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0898-CAED-4740-BE3B-2D4BF5C7B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81D6A-E34F-4340-A8D6-EE633AD6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ED3E-4BE1-4051-938D-8BB243B1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336E-2A5A-4219-BE78-E936A4E4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0D7A-FC11-4E0D-91ED-0FA13C6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07E6-FF9D-4FC5-BFBA-D1CA6589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0F46-6E6C-4998-BC52-8868A524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0439-A81D-4486-BF00-F12B435A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1AF2-4751-47AE-A9A8-A4FA4650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DD08-1643-48D1-A52B-0BC14B2D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1CAD4-3708-4874-A469-36514452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F156-E87E-4C56-A637-716DEE72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B5D8-EBEF-4753-8CE6-9190B9D4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2A6B-396D-41C4-89A6-DB1C4E6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FD5F-53E7-459C-9C31-7A83FBA2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87F7-5C60-43E9-9689-39F60618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5C57-2A50-4919-B445-208DDA46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AB09-8167-4485-BA1E-9B22213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D9FC-4BC5-4333-8286-6D8CCA06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0096-F8B3-4CCC-9CE1-74A7997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249-7C5F-4151-9E80-1D0C72F9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FC6B9-AF0F-4D4E-9F9E-5F335466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A87A-7A00-43D0-80DA-41438DF7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9206-19B8-426C-9AD1-B29D1E73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12A4-E1D4-422A-BD02-71185E45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46B0-2B5D-43DB-B417-EA3733C6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9F5-2D66-49F1-9DF1-2AD87A5C4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A79CD-339C-48CF-9F24-940E6214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4F897-4401-4B6E-B11A-BFEF6193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E65A4-9761-4ECB-BB78-9B87A24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78F1-4193-4FCD-9685-FB1699A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02E-A8F4-45CE-9CE4-86512BF6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0483-F6A3-41AA-A7E9-4A5E8612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D7D9F-2781-41FF-92DE-7EF6D836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1F56B-D4C0-49E0-B81F-CA9581D55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F6323-4363-4BEE-AFB8-A32959446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619AC-080C-4EC4-9F84-E3741D76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13182-367F-4139-A929-1F219BA8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40411-EFEA-472A-8DB8-8DAEAFCC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A8C4-9A9D-4417-BDF4-6B7CFA5E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2F3F-CFB4-4BB2-A76F-5F4C3967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2A85-304F-4E0B-8530-3A9096DD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AA19D-8FCA-418E-9FB5-246AEF72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8799C-EC58-4BAB-B629-264A1B16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8D5A8-3911-4E52-934D-CAEE1EF6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5D732-E95F-4E92-AECF-771E06F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B691-060B-4E9C-AB07-1D7BEA5A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B8B3-0AB5-44F5-8B99-8D801DD9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D5BA9-2EA1-459F-B01B-0E8DD0AC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322F-2B17-4475-8728-D31999A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2E79B-5C57-4888-B65C-3C8F33AB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CB57-82BB-412B-8E0D-BB2CEDA1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9AD-FCD9-4F52-8C98-5FF7B2EA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5EF9-2291-404B-9801-AF5C0BEB5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003D1-B9C0-477F-BB26-9FECCDE2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40DD7-ADE4-4DE1-9DA0-A0FC90D1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A374-6C78-495F-AA2C-E11F6581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8FBAA-D35B-4DAC-8DFF-994E63E9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0B688-F133-4063-B565-1BA7F649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FCC56-C745-40CC-8551-4826B8AF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9797-1409-41C7-A007-CDF32D4FC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77A8-55FD-42FD-8BC2-6C66809542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C029-60F4-4712-8833-2E19D541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1670-E8FD-4F5C-8860-5125D298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3AAA-F051-4FEE-964C-055887EF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3FF2C0-CBC3-464C-AF50-CFE5234D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6" y="3210886"/>
            <a:ext cx="4732561" cy="297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4C903-ED56-47E8-B584-5B0099F1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57" y="1770075"/>
            <a:ext cx="4810125" cy="139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F58F-C9B6-4D8E-B5B4-A65F795CF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57" y="3207562"/>
            <a:ext cx="4810125" cy="3017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579A5-AD81-49CA-9E89-50152E527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726" y="1770077"/>
            <a:ext cx="4732561" cy="1398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1A5AB-C5DE-48ED-961B-F252CB11F6AC}"/>
              </a:ext>
            </a:extLst>
          </p:cNvPr>
          <p:cNvSpPr txBox="1"/>
          <p:nvPr/>
        </p:nvSpPr>
        <p:spPr>
          <a:xfrm>
            <a:off x="3263317" y="184557"/>
            <a:ext cx="663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Optimization: VRM/TPRM Program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11B38-FCE7-4359-84C8-3B726565BB7A}"/>
              </a:ext>
            </a:extLst>
          </p:cNvPr>
          <p:cNvSpPr txBox="1"/>
          <p:nvPr/>
        </p:nvSpPr>
        <p:spPr>
          <a:xfrm>
            <a:off x="1065402" y="662730"/>
            <a:ext cx="90982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the number of independent (X) variables to improve the accuracy of a model: </a:t>
            </a:r>
          </a:p>
          <a:p>
            <a:endParaRPr lang="en-US" dirty="0"/>
          </a:p>
          <a:p>
            <a:r>
              <a:rPr lang="en-US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Accuracy = [(True +</a:t>
            </a:r>
            <a:r>
              <a:rPr lang="en-US" sz="1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(True –</a:t>
            </a:r>
            <a:r>
              <a:rPr lang="en-US" sz="1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 / [( True +</a:t>
            </a:r>
            <a:r>
              <a:rPr lang="en-US" sz="1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(True –</a:t>
            </a:r>
            <a:r>
              <a:rPr lang="en-US" sz="1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(False +</a:t>
            </a:r>
            <a:r>
              <a:rPr lang="en-US" sz="1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(False –</a:t>
            </a:r>
            <a:r>
              <a:rPr lang="en-US" sz="1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B3E67-9F38-482D-A56F-17FEE0F3CBDC}"/>
              </a:ext>
            </a:extLst>
          </p:cNvPr>
          <p:cNvSpPr txBox="1"/>
          <p:nvPr/>
        </p:nvSpPr>
        <p:spPr>
          <a:xfrm>
            <a:off x="50333" y="6342077"/>
            <a:ext cx="26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Prepared by: Ernest Subah</a:t>
            </a:r>
          </a:p>
        </p:txBody>
      </p:sp>
    </p:spTree>
    <p:extLst>
      <p:ext uri="{BB962C8B-B14F-4D97-AF65-F5344CB8AC3E}">
        <p14:creationId xmlns:p14="http://schemas.microsoft.com/office/powerpoint/2010/main" val="30905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Subah</dc:creator>
  <cp:lastModifiedBy>Ernest Subah</cp:lastModifiedBy>
  <cp:revision>2</cp:revision>
  <dcterms:created xsi:type="dcterms:W3CDTF">2021-05-28T15:49:27Z</dcterms:created>
  <dcterms:modified xsi:type="dcterms:W3CDTF">2021-05-28T15:59:18Z</dcterms:modified>
</cp:coreProperties>
</file>