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21"/>
  </p:notesMasterIdLst>
  <p:sldIdLst>
    <p:sldId id="256" r:id="rId2"/>
    <p:sldId id="258" r:id="rId3"/>
    <p:sldId id="260" r:id="rId4"/>
    <p:sldId id="262" r:id="rId5"/>
    <p:sldId id="261" r:id="rId6"/>
    <p:sldId id="305" r:id="rId7"/>
    <p:sldId id="264" r:id="rId8"/>
    <p:sldId id="306" r:id="rId9"/>
    <p:sldId id="281" r:id="rId10"/>
    <p:sldId id="307" r:id="rId11"/>
    <p:sldId id="271" r:id="rId12"/>
    <p:sldId id="308" r:id="rId13"/>
    <p:sldId id="285" r:id="rId14"/>
    <p:sldId id="310" r:id="rId15"/>
    <p:sldId id="311" r:id="rId16"/>
    <p:sldId id="315" r:id="rId17"/>
    <p:sldId id="312" r:id="rId18"/>
    <p:sldId id="316" r:id="rId19"/>
    <p:sldId id="309" r:id="rId20"/>
  </p:sldIdLst>
  <p:sldSz cx="9144000" cy="5143500" type="screen16x9"/>
  <p:notesSz cx="6858000" cy="9144000"/>
  <p:embeddedFontLst>
    <p:embeddedFont>
      <p:font typeface="Anton" pitchFamily="2" charset="0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  <p:embeddedFont>
      <p:font typeface="Staatliches" pitchFamily="2" charset="0"/>
      <p:regular r:id="rId31"/>
    </p:embeddedFont>
    <p:embeddedFont>
      <p:font typeface="Work Sans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368C98-2C49-43FE-BB59-7D80A3406195}">
  <a:tblStyle styleId="{F4368C98-2C49-43FE-BB59-7D80A34061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99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tableStyles" Target="tableStyle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b385fd27f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8b385fd27f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8b385fd27f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8b385fd27f_2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a1242414e1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a1242414e1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a1242414e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a1242414e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a1242414e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a1242414e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a1242414e1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a1242414e1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a1242414e1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a1242414e1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97767bb796_0_10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97767bb796_0_10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932950" y="897550"/>
            <a:ext cx="7263900" cy="32085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218125" y="956825"/>
            <a:ext cx="6707700" cy="21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218125" y="3555800"/>
            <a:ext cx="6707700" cy="4041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0_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9"/>
          <p:cNvSpPr/>
          <p:nvPr/>
        </p:nvSpPr>
        <p:spPr>
          <a:xfrm>
            <a:off x="713150" y="1803925"/>
            <a:ext cx="7717800" cy="26391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subTitle" idx="1"/>
          </p:nvPr>
        </p:nvSpPr>
        <p:spPr>
          <a:xfrm>
            <a:off x="1430086" y="2381137"/>
            <a:ext cx="25683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23369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8" name="Google Shape;178;p29"/>
          <p:cNvSpPr txBox="1">
            <a:spLocks noGrp="1"/>
          </p:cNvSpPr>
          <p:nvPr>
            <p:ph type="subTitle" idx="2"/>
          </p:nvPr>
        </p:nvSpPr>
        <p:spPr>
          <a:xfrm>
            <a:off x="5145829" y="2381137"/>
            <a:ext cx="25680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16427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9" name="Google Shape;179;p29"/>
          <p:cNvSpPr txBox="1">
            <a:spLocks noGrp="1"/>
          </p:cNvSpPr>
          <p:nvPr>
            <p:ph type="subTitle" idx="3"/>
          </p:nvPr>
        </p:nvSpPr>
        <p:spPr>
          <a:xfrm>
            <a:off x="1429975" y="3674550"/>
            <a:ext cx="25683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23369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0" name="Google Shape;180;p29"/>
          <p:cNvSpPr txBox="1">
            <a:spLocks noGrp="1"/>
          </p:cNvSpPr>
          <p:nvPr>
            <p:ph type="subTitle" idx="4"/>
          </p:nvPr>
        </p:nvSpPr>
        <p:spPr>
          <a:xfrm>
            <a:off x="5145675" y="3674548"/>
            <a:ext cx="25680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73577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1" name="Google Shape;181;p29"/>
          <p:cNvSpPr txBox="1">
            <a:spLocks noGrp="1"/>
          </p:cNvSpPr>
          <p:nvPr>
            <p:ph type="subTitle" idx="5"/>
          </p:nvPr>
        </p:nvSpPr>
        <p:spPr>
          <a:xfrm>
            <a:off x="1430075" y="1950675"/>
            <a:ext cx="2568300" cy="47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9"/>
          <p:cNvSpPr txBox="1">
            <a:spLocks noGrp="1"/>
          </p:cNvSpPr>
          <p:nvPr>
            <p:ph type="subTitle" idx="6"/>
          </p:nvPr>
        </p:nvSpPr>
        <p:spPr>
          <a:xfrm>
            <a:off x="5145425" y="1950675"/>
            <a:ext cx="2568300" cy="47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9"/>
          <p:cNvSpPr txBox="1">
            <a:spLocks noGrp="1"/>
          </p:cNvSpPr>
          <p:nvPr>
            <p:ph type="subTitle" idx="7"/>
          </p:nvPr>
        </p:nvSpPr>
        <p:spPr>
          <a:xfrm>
            <a:off x="1430075" y="3231017"/>
            <a:ext cx="2568300" cy="47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9"/>
          <p:cNvSpPr txBox="1">
            <a:spLocks noGrp="1"/>
          </p:cNvSpPr>
          <p:nvPr>
            <p:ph type="subTitle" idx="8"/>
          </p:nvPr>
        </p:nvSpPr>
        <p:spPr>
          <a:xfrm>
            <a:off x="5145425" y="3231017"/>
            <a:ext cx="2568300" cy="47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2">
    <p:bg>
      <p:bgPr>
        <a:solidFill>
          <a:schemeClr val="accent4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bg>
      <p:bgPr>
        <a:solidFill>
          <a:schemeClr val="accent4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2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/>
          <p:nvPr/>
        </p:nvSpPr>
        <p:spPr>
          <a:xfrm>
            <a:off x="4572000" y="1262450"/>
            <a:ext cx="3578400" cy="27699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764075" y="2392025"/>
            <a:ext cx="2083500" cy="56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4764075" y="3207300"/>
            <a:ext cx="2732100" cy="6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4879875" y="1534825"/>
            <a:ext cx="1061400" cy="719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2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7"/>
          <p:cNvSpPr/>
          <p:nvPr/>
        </p:nvSpPr>
        <p:spPr>
          <a:xfrm>
            <a:off x="720000" y="1835300"/>
            <a:ext cx="4906800" cy="23469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720010" y="529475"/>
            <a:ext cx="7704000" cy="5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ubTitle" idx="1"/>
          </p:nvPr>
        </p:nvSpPr>
        <p:spPr>
          <a:xfrm>
            <a:off x="856200" y="1957487"/>
            <a:ext cx="4770600" cy="20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245595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5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/>
          <p:nvPr/>
        </p:nvSpPr>
        <p:spPr>
          <a:xfrm>
            <a:off x="710100" y="1276925"/>
            <a:ext cx="7717800" cy="32292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713150" y="540000"/>
            <a:ext cx="7717800" cy="477600"/>
          </a:xfrm>
          <a:prstGeom prst="rect">
            <a:avLst/>
          </a:prstGeom>
          <a:solidFill>
            <a:srgbClr val="000000">
              <a:alpha val="6759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908374" y="2251133"/>
            <a:ext cx="23823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2" hasCustomPrompt="1"/>
          </p:nvPr>
        </p:nvSpPr>
        <p:spPr>
          <a:xfrm>
            <a:off x="1720375" y="1582348"/>
            <a:ext cx="758400" cy="283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3"/>
          </p:nvPr>
        </p:nvSpPr>
        <p:spPr>
          <a:xfrm>
            <a:off x="3377302" y="2251142"/>
            <a:ext cx="23823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4" hasCustomPrompt="1"/>
          </p:nvPr>
        </p:nvSpPr>
        <p:spPr>
          <a:xfrm>
            <a:off x="4189283" y="1582316"/>
            <a:ext cx="758400" cy="283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5"/>
          </p:nvPr>
        </p:nvSpPr>
        <p:spPr>
          <a:xfrm>
            <a:off x="5849564" y="2251167"/>
            <a:ext cx="23823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6" hasCustomPrompt="1"/>
          </p:nvPr>
        </p:nvSpPr>
        <p:spPr>
          <a:xfrm>
            <a:off x="6661552" y="1582348"/>
            <a:ext cx="758400" cy="283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7"/>
          </p:nvPr>
        </p:nvSpPr>
        <p:spPr>
          <a:xfrm>
            <a:off x="906550" y="3736050"/>
            <a:ext cx="23823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8" hasCustomPrompt="1"/>
          </p:nvPr>
        </p:nvSpPr>
        <p:spPr>
          <a:xfrm>
            <a:off x="1718550" y="3067257"/>
            <a:ext cx="758400" cy="283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9"/>
          </p:nvPr>
        </p:nvSpPr>
        <p:spPr>
          <a:xfrm>
            <a:off x="908374" y="1964044"/>
            <a:ext cx="23823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3"/>
          </p:nvPr>
        </p:nvSpPr>
        <p:spPr>
          <a:xfrm>
            <a:off x="3377252" y="1964044"/>
            <a:ext cx="23823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4"/>
          </p:nvPr>
        </p:nvSpPr>
        <p:spPr>
          <a:xfrm>
            <a:off x="5849717" y="1964069"/>
            <a:ext cx="23823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5"/>
          </p:nvPr>
        </p:nvSpPr>
        <p:spPr>
          <a:xfrm>
            <a:off x="906664" y="3448951"/>
            <a:ext cx="23823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6"/>
          </p:nvPr>
        </p:nvSpPr>
        <p:spPr>
          <a:xfrm>
            <a:off x="3375527" y="3736098"/>
            <a:ext cx="23823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17" hasCustomPrompt="1"/>
          </p:nvPr>
        </p:nvSpPr>
        <p:spPr>
          <a:xfrm>
            <a:off x="4187500" y="3067274"/>
            <a:ext cx="758400" cy="283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18"/>
          </p:nvPr>
        </p:nvSpPr>
        <p:spPr>
          <a:xfrm>
            <a:off x="5847789" y="3736123"/>
            <a:ext cx="23823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19" hasCustomPrompt="1"/>
          </p:nvPr>
        </p:nvSpPr>
        <p:spPr>
          <a:xfrm>
            <a:off x="6659775" y="3067306"/>
            <a:ext cx="758400" cy="283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20"/>
          </p:nvPr>
        </p:nvSpPr>
        <p:spPr>
          <a:xfrm>
            <a:off x="3375477" y="3449001"/>
            <a:ext cx="23823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21"/>
          </p:nvPr>
        </p:nvSpPr>
        <p:spPr>
          <a:xfrm>
            <a:off x="5847942" y="3449026"/>
            <a:ext cx="23823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5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/>
          <p:nvPr/>
        </p:nvSpPr>
        <p:spPr>
          <a:xfrm>
            <a:off x="713150" y="1312550"/>
            <a:ext cx="7717800" cy="32907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5_2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9_1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/>
          <p:nvPr/>
        </p:nvSpPr>
        <p:spPr>
          <a:xfrm rot="10800000" flipH="1">
            <a:off x="1840750" y="1545725"/>
            <a:ext cx="5448300" cy="22290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2195624" y="1734150"/>
            <a:ext cx="4752900" cy="55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1"/>
          </p:nvPr>
        </p:nvSpPr>
        <p:spPr>
          <a:xfrm>
            <a:off x="2195425" y="2396600"/>
            <a:ext cx="4752900" cy="12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7_2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6"/>
          <p:cNvSpPr/>
          <p:nvPr/>
        </p:nvSpPr>
        <p:spPr>
          <a:xfrm>
            <a:off x="720000" y="2375450"/>
            <a:ext cx="7704000" cy="14784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xfrm flipH="1">
            <a:off x="720000" y="540000"/>
            <a:ext cx="7704000" cy="477600"/>
          </a:xfrm>
          <a:prstGeom prst="rect">
            <a:avLst/>
          </a:prstGeom>
          <a:solidFill>
            <a:srgbClr val="000000">
              <a:alpha val="6759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subTitle" idx="1"/>
          </p:nvPr>
        </p:nvSpPr>
        <p:spPr>
          <a:xfrm>
            <a:off x="948475" y="2883675"/>
            <a:ext cx="22218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subTitle" idx="2"/>
          </p:nvPr>
        </p:nvSpPr>
        <p:spPr>
          <a:xfrm>
            <a:off x="5973575" y="2883675"/>
            <a:ext cx="22218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subTitle" idx="3"/>
          </p:nvPr>
        </p:nvSpPr>
        <p:spPr>
          <a:xfrm>
            <a:off x="3461019" y="2883675"/>
            <a:ext cx="22218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subTitle" idx="4"/>
          </p:nvPr>
        </p:nvSpPr>
        <p:spPr>
          <a:xfrm>
            <a:off x="948475" y="2533775"/>
            <a:ext cx="22218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subTitle" idx="5"/>
          </p:nvPr>
        </p:nvSpPr>
        <p:spPr>
          <a:xfrm>
            <a:off x="3461019" y="2533775"/>
            <a:ext cx="22218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subTitle" idx="6"/>
          </p:nvPr>
        </p:nvSpPr>
        <p:spPr>
          <a:xfrm>
            <a:off x="5973577" y="2533775"/>
            <a:ext cx="22218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aatliches"/>
              <a:buNone/>
              <a:defRPr sz="3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59" r:id="rId5"/>
    <p:sldLayoutId id="2147483661" r:id="rId6"/>
    <p:sldLayoutId id="2147483664" r:id="rId7"/>
    <p:sldLayoutId id="2147483666" r:id="rId8"/>
    <p:sldLayoutId id="2147483672" r:id="rId9"/>
    <p:sldLayoutId id="2147483675" r:id="rId10"/>
    <p:sldLayoutId id="2147483678" r:id="rId11"/>
    <p:sldLayoutId id="214748367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>
            <a:spLocks noGrp="1"/>
          </p:cNvSpPr>
          <p:nvPr>
            <p:ph type="ctrTitle"/>
          </p:nvPr>
        </p:nvSpPr>
        <p:spPr>
          <a:xfrm>
            <a:off x="1218125" y="1047407"/>
            <a:ext cx="6707700" cy="21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UP DATE</a:t>
            </a:r>
            <a:br>
              <a:rPr lang="en" dirty="0"/>
            </a:br>
            <a:r>
              <a:rPr lang="en" sz="6600" dirty="0"/>
              <a:t> </a:t>
            </a:r>
            <a:r>
              <a:rPr lang="en" sz="6600" dirty="0">
                <a:solidFill>
                  <a:schemeClr val="lt1"/>
                </a:solidFill>
              </a:rPr>
              <a:t>ProYECTO H4 PRO-212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20" name="Google Shape;220;p36"/>
          <p:cNvSpPr txBox="1">
            <a:spLocks noGrp="1"/>
          </p:cNvSpPr>
          <p:nvPr>
            <p:ph type="subTitle" idx="1"/>
          </p:nvPr>
        </p:nvSpPr>
        <p:spPr>
          <a:xfrm>
            <a:off x="1082380" y="3492068"/>
            <a:ext cx="6941480" cy="451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INTEGRANTES: ALANOCA JHONATAN, CHOQUE MIJAIL Y CONDORI EDSON </a:t>
            </a:r>
            <a:endParaRPr sz="1200" dirty="0"/>
          </a:p>
        </p:txBody>
      </p:sp>
      <p:grpSp>
        <p:nvGrpSpPr>
          <p:cNvPr id="221" name="Google Shape;221;p36"/>
          <p:cNvGrpSpPr/>
          <p:nvPr/>
        </p:nvGrpSpPr>
        <p:grpSpPr>
          <a:xfrm>
            <a:off x="1218125" y="3287188"/>
            <a:ext cx="6707700" cy="114300"/>
            <a:chOff x="1218125" y="3106700"/>
            <a:chExt cx="6707700" cy="114300"/>
          </a:xfrm>
        </p:grpSpPr>
        <p:sp>
          <p:nvSpPr>
            <p:cNvPr id="222" name="Google Shape;222;p36"/>
            <p:cNvSpPr/>
            <p:nvPr/>
          </p:nvSpPr>
          <p:spPr>
            <a:xfrm>
              <a:off x="1218125" y="3106700"/>
              <a:ext cx="65334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6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76;p40">
            <a:extLst>
              <a:ext uri="{FF2B5EF4-FFF2-40B4-BE49-F238E27FC236}">
                <a16:creationId xmlns:a16="http://schemas.microsoft.com/office/drawing/2014/main" id="{C49E1673-4BBA-C9CD-39CF-4E79386B6F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64075" y="2392025"/>
            <a:ext cx="2083500" cy="56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LIMITES</a:t>
            </a:r>
            <a:endParaRPr dirty="0"/>
          </a:p>
        </p:txBody>
      </p:sp>
      <p:sp>
        <p:nvSpPr>
          <p:cNvPr id="7" name="Google Shape;278;p40">
            <a:extLst>
              <a:ext uri="{FF2B5EF4-FFF2-40B4-BE49-F238E27FC236}">
                <a16:creationId xmlns:a16="http://schemas.microsoft.com/office/drawing/2014/main" id="{D8186AFD-0482-8225-C3F1-05BF666FB0A3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879875" y="1534825"/>
            <a:ext cx="1061400" cy="7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8" name="Google Shape;279;p40">
            <a:extLst>
              <a:ext uri="{FF2B5EF4-FFF2-40B4-BE49-F238E27FC236}">
                <a16:creationId xmlns:a16="http://schemas.microsoft.com/office/drawing/2014/main" id="{AABE1E13-C10A-320C-AFA8-615EDEE89E40}"/>
              </a:ext>
            </a:extLst>
          </p:cNvPr>
          <p:cNvGrpSpPr/>
          <p:nvPr/>
        </p:nvGrpSpPr>
        <p:grpSpPr>
          <a:xfrm>
            <a:off x="4879875" y="3023000"/>
            <a:ext cx="1708788" cy="114325"/>
            <a:chOff x="6217037" y="3106700"/>
            <a:chExt cx="1708788" cy="114325"/>
          </a:xfrm>
        </p:grpSpPr>
        <p:sp>
          <p:nvSpPr>
            <p:cNvPr id="9" name="Google Shape;280;p40">
              <a:extLst>
                <a:ext uri="{FF2B5EF4-FFF2-40B4-BE49-F238E27FC236}">
                  <a16:creationId xmlns:a16="http://schemas.microsoft.com/office/drawing/2014/main" id="{ED788E80-7B8D-4084-6C28-DF13512EBF04}"/>
                </a:ext>
              </a:extLst>
            </p:cNvPr>
            <p:cNvSpPr/>
            <p:nvPr/>
          </p:nvSpPr>
          <p:spPr>
            <a:xfrm>
              <a:off x="6217037" y="3106725"/>
              <a:ext cx="15345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81;p40">
              <a:extLst>
                <a:ext uri="{FF2B5EF4-FFF2-40B4-BE49-F238E27FC236}">
                  <a16:creationId xmlns:a16="http://schemas.microsoft.com/office/drawing/2014/main" id="{E098146D-66B8-EB76-D5DE-B25C3BDDE23C}"/>
                </a:ext>
              </a:extLst>
            </p:cNvPr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37478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solidFill>
            <a:srgbClr val="000000">
              <a:alpha val="6759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lt1"/>
                </a:solidFill>
              </a:rPr>
              <a:t>LIMITES</a:t>
            </a:r>
            <a:endParaRPr lang="es-BO" dirty="0">
              <a:solidFill>
                <a:schemeClr val="lt1"/>
              </a:solidFill>
            </a:endParaRPr>
          </a:p>
        </p:txBody>
      </p:sp>
      <p:sp>
        <p:nvSpPr>
          <p:cNvPr id="396" name="Google Shape;396;p51"/>
          <p:cNvSpPr txBox="1">
            <a:spLocks noGrp="1"/>
          </p:cNvSpPr>
          <p:nvPr>
            <p:ph type="subTitle" idx="1"/>
          </p:nvPr>
        </p:nvSpPr>
        <p:spPr>
          <a:xfrm>
            <a:off x="1430086" y="2381137"/>
            <a:ext cx="2568000" cy="7933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 programa de ser desarrollado en el parámetro de todo lo aprendido en la asignatura.</a:t>
            </a:r>
            <a:endParaRPr lang="es-BO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7" name="Google Shape;397;p51"/>
          <p:cNvSpPr txBox="1">
            <a:spLocks noGrp="1"/>
          </p:cNvSpPr>
          <p:nvPr>
            <p:ph type="subTitle" idx="2"/>
          </p:nvPr>
        </p:nvSpPr>
        <p:spPr>
          <a:xfrm>
            <a:off x="5042880" y="2396265"/>
            <a:ext cx="2820881" cy="7933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lnSpc>
                <a:spcPct val="107000"/>
              </a:lnSpc>
              <a:spcAft>
                <a:spcPts val="800"/>
              </a:spcAft>
            </a:pPr>
            <a:r>
              <a:rPr lang="es-E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 programa no permite almacenar datos en la nube, ya que estos se almacenan directamente con la base de datos del ordenador.</a:t>
            </a:r>
            <a:endParaRPr lang="es-BO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8" name="Google Shape;398;p51"/>
          <p:cNvSpPr txBox="1">
            <a:spLocks noGrp="1"/>
          </p:cNvSpPr>
          <p:nvPr>
            <p:ph type="subTitle" idx="3"/>
          </p:nvPr>
        </p:nvSpPr>
        <p:spPr>
          <a:xfrm>
            <a:off x="1429975" y="3674550"/>
            <a:ext cx="25683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 programa está limitado a ser una aplicación de escritorio.</a:t>
            </a:r>
            <a:endParaRPr lang="es-BO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9" name="Google Shape;399;p51"/>
          <p:cNvSpPr txBox="1">
            <a:spLocks noGrp="1"/>
          </p:cNvSpPr>
          <p:nvPr>
            <p:ph type="subTitle" idx="4"/>
          </p:nvPr>
        </p:nvSpPr>
        <p:spPr>
          <a:xfrm>
            <a:off x="5042880" y="3668638"/>
            <a:ext cx="3026775" cy="8368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lnSpc>
                <a:spcPct val="107000"/>
              </a:lnSpc>
            </a:pPr>
            <a:r>
              <a:rPr lang="es-E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 Programa no puede sobrepasar la cantidad de memoria asignada por el equipo.</a:t>
            </a:r>
            <a:endParaRPr lang="es-BO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B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0" name="Google Shape;400;p51"/>
          <p:cNvSpPr txBox="1">
            <a:spLocks noGrp="1"/>
          </p:cNvSpPr>
          <p:nvPr>
            <p:ph type="subTitle" idx="5"/>
          </p:nvPr>
        </p:nvSpPr>
        <p:spPr>
          <a:xfrm>
            <a:off x="1430075" y="1950675"/>
            <a:ext cx="25683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LIMITE 1</a:t>
            </a:r>
            <a:endParaRPr dirty="0"/>
          </a:p>
        </p:txBody>
      </p:sp>
      <p:sp>
        <p:nvSpPr>
          <p:cNvPr id="401" name="Google Shape;401;p51"/>
          <p:cNvSpPr txBox="1">
            <a:spLocks noGrp="1"/>
          </p:cNvSpPr>
          <p:nvPr>
            <p:ph type="subTitle" idx="6"/>
          </p:nvPr>
        </p:nvSpPr>
        <p:spPr>
          <a:xfrm>
            <a:off x="5145425" y="1950675"/>
            <a:ext cx="25683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LIMITE 2</a:t>
            </a:r>
            <a:endParaRPr dirty="0"/>
          </a:p>
        </p:txBody>
      </p:sp>
      <p:sp>
        <p:nvSpPr>
          <p:cNvPr id="402" name="Google Shape;402;p51"/>
          <p:cNvSpPr txBox="1">
            <a:spLocks noGrp="1"/>
          </p:cNvSpPr>
          <p:nvPr>
            <p:ph type="subTitle" idx="7"/>
          </p:nvPr>
        </p:nvSpPr>
        <p:spPr>
          <a:xfrm>
            <a:off x="1430075" y="3231017"/>
            <a:ext cx="25683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LIMITE 3</a:t>
            </a:r>
            <a:endParaRPr dirty="0"/>
          </a:p>
        </p:txBody>
      </p:sp>
      <p:sp>
        <p:nvSpPr>
          <p:cNvPr id="403" name="Google Shape;403;p51"/>
          <p:cNvSpPr txBox="1">
            <a:spLocks noGrp="1"/>
          </p:cNvSpPr>
          <p:nvPr>
            <p:ph type="subTitle" idx="8"/>
          </p:nvPr>
        </p:nvSpPr>
        <p:spPr>
          <a:xfrm>
            <a:off x="5145425" y="3231017"/>
            <a:ext cx="25683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LIMITE 4</a:t>
            </a:r>
            <a:endParaRPr dirty="0"/>
          </a:p>
        </p:txBody>
      </p:sp>
      <p:grpSp>
        <p:nvGrpSpPr>
          <p:cNvPr id="404" name="Google Shape;404;p51"/>
          <p:cNvGrpSpPr/>
          <p:nvPr/>
        </p:nvGrpSpPr>
        <p:grpSpPr>
          <a:xfrm>
            <a:off x="713150" y="1090100"/>
            <a:ext cx="7717800" cy="114325"/>
            <a:chOff x="208025" y="3106700"/>
            <a:chExt cx="7717800" cy="114325"/>
          </a:xfrm>
        </p:grpSpPr>
        <p:sp>
          <p:nvSpPr>
            <p:cNvPr id="405" name="Google Shape;405;p51"/>
            <p:cNvSpPr/>
            <p:nvPr/>
          </p:nvSpPr>
          <p:spPr>
            <a:xfrm>
              <a:off x="208025" y="3106725"/>
              <a:ext cx="75435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1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76;p40">
            <a:extLst>
              <a:ext uri="{FF2B5EF4-FFF2-40B4-BE49-F238E27FC236}">
                <a16:creationId xmlns:a16="http://schemas.microsoft.com/office/drawing/2014/main" id="{3AB14427-2392-50E6-379A-9C800C9C3A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64074" y="2392025"/>
            <a:ext cx="2848305" cy="56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/>
              <a:t>PANTALLAS MUERTAS</a:t>
            </a:r>
            <a:endParaRPr sz="2400" dirty="0"/>
          </a:p>
        </p:txBody>
      </p:sp>
      <p:sp>
        <p:nvSpPr>
          <p:cNvPr id="15" name="Google Shape;278;p40">
            <a:extLst>
              <a:ext uri="{FF2B5EF4-FFF2-40B4-BE49-F238E27FC236}">
                <a16:creationId xmlns:a16="http://schemas.microsoft.com/office/drawing/2014/main" id="{AE58F626-4DD6-D958-C5BE-D579DA2A108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879875" y="1534825"/>
            <a:ext cx="1061400" cy="7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16" name="Google Shape;279;p40">
            <a:extLst>
              <a:ext uri="{FF2B5EF4-FFF2-40B4-BE49-F238E27FC236}">
                <a16:creationId xmlns:a16="http://schemas.microsoft.com/office/drawing/2014/main" id="{6CADFF6C-E0BF-8CF1-33DB-F8BD06CBEEA7}"/>
              </a:ext>
            </a:extLst>
          </p:cNvPr>
          <p:cNvGrpSpPr/>
          <p:nvPr/>
        </p:nvGrpSpPr>
        <p:grpSpPr>
          <a:xfrm>
            <a:off x="4879875" y="3023000"/>
            <a:ext cx="1708788" cy="114325"/>
            <a:chOff x="6217037" y="3106700"/>
            <a:chExt cx="1708788" cy="114325"/>
          </a:xfrm>
        </p:grpSpPr>
        <p:sp>
          <p:nvSpPr>
            <p:cNvPr id="17" name="Google Shape;280;p40">
              <a:extLst>
                <a:ext uri="{FF2B5EF4-FFF2-40B4-BE49-F238E27FC236}">
                  <a16:creationId xmlns:a16="http://schemas.microsoft.com/office/drawing/2014/main" id="{01AE27CE-F33B-4C22-475B-36C54DD58FB7}"/>
                </a:ext>
              </a:extLst>
            </p:cNvPr>
            <p:cNvSpPr/>
            <p:nvPr/>
          </p:nvSpPr>
          <p:spPr>
            <a:xfrm>
              <a:off x="6217037" y="3106725"/>
              <a:ext cx="15345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81;p40">
              <a:extLst>
                <a:ext uri="{FF2B5EF4-FFF2-40B4-BE49-F238E27FC236}">
                  <a16:creationId xmlns:a16="http://schemas.microsoft.com/office/drawing/2014/main" id="{9D61B652-1B40-3316-ACF3-72B9F3A82ACC}"/>
                </a:ext>
              </a:extLst>
            </p:cNvPr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60802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6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solidFill>
            <a:srgbClr val="000000">
              <a:alpha val="6759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lt1"/>
                </a:solidFill>
              </a:rPr>
              <a:t>PANTALLAS  MUERTAS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BB8E5E2-D9DB-16E8-F603-879E45F538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26" t="4371" r="3118" b="3126"/>
          <a:stretch/>
        </p:blipFill>
        <p:spPr bwMode="auto">
          <a:xfrm>
            <a:off x="719999" y="1337309"/>
            <a:ext cx="7704000" cy="31999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D74F092-EDD1-970A-95B8-CEEFD6DE9E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27" t="3501" r="4687" b="1792"/>
          <a:stretch/>
        </p:blipFill>
        <p:spPr bwMode="auto">
          <a:xfrm>
            <a:off x="685800" y="1325879"/>
            <a:ext cx="7726680" cy="32779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94167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17A2A08-D33A-DF1D-BA5C-247840841F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29" t="4474" r="9739" b="7201"/>
          <a:stretch/>
        </p:blipFill>
        <p:spPr bwMode="auto">
          <a:xfrm>
            <a:off x="697229" y="1314450"/>
            <a:ext cx="7722825" cy="322326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66773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AA8682F-4CB1-FE9F-E678-BB89CB11F4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44" t="4074" r="5498" b="5555"/>
          <a:stretch/>
        </p:blipFill>
        <p:spPr bwMode="auto">
          <a:xfrm>
            <a:off x="697229" y="1314449"/>
            <a:ext cx="7749541" cy="33410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95324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D612EDD-457C-8113-D45F-A405FBAF25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81" t="5172" r="4310" b="7702"/>
          <a:stretch/>
        </p:blipFill>
        <p:spPr bwMode="auto">
          <a:xfrm>
            <a:off x="697230" y="1303021"/>
            <a:ext cx="7738110" cy="33152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8266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2E78E97-C0B1-F653-15A0-BC7D41FA90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02" t="2927" r="4700" b="7940"/>
          <a:stretch/>
        </p:blipFill>
        <p:spPr bwMode="auto">
          <a:xfrm>
            <a:off x="708660" y="1314450"/>
            <a:ext cx="7726680" cy="327563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11547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B840EA3-3CC7-A811-0C6F-FE60AAC47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5550" y="2398920"/>
            <a:ext cx="4752900" cy="551400"/>
          </a:xfrm>
        </p:spPr>
        <p:txBody>
          <a:bodyPr/>
          <a:lstStyle/>
          <a:p>
            <a:r>
              <a:rPr lang="es-ES" sz="4000" dirty="0"/>
              <a:t>GRACIAS POR SU ATENCION</a:t>
            </a:r>
            <a:endParaRPr lang="es-BO" sz="4000" dirty="0"/>
          </a:p>
        </p:txBody>
      </p:sp>
    </p:spTree>
    <p:extLst>
      <p:ext uri="{BB962C8B-B14F-4D97-AF65-F5344CB8AC3E}">
        <p14:creationId xmlns:p14="http://schemas.microsoft.com/office/powerpoint/2010/main" val="1051526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>
            <a:spLocks noGrp="1"/>
          </p:cNvSpPr>
          <p:nvPr>
            <p:ph type="title"/>
          </p:nvPr>
        </p:nvSpPr>
        <p:spPr>
          <a:xfrm>
            <a:off x="713150" y="540000"/>
            <a:ext cx="77178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</a:t>
            </a:r>
            <a:r>
              <a:rPr lang="en" dirty="0">
                <a:solidFill>
                  <a:schemeClr val="lt1"/>
                </a:solidFill>
              </a:rPr>
              <a:t>contents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41" name="Google Shape;241;p38"/>
          <p:cNvSpPr txBox="1">
            <a:spLocks noGrp="1"/>
          </p:cNvSpPr>
          <p:nvPr>
            <p:ph type="title" idx="2"/>
          </p:nvPr>
        </p:nvSpPr>
        <p:spPr>
          <a:xfrm>
            <a:off x="1720375" y="1582348"/>
            <a:ext cx="758400" cy="2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42" name="Google Shape;242;p38"/>
          <p:cNvSpPr txBox="1">
            <a:spLocks noGrp="1"/>
          </p:cNvSpPr>
          <p:nvPr>
            <p:ph type="subTitle" idx="5"/>
          </p:nvPr>
        </p:nvSpPr>
        <p:spPr>
          <a:xfrm>
            <a:off x="5849564" y="2251167"/>
            <a:ext cx="23823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Los alcances que llegara tener el programa</a:t>
            </a:r>
            <a:endParaRPr dirty="0"/>
          </a:p>
        </p:txBody>
      </p:sp>
      <p:sp>
        <p:nvSpPr>
          <p:cNvPr id="243" name="Google Shape;243;p38"/>
          <p:cNvSpPr txBox="1">
            <a:spLocks noGrp="1"/>
          </p:cNvSpPr>
          <p:nvPr>
            <p:ph type="title" idx="6"/>
          </p:nvPr>
        </p:nvSpPr>
        <p:spPr>
          <a:xfrm>
            <a:off x="6661552" y="1582348"/>
            <a:ext cx="758400" cy="2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44" name="Google Shape;244;p38"/>
          <p:cNvSpPr txBox="1">
            <a:spLocks noGrp="1"/>
          </p:cNvSpPr>
          <p:nvPr>
            <p:ph type="subTitle" idx="7"/>
          </p:nvPr>
        </p:nvSpPr>
        <p:spPr>
          <a:xfrm>
            <a:off x="2108035" y="3815491"/>
            <a:ext cx="23823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Los limites que llegara tener el programa</a:t>
            </a:r>
          </a:p>
        </p:txBody>
      </p:sp>
      <p:sp>
        <p:nvSpPr>
          <p:cNvPr id="245" name="Google Shape;245;p38"/>
          <p:cNvSpPr txBox="1">
            <a:spLocks noGrp="1"/>
          </p:cNvSpPr>
          <p:nvPr>
            <p:ph type="title" idx="8"/>
          </p:nvPr>
        </p:nvSpPr>
        <p:spPr>
          <a:xfrm>
            <a:off x="2890959" y="2994524"/>
            <a:ext cx="758400" cy="2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46" name="Google Shape;246;p38"/>
          <p:cNvSpPr txBox="1">
            <a:spLocks noGrp="1"/>
          </p:cNvSpPr>
          <p:nvPr>
            <p:ph type="subTitle" idx="3"/>
          </p:nvPr>
        </p:nvSpPr>
        <p:spPr>
          <a:xfrm>
            <a:off x="3377302" y="2251142"/>
            <a:ext cx="23823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Los problemas que resuelve el programa</a:t>
            </a:r>
            <a:endParaRPr dirty="0"/>
          </a:p>
        </p:txBody>
      </p:sp>
      <p:sp>
        <p:nvSpPr>
          <p:cNvPr id="247" name="Google Shape;247;p38"/>
          <p:cNvSpPr txBox="1">
            <a:spLocks noGrp="1"/>
          </p:cNvSpPr>
          <p:nvPr>
            <p:ph type="title" idx="4"/>
          </p:nvPr>
        </p:nvSpPr>
        <p:spPr>
          <a:xfrm>
            <a:off x="4189283" y="1582316"/>
            <a:ext cx="758400" cy="2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48" name="Google Shape;248;p38"/>
          <p:cNvSpPr txBox="1">
            <a:spLocks noGrp="1"/>
          </p:cNvSpPr>
          <p:nvPr>
            <p:ph type="subTitle" idx="1"/>
          </p:nvPr>
        </p:nvSpPr>
        <p:spPr>
          <a:xfrm>
            <a:off x="908374" y="2251133"/>
            <a:ext cx="23823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dirty="0"/>
              <a:t>Objetivo general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dirty="0"/>
              <a:t>Objetivos específicos</a:t>
            </a:r>
            <a:endParaRPr dirty="0"/>
          </a:p>
        </p:txBody>
      </p:sp>
      <p:sp>
        <p:nvSpPr>
          <p:cNvPr id="249" name="Google Shape;249;p38"/>
          <p:cNvSpPr txBox="1">
            <a:spLocks noGrp="1"/>
          </p:cNvSpPr>
          <p:nvPr>
            <p:ph type="subTitle" idx="9"/>
          </p:nvPr>
        </p:nvSpPr>
        <p:spPr>
          <a:xfrm>
            <a:off x="908374" y="1964044"/>
            <a:ext cx="23823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OBJETIVOS</a:t>
            </a:r>
            <a:endParaRPr dirty="0"/>
          </a:p>
        </p:txBody>
      </p:sp>
      <p:sp>
        <p:nvSpPr>
          <p:cNvPr id="250" name="Google Shape;250;p38"/>
          <p:cNvSpPr txBox="1">
            <a:spLocks noGrp="1"/>
          </p:cNvSpPr>
          <p:nvPr>
            <p:ph type="subTitle" idx="13"/>
          </p:nvPr>
        </p:nvSpPr>
        <p:spPr>
          <a:xfrm>
            <a:off x="3377252" y="1964044"/>
            <a:ext cx="23823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PROBLEMAS</a:t>
            </a:r>
            <a:endParaRPr dirty="0"/>
          </a:p>
        </p:txBody>
      </p:sp>
      <p:sp>
        <p:nvSpPr>
          <p:cNvPr id="251" name="Google Shape;251;p38"/>
          <p:cNvSpPr txBox="1">
            <a:spLocks noGrp="1"/>
          </p:cNvSpPr>
          <p:nvPr>
            <p:ph type="subTitle" idx="14"/>
          </p:nvPr>
        </p:nvSpPr>
        <p:spPr>
          <a:xfrm>
            <a:off x="5849717" y="1964069"/>
            <a:ext cx="23823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ALCANCES</a:t>
            </a:r>
            <a:endParaRPr dirty="0"/>
          </a:p>
        </p:txBody>
      </p:sp>
      <p:sp>
        <p:nvSpPr>
          <p:cNvPr id="252" name="Google Shape;252;p38"/>
          <p:cNvSpPr txBox="1">
            <a:spLocks noGrp="1"/>
          </p:cNvSpPr>
          <p:nvPr>
            <p:ph type="subTitle" idx="15"/>
          </p:nvPr>
        </p:nvSpPr>
        <p:spPr>
          <a:xfrm>
            <a:off x="2075833" y="3411448"/>
            <a:ext cx="23823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LIMITES</a:t>
            </a:r>
            <a:endParaRPr dirty="0"/>
          </a:p>
        </p:txBody>
      </p:sp>
      <p:sp>
        <p:nvSpPr>
          <p:cNvPr id="253" name="Google Shape;253;p38"/>
          <p:cNvSpPr txBox="1">
            <a:spLocks noGrp="1"/>
          </p:cNvSpPr>
          <p:nvPr>
            <p:ph type="subTitle" idx="16"/>
          </p:nvPr>
        </p:nvSpPr>
        <p:spPr>
          <a:xfrm>
            <a:off x="4718069" y="3850948"/>
            <a:ext cx="23823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Pantallas muertas del programa  </a:t>
            </a:r>
            <a:endParaRPr dirty="0"/>
          </a:p>
        </p:txBody>
      </p:sp>
      <p:sp>
        <p:nvSpPr>
          <p:cNvPr id="254" name="Google Shape;254;p38"/>
          <p:cNvSpPr txBox="1">
            <a:spLocks noGrp="1"/>
          </p:cNvSpPr>
          <p:nvPr>
            <p:ph type="title" idx="17"/>
          </p:nvPr>
        </p:nvSpPr>
        <p:spPr>
          <a:xfrm>
            <a:off x="5470364" y="3021563"/>
            <a:ext cx="758400" cy="2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257" name="Google Shape;257;p38"/>
          <p:cNvSpPr txBox="1">
            <a:spLocks noGrp="1"/>
          </p:cNvSpPr>
          <p:nvPr>
            <p:ph type="subTitle" idx="20"/>
          </p:nvPr>
        </p:nvSpPr>
        <p:spPr>
          <a:xfrm>
            <a:off x="4685867" y="3475990"/>
            <a:ext cx="23823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PANTALLAS MUERTAS</a:t>
            </a:r>
            <a:endParaRPr dirty="0"/>
          </a:p>
        </p:txBody>
      </p:sp>
      <p:grpSp>
        <p:nvGrpSpPr>
          <p:cNvPr id="259" name="Google Shape;259;p38"/>
          <p:cNvGrpSpPr/>
          <p:nvPr/>
        </p:nvGrpSpPr>
        <p:grpSpPr>
          <a:xfrm>
            <a:off x="713150" y="1090100"/>
            <a:ext cx="7717800" cy="114325"/>
            <a:chOff x="208025" y="3106700"/>
            <a:chExt cx="7717800" cy="114325"/>
          </a:xfrm>
        </p:grpSpPr>
        <p:sp>
          <p:nvSpPr>
            <p:cNvPr id="260" name="Google Shape;260;p38"/>
            <p:cNvSpPr/>
            <p:nvPr/>
          </p:nvSpPr>
          <p:spPr>
            <a:xfrm>
              <a:off x="208025" y="3106725"/>
              <a:ext cx="75435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8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0"/>
          <p:cNvSpPr txBox="1">
            <a:spLocks noGrp="1"/>
          </p:cNvSpPr>
          <p:nvPr>
            <p:ph type="title"/>
          </p:nvPr>
        </p:nvSpPr>
        <p:spPr>
          <a:xfrm>
            <a:off x="4764075" y="2392025"/>
            <a:ext cx="2083500" cy="56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OBJETIVOS</a:t>
            </a:r>
            <a:endParaRPr dirty="0"/>
          </a:p>
        </p:txBody>
      </p:sp>
      <p:sp>
        <p:nvSpPr>
          <p:cNvPr id="277" name="Google Shape;277;p40"/>
          <p:cNvSpPr txBox="1">
            <a:spLocks noGrp="1"/>
          </p:cNvSpPr>
          <p:nvPr>
            <p:ph type="body" idx="1"/>
          </p:nvPr>
        </p:nvSpPr>
        <p:spPr>
          <a:xfrm>
            <a:off x="4764075" y="3207300"/>
            <a:ext cx="2732100" cy="6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dirty="0"/>
              <a:t>Objetivo general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dirty="0"/>
              <a:t>Objetivos específicos</a:t>
            </a:r>
          </a:p>
        </p:txBody>
      </p:sp>
      <p:sp>
        <p:nvSpPr>
          <p:cNvPr id="278" name="Google Shape;278;p40"/>
          <p:cNvSpPr txBox="1">
            <a:spLocks noGrp="1"/>
          </p:cNvSpPr>
          <p:nvPr>
            <p:ph type="title" idx="2"/>
          </p:nvPr>
        </p:nvSpPr>
        <p:spPr>
          <a:xfrm>
            <a:off x="4879875" y="1534825"/>
            <a:ext cx="1061400" cy="7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79" name="Google Shape;279;p40"/>
          <p:cNvGrpSpPr/>
          <p:nvPr/>
        </p:nvGrpSpPr>
        <p:grpSpPr>
          <a:xfrm>
            <a:off x="4879875" y="3023000"/>
            <a:ext cx="1708788" cy="114325"/>
            <a:chOff x="6217037" y="3106700"/>
            <a:chExt cx="1708788" cy="114325"/>
          </a:xfrm>
        </p:grpSpPr>
        <p:sp>
          <p:nvSpPr>
            <p:cNvPr id="280" name="Google Shape;280;p40"/>
            <p:cNvSpPr/>
            <p:nvPr/>
          </p:nvSpPr>
          <p:spPr>
            <a:xfrm>
              <a:off x="6217037" y="3106725"/>
              <a:ext cx="15345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0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lt1"/>
                </a:solidFill>
              </a:rPr>
              <a:t>OBJETIVO </a:t>
            </a:r>
            <a:r>
              <a:rPr lang="es-ES" dirty="0" err="1">
                <a:solidFill>
                  <a:schemeClr val="lt1"/>
                </a:solidFill>
              </a:rPr>
              <a:t>GENeRAL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01" name="Google Shape;301;p42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Facilitar la organización y la administración de la venta de componentes electrónicos mediante un sistema de ventas.</a:t>
            </a:r>
            <a:endParaRPr lang="es-BO" sz="18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2" name="Google Shape;302;p42"/>
          <p:cNvGrpSpPr/>
          <p:nvPr/>
        </p:nvGrpSpPr>
        <p:grpSpPr>
          <a:xfrm>
            <a:off x="3256200" y="2278725"/>
            <a:ext cx="2645325" cy="114325"/>
            <a:chOff x="5280500" y="3106700"/>
            <a:chExt cx="2645325" cy="114325"/>
          </a:xfrm>
        </p:grpSpPr>
        <p:sp>
          <p:nvSpPr>
            <p:cNvPr id="303" name="Google Shape;303;p42"/>
            <p:cNvSpPr/>
            <p:nvPr/>
          </p:nvSpPr>
          <p:spPr>
            <a:xfrm>
              <a:off x="5280500" y="3106725"/>
              <a:ext cx="24711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2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1"/>
          <p:cNvSpPr txBox="1">
            <a:spLocks noGrp="1"/>
          </p:cNvSpPr>
          <p:nvPr>
            <p:ph type="title"/>
          </p:nvPr>
        </p:nvSpPr>
        <p:spPr>
          <a:xfrm flipH="1">
            <a:off x="713150" y="6125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dirty="0">
                <a:solidFill>
                  <a:schemeClr val="lt1"/>
                </a:solidFill>
              </a:rPr>
              <a:t>objetivos</a:t>
            </a:r>
            <a:r>
              <a:rPr lang="en" dirty="0">
                <a:solidFill>
                  <a:schemeClr val="lt1"/>
                </a:solidFill>
              </a:rPr>
              <a:t> especificos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87" name="Google Shape;287;p41"/>
          <p:cNvSpPr txBox="1">
            <a:spLocks noGrp="1"/>
          </p:cNvSpPr>
          <p:nvPr>
            <p:ph type="subTitle" idx="1"/>
          </p:nvPr>
        </p:nvSpPr>
        <p:spPr>
          <a:xfrm>
            <a:off x="934910" y="2875560"/>
            <a:ext cx="2228583" cy="907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Utilizar el lenguaje de programación C# de visual Studio utilizando su interfaz gráfica(forms). </a:t>
            </a:r>
            <a:endParaRPr lang="es-BO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8" name="Google Shape;288;p41"/>
          <p:cNvSpPr txBox="1">
            <a:spLocks noGrp="1"/>
          </p:cNvSpPr>
          <p:nvPr>
            <p:ph type="subTitle" idx="3"/>
          </p:nvPr>
        </p:nvSpPr>
        <p:spPr>
          <a:xfrm>
            <a:off x="3461018" y="2883674"/>
            <a:ext cx="2228581" cy="8996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Desarrollar una base de datos que almacene los datos ingresados al sistema</a:t>
            </a:r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dirty="0"/>
          </a:p>
        </p:txBody>
      </p:sp>
      <p:sp>
        <p:nvSpPr>
          <p:cNvPr id="289" name="Google Shape;289;p41"/>
          <p:cNvSpPr txBox="1">
            <a:spLocks noGrp="1"/>
          </p:cNvSpPr>
          <p:nvPr>
            <p:ph type="subTitle" idx="2"/>
          </p:nvPr>
        </p:nvSpPr>
        <p:spPr>
          <a:xfrm>
            <a:off x="5973575" y="2883675"/>
            <a:ext cx="22218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Utilizar una interfaz que conecte a C# con SQL server.</a:t>
            </a:r>
            <a:endParaRPr lang="es-BO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0" name="Google Shape;290;p41"/>
          <p:cNvSpPr txBox="1">
            <a:spLocks noGrp="1"/>
          </p:cNvSpPr>
          <p:nvPr>
            <p:ph type="subTitle" idx="4"/>
          </p:nvPr>
        </p:nvSpPr>
        <p:spPr>
          <a:xfrm>
            <a:off x="948461" y="2406075"/>
            <a:ext cx="22218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291" name="Google Shape;291;p41"/>
          <p:cNvSpPr txBox="1">
            <a:spLocks noGrp="1"/>
          </p:cNvSpPr>
          <p:nvPr>
            <p:ph type="subTitle" idx="5"/>
          </p:nvPr>
        </p:nvSpPr>
        <p:spPr>
          <a:xfrm>
            <a:off x="3454250" y="2406075"/>
            <a:ext cx="22218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292" name="Google Shape;292;p41"/>
          <p:cNvSpPr txBox="1">
            <a:spLocks noGrp="1"/>
          </p:cNvSpPr>
          <p:nvPr>
            <p:ph type="subTitle" idx="6"/>
          </p:nvPr>
        </p:nvSpPr>
        <p:spPr>
          <a:xfrm>
            <a:off x="5960025" y="2417505"/>
            <a:ext cx="22218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grpSp>
        <p:nvGrpSpPr>
          <p:cNvPr id="293" name="Google Shape;293;p41"/>
          <p:cNvGrpSpPr/>
          <p:nvPr/>
        </p:nvGrpSpPr>
        <p:grpSpPr>
          <a:xfrm>
            <a:off x="713150" y="1090100"/>
            <a:ext cx="7717800" cy="114325"/>
            <a:chOff x="208025" y="3106700"/>
            <a:chExt cx="7717800" cy="114325"/>
          </a:xfrm>
        </p:grpSpPr>
        <p:sp>
          <p:nvSpPr>
            <p:cNvPr id="294" name="Google Shape;294;p41"/>
            <p:cNvSpPr/>
            <p:nvPr/>
          </p:nvSpPr>
          <p:spPr>
            <a:xfrm>
              <a:off x="208025" y="3106725"/>
              <a:ext cx="75435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41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76;p40">
            <a:extLst>
              <a:ext uri="{FF2B5EF4-FFF2-40B4-BE49-F238E27FC236}">
                <a16:creationId xmlns:a16="http://schemas.microsoft.com/office/drawing/2014/main" id="{EB55CA5B-BCC1-EE75-4018-3A283D09E3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64075" y="2392025"/>
            <a:ext cx="2083500" cy="56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problemas</a:t>
            </a:r>
            <a:endParaRPr dirty="0"/>
          </a:p>
        </p:txBody>
      </p:sp>
      <p:sp>
        <p:nvSpPr>
          <p:cNvPr id="9" name="Google Shape;278;p40">
            <a:extLst>
              <a:ext uri="{FF2B5EF4-FFF2-40B4-BE49-F238E27FC236}">
                <a16:creationId xmlns:a16="http://schemas.microsoft.com/office/drawing/2014/main" id="{E302A401-1725-B6CE-AE4C-CDDC0DAA4CF8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879875" y="1534825"/>
            <a:ext cx="1061400" cy="7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10" name="Google Shape;279;p40">
            <a:extLst>
              <a:ext uri="{FF2B5EF4-FFF2-40B4-BE49-F238E27FC236}">
                <a16:creationId xmlns:a16="http://schemas.microsoft.com/office/drawing/2014/main" id="{09FEFC48-EAF7-F448-1840-320C88528953}"/>
              </a:ext>
            </a:extLst>
          </p:cNvPr>
          <p:cNvGrpSpPr/>
          <p:nvPr/>
        </p:nvGrpSpPr>
        <p:grpSpPr>
          <a:xfrm>
            <a:off x="4879875" y="3023000"/>
            <a:ext cx="1708788" cy="114325"/>
            <a:chOff x="6217037" y="3106700"/>
            <a:chExt cx="1708788" cy="114325"/>
          </a:xfrm>
        </p:grpSpPr>
        <p:sp>
          <p:nvSpPr>
            <p:cNvPr id="11" name="Google Shape;280;p40">
              <a:extLst>
                <a:ext uri="{FF2B5EF4-FFF2-40B4-BE49-F238E27FC236}">
                  <a16:creationId xmlns:a16="http://schemas.microsoft.com/office/drawing/2014/main" id="{E759D65D-31B0-4D10-BC13-FBAD76E42578}"/>
                </a:ext>
              </a:extLst>
            </p:cNvPr>
            <p:cNvSpPr/>
            <p:nvPr/>
          </p:nvSpPr>
          <p:spPr>
            <a:xfrm>
              <a:off x="6217037" y="3106725"/>
              <a:ext cx="15345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81;p40">
              <a:extLst>
                <a:ext uri="{FF2B5EF4-FFF2-40B4-BE49-F238E27FC236}">
                  <a16:creationId xmlns:a16="http://schemas.microsoft.com/office/drawing/2014/main" id="{76FCF3FC-912C-3BA7-2DB1-8FF174FD1793}"/>
                </a:ext>
              </a:extLst>
            </p:cNvPr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267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title"/>
          </p:nvPr>
        </p:nvSpPr>
        <p:spPr>
          <a:xfrm>
            <a:off x="720010" y="529475"/>
            <a:ext cx="7704000" cy="519300"/>
          </a:xfrm>
          <a:prstGeom prst="rect">
            <a:avLst/>
          </a:prstGeom>
          <a:solidFill>
            <a:srgbClr val="000000">
              <a:alpha val="6759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bg1"/>
                </a:solidFill>
              </a:rPr>
              <a:t>PROBLEMAS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19" name="Google Shape;319;p44"/>
          <p:cNvSpPr txBox="1">
            <a:spLocks noGrp="1"/>
          </p:cNvSpPr>
          <p:nvPr>
            <p:ph type="subTitle" idx="1"/>
          </p:nvPr>
        </p:nvSpPr>
        <p:spPr>
          <a:xfrm>
            <a:off x="856200" y="1957487"/>
            <a:ext cx="4770600" cy="20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 falta de organización en el inventario de una tienda.</a:t>
            </a:r>
            <a:endParaRPr lang="es-B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 pérdida de datos. </a:t>
            </a:r>
            <a:endParaRPr lang="es-B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Perdida de productos.</a:t>
            </a:r>
            <a:endParaRPr lang="es-B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Sobreevaluación del precio original de los productos</a:t>
            </a:r>
            <a:r>
              <a:rPr lang="es-E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B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20" name="Google Shape;320;p44"/>
          <p:cNvGrpSpPr/>
          <p:nvPr/>
        </p:nvGrpSpPr>
        <p:grpSpPr>
          <a:xfrm>
            <a:off x="713150" y="1090100"/>
            <a:ext cx="7717800" cy="114325"/>
            <a:chOff x="208025" y="3106700"/>
            <a:chExt cx="7717800" cy="114325"/>
          </a:xfrm>
        </p:grpSpPr>
        <p:sp>
          <p:nvSpPr>
            <p:cNvPr id="321" name="Google Shape;321;p44"/>
            <p:cNvSpPr/>
            <p:nvPr/>
          </p:nvSpPr>
          <p:spPr>
            <a:xfrm>
              <a:off x="208025" y="3106725"/>
              <a:ext cx="75435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4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23" name="Google Shape;32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0125" y="1741750"/>
            <a:ext cx="2878500" cy="252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76;p40">
            <a:extLst>
              <a:ext uri="{FF2B5EF4-FFF2-40B4-BE49-F238E27FC236}">
                <a16:creationId xmlns:a16="http://schemas.microsoft.com/office/drawing/2014/main" id="{744DCF98-0D47-33B7-B049-3718C031B0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64075" y="2392025"/>
            <a:ext cx="2083500" cy="56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ALCANCES</a:t>
            </a:r>
            <a:endParaRPr dirty="0"/>
          </a:p>
        </p:txBody>
      </p:sp>
      <p:sp>
        <p:nvSpPr>
          <p:cNvPr id="8" name="Google Shape;278;p40">
            <a:extLst>
              <a:ext uri="{FF2B5EF4-FFF2-40B4-BE49-F238E27FC236}">
                <a16:creationId xmlns:a16="http://schemas.microsoft.com/office/drawing/2014/main" id="{65B1D18E-0601-0264-7F06-5DFB9F9EC264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879875" y="1534825"/>
            <a:ext cx="1061400" cy="7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9" name="Google Shape;279;p40">
            <a:extLst>
              <a:ext uri="{FF2B5EF4-FFF2-40B4-BE49-F238E27FC236}">
                <a16:creationId xmlns:a16="http://schemas.microsoft.com/office/drawing/2014/main" id="{5499196C-DE33-B3CC-FF41-86FBE88A14CC}"/>
              </a:ext>
            </a:extLst>
          </p:cNvPr>
          <p:cNvGrpSpPr/>
          <p:nvPr/>
        </p:nvGrpSpPr>
        <p:grpSpPr>
          <a:xfrm>
            <a:off x="4879875" y="3023000"/>
            <a:ext cx="1708788" cy="114325"/>
            <a:chOff x="6217037" y="3106700"/>
            <a:chExt cx="1708788" cy="114325"/>
          </a:xfrm>
        </p:grpSpPr>
        <p:sp>
          <p:nvSpPr>
            <p:cNvPr id="10" name="Google Shape;280;p40">
              <a:extLst>
                <a:ext uri="{FF2B5EF4-FFF2-40B4-BE49-F238E27FC236}">
                  <a16:creationId xmlns:a16="http://schemas.microsoft.com/office/drawing/2014/main" id="{4F6774E9-F206-F042-42BD-000A103C3D1D}"/>
                </a:ext>
              </a:extLst>
            </p:cNvPr>
            <p:cNvSpPr/>
            <p:nvPr/>
          </p:nvSpPr>
          <p:spPr>
            <a:xfrm>
              <a:off x="6217037" y="3106725"/>
              <a:ext cx="15345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81;p40">
              <a:extLst>
                <a:ext uri="{FF2B5EF4-FFF2-40B4-BE49-F238E27FC236}">
                  <a16:creationId xmlns:a16="http://schemas.microsoft.com/office/drawing/2014/main" id="{4C12564B-BF53-F59C-7EFB-B7AF47039310}"/>
                </a:ext>
              </a:extLst>
            </p:cNvPr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8114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solidFill>
            <a:srgbClr val="000000">
              <a:alpha val="6759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lt1"/>
                </a:solidFill>
              </a:rPr>
              <a:t>ALNCACES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601" name="Google Shape;601;p61"/>
          <p:cNvSpPr txBox="1"/>
          <p:nvPr/>
        </p:nvSpPr>
        <p:spPr>
          <a:xfrm>
            <a:off x="558593" y="3501675"/>
            <a:ext cx="1680600" cy="1220532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s-ES" sz="12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 programa organizara y administrara un sistema de ventas e inventario</a:t>
            </a:r>
            <a:r>
              <a:rPr lang="es-E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s-BO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3" name="Google Shape;603;p61"/>
          <p:cNvSpPr txBox="1"/>
          <p:nvPr/>
        </p:nvSpPr>
        <p:spPr>
          <a:xfrm>
            <a:off x="2799960" y="1776671"/>
            <a:ext cx="1680600" cy="1712646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s-ES" sz="12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 programa al ser uno de escritorio está menos expuesto a sufrir algún tipo de robo de datos por terceros mediante internet.</a:t>
            </a:r>
            <a:endParaRPr lang="es-BO" sz="12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7" name="Google Shape;607;p61"/>
          <p:cNvSpPr txBox="1"/>
          <p:nvPr/>
        </p:nvSpPr>
        <p:spPr>
          <a:xfrm>
            <a:off x="5041326" y="3333004"/>
            <a:ext cx="1680600" cy="1557875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s-ES" sz="12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 programa le da más control al gerente de la tienda para evitar ciertos percances que se puedan llegar a presentar. </a:t>
            </a:r>
            <a:endParaRPr lang="es-BO" sz="12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8" name="Google Shape;608;p61"/>
          <p:cNvGrpSpPr/>
          <p:nvPr/>
        </p:nvGrpSpPr>
        <p:grpSpPr>
          <a:xfrm>
            <a:off x="713100" y="1111707"/>
            <a:ext cx="7717800" cy="114325"/>
            <a:chOff x="208025" y="3106700"/>
            <a:chExt cx="7717800" cy="114325"/>
          </a:xfrm>
        </p:grpSpPr>
        <p:sp>
          <p:nvSpPr>
            <p:cNvPr id="609" name="Google Shape;609;p61"/>
            <p:cNvSpPr/>
            <p:nvPr/>
          </p:nvSpPr>
          <p:spPr>
            <a:xfrm>
              <a:off x="208025" y="3106725"/>
              <a:ext cx="75435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61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11" name="Google Shape;611;p61"/>
          <p:cNvCxnSpPr>
            <a:cxnSpLocks/>
            <a:stCxn id="612" idx="0"/>
            <a:endCxn id="603" idx="1"/>
          </p:cNvCxnSpPr>
          <p:nvPr/>
        </p:nvCxnSpPr>
        <p:spPr>
          <a:xfrm rot="5400000" flipH="1" flipV="1">
            <a:off x="1886066" y="2145822"/>
            <a:ext cx="426722" cy="1401066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13" name="Google Shape;613;p61"/>
          <p:cNvCxnSpPr>
            <a:cxnSpLocks/>
            <a:stCxn id="603" idx="2"/>
            <a:endCxn id="607" idx="1"/>
          </p:cNvCxnSpPr>
          <p:nvPr/>
        </p:nvCxnSpPr>
        <p:spPr>
          <a:xfrm rot="16200000" flipH="1">
            <a:off x="4029481" y="3100096"/>
            <a:ext cx="622625" cy="1401066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612" name="Google Shape;612;p61"/>
          <p:cNvSpPr txBox="1"/>
          <p:nvPr/>
        </p:nvSpPr>
        <p:spPr>
          <a:xfrm>
            <a:off x="558594" y="3059716"/>
            <a:ext cx="1680600" cy="42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01</a:t>
            </a:r>
            <a:endParaRPr sz="240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616" name="Google Shape;616;p61"/>
          <p:cNvSpPr txBox="1"/>
          <p:nvPr/>
        </p:nvSpPr>
        <p:spPr>
          <a:xfrm>
            <a:off x="2793610" y="1320164"/>
            <a:ext cx="1680600" cy="42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02</a:t>
            </a:r>
            <a:endParaRPr sz="240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615" name="Google Shape;615;p61"/>
          <p:cNvSpPr txBox="1"/>
          <p:nvPr/>
        </p:nvSpPr>
        <p:spPr>
          <a:xfrm>
            <a:off x="5041325" y="2879822"/>
            <a:ext cx="1680600" cy="42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03</a:t>
            </a:r>
            <a:endParaRPr sz="2400" dirty="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1" name="Google Shape;607;p61">
            <a:extLst>
              <a:ext uri="{FF2B5EF4-FFF2-40B4-BE49-F238E27FC236}">
                <a16:creationId xmlns:a16="http://schemas.microsoft.com/office/drawing/2014/main" id="{83A1831B-2AF9-2543-EC5C-31218818CF4F}"/>
              </a:ext>
            </a:extLst>
          </p:cNvPr>
          <p:cNvSpPr txBox="1"/>
          <p:nvPr/>
        </p:nvSpPr>
        <p:spPr>
          <a:xfrm>
            <a:off x="6813366" y="1853084"/>
            <a:ext cx="1680600" cy="8409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s-ES" sz="12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 programa permite evitar la pérdida de datos.</a:t>
            </a:r>
            <a:endParaRPr lang="es-BO" sz="12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Google Shape;615;p61">
            <a:extLst>
              <a:ext uri="{FF2B5EF4-FFF2-40B4-BE49-F238E27FC236}">
                <a16:creationId xmlns:a16="http://schemas.microsoft.com/office/drawing/2014/main" id="{E66D77FA-86A1-BDE2-3C3B-C7AC679B9CEE}"/>
              </a:ext>
            </a:extLst>
          </p:cNvPr>
          <p:cNvSpPr txBox="1"/>
          <p:nvPr/>
        </p:nvSpPr>
        <p:spPr>
          <a:xfrm>
            <a:off x="6813366" y="1403319"/>
            <a:ext cx="1680600" cy="42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04</a:t>
            </a:r>
            <a:endParaRPr sz="2400" dirty="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cxnSp>
        <p:nvCxnSpPr>
          <p:cNvPr id="18" name="Google Shape;611;p61">
            <a:extLst>
              <a:ext uri="{FF2B5EF4-FFF2-40B4-BE49-F238E27FC236}">
                <a16:creationId xmlns:a16="http://schemas.microsoft.com/office/drawing/2014/main" id="{DD76766D-E6CD-BDBA-949F-15A1BF42DF19}"/>
              </a:ext>
            </a:extLst>
          </p:cNvPr>
          <p:cNvCxnSpPr>
            <a:cxnSpLocks/>
            <a:stCxn id="607" idx="3"/>
          </p:cNvCxnSpPr>
          <p:nvPr/>
        </p:nvCxnSpPr>
        <p:spPr>
          <a:xfrm flipV="1">
            <a:off x="6721926" y="2693984"/>
            <a:ext cx="931739" cy="1417958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Hackathon Project Proposal by Slidesgo">
  <a:themeElements>
    <a:clrScheme name="Simple Light">
      <a:dk1>
        <a:srgbClr val="FFFFFF"/>
      </a:dk1>
      <a:lt1>
        <a:srgbClr val="EB008B"/>
      </a:lt1>
      <a:dk2>
        <a:srgbClr val="1F1A6B"/>
      </a:dk2>
      <a:lt2>
        <a:srgbClr val="00ADEE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</Words>
  <Application>Microsoft Office PowerPoint</Application>
  <PresentationFormat>Presentación en pantalla (16:9)</PresentationFormat>
  <Paragraphs>66</Paragraphs>
  <Slides>19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9" baseType="lpstr">
      <vt:lpstr>Symbol</vt:lpstr>
      <vt:lpstr>Calibri</vt:lpstr>
      <vt:lpstr>Times New Roman</vt:lpstr>
      <vt:lpstr>Wingdings</vt:lpstr>
      <vt:lpstr>Staatliches</vt:lpstr>
      <vt:lpstr>Work Sans</vt:lpstr>
      <vt:lpstr>Anton</vt:lpstr>
      <vt:lpstr>Arial</vt:lpstr>
      <vt:lpstr>Roboto</vt:lpstr>
      <vt:lpstr>Hackathon Project Proposal by Slidesgo</vt:lpstr>
      <vt:lpstr>UP DATE  ProYECTO H4 PRO-212</vt:lpstr>
      <vt:lpstr>Table of contents</vt:lpstr>
      <vt:lpstr>OBJETIVOS</vt:lpstr>
      <vt:lpstr>OBJETIVO GENeRAL</vt:lpstr>
      <vt:lpstr>objetivos especificos</vt:lpstr>
      <vt:lpstr>problemas</vt:lpstr>
      <vt:lpstr>PROBLEMAS</vt:lpstr>
      <vt:lpstr>ALCANCES</vt:lpstr>
      <vt:lpstr>ALNCACES</vt:lpstr>
      <vt:lpstr>LIMITES</vt:lpstr>
      <vt:lpstr>LIMITES</vt:lpstr>
      <vt:lpstr>PANTALLAS MUERTAS</vt:lpstr>
      <vt:lpstr>PANTALLAS  MUERTAS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 POR SU ATENCION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 DATE  ProYECTO H4 PRO-212</dc:title>
  <dc:creator>Mijail Choque</dc:creator>
  <cp:lastModifiedBy>mijail choque amaro</cp:lastModifiedBy>
  <cp:revision>1</cp:revision>
  <dcterms:modified xsi:type="dcterms:W3CDTF">2022-11-17T21:49:12Z</dcterms:modified>
</cp:coreProperties>
</file>