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2"/>
  </p:notesMasterIdLst>
  <p:sldIdLst>
    <p:sldId id="256" r:id="rId2"/>
    <p:sldId id="259" r:id="rId3"/>
    <p:sldId id="275" r:id="rId4"/>
    <p:sldId id="260" r:id="rId5"/>
    <p:sldId id="262" r:id="rId6"/>
    <p:sldId id="303" r:id="rId7"/>
    <p:sldId id="304" r:id="rId8"/>
    <p:sldId id="305" r:id="rId9"/>
    <p:sldId id="271" r:id="rId10"/>
    <p:sldId id="267" r:id="rId11"/>
    <p:sldId id="306" r:id="rId12"/>
    <p:sldId id="307" r:id="rId13"/>
    <p:sldId id="308" r:id="rId14"/>
    <p:sldId id="315" r:id="rId15"/>
    <p:sldId id="309" r:id="rId16"/>
    <p:sldId id="310" r:id="rId17"/>
    <p:sldId id="312" r:id="rId18"/>
    <p:sldId id="313" r:id="rId19"/>
    <p:sldId id="314" r:id="rId20"/>
    <p:sldId id="311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280" r:id="rId3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3"/>
      <p:bold r:id="rId34"/>
    </p:embeddedFont>
    <p:embeddedFont>
      <p:font typeface="Fira Code Light" panose="020B0809050000020004" pitchFamily="49" charset="0"/>
      <p:regular r:id="rId35"/>
      <p:bold r:id="rId36"/>
    </p:embeddedFont>
    <p:embeddedFont>
      <p:font typeface="Oswald" panose="00000500000000000000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F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5ACD2E-3F28-4724-8F0B-057A4CFB6EB7}">
  <a:tblStyle styleId="{E55ACD2E-3F28-4724-8F0B-057A4CFB6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4660"/>
  </p:normalViewPr>
  <p:slideViewPr>
    <p:cSldViewPr snapToGrid="0">
      <p:cViewPr>
        <p:scale>
          <a:sx n="100" d="100"/>
          <a:sy n="100" d="100"/>
        </p:scale>
        <p:origin x="58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7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26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11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1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38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66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40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04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28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5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231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913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95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36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960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25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859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517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03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fad8134eea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fad8134eea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0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64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59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fad8134eea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fad8134eea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slide" Target="slide30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slide" Target="slide3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10" Type="http://schemas.openxmlformats.org/officeDocument/2006/relationships/slide" Target="slide30.xml"/><Relationship Id="rId4" Type="http://schemas.microsoft.com/office/2007/relationships/hdphoto" Target="../media/hdphoto2.wdp"/><Relationship Id="rId9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slide" Target="slide2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10" Type="http://schemas.microsoft.com/office/2007/relationships/hdphoto" Target="../media/hdphoto7.wdp"/><Relationship Id="rId4" Type="http://schemas.openxmlformats.org/officeDocument/2006/relationships/slide" Target="slide30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.xml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slide" Target="slide2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0.wdp"/><Relationship Id="rId5" Type="http://schemas.openxmlformats.org/officeDocument/2006/relationships/image" Target="../media/image21.png"/><Relationship Id="rId4" Type="http://schemas.openxmlformats.org/officeDocument/2006/relationships/slide" Target="slide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2.wdp"/><Relationship Id="rId5" Type="http://schemas.openxmlformats.org/officeDocument/2006/relationships/image" Target="../media/image23.png"/><Relationship Id="rId4" Type="http://schemas.openxmlformats.org/officeDocument/2006/relationships/slide" Target="slide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3.wdp"/><Relationship Id="rId5" Type="http://schemas.openxmlformats.org/officeDocument/2006/relationships/image" Target="../media/image24.png"/><Relationship Id="rId4" Type="http://schemas.openxmlformats.org/officeDocument/2006/relationships/slide" Target="slide30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slide" Target="slide2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4.wdp"/><Relationship Id="rId5" Type="http://schemas.openxmlformats.org/officeDocument/2006/relationships/image" Target="../media/image25.png"/><Relationship Id="rId10" Type="http://schemas.microsoft.com/office/2007/relationships/hdphoto" Target="../media/hdphoto16.wdp"/><Relationship Id="rId4" Type="http://schemas.openxmlformats.org/officeDocument/2006/relationships/slide" Target="slide30.xm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slide" Target="slide2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7.wdp"/><Relationship Id="rId5" Type="http://schemas.openxmlformats.org/officeDocument/2006/relationships/image" Target="../media/image28.png"/><Relationship Id="rId10" Type="http://schemas.microsoft.com/office/2007/relationships/hdphoto" Target="../media/hdphoto19.wdp"/><Relationship Id="rId4" Type="http://schemas.openxmlformats.org/officeDocument/2006/relationships/slide" Target="slide30.xml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0.xml"/><Relationship Id="rId5" Type="http://schemas.openxmlformats.org/officeDocument/2006/relationships/slide" Target="slide2.xml"/><Relationship Id="rId4" Type="http://schemas.microsoft.com/office/2007/relationships/hdphoto" Target="../media/hdphoto20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slide" Target="slide2.xm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2.wdp"/><Relationship Id="rId5" Type="http://schemas.openxmlformats.org/officeDocument/2006/relationships/image" Target="../media/image33.png"/><Relationship Id="rId10" Type="http://schemas.microsoft.com/office/2007/relationships/hdphoto" Target="../media/hdphoto24.wdp"/><Relationship Id="rId4" Type="http://schemas.openxmlformats.org/officeDocument/2006/relationships/slide" Target="slide30.xml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6.wdp"/><Relationship Id="rId3" Type="http://schemas.openxmlformats.org/officeDocument/2006/relationships/slide" Target="slide2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5.wdp"/><Relationship Id="rId5" Type="http://schemas.openxmlformats.org/officeDocument/2006/relationships/image" Target="../media/image36.png"/><Relationship Id="rId10" Type="http://schemas.microsoft.com/office/2007/relationships/hdphoto" Target="../media/hdphoto27.wdp"/><Relationship Id="rId4" Type="http://schemas.openxmlformats.org/officeDocument/2006/relationships/slide" Target="slide30.xml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29.wdp"/><Relationship Id="rId3" Type="http://schemas.openxmlformats.org/officeDocument/2006/relationships/slide" Target="slide2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8.wdp"/><Relationship Id="rId5" Type="http://schemas.openxmlformats.org/officeDocument/2006/relationships/image" Target="../media/image39.png"/><Relationship Id="rId4" Type="http://schemas.openxmlformats.org/officeDocument/2006/relationships/slide" Target="slide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30.wdp"/><Relationship Id="rId5" Type="http://schemas.openxmlformats.org/officeDocument/2006/relationships/image" Target="../media/image41.png"/><Relationship Id="rId4" Type="http://schemas.openxmlformats.org/officeDocument/2006/relationships/slide" Target="slide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microsoft.com/office/2007/relationships/hdphoto" Target="../media/hdphoto31.wdp"/><Relationship Id="rId5" Type="http://schemas.openxmlformats.org/officeDocument/2006/relationships/image" Target="../media/image42.png"/><Relationship Id="rId4" Type="http://schemas.openxmlformats.org/officeDocument/2006/relationships/slide" Target="slide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33.wdp"/><Relationship Id="rId3" Type="http://schemas.openxmlformats.org/officeDocument/2006/relationships/slide" Target="slide2.xm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microsoft.com/office/2007/relationships/hdphoto" Target="../media/hdphoto32.wdp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microsoft.com/office/2007/relationships/hdphoto" Target="../media/hdphoto34.wdp"/><Relationship Id="rId4" Type="http://schemas.openxmlformats.org/officeDocument/2006/relationships/slide" Target="slide30.xml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microsoft.com/office/2007/relationships/hdphoto" Target="../media/hdphoto35.wdp"/><Relationship Id="rId5" Type="http://schemas.openxmlformats.org/officeDocument/2006/relationships/image" Target="../media/image48.pn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0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6.wdp"/><Relationship Id="rId3" Type="http://schemas.openxmlformats.org/officeDocument/2006/relationships/slide" Target="slide2.xm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condoedsoniver@gmail.com" TargetMode="External"/><Relationship Id="rId5" Type="http://schemas.openxmlformats.org/officeDocument/2006/relationships/image" Target="../media/image49.png"/><Relationship Id="rId4" Type="http://schemas.openxmlformats.org/officeDocument/2006/relationships/slide" Target="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slide" Target="slide30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83307" y="3043358"/>
            <a:ext cx="3385013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BASE DE DATOS 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EDSON IVER CONDORI CONDORI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SIS10929449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1021972" y="1104939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/DEFENSA  FINAL HITO 2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29878" y="4702075"/>
            <a:ext cx="1736629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latin typeface="Oswald"/>
                <a:ea typeface="Oswald"/>
                <a:cs typeface="Oswald"/>
                <a:sym typeface="Oswald"/>
              </a:rPr>
              <a:t>EL ALTO, MARZO DE 2023</a:t>
            </a:r>
            <a:endParaRPr sz="105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Picture 2" descr="Trabajando en UNIFRANZ | Great Place To Work® Bolivia">
            <a:extLst>
              <a:ext uri="{FF2B5EF4-FFF2-40B4-BE49-F238E27FC236}">
                <a16:creationId xmlns:a16="http://schemas.microsoft.com/office/drawing/2014/main" id="{26015F46-75A2-4F92-8EDE-92BFA941E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20" y="4111879"/>
            <a:ext cx="3356110" cy="759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7" name="Google Shape;1007;p42"/>
          <p:cNvSpPr txBox="1">
            <a:spLocks noGrp="1"/>
          </p:cNvSpPr>
          <p:nvPr>
            <p:ph type="title" idx="2"/>
          </p:nvPr>
        </p:nvSpPr>
        <p:spPr>
          <a:xfrm>
            <a:off x="5849699" y="164774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/SUGERENCIAS</a:t>
            </a:r>
            <a:endParaRPr dirty="0"/>
          </a:p>
        </p:txBody>
      </p:sp>
      <p:sp>
        <p:nvSpPr>
          <p:cNvPr id="1011" name="Google Shape;1011;p42"/>
          <p:cNvSpPr txBox="1">
            <a:spLocks noGrp="1"/>
          </p:cNvSpPr>
          <p:nvPr>
            <p:ph type="subTitle" idx="7"/>
          </p:nvPr>
        </p:nvSpPr>
        <p:spPr>
          <a:xfrm>
            <a:off x="5775899" y="2962785"/>
            <a:ext cx="250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sugiere crear una base de datos de nombre POLLOS_COPA y en ella crear las tablas: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■ cliente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■ </a:t>
            </a:r>
            <a:r>
              <a:rPr lang="es-ES" dirty="0" err="1"/>
              <a:t>detalle_pedido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■ pedido</a:t>
            </a:r>
            <a:endParaRPr dirty="0"/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1800" dirty="0"/>
              <a:t>Crear las tablas y 2 registros para cada tabla para el siguiente modelo ER.</a:t>
            </a:r>
            <a:endParaRPr sz="1800"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4CB9EB6F-A691-4C41-AF12-CFC6E2CE0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25" y="2037742"/>
            <a:ext cx="4494353" cy="1633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1" name="Google Shape;1011;p42"/>
          <p:cNvSpPr txBox="1">
            <a:spLocks noGrp="1"/>
          </p:cNvSpPr>
          <p:nvPr>
            <p:ph type="subTitle" idx="7"/>
          </p:nvPr>
        </p:nvSpPr>
        <p:spPr>
          <a:xfrm>
            <a:off x="5521550" y="2541675"/>
            <a:ext cx="250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El comando CREATE DATABASE es el que genera la DBA.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92D050"/>
                </a:solidFill>
              </a:rPr>
              <a:t>Comando USE para posicionarnos en la BDA para trabajar en el mismo.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CREACION DE LA DBA.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CE393C0-4DD7-478E-8E3B-BAD6BB46E4FD}"/>
              </a:ext>
            </a:extLst>
          </p:cNvPr>
          <p:cNvCxnSpPr>
            <a:cxnSpLocks/>
          </p:cNvCxnSpPr>
          <p:nvPr/>
        </p:nvCxnSpPr>
        <p:spPr>
          <a:xfrm flipV="1">
            <a:off x="929781" y="2901413"/>
            <a:ext cx="311420" cy="1064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EAEB572-4F90-46D1-997B-43BAEDFAF428}"/>
              </a:ext>
            </a:extLst>
          </p:cNvPr>
          <p:cNvCxnSpPr>
            <a:cxnSpLocks/>
          </p:cNvCxnSpPr>
          <p:nvPr/>
        </p:nvCxnSpPr>
        <p:spPr>
          <a:xfrm flipV="1">
            <a:off x="819150" y="2628156"/>
            <a:ext cx="422051" cy="12521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3618D24-E004-4A4F-BFC1-D9A816958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1201" y="2498866"/>
            <a:ext cx="4280349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9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9A842678-587A-455C-8697-07285A502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0546" y="2989181"/>
            <a:ext cx="4531116" cy="1493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BD78E1D-5E74-499C-AF10-A258E385A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3987" y="1260370"/>
            <a:ext cx="3548063" cy="13829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3BE99C-2233-4872-9FD1-055C3A48D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752" y="1365916"/>
            <a:ext cx="3412447" cy="1548734"/>
          </a:xfrm>
          <a:prstGeom prst="rect">
            <a:avLst/>
          </a:prstGeom>
        </p:spPr>
      </p:pic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CREACION DE LAS TABLAS.</a:t>
            </a:r>
            <a:endParaRPr sz="2800" dirty="0"/>
          </a:p>
        </p:txBody>
      </p:sp>
      <p:sp>
        <p:nvSpPr>
          <p:cNvPr id="1065" name="Google Shape;1065;p42">
            <a:hlinkClick r:id="rId9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9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10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385868" y="3593036"/>
            <a:ext cx="2709982" cy="507600"/>
          </a:xfrm>
        </p:spPr>
        <p:txBody>
          <a:bodyPr/>
          <a:lstStyle/>
          <a:p>
            <a:pPr algn="r"/>
            <a:r>
              <a:rPr lang="es-BO" sz="1100" dirty="0">
                <a:solidFill>
                  <a:schemeClr val="tx2">
                    <a:lumMod val="75000"/>
                  </a:schemeClr>
                </a:solidFill>
              </a:rPr>
              <a:t>Definimos a los PRIMARY KEY.</a:t>
            </a:r>
          </a:p>
          <a:p>
            <a:pPr algn="r"/>
            <a:endParaRPr lang="es-BO" sz="1100" dirty="0"/>
          </a:p>
          <a:p>
            <a:pPr algn="r"/>
            <a:r>
              <a:rPr lang="es-BO" sz="1100" dirty="0">
                <a:solidFill>
                  <a:schemeClr val="accent2">
                    <a:lumMod val="75000"/>
                  </a:schemeClr>
                </a:solidFill>
              </a:rPr>
              <a:t>El comando FOREING KEY es utilizado para relacionar las tablas mediante los PRIMARY KEY</a:t>
            </a:r>
            <a:r>
              <a:rPr lang="es-BO" sz="1100" dirty="0"/>
              <a:t>.</a:t>
            </a:r>
          </a:p>
          <a:p>
            <a:pPr algn="r"/>
            <a:endParaRPr lang="es-BO" sz="1100" dirty="0"/>
          </a:p>
          <a:p>
            <a:pPr algn="r"/>
            <a:r>
              <a:rPr lang="es-BO" sz="1100" dirty="0">
                <a:solidFill>
                  <a:schemeClr val="accent4">
                    <a:lumMod val="75000"/>
                  </a:schemeClr>
                </a:solidFill>
              </a:rPr>
              <a:t>NOT NULL para no tener columnas sin registro.</a:t>
            </a:r>
          </a:p>
          <a:p>
            <a:pPr algn="r"/>
            <a:endParaRPr lang="es-BO" dirty="0"/>
          </a:p>
          <a:p>
            <a:pPr algn="r"/>
            <a:endParaRPr lang="en-US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99D0EF1-6330-4FCC-9AFC-10C5BB131C1F}"/>
              </a:ext>
            </a:extLst>
          </p:cNvPr>
          <p:cNvCxnSpPr>
            <a:cxnSpLocks/>
          </p:cNvCxnSpPr>
          <p:nvPr/>
        </p:nvCxnSpPr>
        <p:spPr>
          <a:xfrm>
            <a:off x="796200" y="3985214"/>
            <a:ext cx="209984" cy="94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FF2CFBD-8E16-4337-9374-1AB23A5D4DD3}"/>
              </a:ext>
            </a:extLst>
          </p:cNvPr>
          <p:cNvCxnSpPr>
            <a:cxnSpLocks/>
          </p:cNvCxnSpPr>
          <p:nvPr/>
        </p:nvCxnSpPr>
        <p:spPr>
          <a:xfrm>
            <a:off x="7286625" y="1467723"/>
            <a:ext cx="141651" cy="18558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245C7BF-E643-4ADA-ADB7-67C9DE4003D9}"/>
              </a:ext>
            </a:extLst>
          </p:cNvPr>
          <p:cNvCxnSpPr>
            <a:cxnSpLocks/>
          </p:cNvCxnSpPr>
          <p:nvPr/>
        </p:nvCxnSpPr>
        <p:spPr>
          <a:xfrm>
            <a:off x="751373" y="1847850"/>
            <a:ext cx="30140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7073484-341C-48B3-A7CE-58D42FEA19F1}"/>
              </a:ext>
            </a:extLst>
          </p:cNvPr>
          <p:cNvCxnSpPr>
            <a:cxnSpLocks/>
          </p:cNvCxnSpPr>
          <p:nvPr/>
        </p:nvCxnSpPr>
        <p:spPr>
          <a:xfrm flipH="1" flipV="1">
            <a:off x="2876258" y="4291695"/>
            <a:ext cx="95542" cy="254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1763F22-6901-48EB-8E29-C4EFC9CD9304}"/>
              </a:ext>
            </a:extLst>
          </p:cNvPr>
          <p:cNvCxnSpPr>
            <a:cxnSpLocks/>
          </p:cNvCxnSpPr>
          <p:nvPr/>
        </p:nvCxnSpPr>
        <p:spPr>
          <a:xfrm>
            <a:off x="720000" y="3409950"/>
            <a:ext cx="30140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84DD84D-7EDB-44BE-97C9-3B2A18CB3A28}"/>
              </a:ext>
            </a:extLst>
          </p:cNvPr>
          <p:cNvCxnSpPr>
            <a:cxnSpLocks/>
          </p:cNvCxnSpPr>
          <p:nvPr/>
        </p:nvCxnSpPr>
        <p:spPr>
          <a:xfrm>
            <a:off x="4421298" y="1762125"/>
            <a:ext cx="30140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7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LLENADO DE LAS TABLAS.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983918" y="2003481"/>
            <a:ext cx="3038132" cy="507600"/>
          </a:xfrm>
        </p:spPr>
        <p:txBody>
          <a:bodyPr/>
          <a:lstStyle/>
          <a:p>
            <a:pPr algn="just"/>
            <a:r>
              <a:rPr lang="es-E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El llenado de la tabla puede acortarse mediante el uso de “,” al final de una cadena de valores, cortando el proceso con “;”</a:t>
            </a:r>
            <a:endParaRPr lang="es-BO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/>
          </a:p>
        </p:txBody>
      </p:sp>
      <p:sp>
        <p:nvSpPr>
          <p:cNvPr id="39" name="Subtítulo 9">
            <a:extLst>
              <a:ext uri="{FF2B5EF4-FFF2-40B4-BE49-F238E27FC236}">
                <a16:creationId xmlns:a16="http://schemas.microsoft.com/office/drawing/2014/main" id="{A7D3CCA2-C6C7-4939-93EC-75E1EB70B2A9}"/>
              </a:ext>
            </a:extLst>
          </p:cNvPr>
          <p:cNvSpPr txBox="1">
            <a:spLocks/>
          </p:cNvSpPr>
          <p:nvPr/>
        </p:nvSpPr>
        <p:spPr>
          <a:xfrm>
            <a:off x="5080459" y="4225325"/>
            <a:ext cx="3258406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r"/>
            <a:r>
              <a:rPr lang="es-BO" sz="800" dirty="0">
                <a:solidFill>
                  <a:schemeClr val="accent2">
                    <a:lumMod val="75000"/>
                  </a:schemeClr>
                </a:solidFill>
              </a:rPr>
              <a:t>Los INSERT fueron realizados de forma autónoma (no especificado en el doc.).</a:t>
            </a:r>
          </a:p>
          <a:p>
            <a:pPr algn="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16DA55-FCE6-4CEE-9221-2906D18A6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968" y="1375829"/>
            <a:ext cx="4361581" cy="1320477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C68AC8B-EF22-4628-99A9-48A89A77941C}"/>
              </a:ext>
            </a:extLst>
          </p:cNvPr>
          <p:cNvCxnSpPr>
            <a:cxnSpLocks/>
          </p:cNvCxnSpPr>
          <p:nvPr/>
        </p:nvCxnSpPr>
        <p:spPr>
          <a:xfrm flipH="1">
            <a:off x="5080459" y="1833506"/>
            <a:ext cx="271718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131BC02-DB99-4EF4-BF42-9AA64B901AEC}"/>
              </a:ext>
            </a:extLst>
          </p:cNvPr>
          <p:cNvCxnSpPr>
            <a:cxnSpLocks/>
          </p:cNvCxnSpPr>
          <p:nvPr/>
        </p:nvCxnSpPr>
        <p:spPr>
          <a:xfrm flipH="1">
            <a:off x="5054678" y="2529989"/>
            <a:ext cx="345510" cy="90178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506679A2-60AB-4EC2-AD1A-6F1D3ACBD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013" y="2973471"/>
            <a:ext cx="3403006" cy="1320479"/>
          </a:xfrm>
          <a:prstGeom prst="rect">
            <a:avLst/>
          </a:prstGeom>
        </p:spPr>
      </p:pic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115FA58-EBEB-4E1D-A20A-0C1052B5887F}"/>
              </a:ext>
            </a:extLst>
          </p:cNvPr>
          <p:cNvCxnSpPr>
            <a:cxnSpLocks/>
          </p:cNvCxnSpPr>
          <p:nvPr/>
        </p:nvCxnSpPr>
        <p:spPr>
          <a:xfrm>
            <a:off x="554987" y="1657028"/>
            <a:ext cx="33002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70D146D-D17F-471F-A65B-AA8CAF952557}"/>
              </a:ext>
            </a:extLst>
          </p:cNvPr>
          <p:cNvCxnSpPr>
            <a:cxnSpLocks/>
          </p:cNvCxnSpPr>
          <p:nvPr/>
        </p:nvCxnSpPr>
        <p:spPr>
          <a:xfrm>
            <a:off x="554987" y="3257228"/>
            <a:ext cx="33002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E3F28B2D-B6F2-41A6-8296-6C91B5B0F3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7727" y="2829389"/>
            <a:ext cx="3267784" cy="1246810"/>
          </a:xfrm>
          <a:prstGeom prst="rect">
            <a:avLst/>
          </a:prstGeom>
        </p:spPr>
      </p:pic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523446A-3E9E-4AF5-A725-1FD7A053000C}"/>
              </a:ext>
            </a:extLst>
          </p:cNvPr>
          <p:cNvCxnSpPr>
            <a:cxnSpLocks/>
          </p:cNvCxnSpPr>
          <p:nvPr/>
        </p:nvCxnSpPr>
        <p:spPr>
          <a:xfrm>
            <a:off x="4448176" y="3095303"/>
            <a:ext cx="33955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F1300D-6B45-44C7-9160-7E43A38C5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922" y="1343030"/>
            <a:ext cx="3169528" cy="3123307"/>
          </a:xfrm>
          <a:prstGeom prst="rect">
            <a:avLst/>
          </a:prstGeom>
        </p:spPr>
      </p:pic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DIAGRAMA LOGICO DEL PROYECTO.</a:t>
            </a:r>
            <a:endParaRPr sz="2400" dirty="0"/>
          </a:p>
        </p:txBody>
      </p:sp>
      <p:sp>
        <p:nvSpPr>
          <p:cNvPr id="1065" name="Google Shape;1065;p42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6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856220" y="1738944"/>
            <a:ext cx="1579108" cy="1811438"/>
          </a:xfrm>
        </p:spPr>
        <p:txBody>
          <a:bodyPr/>
          <a:lstStyle/>
          <a:p>
            <a:pPr algn="just"/>
            <a:r>
              <a:rPr lang="es-ES" sz="900" dirty="0"/>
              <a:t>Haciendo un</a:t>
            </a:r>
          </a:p>
          <a:p>
            <a:pPr algn="just"/>
            <a:r>
              <a:rPr lang="es-ES" sz="900" dirty="0"/>
              <a:t>clic derecho</a:t>
            </a:r>
          </a:p>
          <a:p>
            <a:pPr algn="just"/>
            <a:r>
              <a:rPr lang="es-ES" sz="900" dirty="0"/>
              <a:t>sobre la carpeta </a:t>
            </a:r>
          </a:p>
          <a:p>
            <a:pPr algn="just"/>
            <a:r>
              <a:rPr lang="es-ES" sz="900" dirty="0"/>
              <a:t>de principal,</a:t>
            </a:r>
          </a:p>
          <a:p>
            <a:pPr algn="just"/>
            <a:r>
              <a:rPr lang="es-ES" sz="900" dirty="0"/>
              <a:t>diríjase y</a:t>
            </a:r>
          </a:p>
          <a:p>
            <a:pPr algn="just"/>
            <a:r>
              <a:rPr lang="es-ES" sz="900" dirty="0"/>
              <a:t>seleccione</a:t>
            </a:r>
          </a:p>
          <a:p>
            <a:pPr algn="just"/>
            <a:r>
              <a:rPr lang="es-ES" sz="900" dirty="0"/>
              <a:t>DIAGRAMS y</a:t>
            </a:r>
          </a:p>
          <a:p>
            <a:pPr algn="just"/>
            <a:r>
              <a:rPr lang="es-ES" sz="900" dirty="0"/>
              <a:t>la opción</a:t>
            </a:r>
          </a:p>
          <a:p>
            <a:pPr algn="just"/>
            <a:r>
              <a:rPr lang="es-ES" sz="900" dirty="0"/>
              <a:t>SHOW VISUALIZATION</a:t>
            </a:r>
          </a:p>
          <a:p>
            <a:pPr algn="just"/>
            <a:r>
              <a:rPr lang="es-ES" sz="900" dirty="0"/>
              <a:t>para poder ver</a:t>
            </a:r>
          </a:p>
          <a:p>
            <a:pPr algn="just"/>
            <a:r>
              <a:rPr lang="es-ES" sz="900" dirty="0"/>
              <a:t>el diagrama.</a:t>
            </a:r>
          </a:p>
          <a:p>
            <a:endParaRPr lang="en-US" sz="9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2D36EC7-8BFD-4F37-8A6B-04D17EE8CAA2}"/>
              </a:ext>
            </a:extLst>
          </p:cNvPr>
          <p:cNvCxnSpPr>
            <a:cxnSpLocks/>
          </p:cNvCxnSpPr>
          <p:nvPr/>
        </p:nvCxnSpPr>
        <p:spPr>
          <a:xfrm>
            <a:off x="561842" y="1928661"/>
            <a:ext cx="31631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11730E1-A0BD-4E43-934B-AE4A645D4554}"/>
              </a:ext>
            </a:extLst>
          </p:cNvPr>
          <p:cNvCxnSpPr>
            <a:cxnSpLocks/>
          </p:cNvCxnSpPr>
          <p:nvPr/>
        </p:nvCxnSpPr>
        <p:spPr>
          <a:xfrm flipH="1">
            <a:off x="1770891" y="3801236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A3936F2-6EEC-430B-9A4F-771C5479ED95}"/>
              </a:ext>
            </a:extLst>
          </p:cNvPr>
          <p:cNvCxnSpPr>
            <a:cxnSpLocks/>
          </p:cNvCxnSpPr>
          <p:nvPr/>
        </p:nvCxnSpPr>
        <p:spPr>
          <a:xfrm flipH="1">
            <a:off x="2780631" y="3797212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2F9409-A7C4-4837-8FB7-B00FA915C255}"/>
              </a:ext>
            </a:extLst>
          </p:cNvPr>
          <p:cNvCxnSpPr>
            <a:cxnSpLocks/>
          </p:cNvCxnSpPr>
          <p:nvPr/>
        </p:nvCxnSpPr>
        <p:spPr>
          <a:xfrm>
            <a:off x="4128027" y="3550382"/>
            <a:ext cx="97593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36977B6B-C261-4A0A-8970-2607A8BEF8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586" y="1434220"/>
            <a:ext cx="2928864" cy="27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Crear una consulta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821895" y="1635788"/>
            <a:ext cx="3038132" cy="507600"/>
          </a:xfrm>
        </p:spPr>
        <p:txBody>
          <a:bodyPr/>
          <a:lstStyle/>
          <a:p>
            <a:r>
              <a:rPr lang="es-ES" sz="1100" dirty="0"/>
              <a:t>○ Debe de utilizar las 3 tablas creadas anteriormente.</a:t>
            </a:r>
          </a:p>
          <a:p>
            <a:r>
              <a:rPr lang="es-ES" sz="1100" dirty="0"/>
              <a:t>○ Para relacionar las tablas utilizar JOINS.</a:t>
            </a:r>
          </a:p>
          <a:p>
            <a:r>
              <a:rPr lang="es-ES" sz="1100" dirty="0"/>
              <a:t>○ Adjuntar el código SQL generado.</a:t>
            </a:r>
            <a:endParaRPr lang="en-US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4BD9943-E4CE-4932-8C48-55A1F3F2C944}"/>
              </a:ext>
            </a:extLst>
          </p:cNvPr>
          <p:cNvCxnSpPr>
            <a:cxnSpLocks/>
          </p:cNvCxnSpPr>
          <p:nvPr/>
        </p:nvCxnSpPr>
        <p:spPr>
          <a:xfrm>
            <a:off x="3429000" y="2610446"/>
            <a:ext cx="3291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719999" y="3134657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CONSULTA: Se desea ver el  nombre, apellido, costo, fecha y id del pedido de los clientes que adquirieron el “Combo Fiesta”:</a:t>
            </a:r>
            <a:endParaRPr 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" name="Subtítulo 9">
            <a:extLst>
              <a:ext uri="{FF2B5EF4-FFF2-40B4-BE49-F238E27FC236}">
                <a16:creationId xmlns:a16="http://schemas.microsoft.com/office/drawing/2014/main" id="{A4FFBE19-C747-4742-B724-17870B02C4CB}"/>
              </a:ext>
            </a:extLst>
          </p:cNvPr>
          <p:cNvSpPr txBox="1">
            <a:spLocks/>
          </p:cNvSpPr>
          <p:nvPr/>
        </p:nvSpPr>
        <p:spPr>
          <a:xfrm>
            <a:off x="3593565" y="3013042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514801-1707-41E1-BB80-A06692831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131" y="1411115"/>
            <a:ext cx="4492519" cy="13035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2C962A-B0F7-4443-8AD2-D3B4404AE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6073" y="3374934"/>
            <a:ext cx="4444577" cy="5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0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Crear un función que compare dos códigos de materia.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00402" y="1121394"/>
            <a:ext cx="3501804" cy="507600"/>
          </a:xfrm>
        </p:spPr>
        <p:txBody>
          <a:bodyPr/>
          <a:lstStyle/>
          <a:p>
            <a:r>
              <a:rPr lang="es-ES" sz="1100" dirty="0"/>
              <a:t>○ Recrear la siguiente base de datos: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5F0C52-5DBD-4205-80B5-06925F53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264" y="1568335"/>
            <a:ext cx="2703471" cy="29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1" name="Google Shape;1011;p42"/>
          <p:cNvSpPr txBox="1">
            <a:spLocks noGrp="1"/>
          </p:cNvSpPr>
          <p:nvPr>
            <p:ph type="subTitle" idx="7"/>
          </p:nvPr>
        </p:nvSpPr>
        <p:spPr>
          <a:xfrm>
            <a:off x="5521550" y="2541675"/>
            <a:ext cx="250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El comando CREATE DATABASE es el que genera la DBA.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92D050"/>
                </a:solidFill>
              </a:rPr>
              <a:t>Comando USE para posicionarnos en la BDA para trabajar en el mismo.</a:t>
            </a:r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CREACION DE LA DBA.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CE393C0-4DD7-478E-8E3B-BAD6BB46E4FD}"/>
              </a:ext>
            </a:extLst>
          </p:cNvPr>
          <p:cNvCxnSpPr>
            <a:cxnSpLocks/>
          </p:cNvCxnSpPr>
          <p:nvPr/>
        </p:nvCxnSpPr>
        <p:spPr>
          <a:xfrm flipV="1">
            <a:off x="1297862" y="2881052"/>
            <a:ext cx="311420" cy="1064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EAEB572-4F90-46D1-997B-43BAEDFAF428}"/>
              </a:ext>
            </a:extLst>
          </p:cNvPr>
          <p:cNvCxnSpPr>
            <a:cxnSpLocks/>
          </p:cNvCxnSpPr>
          <p:nvPr/>
        </p:nvCxnSpPr>
        <p:spPr>
          <a:xfrm flipV="1">
            <a:off x="1297862" y="2571750"/>
            <a:ext cx="311420" cy="10649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E414FC2-EBFF-4D34-BB0D-578615E7C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9282" y="2459170"/>
            <a:ext cx="3814763" cy="52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7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327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CREACION DE LAS TABLAS.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E753015-C329-46A8-BF3A-53B477467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770" y="940662"/>
            <a:ext cx="3419415" cy="1831287"/>
          </a:xfrm>
          <a:prstGeom prst="rect">
            <a:avLst/>
          </a:prstGeom>
        </p:spPr>
      </p:pic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156947" y="3506285"/>
            <a:ext cx="3267053" cy="507600"/>
          </a:xfrm>
        </p:spPr>
        <p:txBody>
          <a:bodyPr/>
          <a:lstStyle/>
          <a:p>
            <a:pPr algn="r"/>
            <a:r>
              <a:rPr lang="es-BO" sz="900" dirty="0">
                <a:solidFill>
                  <a:schemeClr val="tx2">
                    <a:lumMod val="75000"/>
                  </a:schemeClr>
                </a:solidFill>
              </a:rPr>
              <a:t>Definimos a los PRIMARY KEY.</a:t>
            </a:r>
          </a:p>
          <a:p>
            <a:pPr algn="r"/>
            <a:endParaRPr lang="es-BO" sz="900" dirty="0"/>
          </a:p>
          <a:p>
            <a:pPr algn="r"/>
            <a:r>
              <a:rPr lang="es-BO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 comando FOREING KEY es utilizado para relacionar las tablas mediante los PRIMARY KEY.</a:t>
            </a:r>
          </a:p>
          <a:p>
            <a:pPr algn="r"/>
            <a:endParaRPr lang="es-BO" sz="900" dirty="0"/>
          </a:p>
          <a:p>
            <a:pPr algn="r"/>
            <a:r>
              <a:rPr lang="es-BO" sz="9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 NULL para no tener columnas sin registro.</a:t>
            </a:r>
          </a:p>
          <a:p>
            <a:pPr algn="r"/>
            <a:endParaRPr lang="es-BO" sz="900" dirty="0"/>
          </a:p>
          <a:p>
            <a:pPr algn="r"/>
            <a:r>
              <a:rPr lang="es-BO" sz="900" dirty="0">
                <a:solidFill>
                  <a:srgbClr val="FF0000"/>
                </a:solidFill>
              </a:rPr>
              <a:t>AUTO_INCREMENT para generar automáticamente el registro de la columna.</a:t>
            </a:r>
          </a:p>
          <a:p>
            <a:pPr algn="r"/>
            <a:endParaRPr lang="es-BO" dirty="0"/>
          </a:p>
          <a:p>
            <a:pPr algn="r"/>
            <a:endParaRPr lang="en-US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4E18852-15AD-4404-99B1-A79BB319026B}"/>
              </a:ext>
            </a:extLst>
          </p:cNvPr>
          <p:cNvCxnSpPr>
            <a:cxnSpLocks/>
          </p:cNvCxnSpPr>
          <p:nvPr/>
        </p:nvCxnSpPr>
        <p:spPr>
          <a:xfrm>
            <a:off x="732700" y="1341329"/>
            <a:ext cx="431541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D13A75C2-20C9-4DCE-BB27-45B7286CF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3398" y="1251467"/>
            <a:ext cx="3731052" cy="1209675"/>
          </a:xfrm>
          <a:prstGeom prst="rect">
            <a:avLst/>
          </a:prstGeom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7FEADD9-1BD0-4B38-AE9F-C07B4EC5EFFE}"/>
              </a:ext>
            </a:extLst>
          </p:cNvPr>
          <p:cNvCxnSpPr>
            <a:cxnSpLocks/>
          </p:cNvCxnSpPr>
          <p:nvPr/>
        </p:nvCxnSpPr>
        <p:spPr>
          <a:xfrm>
            <a:off x="4567998" y="1754704"/>
            <a:ext cx="30614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A5CF1053-64AF-4E73-8CC7-32BD3E774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470" y="2861809"/>
            <a:ext cx="4263727" cy="1915749"/>
          </a:xfrm>
          <a:prstGeom prst="rect">
            <a:avLst/>
          </a:prstGeom>
        </p:spPr>
      </p:pic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2993589-CA0A-46FC-8AA1-36CDEE975389}"/>
              </a:ext>
            </a:extLst>
          </p:cNvPr>
          <p:cNvCxnSpPr>
            <a:cxnSpLocks/>
          </p:cNvCxnSpPr>
          <p:nvPr/>
        </p:nvCxnSpPr>
        <p:spPr>
          <a:xfrm>
            <a:off x="710474" y="3274904"/>
            <a:ext cx="431541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1D7339C-79F4-431A-8073-E67737991495}"/>
              </a:ext>
            </a:extLst>
          </p:cNvPr>
          <p:cNvCxnSpPr>
            <a:cxnSpLocks/>
          </p:cNvCxnSpPr>
          <p:nvPr/>
        </p:nvCxnSpPr>
        <p:spPr>
          <a:xfrm>
            <a:off x="820643" y="4371350"/>
            <a:ext cx="30614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4688F9E-4FA3-4A52-B511-52EF7CA0003F}"/>
              </a:ext>
            </a:extLst>
          </p:cNvPr>
          <p:cNvCxnSpPr>
            <a:cxnSpLocks/>
          </p:cNvCxnSpPr>
          <p:nvPr/>
        </p:nvCxnSpPr>
        <p:spPr>
          <a:xfrm>
            <a:off x="820643" y="4542800"/>
            <a:ext cx="30614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DF09C5C-B736-4F09-A00A-8F6872C57AB8}"/>
              </a:ext>
            </a:extLst>
          </p:cNvPr>
          <p:cNvCxnSpPr>
            <a:cxnSpLocks/>
          </p:cNvCxnSpPr>
          <p:nvPr/>
        </p:nvCxnSpPr>
        <p:spPr>
          <a:xfrm flipV="1">
            <a:off x="3971926" y="1438275"/>
            <a:ext cx="0" cy="30690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B535D31E-66C2-403A-BAB4-CD520022137C}"/>
              </a:ext>
            </a:extLst>
          </p:cNvPr>
          <p:cNvCxnSpPr>
            <a:cxnSpLocks/>
          </p:cNvCxnSpPr>
          <p:nvPr/>
        </p:nvCxnSpPr>
        <p:spPr>
          <a:xfrm flipV="1">
            <a:off x="7943851" y="1856304"/>
            <a:ext cx="0" cy="21062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C737C5F-EBB3-422A-83E8-BB05C081F924}"/>
              </a:ext>
            </a:extLst>
          </p:cNvPr>
          <p:cNvCxnSpPr>
            <a:cxnSpLocks/>
          </p:cNvCxnSpPr>
          <p:nvPr/>
        </p:nvCxnSpPr>
        <p:spPr>
          <a:xfrm flipV="1">
            <a:off x="3333751" y="3325310"/>
            <a:ext cx="0" cy="30690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33CD9E9-B263-4791-B99E-E108B2DDF371}"/>
              </a:ext>
            </a:extLst>
          </p:cNvPr>
          <p:cNvCxnSpPr>
            <a:cxnSpLocks/>
          </p:cNvCxnSpPr>
          <p:nvPr/>
        </p:nvCxnSpPr>
        <p:spPr>
          <a:xfrm>
            <a:off x="2305051" y="3028950"/>
            <a:ext cx="0" cy="188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D793FA6-1C18-48E3-B187-A8490CB3C61F}"/>
              </a:ext>
            </a:extLst>
          </p:cNvPr>
          <p:cNvCxnSpPr>
            <a:cxnSpLocks/>
          </p:cNvCxnSpPr>
          <p:nvPr/>
        </p:nvCxnSpPr>
        <p:spPr>
          <a:xfrm>
            <a:off x="2762251" y="1114425"/>
            <a:ext cx="0" cy="188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9679C2A-CEF2-4F91-9372-7515FA7E87F2}"/>
              </a:ext>
            </a:extLst>
          </p:cNvPr>
          <p:cNvCxnSpPr>
            <a:cxnSpLocks/>
          </p:cNvCxnSpPr>
          <p:nvPr/>
        </p:nvCxnSpPr>
        <p:spPr>
          <a:xfrm>
            <a:off x="6372226" y="1497325"/>
            <a:ext cx="0" cy="188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0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LLENADO DE LAS TABLAS.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88741AD-0888-4CDC-8505-435648CDB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875" y="1303725"/>
            <a:ext cx="6572250" cy="1268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9F0384-F472-4281-BDDB-2E63DFBB4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750" y="2771018"/>
            <a:ext cx="4114800" cy="16199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CF0942-E25D-417C-BAB7-77E7475692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771018"/>
            <a:ext cx="3602450" cy="16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389552" y="2314944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/PARTE TEORICA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486552" y="2314932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1"/>
          </p:nvPr>
        </p:nvSpPr>
        <p:spPr>
          <a:xfrm>
            <a:off x="2389552" y="3103474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explicara conceptos elementales de introduccion a DBAII.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939999" y="2314956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/PARTE PRACTICA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5103599" y="2314944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939999" y="2964517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presentara la aplicacion de la parte teorica para la resolucion de los requerimientos.</a:t>
            </a:r>
            <a:endParaRPr dirty="0"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/CONTENIDO </a:t>
            </a:r>
            <a:r>
              <a:rPr lang="en" sz="1400" dirty="0"/>
              <a:t>(BDAII).</a:t>
            </a:r>
            <a:endParaRPr sz="1400"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9" name="Google Shape;559;p34"/>
          <p:cNvSpPr/>
          <p:nvPr/>
        </p:nvSpPr>
        <p:spPr>
          <a:xfrm>
            <a:off x="2113723" y="309374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5615014" y="3093757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706;p37">
            <a:extLst>
              <a:ext uri="{FF2B5EF4-FFF2-40B4-BE49-F238E27FC236}">
                <a16:creationId xmlns:a16="http://schemas.microsoft.com/office/drawing/2014/main" id="{CA200E41-E7AB-43C7-BB66-05A7FE0B35B1}"/>
              </a:ext>
            </a:extLst>
          </p:cNvPr>
          <p:cNvGrpSpPr/>
          <p:nvPr/>
        </p:nvGrpSpPr>
        <p:grpSpPr>
          <a:xfrm>
            <a:off x="867601" y="2200825"/>
            <a:ext cx="737100" cy="737100"/>
            <a:chOff x="991075" y="1881675"/>
            <a:chExt cx="737100" cy="737100"/>
          </a:xfrm>
        </p:grpSpPr>
        <p:sp>
          <p:nvSpPr>
            <p:cNvPr id="99" name="Google Shape;707;p37">
              <a:extLst>
                <a:ext uri="{FF2B5EF4-FFF2-40B4-BE49-F238E27FC236}">
                  <a16:creationId xmlns:a16="http://schemas.microsoft.com/office/drawing/2014/main" id="{6DB90AFF-97CF-44DC-BDE4-B815EE77BA48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08;p37">
              <a:extLst>
                <a:ext uri="{FF2B5EF4-FFF2-40B4-BE49-F238E27FC236}">
                  <a16:creationId xmlns:a16="http://schemas.microsoft.com/office/drawing/2014/main" id="{E3BB97D0-4ECB-4939-83AC-28BAD1803A25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763;p37">
            <a:extLst>
              <a:ext uri="{FF2B5EF4-FFF2-40B4-BE49-F238E27FC236}">
                <a16:creationId xmlns:a16="http://schemas.microsoft.com/office/drawing/2014/main" id="{613BF526-0A4D-43C2-8B2C-EAA8E6332B6E}"/>
              </a:ext>
            </a:extLst>
          </p:cNvPr>
          <p:cNvGrpSpPr/>
          <p:nvPr/>
        </p:nvGrpSpPr>
        <p:grpSpPr>
          <a:xfrm>
            <a:off x="1031649" y="2394035"/>
            <a:ext cx="408999" cy="350681"/>
            <a:chOff x="3159447" y="1439568"/>
            <a:chExt cx="385957" cy="330924"/>
          </a:xfrm>
        </p:grpSpPr>
        <p:sp>
          <p:nvSpPr>
            <p:cNvPr id="102" name="Google Shape;764;p37">
              <a:extLst>
                <a:ext uri="{FF2B5EF4-FFF2-40B4-BE49-F238E27FC236}">
                  <a16:creationId xmlns:a16="http://schemas.microsoft.com/office/drawing/2014/main" id="{101D5BE2-E13A-430B-8F17-55168686E5AB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5;p37">
              <a:extLst>
                <a:ext uri="{FF2B5EF4-FFF2-40B4-BE49-F238E27FC236}">
                  <a16:creationId xmlns:a16="http://schemas.microsoft.com/office/drawing/2014/main" id="{F368E9A6-07DC-48DA-A3EF-27316DBC0325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6;p37">
              <a:extLst>
                <a:ext uri="{FF2B5EF4-FFF2-40B4-BE49-F238E27FC236}">
                  <a16:creationId xmlns:a16="http://schemas.microsoft.com/office/drawing/2014/main" id="{D9A5E85E-8884-4C68-AF2A-315936F4C3E3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7;p37">
              <a:extLst>
                <a:ext uri="{FF2B5EF4-FFF2-40B4-BE49-F238E27FC236}">
                  <a16:creationId xmlns:a16="http://schemas.microsoft.com/office/drawing/2014/main" id="{9980EF7D-49E9-4A9A-999B-C218670918A3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8;p37">
              <a:extLst>
                <a:ext uri="{FF2B5EF4-FFF2-40B4-BE49-F238E27FC236}">
                  <a16:creationId xmlns:a16="http://schemas.microsoft.com/office/drawing/2014/main" id="{7F5DB566-B4B3-474C-BCFA-93067F66F9E0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69;p37">
              <a:extLst>
                <a:ext uri="{FF2B5EF4-FFF2-40B4-BE49-F238E27FC236}">
                  <a16:creationId xmlns:a16="http://schemas.microsoft.com/office/drawing/2014/main" id="{86485B21-E086-4060-8983-42DC1F2FBE80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0;p37">
              <a:extLst>
                <a:ext uri="{FF2B5EF4-FFF2-40B4-BE49-F238E27FC236}">
                  <a16:creationId xmlns:a16="http://schemas.microsoft.com/office/drawing/2014/main" id="{C0119E82-DADE-499B-9D62-8F6404D07519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1;p37">
              <a:extLst>
                <a:ext uri="{FF2B5EF4-FFF2-40B4-BE49-F238E27FC236}">
                  <a16:creationId xmlns:a16="http://schemas.microsoft.com/office/drawing/2014/main" id="{26D57BBD-4B7E-4407-9609-3762638B786A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2;p37">
              <a:extLst>
                <a:ext uri="{FF2B5EF4-FFF2-40B4-BE49-F238E27FC236}">
                  <a16:creationId xmlns:a16="http://schemas.microsoft.com/office/drawing/2014/main" id="{9DE745DA-5578-468D-A38B-35FF30E2F55E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3;p37">
              <a:extLst>
                <a:ext uri="{FF2B5EF4-FFF2-40B4-BE49-F238E27FC236}">
                  <a16:creationId xmlns:a16="http://schemas.microsoft.com/office/drawing/2014/main" id="{2ACA934A-8E5C-4948-B062-5961D0F109C7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4;p37">
              <a:extLst>
                <a:ext uri="{FF2B5EF4-FFF2-40B4-BE49-F238E27FC236}">
                  <a16:creationId xmlns:a16="http://schemas.microsoft.com/office/drawing/2014/main" id="{019223E5-F8E2-49C4-84DC-3D8BC730F5D5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5;p37">
              <a:extLst>
                <a:ext uri="{FF2B5EF4-FFF2-40B4-BE49-F238E27FC236}">
                  <a16:creationId xmlns:a16="http://schemas.microsoft.com/office/drawing/2014/main" id="{BB76B86D-2313-4FED-903A-3034CC11D8FA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6;p37">
              <a:extLst>
                <a:ext uri="{FF2B5EF4-FFF2-40B4-BE49-F238E27FC236}">
                  <a16:creationId xmlns:a16="http://schemas.microsoft.com/office/drawing/2014/main" id="{620D07B4-A051-4372-B6F3-A1E047923CC1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7;p37">
              <a:extLst>
                <a:ext uri="{FF2B5EF4-FFF2-40B4-BE49-F238E27FC236}">
                  <a16:creationId xmlns:a16="http://schemas.microsoft.com/office/drawing/2014/main" id="{2B303AAD-C998-4B14-B70A-2B9EAAC6A2AF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8;p37">
              <a:extLst>
                <a:ext uri="{FF2B5EF4-FFF2-40B4-BE49-F238E27FC236}">
                  <a16:creationId xmlns:a16="http://schemas.microsoft.com/office/drawing/2014/main" id="{47364BCD-207B-46A3-AA6A-374C2D4A3BDB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79;p37">
              <a:extLst>
                <a:ext uri="{FF2B5EF4-FFF2-40B4-BE49-F238E27FC236}">
                  <a16:creationId xmlns:a16="http://schemas.microsoft.com/office/drawing/2014/main" id="{A6154EBA-25C2-4413-8543-08C842A25805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0;p37">
              <a:extLst>
                <a:ext uri="{FF2B5EF4-FFF2-40B4-BE49-F238E27FC236}">
                  <a16:creationId xmlns:a16="http://schemas.microsoft.com/office/drawing/2014/main" id="{67D13497-AE94-4B6A-A55F-7AFD88306FAD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1;p37">
              <a:extLst>
                <a:ext uri="{FF2B5EF4-FFF2-40B4-BE49-F238E27FC236}">
                  <a16:creationId xmlns:a16="http://schemas.microsoft.com/office/drawing/2014/main" id="{65B010BF-0025-48E9-B613-A20A588C60EC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709;p37">
            <a:extLst>
              <a:ext uri="{FF2B5EF4-FFF2-40B4-BE49-F238E27FC236}">
                <a16:creationId xmlns:a16="http://schemas.microsoft.com/office/drawing/2014/main" id="{79AABE36-4CD7-4900-BE52-7C1C13DCA0DB}"/>
              </a:ext>
            </a:extLst>
          </p:cNvPr>
          <p:cNvGrpSpPr/>
          <p:nvPr/>
        </p:nvGrpSpPr>
        <p:grpSpPr>
          <a:xfrm>
            <a:off x="4454988" y="2200825"/>
            <a:ext cx="737100" cy="737100"/>
            <a:chOff x="991075" y="1881675"/>
            <a:chExt cx="737100" cy="737100"/>
          </a:xfrm>
        </p:grpSpPr>
        <p:sp>
          <p:nvSpPr>
            <p:cNvPr id="121" name="Google Shape;710;p37">
              <a:extLst>
                <a:ext uri="{FF2B5EF4-FFF2-40B4-BE49-F238E27FC236}">
                  <a16:creationId xmlns:a16="http://schemas.microsoft.com/office/drawing/2014/main" id="{222C2866-7C09-432A-ABD7-C60975E3D9F4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11;p37">
              <a:extLst>
                <a:ext uri="{FF2B5EF4-FFF2-40B4-BE49-F238E27FC236}">
                  <a16:creationId xmlns:a16="http://schemas.microsoft.com/office/drawing/2014/main" id="{F96714C2-788A-445E-9D7E-A1FC392E4E18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738;p37">
            <a:extLst>
              <a:ext uri="{FF2B5EF4-FFF2-40B4-BE49-F238E27FC236}">
                <a16:creationId xmlns:a16="http://schemas.microsoft.com/office/drawing/2014/main" id="{BD5C8ADD-214C-400E-99FC-08559D45801B}"/>
              </a:ext>
            </a:extLst>
          </p:cNvPr>
          <p:cNvGrpSpPr/>
          <p:nvPr/>
        </p:nvGrpSpPr>
        <p:grpSpPr>
          <a:xfrm>
            <a:off x="4619042" y="2391054"/>
            <a:ext cx="409009" cy="356642"/>
            <a:chOff x="4367550" y="2156499"/>
            <a:chExt cx="409009" cy="356642"/>
          </a:xfrm>
        </p:grpSpPr>
        <p:sp>
          <p:nvSpPr>
            <p:cNvPr id="124" name="Google Shape;739;p37">
              <a:extLst>
                <a:ext uri="{FF2B5EF4-FFF2-40B4-BE49-F238E27FC236}">
                  <a16:creationId xmlns:a16="http://schemas.microsoft.com/office/drawing/2014/main" id="{7C1A272E-BEEC-4886-81A2-51E6ACDF04DF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40;p37">
              <a:extLst>
                <a:ext uri="{FF2B5EF4-FFF2-40B4-BE49-F238E27FC236}">
                  <a16:creationId xmlns:a16="http://schemas.microsoft.com/office/drawing/2014/main" id="{BA4EBBB9-6BEC-4A7E-8B72-6F86559B7720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41;p37">
              <a:extLst>
                <a:ext uri="{FF2B5EF4-FFF2-40B4-BE49-F238E27FC236}">
                  <a16:creationId xmlns:a16="http://schemas.microsoft.com/office/drawing/2014/main" id="{48E2EDDF-02C3-438A-9E6A-1E2E38C91D4B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42;p37">
              <a:extLst>
                <a:ext uri="{FF2B5EF4-FFF2-40B4-BE49-F238E27FC236}">
                  <a16:creationId xmlns:a16="http://schemas.microsoft.com/office/drawing/2014/main" id="{441F1548-F8BD-4A1D-9EEB-1562AA469FD7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43;p37">
              <a:extLst>
                <a:ext uri="{FF2B5EF4-FFF2-40B4-BE49-F238E27FC236}">
                  <a16:creationId xmlns:a16="http://schemas.microsoft.com/office/drawing/2014/main" id="{51108414-3BD2-4D67-89D8-3B9DF99C9D6D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44;p37">
              <a:extLst>
                <a:ext uri="{FF2B5EF4-FFF2-40B4-BE49-F238E27FC236}">
                  <a16:creationId xmlns:a16="http://schemas.microsoft.com/office/drawing/2014/main" id="{D35998FB-4859-457A-8A8C-42A15170151B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45;p37">
              <a:extLst>
                <a:ext uri="{FF2B5EF4-FFF2-40B4-BE49-F238E27FC236}">
                  <a16:creationId xmlns:a16="http://schemas.microsoft.com/office/drawing/2014/main" id="{368044E5-CA1E-44B0-A779-5ACE6E62A452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46;p37">
              <a:extLst>
                <a:ext uri="{FF2B5EF4-FFF2-40B4-BE49-F238E27FC236}">
                  <a16:creationId xmlns:a16="http://schemas.microsoft.com/office/drawing/2014/main" id="{7FDE8F5E-AA6C-4619-B50C-AFF37D554673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47;p37">
              <a:extLst>
                <a:ext uri="{FF2B5EF4-FFF2-40B4-BE49-F238E27FC236}">
                  <a16:creationId xmlns:a16="http://schemas.microsoft.com/office/drawing/2014/main" id="{AA2B388C-5545-4118-955C-C7B2E535A8B7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48;p37">
              <a:extLst>
                <a:ext uri="{FF2B5EF4-FFF2-40B4-BE49-F238E27FC236}">
                  <a16:creationId xmlns:a16="http://schemas.microsoft.com/office/drawing/2014/main" id="{3D113B1F-827E-447D-B412-D8BF5B930234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49;p37">
              <a:extLst>
                <a:ext uri="{FF2B5EF4-FFF2-40B4-BE49-F238E27FC236}">
                  <a16:creationId xmlns:a16="http://schemas.microsoft.com/office/drawing/2014/main" id="{3871566E-DC98-44BA-91F8-38860D9937EF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50;p37">
              <a:extLst>
                <a:ext uri="{FF2B5EF4-FFF2-40B4-BE49-F238E27FC236}">
                  <a16:creationId xmlns:a16="http://schemas.microsoft.com/office/drawing/2014/main" id="{1796FAE3-BA86-473B-A9E6-9AF045272751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51;p37">
              <a:extLst>
                <a:ext uri="{FF2B5EF4-FFF2-40B4-BE49-F238E27FC236}">
                  <a16:creationId xmlns:a16="http://schemas.microsoft.com/office/drawing/2014/main" id="{2843D3DA-57AF-4EC5-A02B-013361A8F9BE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34BEFEE-5D1B-4259-A91D-3F5A5DF3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474" y="1410714"/>
            <a:ext cx="2915449" cy="2879278"/>
          </a:xfrm>
          <a:prstGeom prst="rect">
            <a:avLst/>
          </a:prstGeom>
        </p:spPr>
      </p:pic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DIAGRAMA LOGICO DEL PROYECTO.</a:t>
            </a:r>
            <a:endParaRPr sz="2400" dirty="0"/>
          </a:p>
        </p:txBody>
      </p:sp>
      <p:sp>
        <p:nvSpPr>
          <p:cNvPr id="1065" name="Google Shape;1065;p42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6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726578" y="1588530"/>
            <a:ext cx="1778830" cy="2227276"/>
          </a:xfrm>
        </p:spPr>
        <p:txBody>
          <a:bodyPr/>
          <a:lstStyle/>
          <a:p>
            <a:pPr algn="just"/>
            <a:r>
              <a:rPr lang="es-ES" sz="900" dirty="0"/>
              <a:t>Haciendo un</a:t>
            </a:r>
          </a:p>
          <a:p>
            <a:pPr algn="just"/>
            <a:r>
              <a:rPr lang="es-ES" sz="900" dirty="0"/>
              <a:t>clic derecho</a:t>
            </a:r>
          </a:p>
          <a:p>
            <a:pPr algn="just"/>
            <a:r>
              <a:rPr lang="es-ES" sz="900" dirty="0"/>
              <a:t>sobre la carpeta </a:t>
            </a:r>
          </a:p>
          <a:p>
            <a:pPr algn="just"/>
            <a:r>
              <a:rPr lang="es-ES" sz="900" dirty="0"/>
              <a:t>de principal,</a:t>
            </a:r>
          </a:p>
          <a:p>
            <a:pPr algn="just"/>
            <a:r>
              <a:rPr lang="es-ES" sz="900" dirty="0"/>
              <a:t>diríjase y</a:t>
            </a:r>
          </a:p>
          <a:p>
            <a:pPr algn="just"/>
            <a:r>
              <a:rPr lang="es-ES" sz="900" dirty="0"/>
              <a:t>seleccione</a:t>
            </a:r>
          </a:p>
          <a:p>
            <a:pPr algn="just"/>
            <a:r>
              <a:rPr lang="es-ES" sz="900" dirty="0"/>
              <a:t>DIAGRAMS y</a:t>
            </a:r>
          </a:p>
          <a:p>
            <a:pPr algn="just"/>
            <a:r>
              <a:rPr lang="es-ES" sz="900" dirty="0"/>
              <a:t>la opción</a:t>
            </a:r>
          </a:p>
          <a:p>
            <a:pPr algn="just"/>
            <a:r>
              <a:rPr lang="es-ES" sz="900" dirty="0"/>
              <a:t>SHOW VISUALIZATION</a:t>
            </a:r>
          </a:p>
          <a:p>
            <a:pPr algn="just"/>
            <a:r>
              <a:rPr lang="es-ES" sz="900" dirty="0"/>
              <a:t>para poder ver</a:t>
            </a:r>
          </a:p>
          <a:p>
            <a:pPr algn="just"/>
            <a:r>
              <a:rPr lang="es-ES" sz="900" dirty="0"/>
              <a:t>el diagrama.</a:t>
            </a:r>
          </a:p>
          <a:p>
            <a:pPr algn="r"/>
            <a:endParaRPr lang="en-US" sz="900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2D36EC7-8BFD-4F37-8A6B-04D17EE8CAA2}"/>
              </a:ext>
            </a:extLst>
          </p:cNvPr>
          <p:cNvCxnSpPr>
            <a:cxnSpLocks/>
          </p:cNvCxnSpPr>
          <p:nvPr/>
        </p:nvCxnSpPr>
        <p:spPr>
          <a:xfrm>
            <a:off x="558074" y="1520644"/>
            <a:ext cx="35242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11730E1-A0BD-4E43-934B-AE4A645D4554}"/>
              </a:ext>
            </a:extLst>
          </p:cNvPr>
          <p:cNvCxnSpPr>
            <a:cxnSpLocks/>
          </p:cNvCxnSpPr>
          <p:nvPr/>
        </p:nvCxnSpPr>
        <p:spPr>
          <a:xfrm flipH="1">
            <a:off x="1813782" y="3646526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A3936F2-6EEC-430B-9A4F-771C5479ED95}"/>
              </a:ext>
            </a:extLst>
          </p:cNvPr>
          <p:cNvCxnSpPr>
            <a:cxnSpLocks/>
          </p:cNvCxnSpPr>
          <p:nvPr/>
        </p:nvCxnSpPr>
        <p:spPr>
          <a:xfrm flipH="1">
            <a:off x="2856601" y="3646525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2F9409-A7C4-4837-8FB7-B00FA915C255}"/>
              </a:ext>
            </a:extLst>
          </p:cNvPr>
          <p:cNvCxnSpPr>
            <a:cxnSpLocks/>
          </p:cNvCxnSpPr>
          <p:nvPr/>
        </p:nvCxnSpPr>
        <p:spPr>
          <a:xfrm>
            <a:off x="4128027" y="3550382"/>
            <a:ext cx="9759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D5481A8-410C-40BB-8C3F-E98B7F884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4201" y="1277881"/>
            <a:ext cx="2915449" cy="31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3975" y="248697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610716" y="646350"/>
            <a:ext cx="8045591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Mostrar los nombres y apellidos de los estudiantes inscritos en la materia ARQ-105, adicionalmente mostrar el nombre de la materia. Deberá ser utilizada en la cláusula WHERE.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5A5C47-E229-4215-B949-7927D20D8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151" y="1317364"/>
            <a:ext cx="4248688" cy="35139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11C9AE3-63F9-4718-944C-4D3330B8A7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6010" y="2200275"/>
            <a:ext cx="3500297" cy="990601"/>
          </a:xfrm>
          <a:prstGeom prst="rect">
            <a:avLst/>
          </a:prstGeom>
        </p:spPr>
      </p:pic>
      <p:sp>
        <p:nvSpPr>
          <p:cNvPr id="38" name="Subtítulo 9">
            <a:extLst>
              <a:ext uri="{FF2B5EF4-FFF2-40B4-BE49-F238E27FC236}">
                <a16:creationId xmlns:a16="http://schemas.microsoft.com/office/drawing/2014/main" id="{B04DEF61-B861-4955-8AE0-5BAC3FE3E851}"/>
              </a:ext>
            </a:extLst>
          </p:cNvPr>
          <p:cNvSpPr txBox="1">
            <a:spLocks/>
          </p:cNvSpPr>
          <p:nvPr/>
        </p:nvSpPr>
        <p:spPr>
          <a:xfrm>
            <a:off x="4905375" y="3272583"/>
            <a:ext cx="1219200" cy="40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67E0967-45AF-4DDF-BCCA-4B665F368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6010" y="3760723"/>
            <a:ext cx="332324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0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824774" y="4662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549204" y="977621"/>
            <a:ext cx="8045591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Crear una función que permita obtener el promedio de las edades del género masculino o femenino de los estudiantes inscritos en la asignatura ARQ-104.</a:t>
            </a:r>
          </a:p>
          <a:p>
            <a:pPr algn="ctr"/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○ La función recibe como parámetro el género y el código de materia.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4CE0C0-6AAE-46D3-AC44-8BDBD1AEF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15" y="1485221"/>
            <a:ext cx="4421981" cy="35725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16F2B6-EF69-4DC6-ADF2-681C5953B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0638" y="2072086"/>
            <a:ext cx="3164681" cy="1042883"/>
          </a:xfrm>
          <a:prstGeom prst="rect">
            <a:avLst/>
          </a:prstGeom>
        </p:spPr>
      </p:pic>
      <p:sp>
        <p:nvSpPr>
          <p:cNvPr id="33" name="Subtítulo 9">
            <a:extLst>
              <a:ext uri="{FF2B5EF4-FFF2-40B4-BE49-F238E27FC236}">
                <a16:creationId xmlns:a16="http://schemas.microsoft.com/office/drawing/2014/main" id="{DF14866B-C72A-466F-A8C9-286EA383E191}"/>
              </a:ext>
            </a:extLst>
          </p:cNvPr>
          <p:cNvSpPr txBox="1">
            <a:spLocks/>
          </p:cNvSpPr>
          <p:nvPr/>
        </p:nvSpPr>
        <p:spPr>
          <a:xfrm>
            <a:off x="5056345" y="3131434"/>
            <a:ext cx="1219200" cy="40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E6AF37-DC97-4E1F-A8C7-0EE802014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0638" y="3588450"/>
            <a:ext cx="307381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1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43443" y="25365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590950" y="872869"/>
            <a:ext cx="8045591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Crear una función que permita concatenar 3 cadenas.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9" name="Subtítulo 9">
            <a:extLst>
              <a:ext uri="{FF2B5EF4-FFF2-40B4-BE49-F238E27FC236}">
                <a16:creationId xmlns:a16="http://schemas.microsoft.com/office/drawing/2014/main" id="{93FDE796-761C-4715-A8DC-B48A08226DF0}"/>
              </a:ext>
            </a:extLst>
          </p:cNvPr>
          <p:cNvSpPr txBox="1">
            <a:spLocks/>
          </p:cNvSpPr>
          <p:nvPr/>
        </p:nvSpPr>
        <p:spPr>
          <a:xfrm>
            <a:off x="5816915" y="1620121"/>
            <a:ext cx="2685650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○ La función recibe 3 parámetros.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○ Si la cadenas fuesen: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  ■ Pepito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  ■ </a:t>
            </a:r>
            <a:r>
              <a:rPr lang="es-ES" sz="9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Perez</a:t>
            </a:r>
            <a:endParaRPr lang="es-E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  ■ 50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○ La salida debería ser: Pepito - </a:t>
            </a:r>
            <a:r>
              <a:rPr lang="es-ES" sz="9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Perez</a:t>
            </a:r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- 50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E7D9C4-618B-4240-B675-820897297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992" y="1326743"/>
            <a:ext cx="5290775" cy="34057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BF66BF-EFF5-46A5-9E3C-270D2927A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1700" y="2732991"/>
            <a:ext cx="2933573" cy="572700"/>
          </a:xfrm>
          <a:prstGeom prst="rect">
            <a:avLst/>
          </a:prstGeom>
        </p:spPr>
      </p:pic>
      <p:sp>
        <p:nvSpPr>
          <p:cNvPr id="34" name="Subtítulo 9">
            <a:extLst>
              <a:ext uri="{FF2B5EF4-FFF2-40B4-BE49-F238E27FC236}">
                <a16:creationId xmlns:a16="http://schemas.microsoft.com/office/drawing/2014/main" id="{8A1FAB1E-12AF-4025-8A73-3D760EC2CF69}"/>
              </a:ext>
            </a:extLst>
          </p:cNvPr>
          <p:cNvSpPr txBox="1">
            <a:spLocks/>
          </p:cNvSpPr>
          <p:nvPr/>
        </p:nvSpPr>
        <p:spPr>
          <a:xfrm>
            <a:off x="5816915" y="2337883"/>
            <a:ext cx="1219200" cy="40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825709" y="1584227"/>
            <a:ext cx="7572541" cy="217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050" dirty="0"/>
              <a:t>Crear la siguiente VISTA:</a:t>
            </a:r>
          </a:p>
          <a:p>
            <a:endParaRPr lang="es-ES" sz="1050" dirty="0"/>
          </a:p>
          <a:p>
            <a:r>
              <a:rPr lang="es-ES" sz="1050" dirty="0"/>
              <a:t> ○ La vista deberá llamarse ARQUITECTURA_DIA_LIBRE </a:t>
            </a:r>
          </a:p>
          <a:p>
            <a:r>
              <a:rPr lang="es-ES" sz="1050" dirty="0"/>
              <a:t> ○ El día viernes tendrán libre los estudiantes de la carrera de ARQUITECTURA debido a su aniversario </a:t>
            </a:r>
          </a:p>
          <a:p>
            <a:r>
              <a:rPr lang="es-ES" sz="1050" dirty="0"/>
              <a:t>■ Este permiso es solo para aquellos estudiantes inscritos en el año 2018.</a:t>
            </a:r>
          </a:p>
          <a:p>
            <a:r>
              <a:rPr lang="es-ES" sz="1050" dirty="0"/>
              <a:t>■ La vista deberá tener los siguientes campos. </a:t>
            </a:r>
          </a:p>
          <a:p>
            <a:endParaRPr lang="es-ES" sz="1050" dirty="0"/>
          </a:p>
          <a:p>
            <a:pPr marL="139700" indent="0"/>
            <a:r>
              <a:rPr lang="es-ES" sz="1050" dirty="0"/>
              <a:t>1. Nombres y apellidos concatenados = FULLNAME </a:t>
            </a:r>
          </a:p>
          <a:p>
            <a:pPr marL="139700" indent="0"/>
            <a:r>
              <a:rPr lang="es-ES" sz="1050" dirty="0"/>
              <a:t>2. La edad del estudiante = EDAD </a:t>
            </a:r>
          </a:p>
          <a:p>
            <a:pPr marL="139700" indent="0"/>
            <a:r>
              <a:rPr lang="es-ES" sz="1050" dirty="0"/>
              <a:t>3. El año de inscripción = GESTION </a:t>
            </a:r>
          </a:p>
          <a:p>
            <a:pPr marL="139700" indent="0"/>
            <a:r>
              <a:rPr lang="es-ES" sz="1050" dirty="0"/>
              <a:t>4. Generar una columna de nombre DIA_LIBRE </a:t>
            </a:r>
          </a:p>
          <a:p>
            <a:pPr marL="139700" indent="0"/>
            <a:r>
              <a:rPr lang="es-ES" sz="1050" dirty="0"/>
              <a:t>	a. Si tiene libre mostrar LIBRE </a:t>
            </a:r>
          </a:p>
          <a:p>
            <a:pPr marL="139700" indent="0"/>
            <a:r>
              <a:rPr lang="es-ES" sz="1050" dirty="0"/>
              <a:t>	b. Caso contrario mostrar NO LIBRE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8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84CD3988-BEDF-49BB-9EE7-13CA765A7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9350" y="1112700"/>
            <a:ext cx="6845300" cy="38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87F86DD-8FEF-4C95-8B44-0A7DEB104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213" y="1191126"/>
            <a:ext cx="4295775" cy="3578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F73811-D402-48AA-A6CC-2EBC498FF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701" y="3297350"/>
            <a:ext cx="4071937" cy="695325"/>
          </a:xfrm>
          <a:prstGeom prst="rect">
            <a:avLst/>
          </a:prstGeom>
        </p:spPr>
      </p:pic>
      <p:sp>
        <p:nvSpPr>
          <p:cNvPr id="30" name="Subtítulo 9">
            <a:extLst>
              <a:ext uri="{FF2B5EF4-FFF2-40B4-BE49-F238E27FC236}">
                <a16:creationId xmlns:a16="http://schemas.microsoft.com/office/drawing/2014/main" id="{E0860D6C-CD76-467D-8890-0F3C9926BAC0}"/>
              </a:ext>
            </a:extLst>
          </p:cNvPr>
          <p:cNvSpPr txBox="1">
            <a:spLocks/>
          </p:cNvSpPr>
          <p:nvPr/>
        </p:nvSpPr>
        <p:spPr>
          <a:xfrm>
            <a:off x="4770634" y="2851704"/>
            <a:ext cx="1219200" cy="40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04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825709" y="1584227"/>
            <a:ext cx="7572541" cy="217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200" dirty="0"/>
              <a:t>Crear la siguiente VISTA: </a:t>
            </a:r>
          </a:p>
          <a:p>
            <a:endParaRPr lang="es-ES" sz="1200" dirty="0"/>
          </a:p>
          <a:p>
            <a:r>
              <a:rPr lang="es-ES" sz="1200" dirty="0"/>
              <a:t>○ Agregar una tabla cualquiera al modelo de base de datos. </a:t>
            </a:r>
          </a:p>
          <a:p>
            <a:r>
              <a:rPr lang="es-ES" sz="1200" dirty="0"/>
              <a:t>○ Después generar una vista que maneje las 4 tablas</a:t>
            </a:r>
          </a:p>
          <a:p>
            <a:endParaRPr lang="es-ES" sz="1200" dirty="0"/>
          </a:p>
          <a:p>
            <a:r>
              <a:rPr lang="es-ES" sz="1200" dirty="0"/>
              <a:t> ■ La vista deberá llamarse PARALELO_DBA_I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2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4E766F0-9F7E-467D-A55C-662BDEA7E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491" y="1233487"/>
            <a:ext cx="4000500" cy="1533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F5819F-556F-44EA-B33E-FAFBE3F49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816" y="2860947"/>
            <a:ext cx="2609850" cy="1323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7C346B-83FD-442D-98B1-08008A7D9C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694792"/>
            <a:ext cx="4288250" cy="17539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DFEBC0-5EB6-4E8B-84C9-6DB337DA8F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0500" y="3999999"/>
            <a:ext cx="4969250" cy="457200"/>
          </a:xfrm>
          <a:prstGeom prst="rect">
            <a:avLst/>
          </a:prstGeom>
        </p:spPr>
      </p:pic>
      <p:sp>
        <p:nvSpPr>
          <p:cNvPr id="34" name="Subtítulo 9">
            <a:extLst>
              <a:ext uri="{FF2B5EF4-FFF2-40B4-BE49-F238E27FC236}">
                <a16:creationId xmlns:a16="http://schemas.microsoft.com/office/drawing/2014/main" id="{316FF9BA-C4BF-4155-8625-2F3D1A4170E2}"/>
              </a:ext>
            </a:extLst>
          </p:cNvPr>
          <p:cNvSpPr txBox="1">
            <a:spLocks/>
          </p:cNvSpPr>
          <p:nvPr/>
        </p:nvSpPr>
        <p:spPr>
          <a:xfrm>
            <a:off x="3813381" y="3607853"/>
            <a:ext cx="2609849" cy="40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 DE LA CONSULTA: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95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D41E585-22F8-44B5-9728-9C19C89FE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0662" y="1519237"/>
            <a:ext cx="6162675" cy="24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6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0"/>
          <p:cNvSpPr txBox="1">
            <a:spLocks noGrp="1"/>
          </p:cNvSpPr>
          <p:nvPr>
            <p:ph type="title"/>
          </p:nvPr>
        </p:nvSpPr>
        <p:spPr>
          <a:xfrm>
            <a:off x="1549564" y="1478486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/START!</a:t>
            </a:r>
            <a:endParaRPr sz="6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06" name="Google Shape;1506;p50"/>
          <p:cNvSpPr txBox="1">
            <a:spLocks noGrp="1"/>
          </p:cNvSpPr>
          <p:nvPr>
            <p:ph type="subTitle" idx="1"/>
          </p:nvPr>
        </p:nvSpPr>
        <p:spPr>
          <a:xfrm>
            <a:off x="1155893" y="3366425"/>
            <a:ext cx="36015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/BDAII</a:t>
            </a:r>
            <a:endParaRPr dirty="0"/>
          </a:p>
        </p:txBody>
      </p:sp>
      <p:grpSp>
        <p:nvGrpSpPr>
          <p:cNvPr id="1508" name="Google Shape;150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09" name="Google Shape;150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2" name="Google Shape;151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13" name="Google Shape;151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4" name="Google Shape;151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15" name="Google Shape;151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6" name="Google Shape;151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17" name="Google Shape;151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8" name="Google Shape;151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19" name="Google Shape;151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20" name="Google Shape;152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23" name="Google Shape;1523;p50"/>
          <p:cNvPicPr preferRelativeResize="0"/>
          <p:nvPr/>
        </p:nvPicPr>
        <p:blipFill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74288" y="675650"/>
            <a:ext cx="2529300" cy="3792300"/>
          </a:xfrm>
          <a:prstGeom prst="roundRect">
            <a:avLst>
              <a:gd name="adj" fmla="val 712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pic>
      <p:cxnSp>
        <p:nvCxnSpPr>
          <p:cNvPr id="1524" name="Google Shape;1524;p50"/>
          <p:cNvCxnSpPr/>
          <p:nvPr/>
        </p:nvCxnSpPr>
        <p:spPr>
          <a:xfrm>
            <a:off x="6642650" y="425503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5" name="Google Shape;1525;p50"/>
          <p:cNvSpPr/>
          <p:nvPr/>
        </p:nvSpPr>
        <p:spPr>
          <a:xfrm>
            <a:off x="1079571" y="37972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6" name="Google Shape;1526;p5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0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8506;p68">
            <a:extLst>
              <a:ext uri="{FF2B5EF4-FFF2-40B4-BE49-F238E27FC236}">
                <a16:creationId xmlns:a16="http://schemas.microsoft.com/office/drawing/2014/main" id="{4FC3A73B-B5A8-4258-A636-A0277C419BB7}"/>
              </a:ext>
            </a:extLst>
          </p:cNvPr>
          <p:cNvGrpSpPr/>
          <p:nvPr/>
        </p:nvGrpSpPr>
        <p:grpSpPr>
          <a:xfrm>
            <a:off x="2219213" y="1478486"/>
            <a:ext cx="1779649" cy="591620"/>
            <a:chOff x="246070" y="1983375"/>
            <a:chExt cx="1855347" cy="61684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Google Shape;8507;p68">
              <a:extLst>
                <a:ext uri="{FF2B5EF4-FFF2-40B4-BE49-F238E27FC236}">
                  <a16:creationId xmlns:a16="http://schemas.microsoft.com/office/drawing/2014/main" id="{750D382D-052E-461F-8424-7DF838754D26}"/>
                </a:ext>
              </a:extLst>
            </p:cNvPr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08;p68">
              <a:extLst>
                <a:ext uri="{FF2B5EF4-FFF2-40B4-BE49-F238E27FC236}">
                  <a16:creationId xmlns:a16="http://schemas.microsoft.com/office/drawing/2014/main" id="{286A488F-2C0B-423B-A158-45DA4A653413}"/>
                </a:ext>
              </a:extLst>
            </p:cNvPr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09;p68">
              <a:extLst>
                <a:ext uri="{FF2B5EF4-FFF2-40B4-BE49-F238E27FC236}">
                  <a16:creationId xmlns:a16="http://schemas.microsoft.com/office/drawing/2014/main" id="{C1C6108E-6A34-4383-922F-4494BBC7A010}"/>
                </a:ext>
              </a:extLst>
            </p:cNvPr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10;p68">
              <a:extLst>
                <a:ext uri="{FF2B5EF4-FFF2-40B4-BE49-F238E27FC236}">
                  <a16:creationId xmlns:a16="http://schemas.microsoft.com/office/drawing/2014/main" id="{3856B861-E543-4EA9-B667-B4C7B2B36CBD}"/>
                </a:ext>
              </a:extLst>
            </p:cNvPr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11;p68">
              <a:extLst>
                <a:ext uri="{FF2B5EF4-FFF2-40B4-BE49-F238E27FC236}">
                  <a16:creationId xmlns:a16="http://schemas.microsoft.com/office/drawing/2014/main" id="{F5D8C966-BAD7-42D1-A80E-41CBD018BB1F}"/>
                </a:ext>
              </a:extLst>
            </p:cNvPr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12;p68">
              <a:extLst>
                <a:ext uri="{FF2B5EF4-FFF2-40B4-BE49-F238E27FC236}">
                  <a16:creationId xmlns:a16="http://schemas.microsoft.com/office/drawing/2014/main" id="{CB3E2C54-C80F-4167-A981-DFE7DEAD9DC8}"/>
                </a:ext>
              </a:extLst>
            </p:cNvPr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13;p68">
              <a:extLst>
                <a:ext uri="{FF2B5EF4-FFF2-40B4-BE49-F238E27FC236}">
                  <a16:creationId xmlns:a16="http://schemas.microsoft.com/office/drawing/2014/main" id="{1073F3C4-8E5B-4E64-839A-5CB054572AF7}"/>
                </a:ext>
              </a:extLst>
            </p:cNvPr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14;p68">
              <a:extLst>
                <a:ext uri="{FF2B5EF4-FFF2-40B4-BE49-F238E27FC236}">
                  <a16:creationId xmlns:a16="http://schemas.microsoft.com/office/drawing/2014/main" id="{1A64BB69-2988-42F9-AF39-F0E04032FF05}"/>
                </a:ext>
              </a:extLst>
            </p:cNvPr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15;p68">
              <a:extLst>
                <a:ext uri="{FF2B5EF4-FFF2-40B4-BE49-F238E27FC236}">
                  <a16:creationId xmlns:a16="http://schemas.microsoft.com/office/drawing/2014/main" id="{E791BE1A-AE93-49A0-97CC-49CF566266AF}"/>
                </a:ext>
              </a:extLst>
            </p:cNvPr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55"/>
          <p:cNvSpPr/>
          <p:nvPr/>
        </p:nvSpPr>
        <p:spPr>
          <a:xfrm>
            <a:off x="1648762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55"/>
          <p:cNvSpPr/>
          <p:nvPr/>
        </p:nvSpPr>
        <p:spPr>
          <a:xfrm>
            <a:off x="2249575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55"/>
          <p:cNvSpPr/>
          <p:nvPr/>
        </p:nvSpPr>
        <p:spPr>
          <a:xfrm>
            <a:off x="1047950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9" name="Google Shape;3339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340" name="Google Shape;3340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1" name="Google Shape;3341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3" name="Google Shape;3343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44" name="Google Shape;3344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5" name="Google Shape;3345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6" name="Google Shape;3346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7" name="Google Shape;3347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48" name="Google Shape;3348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9" name="Google Shape;3349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50" name="Google Shape;3350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51" name="Google Shape;3351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3" name="Google Shape;3353;p5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55"/>
          <p:cNvSpPr txBox="1">
            <a:spLocks noGrp="1"/>
          </p:cNvSpPr>
          <p:nvPr>
            <p:ph type="ctrTitle"/>
          </p:nvPr>
        </p:nvSpPr>
        <p:spPr>
          <a:xfrm>
            <a:off x="902679" y="164734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¡GRACIAS POR SU ATENCION!</a:t>
            </a:r>
            <a:endParaRPr sz="4400" dirty="0"/>
          </a:p>
        </p:txBody>
      </p:sp>
      <p:grpSp>
        <p:nvGrpSpPr>
          <p:cNvPr id="3358" name="Google Shape;3358;p55"/>
          <p:cNvGrpSpPr/>
          <p:nvPr/>
        </p:nvGrpSpPr>
        <p:grpSpPr>
          <a:xfrm>
            <a:off x="2335518" y="3043862"/>
            <a:ext cx="363313" cy="356576"/>
            <a:chOff x="3763184" y="3817357"/>
            <a:chExt cx="363313" cy="356576"/>
          </a:xfrm>
        </p:grpSpPr>
        <p:sp>
          <p:nvSpPr>
            <p:cNvPr id="3359" name="Google Shape;3359;p55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3918324" y="3964161"/>
              <a:ext cx="132491" cy="11694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64" name="Google Shape;3364;p55"/>
          <p:cNvGrpSpPr/>
          <p:nvPr/>
        </p:nvGrpSpPr>
        <p:grpSpPr>
          <a:xfrm>
            <a:off x="1734910" y="3043718"/>
            <a:ext cx="362920" cy="356865"/>
            <a:chOff x="3314750" y="3817357"/>
            <a:chExt cx="362920" cy="356865"/>
          </a:xfrm>
        </p:grpSpPr>
        <p:grpSp>
          <p:nvGrpSpPr>
            <p:cNvPr id="3365" name="Google Shape;3365;p55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366" name="Google Shape;3366;p55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5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8" name="Google Shape;3368;p55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369" name="Google Shape;3369;p5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71" name="Google Shape;3371;p55"/>
          <p:cNvGrpSpPr/>
          <p:nvPr/>
        </p:nvGrpSpPr>
        <p:grpSpPr>
          <a:xfrm>
            <a:off x="1134088" y="3043718"/>
            <a:ext cx="362920" cy="356865"/>
            <a:chOff x="2866317" y="3817357"/>
            <a:chExt cx="362920" cy="356865"/>
          </a:xfrm>
        </p:grpSpPr>
        <p:sp>
          <p:nvSpPr>
            <p:cNvPr id="3372" name="Google Shape;3372;p55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6" name="Google Shape;3376;p55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377" name="Google Shape;3377;p55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378" name="Google Shape;3378;p55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379" name="Google Shape;3379;p55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5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5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5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5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5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5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5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5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5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5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0" name="Google Shape;3390;p55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391" name="Google Shape;3391;p55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2" name="Google Shape;3392;p55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393" name="Google Shape;3393;p55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55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55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55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97" name="Google Shape;3397;p55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398" name="Google Shape;3398;p55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5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5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5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2" name="Google Shape;3402;p55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403" name="Google Shape;3403;p5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04" name="Google Shape;3404;p5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405" name="Google Shape;3405;p5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5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07" name="Google Shape;3407;p55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408" name="Google Shape;3408;p55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5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5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55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2" name="Google Shape;3412;p55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413" name="Google Shape;3413;p55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5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55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6" name="Google Shape;3416;p5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5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5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9" name="Google Shape;3419;p55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420" name="Google Shape;3420;p55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277D9177-F8FD-4D0D-BA07-14674DC8230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86118" y="3620930"/>
            <a:ext cx="2698800" cy="60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90933-7DEC-4F01-8552-683AE6765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682" y="3518803"/>
            <a:ext cx="6182632" cy="794693"/>
          </a:xfrm>
          <a:prstGeom prst="rect">
            <a:avLst/>
          </a:prstGeom>
        </p:spPr>
      </p:pic>
      <p:sp>
        <p:nvSpPr>
          <p:cNvPr id="3356" name="Google Shape;3356;p55"/>
          <p:cNvSpPr txBox="1">
            <a:spLocks noGrp="1"/>
          </p:cNvSpPr>
          <p:nvPr>
            <p:ph type="subTitle" idx="2"/>
          </p:nvPr>
        </p:nvSpPr>
        <p:spPr>
          <a:xfrm>
            <a:off x="1071264" y="3649983"/>
            <a:ext cx="26988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hlinkClick r:id="rId6"/>
              </a:rPr>
              <a:t>condoedsoniver@gmail.com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+591 72096981</a:t>
            </a:r>
            <a:endParaRPr dirty="0"/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DC555E69-A0BA-450E-83CA-561A5D27DC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18" b="96364" l="1288" r="97639">
                        <a14:foregroundMark x1="36052" y1="30909" x2="35837" y2="79091"/>
                        <a14:foregroundMark x1="35837" y1="79091" x2="56438" y2="80000"/>
                        <a14:foregroundMark x1="55794" y1="79091" x2="54936" y2="25455"/>
                        <a14:foregroundMark x1="35622" y1="28182" x2="41631" y2="13636"/>
                        <a14:foregroundMark x1="43777" y1="37273" x2="43777" y2="37273"/>
                        <a14:foregroundMark x1="46137" y1="38182" x2="46137" y2="38182"/>
                        <a14:foregroundMark x1="37768" y1="9091" x2="56009" y2="12727"/>
                        <a14:foregroundMark x1="57725" y1="12727" x2="95708" y2="11818"/>
                        <a14:foregroundMark x1="57082" y1="85455" x2="97639" y2="86364"/>
                        <a14:foregroundMark x1="65236" y1="44545" x2="90129" y2="50909"/>
                        <a14:foregroundMark x1="64592" y1="59091" x2="86052" y2="60000"/>
                        <a14:foregroundMark x1="60515" y1="60909" x2="65236" y2="57273"/>
                        <a14:foregroundMark x1="36266" y1="69091" x2="54292" y2="69091"/>
                        <a14:foregroundMark x1="10515" y1="28182" x2="15236" y2="70909"/>
                        <a14:foregroundMark x1="5579" y1="30909" x2="5579" y2="68182"/>
                      </a14:backgroundRemoval>
                    </a14:imgEffect>
                  </a14:imgLayer>
                </a14:imgProps>
              </a:ext>
            </a:extLst>
          </a:blip>
          <a:srcRect l="971" t="3039" r="2059" b="2195"/>
          <a:stretch/>
        </p:blipFill>
        <p:spPr>
          <a:xfrm>
            <a:off x="6846484" y="4648814"/>
            <a:ext cx="2339499" cy="539694"/>
          </a:xfrm>
          <a:prstGeom prst="rect">
            <a:avLst/>
          </a:prstGeom>
        </p:spPr>
      </p:pic>
      <p:sp>
        <p:nvSpPr>
          <p:cNvPr id="97" name="Google Shape;455;p31">
            <a:extLst>
              <a:ext uri="{FF2B5EF4-FFF2-40B4-BE49-F238E27FC236}">
                <a16:creationId xmlns:a16="http://schemas.microsoft.com/office/drawing/2014/main" id="{32ADE4C9-4045-47E1-A721-15C5C417F3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78" y="4702075"/>
            <a:ext cx="1736629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EL ALTO, MARZO DE 2023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38A90A0-D1A4-472C-A568-D8E9021D98D9}"/>
              </a:ext>
            </a:extLst>
          </p:cNvPr>
          <p:cNvSpPr txBox="1"/>
          <p:nvPr/>
        </p:nvSpPr>
        <p:spPr>
          <a:xfrm>
            <a:off x="5762924" y="3604047"/>
            <a:ext cx="2221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Fira Code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887F2">
                    <a:lumMod val="60000"/>
                    <a:lumOff val="40000"/>
                  </a:srgbClr>
                </a:solidFill>
                <a:effectLst/>
                <a:uLnTx/>
                <a:uFillTx/>
                <a:latin typeface="Fira Code Light"/>
                <a:ea typeface="Fira Code Light"/>
                <a:cs typeface="Fira Code Light"/>
                <a:sym typeface="Fira Code Light"/>
              </a:rPr>
              <a:t>BASE DE DATOS II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rgbClr val="0887F2">
                  <a:lumMod val="60000"/>
                  <a:lumOff val="40000"/>
                </a:srgbClr>
              </a:solidFill>
              <a:effectLst/>
              <a:uLnTx/>
              <a:uFillTx/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/PARTE TEORICA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189;p57">
            <a:extLst>
              <a:ext uri="{FF2B5EF4-FFF2-40B4-BE49-F238E27FC236}">
                <a16:creationId xmlns:a16="http://schemas.microsoft.com/office/drawing/2014/main" id="{886B1806-A6A2-4DE8-8832-1C9649A5A81B}"/>
              </a:ext>
            </a:extLst>
          </p:cNvPr>
          <p:cNvSpPr/>
          <p:nvPr/>
        </p:nvSpPr>
        <p:spPr>
          <a:xfrm>
            <a:off x="4954600" y="1616762"/>
            <a:ext cx="347900" cy="554075"/>
          </a:xfrm>
          <a:custGeom>
            <a:avLst/>
            <a:gdLst/>
            <a:ahLst/>
            <a:cxnLst/>
            <a:rect l="l" t="t" r="r" b="b"/>
            <a:pathLst>
              <a:path w="13916" h="22163" extrusionOk="0">
                <a:moveTo>
                  <a:pt x="0" y="0"/>
                </a:moveTo>
                <a:lnTo>
                  <a:pt x="0" y="0"/>
                </a:lnTo>
                <a:cubicBezTo>
                  <a:pt x="188" y="6"/>
                  <a:pt x="377" y="22"/>
                  <a:pt x="560" y="37"/>
                </a:cubicBezTo>
                <a:cubicBezTo>
                  <a:pt x="1526" y="131"/>
                  <a:pt x="13915" y="22163"/>
                  <a:pt x="13915" y="22163"/>
                </a:cubicBezTo>
                <a:lnTo>
                  <a:pt x="13915" y="22163"/>
                </a:lnTo>
                <a:cubicBezTo>
                  <a:pt x="13915" y="22163"/>
                  <a:pt x="1526" y="131"/>
                  <a:pt x="560" y="37"/>
                </a:cubicBezTo>
                <a:cubicBezTo>
                  <a:pt x="377" y="22"/>
                  <a:pt x="188" y="6"/>
                  <a:pt x="0" y="0"/>
                </a:cubicBezTo>
                <a:close/>
              </a:path>
            </a:pathLst>
          </a:custGeom>
          <a:solidFill>
            <a:srgbClr val="FC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190;p57">
            <a:extLst>
              <a:ext uri="{FF2B5EF4-FFF2-40B4-BE49-F238E27FC236}">
                <a16:creationId xmlns:a16="http://schemas.microsoft.com/office/drawing/2014/main" id="{5885F077-896E-4FD8-B76B-F74C5CB5B653}"/>
              </a:ext>
            </a:extLst>
          </p:cNvPr>
          <p:cNvSpPr/>
          <p:nvPr/>
        </p:nvSpPr>
        <p:spPr>
          <a:xfrm>
            <a:off x="4940600" y="1616512"/>
            <a:ext cx="14025" cy="275"/>
          </a:xfrm>
          <a:custGeom>
            <a:avLst/>
            <a:gdLst/>
            <a:ahLst/>
            <a:cxnLst/>
            <a:rect l="l" t="t" r="r" b="b"/>
            <a:pathLst>
              <a:path w="561" h="11" extrusionOk="0">
                <a:moveTo>
                  <a:pt x="0" y="0"/>
                </a:moveTo>
                <a:cubicBezTo>
                  <a:pt x="189" y="0"/>
                  <a:pt x="372" y="0"/>
                  <a:pt x="560" y="10"/>
                </a:cubicBezTo>
                <a:cubicBezTo>
                  <a:pt x="377" y="0"/>
                  <a:pt x="189" y="0"/>
                  <a:pt x="5" y="0"/>
                </a:cubicBezTo>
                <a:close/>
              </a:path>
            </a:pathLst>
          </a:custGeom>
          <a:solidFill>
            <a:srgbClr val="641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4209;p57">
            <a:extLst>
              <a:ext uri="{FF2B5EF4-FFF2-40B4-BE49-F238E27FC236}">
                <a16:creationId xmlns:a16="http://schemas.microsoft.com/office/drawing/2014/main" id="{8B5EAD35-50C2-4DFB-B69D-D6339CCBAB1E}"/>
              </a:ext>
            </a:extLst>
          </p:cNvPr>
          <p:cNvGrpSpPr/>
          <p:nvPr/>
        </p:nvGrpSpPr>
        <p:grpSpPr>
          <a:xfrm>
            <a:off x="4973400" y="1573512"/>
            <a:ext cx="1880425" cy="1530050"/>
            <a:chOff x="3731950" y="1806725"/>
            <a:chExt cx="1880425" cy="1530050"/>
          </a:xfrm>
        </p:grpSpPr>
        <p:sp>
          <p:nvSpPr>
            <p:cNvPr id="68" name="Google Shape;4210;p57">
              <a:extLst>
                <a:ext uri="{FF2B5EF4-FFF2-40B4-BE49-F238E27FC236}">
                  <a16:creationId xmlns:a16="http://schemas.microsoft.com/office/drawing/2014/main" id="{2A23B269-B9F3-4EA7-BA43-4A9EE009ACA1}"/>
                </a:ext>
              </a:extLst>
            </p:cNvPr>
            <p:cNvSpPr/>
            <p:nvPr/>
          </p:nvSpPr>
          <p:spPr>
            <a:xfrm>
              <a:off x="3736650" y="1810125"/>
              <a:ext cx="1872325" cy="1526650"/>
            </a:xfrm>
            <a:custGeom>
              <a:avLst/>
              <a:gdLst/>
              <a:ahLst/>
              <a:cxnLst/>
              <a:rect l="l" t="t" r="r" b="b"/>
              <a:pathLst>
                <a:path w="74893" h="61066" extrusionOk="0">
                  <a:moveTo>
                    <a:pt x="4613" y="1"/>
                  </a:moveTo>
                  <a:cubicBezTo>
                    <a:pt x="2067" y="1"/>
                    <a:pt x="1" y="2065"/>
                    <a:pt x="1" y="4618"/>
                  </a:cubicBezTo>
                  <a:lnTo>
                    <a:pt x="1" y="56448"/>
                  </a:lnTo>
                  <a:cubicBezTo>
                    <a:pt x="1" y="59000"/>
                    <a:pt x="2067" y="61065"/>
                    <a:pt x="4613" y="61065"/>
                  </a:cubicBezTo>
                  <a:lnTo>
                    <a:pt x="70281" y="61065"/>
                  </a:lnTo>
                  <a:cubicBezTo>
                    <a:pt x="72827" y="61065"/>
                    <a:pt x="74893" y="59000"/>
                    <a:pt x="74893" y="56448"/>
                  </a:cubicBezTo>
                  <a:lnTo>
                    <a:pt x="74893" y="4618"/>
                  </a:lnTo>
                  <a:cubicBezTo>
                    <a:pt x="74893" y="2065"/>
                    <a:pt x="72827" y="1"/>
                    <a:pt x="7028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1;p57">
              <a:extLst>
                <a:ext uri="{FF2B5EF4-FFF2-40B4-BE49-F238E27FC236}">
                  <a16:creationId xmlns:a16="http://schemas.microsoft.com/office/drawing/2014/main" id="{F96B379D-5E7A-4CB9-BC69-0DFF9D0BFC50}"/>
                </a:ext>
              </a:extLst>
            </p:cNvPr>
            <p:cNvSpPr/>
            <p:nvPr/>
          </p:nvSpPr>
          <p:spPr>
            <a:xfrm>
              <a:off x="3822150" y="2364575"/>
              <a:ext cx="1037575" cy="724700"/>
            </a:xfrm>
            <a:custGeom>
              <a:avLst/>
              <a:gdLst/>
              <a:ahLst/>
              <a:cxnLst/>
              <a:rect l="l" t="t" r="r" b="b"/>
              <a:pathLst>
                <a:path w="41503" h="28988" extrusionOk="0">
                  <a:moveTo>
                    <a:pt x="2967" y="0"/>
                  </a:moveTo>
                  <a:cubicBezTo>
                    <a:pt x="1329" y="0"/>
                    <a:pt x="1" y="1329"/>
                    <a:pt x="1" y="2966"/>
                  </a:cubicBezTo>
                  <a:lnTo>
                    <a:pt x="1" y="26028"/>
                  </a:lnTo>
                  <a:cubicBezTo>
                    <a:pt x="1" y="27664"/>
                    <a:pt x="1329" y="28987"/>
                    <a:pt x="2967" y="28987"/>
                  </a:cubicBezTo>
                  <a:lnTo>
                    <a:pt x="38542" y="28987"/>
                  </a:lnTo>
                  <a:cubicBezTo>
                    <a:pt x="40180" y="28987"/>
                    <a:pt x="41503" y="27664"/>
                    <a:pt x="41503" y="26028"/>
                  </a:cubicBezTo>
                  <a:lnTo>
                    <a:pt x="41503" y="2966"/>
                  </a:lnTo>
                  <a:cubicBezTo>
                    <a:pt x="41503" y="1329"/>
                    <a:pt x="40180" y="0"/>
                    <a:pt x="3854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12;p57">
              <a:extLst>
                <a:ext uri="{FF2B5EF4-FFF2-40B4-BE49-F238E27FC236}">
                  <a16:creationId xmlns:a16="http://schemas.microsoft.com/office/drawing/2014/main" id="{75E94815-8313-4A54-8F88-577416B40917}"/>
                </a:ext>
              </a:extLst>
            </p:cNvPr>
            <p:cNvSpPr/>
            <p:nvPr/>
          </p:nvSpPr>
          <p:spPr>
            <a:xfrm>
              <a:off x="4260900" y="2480025"/>
              <a:ext cx="513050" cy="513050"/>
            </a:xfrm>
            <a:custGeom>
              <a:avLst/>
              <a:gdLst/>
              <a:ahLst/>
              <a:cxnLst/>
              <a:rect l="l" t="t" r="r" b="b"/>
              <a:pathLst>
                <a:path w="20522" h="20522" extrusionOk="0">
                  <a:moveTo>
                    <a:pt x="10261" y="1"/>
                  </a:moveTo>
                  <a:cubicBezTo>
                    <a:pt x="4593" y="1"/>
                    <a:pt x="1" y="4597"/>
                    <a:pt x="1" y="10261"/>
                  </a:cubicBezTo>
                  <a:cubicBezTo>
                    <a:pt x="1" y="15929"/>
                    <a:pt x="4593" y="20521"/>
                    <a:pt x="10261" y="20521"/>
                  </a:cubicBezTo>
                  <a:cubicBezTo>
                    <a:pt x="15925" y="20521"/>
                    <a:pt x="20521" y="15929"/>
                    <a:pt x="20521" y="10261"/>
                  </a:cubicBezTo>
                  <a:cubicBezTo>
                    <a:pt x="20521" y="4597"/>
                    <a:pt x="15925" y="1"/>
                    <a:pt x="10261" y="1"/>
                  </a:cubicBezTo>
                  <a:close/>
                </a:path>
              </a:pathLst>
            </a:custGeom>
            <a:solidFill>
              <a:srgbClr val="EDE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13;p57">
              <a:extLst>
                <a:ext uri="{FF2B5EF4-FFF2-40B4-BE49-F238E27FC236}">
                  <a16:creationId xmlns:a16="http://schemas.microsoft.com/office/drawing/2014/main" id="{FF3A2121-0546-496D-A589-6CA42698E91A}"/>
                </a:ext>
              </a:extLst>
            </p:cNvPr>
            <p:cNvSpPr/>
            <p:nvPr/>
          </p:nvSpPr>
          <p:spPr>
            <a:xfrm>
              <a:off x="4277375" y="2468275"/>
              <a:ext cx="416300" cy="513025"/>
            </a:xfrm>
            <a:custGeom>
              <a:avLst/>
              <a:gdLst/>
              <a:ahLst/>
              <a:cxnLst/>
              <a:rect l="l" t="t" r="r" b="b"/>
              <a:pathLst>
                <a:path w="16652" h="20521" extrusionOk="0">
                  <a:moveTo>
                    <a:pt x="10261" y="0"/>
                  </a:moveTo>
                  <a:cubicBezTo>
                    <a:pt x="4598" y="0"/>
                    <a:pt x="1" y="4596"/>
                    <a:pt x="1" y="10260"/>
                  </a:cubicBezTo>
                  <a:cubicBezTo>
                    <a:pt x="1" y="15928"/>
                    <a:pt x="4598" y="20521"/>
                    <a:pt x="10261" y="20521"/>
                  </a:cubicBezTo>
                  <a:cubicBezTo>
                    <a:pt x="12677" y="20521"/>
                    <a:pt x="14900" y="19683"/>
                    <a:pt x="16652" y="18282"/>
                  </a:cubicBezTo>
                  <a:lnTo>
                    <a:pt x="10261" y="10260"/>
                  </a:lnTo>
                  <a:lnTo>
                    <a:pt x="10261" y="0"/>
                  </a:ln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14;p57">
              <a:extLst>
                <a:ext uri="{FF2B5EF4-FFF2-40B4-BE49-F238E27FC236}">
                  <a16:creationId xmlns:a16="http://schemas.microsoft.com/office/drawing/2014/main" id="{3F401F8A-CE16-4130-8050-2876A695B482}"/>
                </a:ext>
              </a:extLst>
            </p:cNvPr>
            <p:cNvSpPr/>
            <p:nvPr/>
          </p:nvSpPr>
          <p:spPr>
            <a:xfrm>
              <a:off x="4533900" y="2468275"/>
              <a:ext cx="204500" cy="256525"/>
            </a:xfrm>
            <a:custGeom>
              <a:avLst/>
              <a:gdLst/>
              <a:ahLst/>
              <a:cxnLst/>
              <a:rect l="l" t="t" r="r" b="b"/>
              <a:pathLst>
                <a:path w="8180" h="10261" extrusionOk="0">
                  <a:moveTo>
                    <a:pt x="0" y="0"/>
                  </a:moveTo>
                  <a:lnTo>
                    <a:pt x="0" y="10260"/>
                  </a:lnTo>
                  <a:lnTo>
                    <a:pt x="8179" y="4063"/>
                  </a:lnTo>
                  <a:cubicBezTo>
                    <a:pt x="6302" y="1594"/>
                    <a:pt x="3337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15;p57">
              <a:extLst>
                <a:ext uri="{FF2B5EF4-FFF2-40B4-BE49-F238E27FC236}">
                  <a16:creationId xmlns:a16="http://schemas.microsoft.com/office/drawing/2014/main" id="{FDAFBF99-2A3E-4DF0-A57A-B7E016BCFB09}"/>
                </a:ext>
              </a:extLst>
            </p:cNvPr>
            <p:cNvSpPr/>
            <p:nvPr/>
          </p:nvSpPr>
          <p:spPr>
            <a:xfrm>
              <a:off x="4533900" y="2569825"/>
              <a:ext cx="256525" cy="355500"/>
            </a:xfrm>
            <a:custGeom>
              <a:avLst/>
              <a:gdLst/>
              <a:ahLst/>
              <a:cxnLst/>
              <a:rect l="l" t="t" r="r" b="b"/>
              <a:pathLst>
                <a:path w="10261" h="14220" extrusionOk="0">
                  <a:moveTo>
                    <a:pt x="8179" y="1"/>
                  </a:moveTo>
                  <a:lnTo>
                    <a:pt x="0" y="6198"/>
                  </a:lnTo>
                  <a:lnTo>
                    <a:pt x="6391" y="14220"/>
                  </a:lnTo>
                  <a:cubicBezTo>
                    <a:pt x="8749" y="12342"/>
                    <a:pt x="10260" y="9445"/>
                    <a:pt x="10260" y="6198"/>
                  </a:cubicBezTo>
                  <a:cubicBezTo>
                    <a:pt x="10260" y="3870"/>
                    <a:pt x="9482" y="1721"/>
                    <a:pt x="817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16;p57">
              <a:extLst>
                <a:ext uri="{FF2B5EF4-FFF2-40B4-BE49-F238E27FC236}">
                  <a16:creationId xmlns:a16="http://schemas.microsoft.com/office/drawing/2014/main" id="{2DE9C86F-5C62-49CB-9AC7-940858E7BFF4}"/>
                </a:ext>
              </a:extLst>
            </p:cNvPr>
            <p:cNvSpPr/>
            <p:nvPr/>
          </p:nvSpPr>
          <p:spPr>
            <a:xfrm>
              <a:off x="3863350" y="2450075"/>
              <a:ext cx="436300" cy="16500"/>
            </a:xfrm>
            <a:custGeom>
              <a:avLst/>
              <a:gdLst/>
              <a:ahLst/>
              <a:cxnLst/>
              <a:rect l="l" t="t" r="r" b="b"/>
              <a:pathLst>
                <a:path w="17452" h="660" extrusionOk="0">
                  <a:moveTo>
                    <a:pt x="267" y="0"/>
                  </a:moveTo>
                  <a:cubicBezTo>
                    <a:pt x="120" y="0"/>
                    <a:pt x="1" y="121"/>
                    <a:pt x="1" y="262"/>
                  </a:cubicBezTo>
                  <a:lnTo>
                    <a:pt x="1" y="398"/>
                  </a:lnTo>
                  <a:cubicBezTo>
                    <a:pt x="1" y="545"/>
                    <a:pt x="120" y="659"/>
                    <a:pt x="267" y="659"/>
                  </a:cubicBezTo>
                  <a:lnTo>
                    <a:pt x="17189" y="659"/>
                  </a:lnTo>
                  <a:cubicBezTo>
                    <a:pt x="17336" y="659"/>
                    <a:pt x="17452" y="545"/>
                    <a:pt x="17452" y="398"/>
                  </a:cubicBezTo>
                  <a:lnTo>
                    <a:pt x="17452" y="262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17;p57">
              <a:extLst>
                <a:ext uri="{FF2B5EF4-FFF2-40B4-BE49-F238E27FC236}">
                  <a16:creationId xmlns:a16="http://schemas.microsoft.com/office/drawing/2014/main" id="{FFB5C20C-1AB6-46FD-A127-4808F11A5AD1}"/>
                </a:ext>
              </a:extLst>
            </p:cNvPr>
            <p:cNvSpPr/>
            <p:nvPr/>
          </p:nvSpPr>
          <p:spPr>
            <a:xfrm>
              <a:off x="3863350" y="2508775"/>
              <a:ext cx="436300" cy="16625"/>
            </a:xfrm>
            <a:custGeom>
              <a:avLst/>
              <a:gdLst/>
              <a:ahLst/>
              <a:cxnLst/>
              <a:rect l="l" t="t" r="r" b="b"/>
              <a:pathLst>
                <a:path w="17452" h="665" extrusionOk="0">
                  <a:moveTo>
                    <a:pt x="267" y="0"/>
                  </a:moveTo>
                  <a:cubicBezTo>
                    <a:pt x="120" y="0"/>
                    <a:pt x="1" y="121"/>
                    <a:pt x="1" y="268"/>
                  </a:cubicBezTo>
                  <a:lnTo>
                    <a:pt x="1" y="398"/>
                  </a:lnTo>
                  <a:cubicBezTo>
                    <a:pt x="1" y="545"/>
                    <a:pt x="120" y="664"/>
                    <a:pt x="267" y="664"/>
                  </a:cubicBezTo>
                  <a:lnTo>
                    <a:pt x="17189" y="664"/>
                  </a:lnTo>
                  <a:cubicBezTo>
                    <a:pt x="17336" y="664"/>
                    <a:pt x="17452" y="545"/>
                    <a:pt x="17452" y="398"/>
                  </a:cubicBezTo>
                  <a:lnTo>
                    <a:pt x="17452" y="268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18;p57">
              <a:extLst>
                <a:ext uri="{FF2B5EF4-FFF2-40B4-BE49-F238E27FC236}">
                  <a16:creationId xmlns:a16="http://schemas.microsoft.com/office/drawing/2014/main" id="{7A715FD7-0E2E-44AC-AC79-DF25A4198755}"/>
                </a:ext>
              </a:extLst>
            </p:cNvPr>
            <p:cNvSpPr/>
            <p:nvPr/>
          </p:nvSpPr>
          <p:spPr>
            <a:xfrm>
              <a:off x="3863350" y="25676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16"/>
                    <a:pt x="1" y="263"/>
                  </a:cubicBezTo>
                  <a:lnTo>
                    <a:pt x="1" y="399"/>
                  </a:lnTo>
                  <a:cubicBezTo>
                    <a:pt x="1" y="545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5"/>
                    <a:pt x="11092" y="399"/>
                  </a:cubicBezTo>
                  <a:lnTo>
                    <a:pt x="11092" y="263"/>
                  </a:lnTo>
                  <a:cubicBezTo>
                    <a:pt x="11092" y="116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19;p57">
              <a:extLst>
                <a:ext uri="{FF2B5EF4-FFF2-40B4-BE49-F238E27FC236}">
                  <a16:creationId xmlns:a16="http://schemas.microsoft.com/office/drawing/2014/main" id="{58E3262B-3126-4C9E-A999-2F8DFE8BD8DE}"/>
                </a:ext>
              </a:extLst>
            </p:cNvPr>
            <p:cNvSpPr/>
            <p:nvPr/>
          </p:nvSpPr>
          <p:spPr>
            <a:xfrm>
              <a:off x="3863350" y="26263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21"/>
                    <a:pt x="1" y="262"/>
                  </a:cubicBezTo>
                  <a:lnTo>
                    <a:pt x="1" y="399"/>
                  </a:lnTo>
                  <a:cubicBezTo>
                    <a:pt x="1" y="544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4"/>
                    <a:pt x="11092" y="399"/>
                  </a:cubicBezTo>
                  <a:lnTo>
                    <a:pt x="11092" y="262"/>
                  </a:lnTo>
                  <a:cubicBezTo>
                    <a:pt x="11092" y="121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20;p57">
              <a:extLst>
                <a:ext uri="{FF2B5EF4-FFF2-40B4-BE49-F238E27FC236}">
                  <a16:creationId xmlns:a16="http://schemas.microsoft.com/office/drawing/2014/main" id="{A6025798-620C-41DA-825E-B05C2B5C18E4}"/>
                </a:ext>
              </a:extLst>
            </p:cNvPr>
            <p:cNvSpPr/>
            <p:nvPr/>
          </p:nvSpPr>
          <p:spPr>
            <a:xfrm>
              <a:off x="3731950" y="1806725"/>
              <a:ext cx="1880425" cy="114825"/>
            </a:xfrm>
            <a:custGeom>
              <a:avLst/>
              <a:gdLst/>
              <a:ahLst/>
              <a:cxnLst/>
              <a:rect l="l" t="t" r="r" b="b"/>
              <a:pathLst>
                <a:path w="75217" h="4593" extrusionOk="0">
                  <a:moveTo>
                    <a:pt x="3394" y="0"/>
                  </a:moveTo>
                  <a:cubicBezTo>
                    <a:pt x="1523" y="0"/>
                    <a:pt x="1" y="1522"/>
                    <a:pt x="1" y="3394"/>
                  </a:cubicBezTo>
                  <a:lnTo>
                    <a:pt x="1" y="4592"/>
                  </a:lnTo>
                  <a:lnTo>
                    <a:pt x="75217" y="4592"/>
                  </a:lnTo>
                  <a:lnTo>
                    <a:pt x="75217" y="3394"/>
                  </a:lnTo>
                  <a:cubicBezTo>
                    <a:pt x="75217" y="1522"/>
                    <a:pt x="73700" y="0"/>
                    <a:pt x="718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21;p57">
              <a:extLst>
                <a:ext uri="{FF2B5EF4-FFF2-40B4-BE49-F238E27FC236}">
                  <a16:creationId xmlns:a16="http://schemas.microsoft.com/office/drawing/2014/main" id="{857529C8-D0DA-4034-9FC4-4834627C6BDC}"/>
                </a:ext>
              </a:extLst>
            </p:cNvPr>
            <p:cNvSpPr/>
            <p:nvPr/>
          </p:nvSpPr>
          <p:spPr>
            <a:xfrm>
              <a:off x="3827000" y="1990275"/>
              <a:ext cx="311050" cy="311050"/>
            </a:xfrm>
            <a:custGeom>
              <a:avLst/>
              <a:gdLst/>
              <a:ahLst/>
              <a:cxnLst/>
              <a:rect l="l" t="t" r="r" b="b"/>
              <a:pathLst>
                <a:path w="12442" h="12442" extrusionOk="0">
                  <a:moveTo>
                    <a:pt x="1323" y="0"/>
                  </a:moveTo>
                  <a:cubicBezTo>
                    <a:pt x="591" y="0"/>
                    <a:pt x="0" y="591"/>
                    <a:pt x="0" y="1318"/>
                  </a:cubicBezTo>
                  <a:lnTo>
                    <a:pt x="0" y="11124"/>
                  </a:lnTo>
                  <a:cubicBezTo>
                    <a:pt x="0" y="11851"/>
                    <a:pt x="591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22;p57">
              <a:extLst>
                <a:ext uri="{FF2B5EF4-FFF2-40B4-BE49-F238E27FC236}">
                  <a16:creationId xmlns:a16="http://schemas.microsoft.com/office/drawing/2014/main" id="{859FA277-1767-4B4B-84DC-120B75BCED94}"/>
                </a:ext>
              </a:extLst>
            </p:cNvPr>
            <p:cNvSpPr/>
            <p:nvPr/>
          </p:nvSpPr>
          <p:spPr>
            <a:xfrm>
              <a:off x="3844375" y="2082675"/>
              <a:ext cx="268950" cy="164775"/>
            </a:xfrm>
            <a:custGeom>
              <a:avLst/>
              <a:gdLst/>
              <a:ahLst/>
              <a:cxnLst/>
              <a:rect l="l" t="t" r="r" b="b"/>
              <a:pathLst>
                <a:path w="10758" h="6591" extrusionOk="0">
                  <a:moveTo>
                    <a:pt x="7481" y="1"/>
                  </a:moveTo>
                  <a:cubicBezTo>
                    <a:pt x="7351" y="1"/>
                    <a:pt x="7221" y="64"/>
                    <a:pt x="7145" y="195"/>
                  </a:cubicBezTo>
                  <a:lnTo>
                    <a:pt x="4854" y="4008"/>
                  </a:lnTo>
                  <a:lnTo>
                    <a:pt x="3186" y="2282"/>
                  </a:lnTo>
                  <a:cubicBezTo>
                    <a:pt x="3108" y="2200"/>
                    <a:pt x="3005" y="2161"/>
                    <a:pt x="2903" y="2161"/>
                  </a:cubicBezTo>
                  <a:cubicBezTo>
                    <a:pt x="2771" y="2161"/>
                    <a:pt x="2640" y="2226"/>
                    <a:pt x="2563" y="2350"/>
                  </a:cubicBezTo>
                  <a:lnTo>
                    <a:pt x="1" y="6591"/>
                  </a:lnTo>
                  <a:lnTo>
                    <a:pt x="10758" y="6591"/>
                  </a:lnTo>
                  <a:lnTo>
                    <a:pt x="7840" y="231"/>
                  </a:lnTo>
                  <a:cubicBezTo>
                    <a:pt x="7771" y="80"/>
                    <a:pt x="7626" y="1"/>
                    <a:pt x="748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23;p57">
              <a:extLst>
                <a:ext uri="{FF2B5EF4-FFF2-40B4-BE49-F238E27FC236}">
                  <a16:creationId xmlns:a16="http://schemas.microsoft.com/office/drawing/2014/main" id="{FCEF0420-023D-4239-BCD6-6158631DFE2B}"/>
                </a:ext>
              </a:extLst>
            </p:cNvPr>
            <p:cNvSpPr/>
            <p:nvPr/>
          </p:nvSpPr>
          <p:spPr>
            <a:xfrm>
              <a:off x="3926625" y="2051575"/>
              <a:ext cx="48525" cy="48525"/>
            </a:xfrm>
            <a:custGeom>
              <a:avLst/>
              <a:gdLst/>
              <a:ahLst/>
              <a:cxnLst/>
              <a:rect l="l" t="t" r="r" b="b"/>
              <a:pathLst>
                <a:path w="1941" h="1941" extrusionOk="0">
                  <a:moveTo>
                    <a:pt x="973" y="1"/>
                  </a:moveTo>
                  <a:cubicBezTo>
                    <a:pt x="434" y="1"/>
                    <a:pt x="0" y="435"/>
                    <a:pt x="0" y="968"/>
                  </a:cubicBezTo>
                  <a:cubicBezTo>
                    <a:pt x="0" y="1507"/>
                    <a:pt x="434" y="1941"/>
                    <a:pt x="973" y="1941"/>
                  </a:cubicBezTo>
                  <a:cubicBezTo>
                    <a:pt x="1506" y="1941"/>
                    <a:pt x="1941" y="1507"/>
                    <a:pt x="1941" y="968"/>
                  </a:cubicBezTo>
                  <a:cubicBezTo>
                    <a:pt x="1941" y="435"/>
                    <a:pt x="150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24;p57">
              <a:extLst>
                <a:ext uri="{FF2B5EF4-FFF2-40B4-BE49-F238E27FC236}">
                  <a16:creationId xmlns:a16="http://schemas.microsoft.com/office/drawing/2014/main" id="{5E962C59-1C06-49AF-A649-97A88BD4D49A}"/>
                </a:ext>
              </a:extLst>
            </p:cNvPr>
            <p:cNvSpPr/>
            <p:nvPr/>
          </p:nvSpPr>
          <p:spPr>
            <a:xfrm>
              <a:off x="4185475" y="1990275"/>
              <a:ext cx="311075" cy="311050"/>
            </a:xfrm>
            <a:custGeom>
              <a:avLst/>
              <a:gdLst/>
              <a:ahLst/>
              <a:cxnLst/>
              <a:rect l="l" t="t" r="r" b="b"/>
              <a:pathLst>
                <a:path w="12443" h="12442" extrusionOk="0">
                  <a:moveTo>
                    <a:pt x="1323" y="0"/>
                  </a:moveTo>
                  <a:cubicBezTo>
                    <a:pt x="592" y="0"/>
                    <a:pt x="1" y="591"/>
                    <a:pt x="1" y="1318"/>
                  </a:cubicBezTo>
                  <a:lnTo>
                    <a:pt x="1" y="11124"/>
                  </a:lnTo>
                  <a:cubicBezTo>
                    <a:pt x="1" y="11851"/>
                    <a:pt x="592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25;p57">
              <a:extLst>
                <a:ext uri="{FF2B5EF4-FFF2-40B4-BE49-F238E27FC236}">
                  <a16:creationId xmlns:a16="http://schemas.microsoft.com/office/drawing/2014/main" id="{CCAC2C0C-581B-4EFE-9752-D696A9011C26}"/>
                </a:ext>
              </a:extLst>
            </p:cNvPr>
            <p:cNvSpPr/>
            <p:nvPr/>
          </p:nvSpPr>
          <p:spPr>
            <a:xfrm>
              <a:off x="4278950" y="2230300"/>
              <a:ext cx="124250" cy="31025"/>
            </a:xfrm>
            <a:custGeom>
              <a:avLst/>
              <a:gdLst/>
              <a:ahLst/>
              <a:cxnLst/>
              <a:rect l="l" t="t" r="r" b="b"/>
              <a:pathLst>
                <a:path w="4970" h="1241" extrusionOk="0">
                  <a:moveTo>
                    <a:pt x="2486" y="1"/>
                  </a:moveTo>
                  <a:cubicBezTo>
                    <a:pt x="1110" y="1"/>
                    <a:pt x="0" y="278"/>
                    <a:pt x="0" y="618"/>
                  </a:cubicBezTo>
                  <a:cubicBezTo>
                    <a:pt x="0" y="963"/>
                    <a:pt x="1110" y="1241"/>
                    <a:pt x="2486" y="1241"/>
                  </a:cubicBezTo>
                  <a:cubicBezTo>
                    <a:pt x="3855" y="1241"/>
                    <a:pt x="4969" y="963"/>
                    <a:pt x="4969" y="618"/>
                  </a:cubicBezTo>
                  <a:cubicBezTo>
                    <a:pt x="4969" y="278"/>
                    <a:pt x="3855" y="1"/>
                    <a:pt x="248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26;p57">
              <a:extLst>
                <a:ext uri="{FF2B5EF4-FFF2-40B4-BE49-F238E27FC236}">
                  <a16:creationId xmlns:a16="http://schemas.microsoft.com/office/drawing/2014/main" id="{0D4D3CCE-5016-430D-9519-1C1879971D0E}"/>
                </a:ext>
              </a:extLst>
            </p:cNvPr>
            <p:cNvSpPr/>
            <p:nvPr/>
          </p:nvSpPr>
          <p:spPr>
            <a:xfrm>
              <a:off x="4257925" y="2055900"/>
              <a:ext cx="166325" cy="184375"/>
            </a:xfrm>
            <a:custGeom>
              <a:avLst/>
              <a:gdLst/>
              <a:ahLst/>
              <a:cxnLst/>
              <a:rect l="l" t="t" r="r" b="b"/>
              <a:pathLst>
                <a:path w="6653" h="7375" extrusionOk="0">
                  <a:moveTo>
                    <a:pt x="3289" y="1078"/>
                  </a:moveTo>
                  <a:cubicBezTo>
                    <a:pt x="4387" y="1078"/>
                    <a:pt x="5277" y="1925"/>
                    <a:pt x="5277" y="2965"/>
                  </a:cubicBezTo>
                  <a:cubicBezTo>
                    <a:pt x="5277" y="4012"/>
                    <a:pt x="4387" y="4854"/>
                    <a:pt x="3289" y="4854"/>
                  </a:cubicBezTo>
                  <a:cubicBezTo>
                    <a:pt x="2191" y="4854"/>
                    <a:pt x="1302" y="4012"/>
                    <a:pt x="1302" y="2965"/>
                  </a:cubicBezTo>
                  <a:cubicBezTo>
                    <a:pt x="1302" y="1925"/>
                    <a:pt x="2191" y="1078"/>
                    <a:pt x="3289" y="1078"/>
                  </a:cubicBezTo>
                  <a:close/>
                  <a:moveTo>
                    <a:pt x="3324" y="0"/>
                  </a:moveTo>
                  <a:cubicBezTo>
                    <a:pt x="2548" y="0"/>
                    <a:pt x="1773" y="298"/>
                    <a:pt x="1182" y="894"/>
                  </a:cubicBezTo>
                  <a:cubicBezTo>
                    <a:pt x="1" y="2087"/>
                    <a:pt x="1" y="4022"/>
                    <a:pt x="1182" y="5214"/>
                  </a:cubicBezTo>
                  <a:lnTo>
                    <a:pt x="3327" y="7374"/>
                  </a:lnTo>
                  <a:lnTo>
                    <a:pt x="5470" y="5214"/>
                  </a:lnTo>
                  <a:cubicBezTo>
                    <a:pt x="6653" y="4022"/>
                    <a:pt x="6653" y="2087"/>
                    <a:pt x="5470" y="894"/>
                  </a:cubicBezTo>
                  <a:cubicBezTo>
                    <a:pt x="4877" y="298"/>
                    <a:pt x="4100" y="0"/>
                    <a:pt x="3324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4227;p57">
            <a:extLst>
              <a:ext uri="{FF2B5EF4-FFF2-40B4-BE49-F238E27FC236}">
                <a16:creationId xmlns:a16="http://schemas.microsoft.com/office/drawing/2014/main" id="{49604F79-D584-402B-A5A0-331DF812E826}"/>
              </a:ext>
            </a:extLst>
          </p:cNvPr>
          <p:cNvGrpSpPr/>
          <p:nvPr/>
        </p:nvGrpSpPr>
        <p:grpSpPr>
          <a:xfrm>
            <a:off x="6185188" y="1761450"/>
            <a:ext cx="918450" cy="1530275"/>
            <a:chOff x="5816625" y="1806613"/>
            <a:chExt cx="918450" cy="1530275"/>
          </a:xfrm>
        </p:grpSpPr>
        <p:sp>
          <p:nvSpPr>
            <p:cNvPr id="86" name="Google Shape;4228;p57">
              <a:extLst>
                <a:ext uri="{FF2B5EF4-FFF2-40B4-BE49-F238E27FC236}">
                  <a16:creationId xmlns:a16="http://schemas.microsoft.com/office/drawing/2014/main" id="{CDE07266-936C-4E3F-B8ED-305B2EB4DB68}"/>
                </a:ext>
              </a:extLst>
            </p:cNvPr>
            <p:cNvSpPr/>
            <p:nvPr/>
          </p:nvSpPr>
          <p:spPr>
            <a:xfrm>
              <a:off x="5816625" y="1806613"/>
              <a:ext cx="918450" cy="1530275"/>
            </a:xfrm>
            <a:custGeom>
              <a:avLst/>
              <a:gdLst/>
              <a:ahLst/>
              <a:cxnLst/>
              <a:rect l="l" t="t" r="r" b="b"/>
              <a:pathLst>
                <a:path w="36738" h="61211" extrusionOk="0">
                  <a:moveTo>
                    <a:pt x="3044" y="1"/>
                  </a:moveTo>
                  <a:cubicBezTo>
                    <a:pt x="1361" y="1"/>
                    <a:pt x="0" y="1365"/>
                    <a:pt x="0" y="3044"/>
                  </a:cubicBezTo>
                  <a:lnTo>
                    <a:pt x="0" y="58167"/>
                  </a:lnTo>
                  <a:cubicBezTo>
                    <a:pt x="0" y="59847"/>
                    <a:pt x="1361" y="61211"/>
                    <a:pt x="3044" y="61211"/>
                  </a:cubicBezTo>
                  <a:lnTo>
                    <a:pt x="33694" y="61211"/>
                  </a:lnTo>
                  <a:cubicBezTo>
                    <a:pt x="35379" y="61211"/>
                    <a:pt x="36738" y="59847"/>
                    <a:pt x="36738" y="58167"/>
                  </a:cubicBezTo>
                  <a:lnTo>
                    <a:pt x="36738" y="3044"/>
                  </a:lnTo>
                  <a:cubicBezTo>
                    <a:pt x="36738" y="1365"/>
                    <a:pt x="35379" y="1"/>
                    <a:pt x="336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29;p57">
              <a:extLst>
                <a:ext uri="{FF2B5EF4-FFF2-40B4-BE49-F238E27FC236}">
                  <a16:creationId xmlns:a16="http://schemas.microsoft.com/office/drawing/2014/main" id="{B32561E8-D9FD-409C-9DEF-03D77824A53F}"/>
                </a:ext>
              </a:extLst>
            </p:cNvPr>
            <p:cNvSpPr/>
            <p:nvPr/>
          </p:nvSpPr>
          <p:spPr>
            <a:xfrm>
              <a:off x="5856625" y="1853413"/>
              <a:ext cx="838450" cy="1338900"/>
            </a:xfrm>
            <a:custGeom>
              <a:avLst/>
              <a:gdLst/>
              <a:ahLst/>
              <a:cxnLst/>
              <a:rect l="l" t="t" r="r" b="b"/>
              <a:pathLst>
                <a:path w="33538" h="53556" extrusionOk="0">
                  <a:moveTo>
                    <a:pt x="2020" y="0"/>
                  </a:moveTo>
                  <a:cubicBezTo>
                    <a:pt x="905" y="0"/>
                    <a:pt x="1" y="905"/>
                    <a:pt x="1" y="2020"/>
                  </a:cubicBezTo>
                  <a:lnTo>
                    <a:pt x="1" y="51537"/>
                  </a:lnTo>
                  <a:cubicBezTo>
                    <a:pt x="1" y="52651"/>
                    <a:pt x="905" y="53556"/>
                    <a:pt x="2020" y="53556"/>
                  </a:cubicBezTo>
                  <a:lnTo>
                    <a:pt x="31520" y="53556"/>
                  </a:lnTo>
                  <a:cubicBezTo>
                    <a:pt x="32633" y="53556"/>
                    <a:pt x="33538" y="52651"/>
                    <a:pt x="33538" y="51537"/>
                  </a:cubicBezTo>
                  <a:lnTo>
                    <a:pt x="33538" y="2020"/>
                  </a:lnTo>
                  <a:cubicBezTo>
                    <a:pt x="33538" y="905"/>
                    <a:pt x="32633" y="0"/>
                    <a:pt x="3152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30;p57">
              <a:extLst>
                <a:ext uri="{FF2B5EF4-FFF2-40B4-BE49-F238E27FC236}">
                  <a16:creationId xmlns:a16="http://schemas.microsoft.com/office/drawing/2014/main" id="{85D08245-781C-4996-A8AF-6EF8D9DE57C5}"/>
                </a:ext>
              </a:extLst>
            </p:cNvPr>
            <p:cNvSpPr/>
            <p:nvPr/>
          </p:nvSpPr>
          <p:spPr>
            <a:xfrm>
              <a:off x="5904875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5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5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31;p57">
              <a:extLst>
                <a:ext uri="{FF2B5EF4-FFF2-40B4-BE49-F238E27FC236}">
                  <a16:creationId xmlns:a16="http://schemas.microsoft.com/office/drawing/2014/main" id="{0CEC091D-B07D-42A5-A098-BD03B77CFD68}"/>
                </a:ext>
              </a:extLst>
            </p:cNvPr>
            <p:cNvSpPr/>
            <p:nvPr/>
          </p:nvSpPr>
          <p:spPr>
            <a:xfrm>
              <a:off x="6241400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0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0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32;p57">
              <a:extLst>
                <a:ext uri="{FF2B5EF4-FFF2-40B4-BE49-F238E27FC236}">
                  <a16:creationId xmlns:a16="http://schemas.microsoft.com/office/drawing/2014/main" id="{C13E7B3F-8935-4D7E-B3AA-CF84F3FDF9DF}"/>
                </a:ext>
              </a:extLst>
            </p:cNvPr>
            <p:cNvSpPr/>
            <p:nvPr/>
          </p:nvSpPr>
          <p:spPr>
            <a:xfrm>
              <a:off x="5904875" y="2453613"/>
              <a:ext cx="700900" cy="341250"/>
            </a:xfrm>
            <a:custGeom>
              <a:avLst/>
              <a:gdLst/>
              <a:ahLst/>
              <a:cxnLst/>
              <a:rect l="l" t="t" r="r" b="b"/>
              <a:pathLst>
                <a:path w="28036" h="13650" extrusionOk="0">
                  <a:moveTo>
                    <a:pt x="1256" y="1"/>
                  </a:moveTo>
                  <a:cubicBezTo>
                    <a:pt x="566" y="1"/>
                    <a:pt x="1" y="560"/>
                    <a:pt x="1" y="1256"/>
                  </a:cubicBezTo>
                  <a:lnTo>
                    <a:pt x="1" y="12394"/>
                  </a:lnTo>
                  <a:cubicBezTo>
                    <a:pt x="1" y="13091"/>
                    <a:pt x="566" y="13649"/>
                    <a:pt x="1256" y="13649"/>
                  </a:cubicBezTo>
                  <a:lnTo>
                    <a:pt x="26776" y="13649"/>
                  </a:lnTo>
                  <a:cubicBezTo>
                    <a:pt x="27471" y="13649"/>
                    <a:pt x="28036" y="13091"/>
                    <a:pt x="28036" y="12394"/>
                  </a:cubicBezTo>
                  <a:lnTo>
                    <a:pt x="28036" y="1256"/>
                  </a:lnTo>
                  <a:cubicBezTo>
                    <a:pt x="28036" y="560"/>
                    <a:pt x="27471" y="1"/>
                    <a:pt x="267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33;p57">
              <a:extLst>
                <a:ext uri="{FF2B5EF4-FFF2-40B4-BE49-F238E27FC236}">
                  <a16:creationId xmlns:a16="http://schemas.microsoft.com/office/drawing/2014/main" id="{CBD408C3-4C11-4E29-9A41-3F76B238AA55}"/>
                </a:ext>
              </a:extLst>
            </p:cNvPr>
            <p:cNvSpPr/>
            <p:nvPr/>
          </p:nvSpPr>
          <p:spPr>
            <a:xfrm>
              <a:off x="5970900" y="2561713"/>
              <a:ext cx="226600" cy="138775"/>
            </a:xfrm>
            <a:custGeom>
              <a:avLst/>
              <a:gdLst/>
              <a:ahLst/>
              <a:cxnLst/>
              <a:rect l="l" t="t" r="r" b="b"/>
              <a:pathLst>
                <a:path w="9064" h="5551" extrusionOk="0">
                  <a:moveTo>
                    <a:pt x="6302" y="1"/>
                  </a:moveTo>
                  <a:cubicBezTo>
                    <a:pt x="6192" y="1"/>
                    <a:pt x="6082" y="54"/>
                    <a:pt x="6015" y="163"/>
                  </a:cubicBezTo>
                  <a:lnTo>
                    <a:pt x="4090" y="3375"/>
                  </a:lnTo>
                  <a:lnTo>
                    <a:pt x="2684" y="1921"/>
                  </a:lnTo>
                  <a:cubicBezTo>
                    <a:pt x="2618" y="1852"/>
                    <a:pt x="2532" y="1820"/>
                    <a:pt x="2447" y="1820"/>
                  </a:cubicBezTo>
                  <a:cubicBezTo>
                    <a:pt x="2336" y="1820"/>
                    <a:pt x="2226" y="1875"/>
                    <a:pt x="2161" y="1978"/>
                  </a:cubicBezTo>
                  <a:lnTo>
                    <a:pt x="1" y="5550"/>
                  </a:lnTo>
                  <a:lnTo>
                    <a:pt x="9064" y="5550"/>
                  </a:lnTo>
                  <a:lnTo>
                    <a:pt x="6606" y="195"/>
                  </a:lnTo>
                  <a:cubicBezTo>
                    <a:pt x="6545" y="66"/>
                    <a:pt x="6424" y="1"/>
                    <a:pt x="630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34;p57">
              <a:extLst>
                <a:ext uri="{FF2B5EF4-FFF2-40B4-BE49-F238E27FC236}">
                  <a16:creationId xmlns:a16="http://schemas.microsoft.com/office/drawing/2014/main" id="{6C81BCD4-18E7-4F80-909D-1E99C083DAFC}"/>
                </a:ext>
              </a:extLst>
            </p:cNvPr>
            <p:cNvSpPr/>
            <p:nvPr/>
          </p:nvSpPr>
          <p:spPr>
            <a:xfrm>
              <a:off x="6040175" y="2535488"/>
              <a:ext cx="40975" cy="40800"/>
            </a:xfrm>
            <a:custGeom>
              <a:avLst/>
              <a:gdLst/>
              <a:ahLst/>
              <a:cxnLst/>
              <a:rect l="l" t="t" r="r" b="b"/>
              <a:pathLst>
                <a:path w="1639" h="1632" extrusionOk="0">
                  <a:moveTo>
                    <a:pt x="823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70"/>
                    <a:pt x="367" y="1632"/>
                    <a:pt x="823" y="1632"/>
                  </a:cubicBezTo>
                  <a:cubicBezTo>
                    <a:pt x="1272" y="1632"/>
                    <a:pt x="1639" y="1270"/>
                    <a:pt x="1639" y="816"/>
                  </a:cubicBezTo>
                  <a:cubicBezTo>
                    <a:pt x="1639" y="365"/>
                    <a:pt x="1272" y="0"/>
                    <a:pt x="823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35;p57">
              <a:extLst>
                <a:ext uri="{FF2B5EF4-FFF2-40B4-BE49-F238E27FC236}">
                  <a16:creationId xmlns:a16="http://schemas.microsoft.com/office/drawing/2014/main" id="{D491A4AC-841E-45A6-8EDB-DEC9589F53B9}"/>
                </a:ext>
              </a:extLst>
            </p:cNvPr>
            <p:cNvSpPr/>
            <p:nvPr/>
          </p:nvSpPr>
          <p:spPr>
            <a:xfrm>
              <a:off x="5904875" y="1895113"/>
              <a:ext cx="750200" cy="109050"/>
            </a:xfrm>
            <a:custGeom>
              <a:avLst/>
              <a:gdLst/>
              <a:ahLst/>
              <a:cxnLst/>
              <a:rect l="l" t="t" r="r" b="b"/>
              <a:pathLst>
                <a:path w="30008" h="4362" extrusionOk="0">
                  <a:moveTo>
                    <a:pt x="952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410"/>
                  </a:lnTo>
                  <a:cubicBezTo>
                    <a:pt x="1" y="3939"/>
                    <a:pt x="430" y="4362"/>
                    <a:pt x="952" y="4362"/>
                  </a:cubicBezTo>
                  <a:lnTo>
                    <a:pt x="29051" y="4362"/>
                  </a:lnTo>
                  <a:cubicBezTo>
                    <a:pt x="29579" y="4362"/>
                    <a:pt x="30007" y="3939"/>
                    <a:pt x="30007" y="3410"/>
                  </a:cubicBezTo>
                  <a:lnTo>
                    <a:pt x="30007" y="953"/>
                  </a:lnTo>
                  <a:cubicBezTo>
                    <a:pt x="30007" y="429"/>
                    <a:pt x="29579" y="0"/>
                    <a:pt x="290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36;p57">
              <a:extLst>
                <a:ext uri="{FF2B5EF4-FFF2-40B4-BE49-F238E27FC236}">
                  <a16:creationId xmlns:a16="http://schemas.microsoft.com/office/drawing/2014/main" id="{E7650E5E-8C5C-4795-A1E8-783A7641EB2E}"/>
                </a:ext>
              </a:extLst>
            </p:cNvPr>
            <p:cNvSpPr/>
            <p:nvPr/>
          </p:nvSpPr>
          <p:spPr>
            <a:xfrm>
              <a:off x="6313050" y="21314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37;p57">
              <a:extLst>
                <a:ext uri="{FF2B5EF4-FFF2-40B4-BE49-F238E27FC236}">
                  <a16:creationId xmlns:a16="http://schemas.microsoft.com/office/drawing/2014/main" id="{899222F3-BB0A-470A-B170-D634CEC405EC}"/>
                </a:ext>
              </a:extLst>
            </p:cNvPr>
            <p:cNvSpPr/>
            <p:nvPr/>
          </p:nvSpPr>
          <p:spPr>
            <a:xfrm>
              <a:off x="6313050" y="21812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8"/>
                    <a:pt x="0" y="331"/>
                  </a:cubicBezTo>
                  <a:cubicBezTo>
                    <a:pt x="0" y="514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4"/>
                    <a:pt x="13132" y="331"/>
                  </a:cubicBezTo>
                  <a:cubicBezTo>
                    <a:pt x="13132" y="148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38;p57">
              <a:extLst>
                <a:ext uri="{FF2B5EF4-FFF2-40B4-BE49-F238E27FC236}">
                  <a16:creationId xmlns:a16="http://schemas.microsoft.com/office/drawing/2014/main" id="{98AAC244-1AA3-4E02-9F74-DE7E104B0299}"/>
                </a:ext>
              </a:extLst>
            </p:cNvPr>
            <p:cNvSpPr/>
            <p:nvPr/>
          </p:nvSpPr>
          <p:spPr>
            <a:xfrm>
              <a:off x="6313050" y="22311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39;p57">
              <a:extLst>
                <a:ext uri="{FF2B5EF4-FFF2-40B4-BE49-F238E27FC236}">
                  <a16:creationId xmlns:a16="http://schemas.microsoft.com/office/drawing/2014/main" id="{90FFC89E-EB65-4E50-83AD-86F791E3163A}"/>
                </a:ext>
              </a:extLst>
            </p:cNvPr>
            <p:cNvSpPr/>
            <p:nvPr/>
          </p:nvSpPr>
          <p:spPr>
            <a:xfrm>
              <a:off x="6313050" y="2280913"/>
              <a:ext cx="239400" cy="16500"/>
            </a:xfrm>
            <a:custGeom>
              <a:avLst/>
              <a:gdLst/>
              <a:ahLst/>
              <a:cxnLst/>
              <a:rect l="l" t="t" r="r" b="b"/>
              <a:pathLst>
                <a:path w="9576" h="660" extrusionOk="0">
                  <a:moveTo>
                    <a:pt x="330" y="1"/>
                  </a:moveTo>
                  <a:cubicBezTo>
                    <a:pt x="152" y="1"/>
                    <a:pt x="0" y="147"/>
                    <a:pt x="0" y="331"/>
                  </a:cubicBezTo>
                  <a:cubicBezTo>
                    <a:pt x="0" y="514"/>
                    <a:pt x="152" y="659"/>
                    <a:pt x="330" y="659"/>
                  </a:cubicBezTo>
                  <a:lnTo>
                    <a:pt x="9246" y="659"/>
                  </a:lnTo>
                  <a:cubicBezTo>
                    <a:pt x="9429" y="659"/>
                    <a:pt x="9575" y="514"/>
                    <a:pt x="9575" y="331"/>
                  </a:cubicBezTo>
                  <a:cubicBezTo>
                    <a:pt x="9575" y="147"/>
                    <a:pt x="9429" y="1"/>
                    <a:pt x="9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40;p57">
              <a:extLst>
                <a:ext uri="{FF2B5EF4-FFF2-40B4-BE49-F238E27FC236}">
                  <a16:creationId xmlns:a16="http://schemas.microsoft.com/office/drawing/2014/main" id="{9AA813C7-5E77-4C82-A946-8D112AA10A6C}"/>
                </a:ext>
              </a:extLst>
            </p:cNvPr>
            <p:cNvSpPr/>
            <p:nvPr/>
          </p:nvSpPr>
          <p:spPr>
            <a:xfrm>
              <a:off x="6313050" y="2330738"/>
              <a:ext cx="178475" cy="16500"/>
            </a:xfrm>
            <a:custGeom>
              <a:avLst/>
              <a:gdLst/>
              <a:ahLst/>
              <a:cxnLst/>
              <a:rect l="l" t="t" r="r" b="b"/>
              <a:pathLst>
                <a:path w="7139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29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6809" y="660"/>
                  </a:lnTo>
                  <a:cubicBezTo>
                    <a:pt x="6992" y="660"/>
                    <a:pt x="7139" y="513"/>
                    <a:pt x="7139" y="329"/>
                  </a:cubicBezTo>
                  <a:cubicBezTo>
                    <a:pt x="7139" y="146"/>
                    <a:pt x="6992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41;p57">
              <a:extLst>
                <a:ext uri="{FF2B5EF4-FFF2-40B4-BE49-F238E27FC236}">
                  <a16:creationId xmlns:a16="http://schemas.microsoft.com/office/drawing/2014/main" id="{348071C1-2A99-48FA-A2FE-48F8A3700529}"/>
                </a:ext>
              </a:extLst>
            </p:cNvPr>
            <p:cNvSpPr/>
            <p:nvPr/>
          </p:nvSpPr>
          <p:spPr>
            <a:xfrm>
              <a:off x="5904875" y="2074613"/>
              <a:ext cx="344775" cy="323075"/>
            </a:xfrm>
            <a:custGeom>
              <a:avLst/>
              <a:gdLst/>
              <a:ahLst/>
              <a:cxnLst/>
              <a:rect l="l" t="t" r="r" b="b"/>
              <a:pathLst>
                <a:path w="13791" h="12923" extrusionOk="0">
                  <a:moveTo>
                    <a:pt x="1376" y="0"/>
                  </a:moveTo>
                  <a:cubicBezTo>
                    <a:pt x="618" y="0"/>
                    <a:pt x="1" y="613"/>
                    <a:pt x="1" y="1371"/>
                  </a:cubicBezTo>
                  <a:lnTo>
                    <a:pt x="1" y="11552"/>
                  </a:lnTo>
                  <a:cubicBezTo>
                    <a:pt x="1" y="12311"/>
                    <a:pt x="618" y="12923"/>
                    <a:pt x="1376" y="12923"/>
                  </a:cubicBezTo>
                  <a:lnTo>
                    <a:pt x="12416" y="12923"/>
                  </a:lnTo>
                  <a:cubicBezTo>
                    <a:pt x="13174" y="12923"/>
                    <a:pt x="13791" y="12311"/>
                    <a:pt x="13791" y="11552"/>
                  </a:cubicBezTo>
                  <a:lnTo>
                    <a:pt x="13791" y="1371"/>
                  </a:lnTo>
                  <a:cubicBezTo>
                    <a:pt x="13791" y="613"/>
                    <a:pt x="13174" y="0"/>
                    <a:pt x="124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42;p57">
              <a:extLst>
                <a:ext uri="{FF2B5EF4-FFF2-40B4-BE49-F238E27FC236}">
                  <a16:creationId xmlns:a16="http://schemas.microsoft.com/office/drawing/2014/main" id="{97CA734B-3BD3-422D-91D8-B372EF5F5317}"/>
                </a:ext>
              </a:extLst>
            </p:cNvPr>
            <p:cNvSpPr/>
            <p:nvPr/>
          </p:nvSpPr>
          <p:spPr>
            <a:xfrm>
              <a:off x="5949975" y="2108863"/>
              <a:ext cx="254575" cy="254575"/>
            </a:xfrm>
            <a:custGeom>
              <a:avLst/>
              <a:gdLst/>
              <a:ahLst/>
              <a:cxnLst/>
              <a:rect l="l" t="t" r="r" b="b"/>
              <a:pathLst>
                <a:path w="10183" h="10183" extrusionOk="0">
                  <a:moveTo>
                    <a:pt x="5090" y="1"/>
                  </a:moveTo>
                  <a:cubicBezTo>
                    <a:pt x="2281" y="1"/>
                    <a:pt x="0" y="2281"/>
                    <a:pt x="0" y="5089"/>
                  </a:cubicBezTo>
                  <a:cubicBezTo>
                    <a:pt x="0" y="7903"/>
                    <a:pt x="2281" y="10182"/>
                    <a:pt x="5090" y="10182"/>
                  </a:cubicBezTo>
                  <a:cubicBezTo>
                    <a:pt x="7902" y="10182"/>
                    <a:pt x="10183" y="7903"/>
                    <a:pt x="10183" y="5089"/>
                  </a:cubicBezTo>
                  <a:cubicBezTo>
                    <a:pt x="10183" y="2281"/>
                    <a:pt x="7902" y="1"/>
                    <a:pt x="509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43;p57">
              <a:extLst>
                <a:ext uri="{FF2B5EF4-FFF2-40B4-BE49-F238E27FC236}">
                  <a16:creationId xmlns:a16="http://schemas.microsoft.com/office/drawing/2014/main" id="{5AE05C25-6BBA-4C26-AA10-F191AD7F8790}"/>
                </a:ext>
              </a:extLst>
            </p:cNvPr>
            <p:cNvSpPr/>
            <p:nvPr/>
          </p:nvSpPr>
          <p:spPr>
            <a:xfrm>
              <a:off x="6034450" y="2140638"/>
              <a:ext cx="85525" cy="85525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0"/>
                  </a:moveTo>
                  <a:cubicBezTo>
                    <a:pt x="770" y="0"/>
                    <a:pt x="0" y="769"/>
                    <a:pt x="0" y="1711"/>
                  </a:cubicBezTo>
                  <a:cubicBezTo>
                    <a:pt x="0" y="2657"/>
                    <a:pt x="770" y="3420"/>
                    <a:pt x="1711" y="3420"/>
                  </a:cubicBezTo>
                  <a:cubicBezTo>
                    <a:pt x="2657" y="3420"/>
                    <a:pt x="3420" y="2657"/>
                    <a:pt x="3420" y="1711"/>
                  </a:cubicBezTo>
                  <a:cubicBezTo>
                    <a:pt x="3420" y="769"/>
                    <a:pt x="2657" y="0"/>
                    <a:pt x="17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44;p57">
              <a:extLst>
                <a:ext uri="{FF2B5EF4-FFF2-40B4-BE49-F238E27FC236}">
                  <a16:creationId xmlns:a16="http://schemas.microsoft.com/office/drawing/2014/main" id="{812B4EBD-6754-4CF7-9B7A-97C23F5CC611}"/>
                </a:ext>
              </a:extLst>
            </p:cNvPr>
            <p:cNvSpPr/>
            <p:nvPr/>
          </p:nvSpPr>
          <p:spPr>
            <a:xfrm>
              <a:off x="6004100" y="2234138"/>
              <a:ext cx="146325" cy="91650"/>
            </a:xfrm>
            <a:custGeom>
              <a:avLst/>
              <a:gdLst/>
              <a:ahLst/>
              <a:cxnLst/>
              <a:rect l="l" t="t" r="r" b="b"/>
              <a:pathLst>
                <a:path w="5853" h="3666" extrusionOk="0">
                  <a:moveTo>
                    <a:pt x="2647" y="0"/>
                  </a:moveTo>
                  <a:cubicBezTo>
                    <a:pt x="1183" y="0"/>
                    <a:pt x="0" y="1186"/>
                    <a:pt x="0" y="2646"/>
                  </a:cubicBezTo>
                  <a:lnTo>
                    <a:pt x="0" y="3284"/>
                  </a:lnTo>
                  <a:cubicBezTo>
                    <a:pt x="0" y="3493"/>
                    <a:pt x="169" y="3665"/>
                    <a:pt x="383" y="3665"/>
                  </a:cubicBezTo>
                  <a:lnTo>
                    <a:pt x="5471" y="3665"/>
                  </a:lnTo>
                  <a:cubicBezTo>
                    <a:pt x="5680" y="3665"/>
                    <a:pt x="5853" y="3493"/>
                    <a:pt x="5853" y="3284"/>
                  </a:cubicBezTo>
                  <a:lnTo>
                    <a:pt x="5853" y="2646"/>
                  </a:lnTo>
                  <a:cubicBezTo>
                    <a:pt x="5853" y="1186"/>
                    <a:pt x="4666" y="0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4245;p57">
            <a:extLst>
              <a:ext uri="{FF2B5EF4-FFF2-40B4-BE49-F238E27FC236}">
                <a16:creationId xmlns:a16="http://schemas.microsoft.com/office/drawing/2014/main" id="{BD611AD2-9C6A-441D-B6DB-09E3E334CE44}"/>
              </a:ext>
            </a:extLst>
          </p:cNvPr>
          <p:cNvGrpSpPr/>
          <p:nvPr/>
        </p:nvGrpSpPr>
        <p:grpSpPr>
          <a:xfrm>
            <a:off x="6756100" y="2481487"/>
            <a:ext cx="1062925" cy="1288025"/>
            <a:chOff x="5447475" y="3019500"/>
            <a:chExt cx="1062925" cy="1288025"/>
          </a:xfrm>
        </p:grpSpPr>
        <p:sp>
          <p:nvSpPr>
            <p:cNvPr id="104" name="Google Shape;4246;p57">
              <a:extLst>
                <a:ext uri="{FF2B5EF4-FFF2-40B4-BE49-F238E27FC236}">
                  <a16:creationId xmlns:a16="http://schemas.microsoft.com/office/drawing/2014/main" id="{6AE49B0C-BFCA-4B4B-B85B-B461BC85C642}"/>
                </a:ext>
              </a:extLst>
            </p:cNvPr>
            <p:cNvSpPr/>
            <p:nvPr/>
          </p:nvSpPr>
          <p:spPr>
            <a:xfrm>
              <a:off x="6089500" y="3309725"/>
              <a:ext cx="213925" cy="220800"/>
            </a:xfrm>
            <a:custGeom>
              <a:avLst/>
              <a:gdLst/>
              <a:ahLst/>
              <a:cxnLst/>
              <a:rect l="l" t="t" r="r" b="b"/>
              <a:pathLst>
                <a:path w="8557" h="8832" extrusionOk="0">
                  <a:moveTo>
                    <a:pt x="6999" y="1"/>
                  </a:moveTo>
                  <a:cubicBezTo>
                    <a:pt x="5123" y="1"/>
                    <a:pt x="425" y="1736"/>
                    <a:pt x="425" y="1736"/>
                  </a:cubicBezTo>
                  <a:cubicBezTo>
                    <a:pt x="425" y="1736"/>
                    <a:pt x="1717" y="3138"/>
                    <a:pt x="1" y="7818"/>
                  </a:cubicBezTo>
                  <a:cubicBezTo>
                    <a:pt x="1" y="7818"/>
                    <a:pt x="2331" y="8832"/>
                    <a:pt x="4814" y="8832"/>
                  </a:cubicBezTo>
                  <a:cubicBezTo>
                    <a:pt x="6126" y="8832"/>
                    <a:pt x="7481" y="8549"/>
                    <a:pt x="8557" y="7683"/>
                  </a:cubicBezTo>
                  <a:cubicBezTo>
                    <a:pt x="8101" y="5345"/>
                    <a:pt x="6915" y="1763"/>
                    <a:pt x="7505" y="68"/>
                  </a:cubicBezTo>
                  <a:cubicBezTo>
                    <a:pt x="7377" y="22"/>
                    <a:pt x="7205" y="1"/>
                    <a:pt x="699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47;p57">
              <a:extLst>
                <a:ext uri="{FF2B5EF4-FFF2-40B4-BE49-F238E27FC236}">
                  <a16:creationId xmlns:a16="http://schemas.microsoft.com/office/drawing/2014/main" id="{99349DC1-62A2-4D62-86FC-799EC22FF6E1}"/>
                </a:ext>
              </a:extLst>
            </p:cNvPr>
            <p:cNvSpPr/>
            <p:nvPr/>
          </p:nvSpPr>
          <p:spPr>
            <a:xfrm>
              <a:off x="6086250" y="3019500"/>
              <a:ext cx="233900" cy="145950"/>
            </a:xfrm>
            <a:custGeom>
              <a:avLst/>
              <a:gdLst/>
              <a:ahLst/>
              <a:cxnLst/>
              <a:rect l="l" t="t" r="r" b="b"/>
              <a:pathLst>
                <a:path w="9356" h="5838" extrusionOk="0">
                  <a:moveTo>
                    <a:pt x="5713" y="1"/>
                  </a:moveTo>
                  <a:cubicBezTo>
                    <a:pt x="4359" y="1"/>
                    <a:pt x="2893" y="294"/>
                    <a:pt x="2134" y="800"/>
                  </a:cubicBezTo>
                  <a:cubicBezTo>
                    <a:pt x="659" y="1777"/>
                    <a:pt x="0" y="3153"/>
                    <a:pt x="806" y="4361"/>
                  </a:cubicBezTo>
                  <a:cubicBezTo>
                    <a:pt x="1357" y="5193"/>
                    <a:pt x="3103" y="5837"/>
                    <a:pt x="4619" y="5837"/>
                  </a:cubicBezTo>
                  <a:cubicBezTo>
                    <a:pt x="5304" y="5837"/>
                    <a:pt x="5941" y="5706"/>
                    <a:pt x="6401" y="5402"/>
                  </a:cubicBezTo>
                  <a:cubicBezTo>
                    <a:pt x="7876" y="4424"/>
                    <a:pt x="9356" y="2050"/>
                    <a:pt x="8551" y="847"/>
                  </a:cubicBezTo>
                  <a:cubicBezTo>
                    <a:pt x="8163" y="261"/>
                    <a:pt x="6988" y="1"/>
                    <a:pt x="57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48;p57">
              <a:extLst>
                <a:ext uri="{FF2B5EF4-FFF2-40B4-BE49-F238E27FC236}">
                  <a16:creationId xmlns:a16="http://schemas.microsoft.com/office/drawing/2014/main" id="{3BA5D62D-38CA-4D76-84F4-8BAAF31285B9}"/>
                </a:ext>
              </a:extLst>
            </p:cNvPr>
            <p:cNvSpPr/>
            <p:nvPr/>
          </p:nvSpPr>
          <p:spPr>
            <a:xfrm>
              <a:off x="6054500" y="3062650"/>
              <a:ext cx="285675" cy="307600"/>
            </a:xfrm>
            <a:custGeom>
              <a:avLst/>
              <a:gdLst/>
              <a:ahLst/>
              <a:cxnLst/>
              <a:rect l="l" t="t" r="r" b="b"/>
              <a:pathLst>
                <a:path w="11427" h="12304" extrusionOk="0">
                  <a:moveTo>
                    <a:pt x="6796" y="1"/>
                  </a:moveTo>
                  <a:cubicBezTo>
                    <a:pt x="5945" y="1"/>
                    <a:pt x="5136" y="242"/>
                    <a:pt x="4529" y="475"/>
                  </a:cubicBezTo>
                  <a:cubicBezTo>
                    <a:pt x="2521" y="1244"/>
                    <a:pt x="920" y="4272"/>
                    <a:pt x="486" y="7038"/>
                  </a:cubicBezTo>
                  <a:cubicBezTo>
                    <a:pt x="361" y="7808"/>
                    <a:pt x="0" y="10965"/>
                    <a:pt x="863" y="11698"/>
                  </a:cubicBezTo>
                  <a:cubicBezTo>
                    <a:pt x="1396" y="12150"/>
                    <a:pt x="2256" y="12303"/>
                    <a:pt x="3127" y="12303"/>
                  </a:cubicBezTo>
                  <a:cubicBezTo>
                    <a:pt x="4099" y="12303"/>
                    <a:pt x="5085" y="12112"/>
                    <a:pt x="5648" y="11933"/>
                  </a:cubicBezTo>
                  <a:cubicBezTo>
                    <a:pt x="7075" y="11472"/>
                    <a:pt x="8012" y="10495"/>
                    <a:pt x="8801" y="9157"/>
                  </a:cubicBezTo>
                  <a:cubicBezTo>
                    <a:pt x="11034" y="5365"/>
                    <a:pt x="11427" y="3676"/>
                    <a:pt x="9821" y="1537"/>
                  </a:cubicBezTo>
                  <a:cubicBezTo>
                    <a:pt x="8941" y="361"/>
                    <a:pt x="7837" y="1"/>
                    <a:pt x="679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249;p57">
              <a:extLst>
                <a:ext uri="{FF2B5EF4-FFF2-40B4-BE49-F238E27FC236}">
                  <a16:creationId xmlns:a16="http://schemas.microsoft.com/office/drawing/2014/main" id="{E22D7F06-7D3F-42E4-8246-02846FB631E2}"/>
                </a:ext>
              </a:extLst>
            </p:cNvPr>
            <p:cNvSpPr/>
            <p:nvPr/>
          </p:nvSpPr>
          <p:spPr>
            <a:xfrm>
              <a:off x="6182600" y="3507425"/>
              <a:ext cx="327800" cy="584625"/>
            </a:xfrm>
            <a:custGeom>
              <a:avLst/>
              <a:gdLst/>
              <a:ahLst/>
              <a:cxnLst/>
              <a:rect l="l" t="t" r="r" b="b"/>
              <a:pathLst>
                <a:path w="13112" h="23385" extrusionOk="0">
                  <a:moveTo>
                    <a:pt x="4725" y="0"/>
                  </a:moveTo>
                  <a:cubicBezTo>
                    <a:pt x="2302" y="0"/>
                    <a:pt x="0" y="2750"/>
                    <a:pt x="330" y="5250"/>
                  </a:cubicBezTo>
                  <a:cubicBezTo>
                    <a:pt x="894" y="9485"/>
                    <a:pt x="1120" y="16912"/>
                    <a:pt x="2709" y="20383"/>
                  </a:cubicBezTo>
                  <a:cubicBezTo>
                    <a:pt x="3225" y="21515"/>
                    <a:pt x="4413" y="23385"/>
                    <a:pt x="6641" y="23385"/>
                  </a:cubicBezTo>
                  <a:cubicBezTo>
                    <a:pt x="7328" y="23385"/>
                    <a:pt x="8115" y="23207"/>
                    <a:pt x="9011" y="22774"/>
                  </a:cubicBezTo>
                  <a:cubicBezTo>
                    <a:pt x="13111" y="20797"/>
                    <a:pt x="9110" y="4993"/>
                    <a:pt x="9110" y="4993"/>
                  </a:cubicBezTo>
                  <a:cubicBezTo>
                    <a:pt x="8152" y="1329"/>
                    <a:pt x="6409" y="0"/>
                    <a:pt x="4725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50;p57">
              <a:extLst>
                <a:ext uri="{FF2B5EF4-FFF2-40B4-BE49-F238E27FC236}">
                  <a16:creationId xmlns:a16="http://schemas.microsoft.com/office/drawing/2014/main" id="{CB12B28D-61B4-44D2-83CE-A4C3644454B1}"/>
                </a:ext>
              </a:extLst>
            </p:cNvPr>
            <p:cNvSpPr/>
            <p:nvPr/>
          </p:nvSpPr>
          <p:spPr>
            <a:xfrm>
              <a:off x="5858225" y="3459625"/>
              <a:ext cx="559725" cy="847900"/>
            </a:xfrm>
            <a:custGeom>
              <a:avLst/>
              <a:gdLst/>
              <a:ahLst/>
              <a:cxnLst/>
              <a:rect l="l" t="t" r="r" b="b"/>
              <a:pathLst>
                <a:path w="22389" h="33916" extrusionOk="0">
                  <a:moveTo>
                    <a:pt x="13577" y="0"/>
                  </a:moveTo>
                  <a:cubicBezTo>
                    <a:pt x="12075" y="0"/>
                    <a:pt x="10376" y="269"/>
                    <a:pt x="9106" y="912"/>
                  </a:cubicBezTo>
                  <a:cubicBezTo>
                    <a:pt x="7548" y="1702"/>
                    <a:pt x="5455" y="2534"/>
                    <a:pt x="2726" y="11706"/>
                  </a:cubicBezTo>
                  <a:cubicBezTo>
                    <a:pt x="1" y="20878"/>
                    <a:pt x="765" y="29476"/>
                    <a:pt x="1398" y="33916"/>
                  </a:cubicBezTo>
                  <a:lnTo>
                    <a:pt x="20465" y="33916"/>
                  </a:lnTo>
                  <a:cubicBezTo>
                    <a:pt x="20465" y="33916"/>
                    <a:pt x="18414" y="27154"/>
                    <a:pt x="18728" y="22327"/>
                  </a:cubicBezTo>
                  <a:cubicBezTo>
                    <a:pt x="18807" y="21109"/>
                    <a:pt x="22389" y="14561"/>
                    <a:pt x="21605" y="7480"/>
                  </a:cubicBezTo>
                  <a:cubicBezTo>
                    <a:pt x="20967" y="1738"/>
                    <a:pt x="17886" y="771"/>
                    <a:pt x="15857" y="249"/>
                  </a:cubicBezTo>
                  <a:cubicBezTo>
                    <a:pt x="15243" y="90"/>
                    <a:pt x="14443" y="0"/>
                    <a:pt x="13577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51;p57">
              <a:extLst>
                <a:ext uri="{FF2B5EF4-FFF2-40B4-BE49-F238E27FC236}">
                  <a16:creationId xmlns:a16="http://schemas.microsoft.com/office/drawing/2014/main" id="{8554FBC3-ABF7-4CA0-8C0F-5FD540619B76}"/>
                </a:ext>
              </a:extLst>
            </p:cNvPr>
            <p:cNvSpPr/>
            <p:nvPr/>
          </p:nvSpPr>
          <p:spPr>
            <a:xfrm>
              <a:off x="6340150" y="4182250"/>
              <a:ext cx="29700" cy="125275"/>
            </a:xfrm>
            <a:custGeom>
              <a:avLst/>
              <a:gdLst/>
              <a:ahLst/>
              <a:cxnLst/>
              <a:rect l="l" t="t" r="r" b="b"/>
              <a:pathLst>
                <a:path w="1188" h="5011" extrusionOk="0"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13" y="2762"/>
                    <a:pt x="1172" y="4948"/>
                    <a:pt x="1188" y="5011"/>
                  </a:cubicBezTo>
                  <a:cubicBezTo>
                    <a:pt x="1172" y="4948"/>
                    <a:pt x="513" y="2762"/>
                    <a:pt x="1" y="1"/>
                  </a:cubicBezTo>
                  <a:close/>
                </a:path>
              </a:pathLst>
            </a:custGeom>
            <a:solidFill>
              <a:srgbClr val="D0B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52;p57">
              <a:extLst>
                <a:ext uri="{FF2B5EF4-FFF2-40B4-BE49-F238E27FC236}">
                  <a16:creationId xmlns:a16="http://schemas.microsoft.com/office/drawing/2014/main" id="{0CEE2D78-0E82-41C1-9EFE-DD90388980E2}"/>
                </a:ext>
              </a:extLst>
            </p:cNvPr>
            <p:cNvSpPr/>
            <p:nvPr/>
          </p:nvSpPr>
          <p:spPr>
            <a:xfrm>
              <a:off x="5878000" y="3740375"/>
              <a:ext cx="491850" cy="567150"/>
            </a:xfrm>
            <a:custGeom>
              <a:avLst/>
              <a:gdLst/>
              <a:ahLst/>
              <a:cxnLst/>
              <a:rect l="l" t="t" r="r" b="b"/>
              <a:pathLst>
                <a:path w="19674" h="22686" extrusionOk="0">
                  <a:moveTo>
                    <a:pt x="2081" y="0"/>
                  </a:moveTo>
                  <a:cubicBezTo>
                    <a:pt x="2034" y="157"/>
                    <a:pt x="1987" y="314"/>
                    <a:pt x="1935" y="476"/>
                  </a:cubicBezTo>
                  <a:cubicBezTo>
                    <a:pt x="455" y="5465"/>
                    <a:pt x="0" y="10287"/>
                    <a:pt x="0" y="14355"/>
                  </a:cubicBezTo>
                  <a:cubicBezTo>
                    <a:pt x="0" y="17770"/>
                    <a:pt x="319" y="20662"/>
                    <a:pt x="607" y="22686"/>
                  </a:cubicBezTo>
                  <a:lnTo>
                    <a:pt x="19674" y="22686"/>
                  </a:lnTo>
                  <a:cubicBezTo>
                    <a:pt x="19658" y="22623"/>
                    <a:pt x="18999" y="20437"/>
                    <a:pt x="18487" y="17676"/>
                  </a:cubicBezTo>
                  <a:cubicBezTo>
                    <a:pt x="17435" y="17818"/>
                    <a:pt x="16384" y="17905"/>
                    <a:pt x="15354" y="17905"/>
                  </a:cubicBezTo>
                  <a:cubicBezTo>
                    <a:pt x="12677" y="17905"/>
                    <a:pt x="10109" y="17326"/>
                    <a:pt x="7865" y="15615"/>
                  </a:cubicBezTo>
                  <a:cubicBezTo>
                    <a:pt x="2803" y="11762"/>
                    <a:pt x="2699" y="5779"/>
                    <a:pt x="2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53;p57">
              <a:extLst>
                <a:ext uri="{FF2B5EF4-FFF2-40B4-BE49-F238E27FC236}">
                  <a16:creationId xmlns:a16="http://schemas.microsoft.com/office/drawing/2014/main" id="{D43D45BD-2374-46FA-B4AD-C418F3C6FE90}"/>
                </a:ext>
              </a:extLst>
            </p:cNvPr>
            <p:cNvSpPr/>
            <p:nvPr/>
          </p:nvSpPr>
          <p:spPr>
            <a:xfrm>
              <a:off x="5697825" y="3499700"/>
              <a:ext cx="538575" cy="458025"/>
            </a:xfrm>
            <a:custGeom>
              <a:avLst/>
              <a:gdLst/>
              <a:ahLst/>
              <a:cxnLst/>
              <a:rect l="l" t="t" r="r" b="b"/>
              <a:pathLst>
                <a:path w="21543" h="18321" extrusionOk="0">
                  <a:moveTo>
                    <a:pt x="15086" y="0"/>
                  </a:moveTo>
                  <a:cubicBezTo>
                    <a:pt x="14386" y="0"/>
                    <a:pt x="13680" y="178"/>
                    <a:pt x="13049" y="560"/>
                  </a:cubicBezTo>
                  <a:cubicBezTo>
                    <a:pt x="9393" y="2771"/>
                    <a:pt x="4801" y="9261"/>
                    <a:pt x="2511" y="12321"/>
                  </a:cubicBezTo>
                  <a:cubicBezTo>
                    <a:pt x="1538" y="13622"/>
                    <a:pt x="1" y="16996"/>
                    <a:pt x="1632" y="17926"/>
                  </a:cubicBezTo>
                  <a:cubicBezTo>
                    <a:pt x="2110" y="18198"/>
                    <a:pt x="2635" y="18320"/>
                    <a:pt x="3193" y="18320"/>
                  </a:cubicBezTo>
                  <a:cubicBezTo>
                    <a:pt x="7257" y="18320"/>
                    <a:pt x="13116" y="11829"/>
                    <a:pt x="15972" y="9162"/>
                  </a:cubicBezTo>
                  <a:cubicBezTo>
                    <a:pt x="21542" y="3958"/>
                    <a:pt x="18387" y="0"/>
                    <a:pt x="15086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54;p57">
              <a:extLst>
                <a:ext uri="{FF2B5EF4-FFF2-40B4-BE49-F238E27FC236}">
                  <a16:creationId xmlns:a16="http://schemas.microsoft.com/office/drawing/2014/main" id="{6E66B91C-34B4-43C3-A807-B7735FC55953}"/>
                </a:ext>
              </a:extLst>
            </p:cNvPr>
            <p:cNvSpPr/>
            <p:nvPr/>
          </p:nvSpPr>
          <p:spPr>
            <a:xfrm>
              <a:off x="5447475" y="3229500"/>
              <a:ext cx="161625" cy="294700"/>
            </a:xfrm>
            <a:custGeom>
              <a:avLst/>
              <a:gdLst/>
              <a:ahLst/>
              <a:cxnLst/>
              <a:rect l="l" t="t" r="r" b="b"/>
              <a:pathLst>
                <a:path w="6465" h="11788" extrusionOk="0">
                  <a:moveTo>
                    <a:pt x="3637" y="0"/>
                  </a:moveTo>
                  <a:cubicBezTo>
                    <a:pt x="3193" y="0"/>
                    <a:pt x="3138" y="399"/>
                    <a:pt x="3133" y="694"/>
                  </a:cubicBezTo>
                  <a:cubicBezTo>
                    <a:pt x="3133" y="1033"/>
                    <a:pt x="3687" y="4642"/>
                    <a:pt x="3687" y="4642"/>
                  </a:cubicBezTo>
                  <a:cubicBezTo>
                    <a:pt x="3687" y="4642"/>
                    <a:pt x="952" y="5652"/>
                    <a:pt x="476" y="6336"/>
                  </a:cubicBezTo>
                  <a:cubicBezTo>
                    <a:pt x="0" y="7021"/>
                    <a:pt x="575" y="9913"/>
                    <a:pt x="3416" y="11450"/>
                  </a:cubicBezTo>
                  <a:cubicBezTo>
                    <a:pt x="3855" y="11687"/>
                    <a:pt x="4231" y="11787"/>
                    <a:pt x="4554" y="11787"/>
                  </a:cubicBezTo>
                  <a:cubicBezTo>
                    <a:pt x="6318" y="11787"/>
                    <a:pt x="6464" y="8790"/>
                    <a:pt x="6464" y="8790"/>
                  </a:cubicBezTo>
                  <a:cubicBezTo>
                    <a:pt x="6464" y="8790"/>
                    <a:pt x="6453" y="7764"/>
                    <a:pt x="6139" y="6488"/>
                  </a:cubicBezTo>
                  <a:cubicBezTo>
                    <a:pt x="5470" y="3758"/>
                    <a:pt x="4325" y="140"/>
                    <a:pt x="3865" y="29"/>
                  </a:cubicBezTo>
                  <a:cubicBezTo>
                    <a:pt x="3779" y="9"/>
                    <a:pt x="3704" y="0"/>
                    <a:pt x="3637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55;p57">
              <a:extLst>
                <a:ext uri="{FF2B5EF4-FFF2-40B4-BE49-F238E27FC236}">
                  <a16:creationId xmlns:a16="http://schemas.microsoft.com/office/drawing/2014/main" id="{3FAA489F-287A-42EB-94B7-F74E628CDCD7}"/>
                </a:ext>
              </a:extLst>
            </p:cNvPr>
            <p:cNvSpPr/>
            <p:nvPr/>
          </p:nvSpPr>
          <p:spPr>
            <a:xfrm>
              <a:off x="5503675" y="3446725"/>
              <a:ext cx="349250" cy="511750"/>
            </a:xfrm>
            <a:custGeom>
              <a:avLst/>
              <a:gdLst/>
              <a:ahLst/>
              <a:cxnLst/>
              <a:rect l="l" t="t" r="r" b="b"/>
              <a:pathLst>
                <a:path w="13970" h="20470" extrusionOk="0">
                  <a:moveTo>
                    <a:pt x="4279" y="0"/>
                  </a:moveTo>
                  <a:cubicBezTo>
                    <a:pt x="3729" y="1653"/>
                    <a:pt x="1883" y="3029"/>
                    <a:pt x="0" y="3196"/>
                  </a:cubicBezTo>
                  <a:cubicBezTo>
                    <a:pt x="0" y="3196"/>
                    <a:pt x="4362" y="18351"/>
                    <a:pt x="9696" y="20155"/>
                  </a:cubicBezTo>
                  <a:cubicBezTo>
                    <a:pt x="10229" y="20335"/>
                    <a:pt x="10750" y="20470"/>
                    <a:pt x="11230" y="20470"/>
                  </a:cubicBezTo>
                  <a:cubicBezTo>
                    <a:pt x="12456" y="20470"/>
                    <a:pt x="13424" y="19593"/>
                    <a:pt x="13687" y="16348"/>
                  </a:cubicBezTo>
                  <a:cubicBezTo>
                    <a:pt x="13969" y="12871"/>
                    <a:pt x="7171" y="3562"/>
                    <a:pt x="5549" y="1590"/>
                  </a:cubicBezTo>
                  <a:lnTo>
                    <a:pt x="4279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56;p57">
              <a:extLst>
                <a:ext uri="{FF2B5EF4-FFF2-40B4-BE49-F238E27FC236}">
                  <a16:creationId xmlns:a16="http://schemas.microsoft.com/office/drawing/2014/main" id="{5BCAEC68-9A86-4BB5-8E06-2F740F635765}"/>
                </a:ext>
              </a:extLst>
            </p:cNvPr>
            <p:cNvSpPr/>
            <p:nvPr/>
          </p:nvSpPr>
          <p:spPr>
            <a:xfrm>
              <a:off x="6126800" y="3027075"/>
              <a:ext cx="288675" cy="358525"/>
            </a:xfrm>
            <a:custGeom>
              <a:avLst/>
              <a:gdLst/>
              <a:ahLst/>
              <a:cxnLst/>
              <a:rect l="l" t="t" r="r" b="b"/>
              <a:pathLst>
                <a:path w="11547" h="14341" extrusionOk="0">
                  <a:moveTo>
                    <a:pt x="4161" y="0"/>
                  </a:moveTo>
                  <a:cubicBezTo>
                    <a:pt x="1596" y="0"/>
                    <a:pt x="549" y="1681"/>
                    <a:pt x="287" y="2296"/>
                  </a:cubicBezTo>
                  <a:cubicBezTo>
                    <a:pt x="0" y="2970"/>
                    <a:pt x="507" y="4293"/>
                    <a:pt x="1019" y="4968"/>
                  </a:cubicBezTo>
                  <a:cubicBezTo>
                    <a:pt x="1777" y="5961"/>
                    <a:pt x="2479" y="6485"/>
                    <a:pt x="3478" y="7138"/>
                  </a:cubicBezTo>
                  <a:cubicBezTo>
                    <a:pt x="3488" y="7530"/>
                    <a:pt x="3148" y="9036"/>
                    <a:pt x="3833" y="9748"/>
                  </a:cubicBezTo>
                  <a:cubicBezTo>
                    <a:pt x="3889" y="9805"/>
                    <a:pt x="3957" y="9830"/>
                    <a:pt x="4034" y="9830"/>
                  </a:cubicBezTo>
                  <a:cubicBezTo>
                    <a:pt x="4626" y="9830"/>
                    <a:pt x="5745" y="8323"/>
                    <a:pt x="5930" y="8147"/>
                  </a:cubicBezTo>
                  <a:lnTo>
                    <a:pt x="5930" y="8147"/>
                  </a:lnTo>
                  <a:cubicBezTo>
                    <a:pt x="6186" y="8859"/>
                    <a:pt x="5491" y="9743"/>
                    <a:pt x="5334" y="10433"/>
                  </a:cubicBezTo>
                  <a:cubicBezTo>
                    <a:pt x="5172" y="11114"/>
                    <a:pt x="5353" y="14340"/>
                    <a:pt x="6096" y="14340"/>
                  </a:cubicBezTo>
                  <a:cubicBezTo>
                    <a:pt x="6169" y="14340"/>
                    <a:pt x="6248" y="14308"/>
                    <a:pt x="6333" y="14240"/>
                  </a:cubicBezTo>
                  <a:cubicBezTo>
                    <a:pt x="6631" y="13994"/>
                    <a:pt x="8142" y="12237"/>
                    <a:pt x="8477" y="11845"/>
                  </a:cubicBezTo>
                  <a:cubicBezTo>
                    <a:pt x="10193" y="9795"/>
                    <a:pt x="11547" y="8205"/>
                    <a:pt x="11197" y="5485"/>
                  </a:cubicBezTo>
                  <a:cubicBezTo>
                    <a:pt x="10934" y="3462"/>
                    <a:pt x="9496" y="1595"/>
                    <a:pt x="7562" y="784"/>
                  </a:cubicBezTo>
                  <a:cubicBezTo>
                    <a:pt x="6208" y="219"/>
                    <a:pt x="5086" y="0"/>
                    <a:pt x="4161" y="0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257;p57">
              <a:extLst>
                <a:ext uri="{FF2B5EF4-FFF2-40B4-BE49-F238E27FC236}">
                  <a16:creationId xmlns:a16="http://schemas.microsoft.com/office/drawing/2014/main" id="{6CACF87F-925D-4137-BB87-F4AD230F7908}"/>
                </a:ext>
              </a:extLst>
            </p:cNvPr>
            <p:cNvSpPr/>
            <p:nvPr/>
          </p:nvSpPr>
          <p:spPr>
            <a:xfrm>
              <a:off x="6219700" y="3225275"/>
              <a:ext cx="86875" cy="86100"/>
            </a:xfrm>
            <a:custGeom>
              <a:avLst/>
              <a:gdLst/>
              <a:ahLst/>
              <a:cxnLst/>
              <a:rect l="l" t="t" r="r" b="b"/>
              <a:pathLst>
                <a:path w="3475" h="3444" extrusionOk="0">
                  <a:moveTo>
                    <a:pt x="2193" y="0"/>
                  </a:moveTo>
                  <a:cubicBezTo>
                    <a:pt x="2046" y="0"/>
                    <a:pt x="1899" y="25"/>
                    <a:pt x="1764" y="73"/>
                  </a:cubicBezTo>
                  <a:cubicBezTo>
                    <a:pt x="1450" y="188"/>
                    <a:pt x="1210" y="403"/>
                    <a:pt x="1116" y="497"/>
                  </a:cubicBezTo>
                  <a:cubicBezTo>
                    <a:pt x="1090" y="523"/>
                    <a:pt x="1068" y="550"/>
                    <a:pt x="1053" y="586"/>
                  </a:cubicBezTo>
                  <a:lnTo>
                    <a:pt x="233" y="2526"/>
                  </a:lnTo>
                  <a:cubicBezTo>
                    <a:pt x="233" y="2526"/>
                    <a:pt x="0" y="3444"/>
                    <a:pt x="1122" y="3444"/>
                  </a:cubicBezTo>
                  <a:cubicBezTo>
                    <a:pt x="1155" y="3444"/>
                    <a:pt x="1190" y="3443"/>
                    <a:pt x="1225" y="3441"/>
                  </a:cubicBezTo>
                  <a:cubicBezTo>
                    <a:pt x="2465" y="3389"/>
                    <a:pt x="3474" y="1716"/>
                    <a:pt x="3156" y="649"/>
                  </a:cubicBezTo>
                  <a:cubicBezTo>
                    <a:pt x="3024" y="200"/>
                    <a:pt x="2610" y="0"/>
                    <a:pt x="2193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58;p57">
              <a:extLst>
                <a:ext uri="{FF2B5EF4-FFF2-40B4-BE49-F238E27FC236}">
                  <a16:creationId xmlns:a16="http://schemas.microsoft.com/office/drawing/2014/main" id="{467C1FCE-092D-4D51-8F2B-D248219116BC}"/>
                </a:ext>
              </a:extLst>
            </p:cNvPr>
            <p:cNvSpPr/>
            <p:nvPr/>
          </p:nvSpPr>
          <p:spPr>
            <a:xfrm>
              <a:off x="6233475" y="3238600"/>
              <a:ext cx="58575" cy="58850"/>
            </a:xfrm>
            <a:custGeom>
              <a:avLst/>
              <a:gdLst/>
              <a:ahLst/>
              <a:cxnLst/>
              <a:rect l="l" t="t" r="r" b="b"/>
              <a:pathLst>
                <a:path w="2343" h="2354" extrusionOk="0">
                  <a:moveTo>
                    <a:pt x="1574" y="0"/>
                  </a:moveTo>
                  <a:cubicBezTo>
                    <a:pt x="1444" y="0"/>
                    <a:pt x="1313" y="27"/>
                    <a:pt x="1193" y="68"/>
                  </a:cubicBezTo>
                  <a:cubicBezTo>
                    <a:pt x="920" y="167"/>
                    <a:pt x="727" y="382"/>
                    <a:pt x="727" y="382"/>
                  </a:cubicBezTo>
                  <a:lnTo>
                    <a:pt x="157" y="1726"/>
                  </a:lnTo>
                  <a:cubicBezTo>
                    <a:pt x="157" y="1726"/>
                    <a:pt x="0" y="2354"/>
                    <a:pt x="758" y="2354"/>
                  </a:cubicBezTo>
                  <a:cubicBezTo>
                    <a:pt x="785" y="2354"/>
                    <a:pt x="805" y="2354"/>
                    <a:pt x="831" y="2349"/>
                  </a:cubicBezTo>
                  <a:cubicBezTo>
                    <a:pt x="1668" y="2312"/>
                    <a:pt x="2342" y="1093"/>
                    <a:pt x="2123" y="367"/>
                  </a:cubicBezTo>
                  <a:cubicBezTo>
                    <a:pt x="2045" y="99"/>
                    <a:pt x="1820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4259;p57">
            <a:extLst>
              <a:ext uri="{FF2B5EF4-FFF2-40B4-BE49-F238E27FC236}">
                <a16:creationId xmlns:a16="http://schemas.microsoft.com/office/drawing/2014/main" id="{23852CA7-C02D-4416-B7B2-4AB76FD1DBDF}"/>
              </a:ext>
            </a:extLst>
          </p:cNvPr>
          <p:cNvGrpSpPr/>
          <p:nvPr/>
        </p:nvGrpSpPr>
        <p:grpSpPr>
          <a:xfrm>
            <a:off x="4884900" y="2466962"/>
            <a:ext cx="1057913" cy="1302550"/>
            <a:chOff x="3643450" y="3004975"/>
            <a:chExt cx="1057913" cy="1302550"/>
          </a:xfrm>
        </p:grpSpPr>
        <p:sp>
          <p:nvSpPr>
            <p:cNvPr id="118" name="Google Shape;4260;p57">
              <a:extLst>
                <a:ext uri="{FF2B5EF4-FFF2-40B4-BE49-F238E27FC236}">
                  <a16:creationId xmlns:a16="http://schemas.microsoft.com/office/drawing/2014/main" id="{D894EAC3-22C9-4FE9-B88E-95492AFA05AC}"/>
                </a:ext>
              </a:extLst>
            </p:cNvPr>
            <p:cNvSpPr/>
            <p:nvPr/>
          </p:nvSpPr>
          <p:spPr>
            <a:xfrm>
              <a:off x="3822425" y="3431150"/>
              <a:ext cx="583500" cy="876375"/>
            </a:xfrm>
            <a:custGeom>
              <a:avLst/>
              <a:gdLst/>
              <a:ahLst/>
              <a:cxnLst/>
              <a:rect l="l" t="t" r="r" b="b"/>
              <a:pathLst>
                <a:path w="23340" h="35055" extrusionOk="0">
                  <a:moveTo>
                    <a:pt x="13592" y="0"/>
                  </a:moveTo>
                  <a:cubicBezTo>
                    <a:pt x="11017" y="0"/>
                    <a:pt x="6956" y="979"/>
                    <a:pt x="6956" y="979"/>
                  </a:cubicBezTo>
                  <a:cubicBezTo>
                    <a:pt x="6956" y="979"/>
                    <a:pt x="2196" y="2695"/>
                    <a:pt x="1182" y="4233"/>
                  </a:cubicBezTo>
                  <a:cubicBezTo>
                    <a:pt x="0" y="6026"/>
                    <a:pt x="2040" y="14482"/>
                    <a:pt x="1945" y="17933"/>
                  </a:cubicBezTo>
                  <a:cubicBezTo>
                    <a:pt x="1851" y="21385"/>
                    <a:pt x="1658" y="35055"/>
                    <a:pt x="1658" y="35055"/>
                  </a:cubicBezTo>
                  <a:lnTo>
                    <a:pt x="23340" y="35055"/>
                  </a:lnTo>
                  <a:cubicBezTo>
                    <a:pt x="22174" y="28246"/>
                    <a:pt x="22446" y="1534"/>
                    <a:pt x="19591" y="938"/>
                  </a:cubicBezTo>
                  <a:cubicBezTo>
                    <a:pt x="19591" y="938"/>
                    <a:pt x="16337" y="43"/>
                    <a:pt x="13770" y="2"/>
                  </a:cubicBezTo>
                  <a:cubicBezTo>
                    <a:pt x="13711" y="1"/>
                    <a:pt x="13652" y="0"/>
                    <a:pt x="13592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261;p57">
              <a:extLst>
                <a:ext uri="{FF2B5EF4-FFF2-40B4-BE49-F238E27FC236}">
                  <a16:creationId xmlns:a16="http://schemas.microsoft.com/office/drawing/2014/main" id="{C83B02CA-73E6-4B8E-A00E-DC38CACB5F42}"/>
                </a:ext>
              </a:extLst>
            </p:cNvPr>
            <p:cNvSpPr/>
            <p:nvPr/>
          </p:nvSpPr>
          <p:spPr>
            <a:xfrm>
              <a:off x="3964150" y="3324875"/>
              <a:ext cx="224775" cy="183850"/>
            </a:xfrm>
            <a:custGeom>
              <a:avLst/>
              <a:gdLst/>
              <a:ahLst/>
              <a:cxnLst/>
              <a:rect l="l" t="t" r="r" b="b"/>
              <a:pathLst>
                <a:path w="8991" h="7354" extrusionOk="0">
                  <a:moveTo>
                    <a:pt x="0" y="1"/>
                  </a:moveTo>
                  <a:lnTo>
                    <a:pt x="0" y="1"/>
                  </a:lnTo>
                  <a:cubicBezTo>
                    <a:pt x="910" y="1156"/>
                    <a:pt x="1648" y="4064"/>
                    <a:pt x="1303" y="6302"/>
                  </a:cubicBezTo>
                  <a:cubicBezTo>
                    <a:pt x="1635" y="6791"/>
                    <a:pt x="3008" y="7353"/>
                    <a:pt x="4586" y="7353"/>
                  </a:cubicBezTo>
                  <a:cubicBezTo>
                    <a:pt x="6116" y="7353"/>
                    <a:pt x="7837" y="6826"/>
                    <a:pt x="8990" y="5194"/>
                  </a:cubicBezTo>
                  <a:cubicBezTo>
                    <a:pt x="7176" y="2674"/>
                    <a:pt x="7929" y="377"/>
                    <a:pt x="7929" y="377"/>
                  </a:cubicBezTo>
                  <a:lnTo>
                    <a:pt x="7929" y="377"/>
                  </a:lnTo>
                  <a:cubicBezTo>
                    <a:pt x="7929" y="377"/>
                    <a:pt x="7874" y="377"/>
                    <a:pt x="7772" y="377"/>
                  </a:cubicBezTo>
                  <a:cubicBezTo>
                    <a:pt x="6829" y="377"/>
                    <a:pt x="1871" y="36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262;p57">
              <a:extLst>
                <a:ext uri="{FF2B5EF4-FFF2-40B4-BE49-F238E27FC236}">
                  <a16:creationId xmlns:a16="http://schemas.microsoft.com/office/drawing/2014/main" id="{D3B4AE2C-102D-4016-A6E3-5CBD3EE154C6}"/>
                </a:ext>
              </a:extLst>
            </p:cNvPr>
            <p:cNvSpPr/>
            <p:nvPr/>
          </p:nvSpPr>
          <p:spPr>
            <a:xfrm>
              <a:off x="4043500" y="3331925"/>
              <a:ext cx="131300" cy="99525"/>
            </a:xfrm>
            <a:custGeom>
              <a:avLst/>
              <a:gdLst/>
              <a:ahLst/>
              <a:cxnLst/>
              <a:rect l="l" t="t" r="r" b="b"/>
              <a:pathLst>
                <a:path w="5252" h="3981" extrusionOk="0">
                  <a:moveTo>
                    <a:pt x="0" y="1"/>
                  </a:moveTo>
                  <a:cubicBezTo>
                    <a:pt x="1914" y="85"/>
                    <a:pt x="3944" y="95"/>
                    <a:pt x="4566" y="95"/>
                  </a:cubicBezTo>
                  <a:lnTo>
                    <a:pt x="4571" y="95"/>
                  </a:lnTo>
                  <a:cubicBezTo>
                    <a:pt x="3959" y="95"/>
                    <a:pt x="1919" y="85"/>
                    <a:pt x="0" y="1"/>
                  </a:cubicBezTo>
                  <a:close/>
                  <a:moveTo>
                    <a:pt x="4755" y="95"/>
                  </a:moveTo>
                  <a:lnTo>
                    <a:pt x="4755" y="95"/>
                  </a:lnTo>
                  <a:cubicBezTo>
                    <a:pt x="4754" y="98"/>
                    <a:pt x="4180" y="1860"/>
                    <a:pt x="5245" y="3976"/>
                  </a:cubicBezTo>
                  <a:cubicBezTo>
                    <a:pt x="5247" y="3976"/>
                    <a:pt x="5248" y="3976"/>
                    <a:pt x="5249" y="3976"/>
                  </a:cubicBezTo>
                  <a:lnTo>
                    <a:pt x="5249" y="3976"/>
                  </a:lnTo>
                  <a:cubicBezTo>
                    <a:pt x="4187" y="1858"/>
                    <a:pt x="4754" y="98"/>
                    <a:pt x="4755" y="95"/>
                  </a:cubicBezTo>
                  <a:close/>
                  <a:moveTo>
                    <a:pt x="5249" y="3976"/>
                  </a:moveTo>
                  <a:cubicBezTo>
                    <a:pt x="5250" y="3978"/>
                    <a:pt x="5251" y="3979"/>
                    <a:pt x="5252" y="3981"/>
                  </a:cubicBezTo>
                  <a:cubicBezTo>
                    <a:pt x="5252" y="3977"/>
                    <a:pt x="5252" y="3976"/>
                    <a:pt x="5249" y="3976"/>
                  </a:cubicBezTo>
                  <a:close/>
                </a:path>
              </a:pathLst>
            </a:custGeom>
            <a:solidFill>
              <a:srgbClr val="FCCA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263;p57">
              <a:extLst>
                <a:ext uri="{FF2B5EF4-FFF2-40B4-BE49-F238E27FC236}">
                  <a16:creationId xmlns:a16="http://schemas.microsoft.com/office/drawing/2014/main" id="{461964B3-CD73-4B97-886C-D579289F60A3}"/>
                </a:ext>
              </a:extLst>
            </p:cNvPr>
            <p:cNvSpPr/>
            <p:nvPr/>
          </p:nvSpPr>
          <p:spPr>
            <a:xfrm>
              <a:off x="4174625" y="3431300"/>
              <a:ext cx="4100" cy="7350"/>
            </a:xfrm>
            <a:custGeom>
              <a:avLst/>
              <a:gdLst/>
              <a:ahLst/>
              <a:cxnLst/>
              <a:rect l="l" t="t" r="r" b="b"/>
              <a:pathLst>
                <a:path w="164" h="294" extrusionOk="0">
                  <a:moveTo>
                    <a:pt x="0" y="1"/>
                  </a:moveTo>
                  <a:cubicBezTo>
                    <a:pt x="48" y="100"/>
                    <a:pt x="101" y="194"/>
                    <a:pt x="157" y="293"/>
                  </a:cubicBezTo>
                  <a:lnTo>
                    <a:pt x="164" y="288"/>
                  </a:lnTo>
                  <a:cubicBezTo>
                    <a:pt x="106" y="194"/>
                    <a:pt x="53" y="100"/>
                    <a:pt x="7" y="6"/>
                  </a:cubicBezTo>
                  <a:cubicBezTo>
                    <a:pt x="7" y="1"/>
                    <a:pt x="7" y="1"/>
                    <a:pt x="0" y="1"/>
                  </a:cubicBezTo>
                  <a:close/>
                </a:path>
              </a:pathLst>
            </a:custGeom>
            <a:solidFill>
              <a:srgbClr val="F96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264;p57">
              <a:extLst>
                <a:ext uri="{FF2B5EF4-FFF2-40B4-BE49-F238E27FC236}">
                  <a16:creationId xmlns:a16="http://schemas.microsoft.com/office/drawing/2014/main" id="{63A8E792-B5FC-4569-88BD-47DAF1E87B31}"/>
                </a:ext>
              </a:extLst>
            </p:cNvPr>
            <p:cNvSpPr/>
            <p:nvPr/>
          </p:nvSpPr>
          <p:spPr>
            <a:xfrm>
              <a:off x="4043500" y="3331925"/>
              <a:ext cx="135075" cy="113400"/>
            </a:xfrm>
            <a:custGeom>
              <a:avLst/>
              <a:gdLst/>
              <a:ahLst/>
              <a:cxnLst/>
              <a:rect l="l" t="t" r="r" b="b"/>
              <a:pathLst>
                <a:path w="5403" h="4536" extrusionOk="0">
                  <a:moveTo>
                    <a:pt x="0" y="1"/>
                  </a:moveTo>
                  <a:cubicBezTo>
                    <a:pt x="5" y="1277"/>
                    <a:pt x="58" y="2711"/>
                    <a:pt x="1072" y="3604"/>
                  </a:cubicBezTo>
                  <a:cubicBezTo>
                    <a:pt x="1825" y="4268"/>
                    <a:pt x="2746" y="4536"/>
                    <a:pt x="3693" y="4536"/>
                  </a:cubicBezTo>
                  <a:cubicBezTo>
                    <a:pt x="4263" y="4536"/>
                    <a:pt x="4849" y="4436"/>
                    <a:pt x="5402" y="4268"/>
                  </a:cubicBezTo>
                  <a:cubicBezTo>
                    <a:pt x="5346" y="4169"/>
                    <a:pt x="5293" y="4075"/>
                    <a:pt x="5245" y="3976"/>
                  </a:cubicBezTo>
                  <a:cubicBezTo>
                    <a:pt x="4179" y="1858"/>
                    <a:pt x="4755" y="95"/>
                    <a:pt x="4755" y="95"/>
                  </a:cubicBezTo>
                  <a:lnTo>
                    <a:pt x="4566" y="95"/>
                  </a:lnTo>
                  <a:cubicBezTo>
                    <a:pt x="3944" y="95"/>
                    <a:pt x="1914" y="8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265;p57">
              <a:extLst>
                <a:ext uri="{FF2B5EF4-FFF2-40B4-BE49-F238E27FC236}">
                  <a16:creationId xmlns:a16="http://schemas.microsoft.com/office/drawing/2014/main" id="{2240349B-3E77-426E-BF6B-2345F810847D}"/>
                </a:ext>
              </a:extLst>
            </p:cNvPr>
            <p:cNvSpPr/>
            <p:nvPr/>
          </p:nvSpPr>
          <p:spPr>
            <a:xfrm>
              <a:off x="3875500" y="3275325"/>
              <a:ext cx="104775" cy="79875"/>
            </a:xfrm>
            <a:custGeom>
              <a:avLst/>
              <a:gdLst/>
              <a:ahLst/>
              <a:cxnLst/>
              <a:rect l="l" t="t" r="r" b="b"/>
              <a:pathLst>
                <a:path w="4191" h="3195" extrusionOk="0">
                  <a:moveTo>
                    <a:pt x="1225" y="1"/>
                  </a:moveTo>
                  <a:cubicBezTo>
                    <a:pt x="652" y="1"/>
                    <a:pt x="1" y="269"/>
                    <a:pt x="37" y="916"/>
                  </a:cubicBezTo>
                  <a:cubicBezTo>
                    <a:pt x="88" y="1953"/>
                    <a:pt x="1370" y="3195"/>
                    <a:pt x="2524" y="3195"/>
                  </a:cubicBezTo>
                  <a:cubicBezTo>
                    <a:pt x="2669" y="3195"/>
                    <a:pt x="2812" y="3175"/>
                    <a:pt x="2950" y="3133"/>
                  </a:cubicBezTo>
                  <a:cubicBezTo>
                    <a:pt x="4190" y="2757"/>
                    <a:pt x="3609" y="1878"/>
                    <a:pt x="3609" y="1878"/>
                  </a:cubicBezTo>
                  <a:lnTo>
                    <a:pt x="2082" y="210"/>
                  </a:lnTo>
                  <a:cubicBezTo>
                    <a:pt x="2082" y="210"/>
                    <a:pt x="1685" y="1"/>
                    <a:pt x="1241" y="1"/>
                  </a:cubicBezTo>
                  <a:cubicBezTo>
                    <a:pt x="1235" y="1"/>
                    <a:pt x="1230" y="1"/>
                    <a:pt x="1225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266;p57">
              <a:extLst>
                <a:ext uri="{FF2B5EF4-FFF2-40B4-BE49-F238E27FC236}">
                  <a16:creationId xmlns:a16="http://schemas.microsoft.com/office/drawing/2014/main" id="{3144851A-F687-41FA-A52A-857514C5BDB3}"/>
                </a:ext>
              </a:extLst>
            </p:cNvPr>
            <p:cNvSpPr/>
            <p:nvPr/>
          </p:nvSpPr>
          <p:spPr>
            <a:xfrm>
              <a:off x="3890650" y="3288175"/>
              <a:ext cx="70925" cy="54150"/>
            </a:xfrm>
            <a:custGeom>
              <a:avLst/>
              <a:gdLst/>
              <a:ahLst/>
              <a:cxnLst/>
              <a:rect l="l" t="t" r="r" b="b"/>
              <a:pathLst>
                <a:path w="2837" h="2166" extrusionOk="0">
                  <a:moveTo>
                    <a:pt x="833" y="0"/>
                  </a:moveTo>
                  <a:cubicBezTo>
                    <a:pt x="440" y="0"/>
                    <a:pt x="1" y="177"/>
                    <a:pt x="22" y="621"/>
                  </a:cubicBezTo>
                  <a:cubicBezTo>
                    <a:pt x="59" y="1323"/>
                    <a:pt x="922" y="2165"/>
                    <a:pt x="1706" y="2165"/>
                  </a:cubicBezTo>
                  <a:cubicBezTo>
                    <a:pt x="1806" y="2165"/>
                    <a:pt x="1900" y="2149"/>
                    <a:pt x="1994" y="2122"/>
                  </a:cubicBezTo>
                  <a:cubicBezTo>
                    <a:pt x="2836" y="1866"/>
                    <a:pt x="2443" y="1270"/>
                    <a:pt x="2443" y="1270"/>
                  </a:cubicBezTo>
                  <a:lnTo>
                    <a:pt x="1408" y="146"/>
                  </a:lnTo>
                  <a:cubicBezTo>
                    <a:pt x="1408" y="146"/>
                    <a:pt x="1142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267;p57">
              <a:extLst>
                <a:ext uri="{FF2B5EF4-FFF2-40B4-BE49-F238E27FC236}">
                  <a16:creationId xmlns:a16="http://schemas.microsoft.com/office/drawing/2014/main" id="{09F149A2-4FE9-4F14-AF20-16BE0E2BA508}"/>
                </a:ext>
              </a:extLst>
            </p:cNvPr>
            <p:cNvSpPr/>
            <p:nvPr/>
          </p:nvSpPr>
          <p:spPr>
            <a:xfrm>
              <a:off x="3885175" y="3054050"/>
              <a:ext cx="317700" cy="349500"/>
            </a:xfrm>
            <a:custGeom>
              <a:avLst/>
              <a:gdLst/>
              <a:ahLst/>
              <a:cxnLst/>
              <a:rect l="l" t="t" r="r" b="b"/>
              <a:pathLst>
                <a:path w="12708" h="13980" extrusionOk="0">
                  <a:moveTo>
                    <a:pt x="5376" y="1"/>
                  </a:moveTo>
                  <a:cubicBezTo>
                    <a:pt x="2700" y="1"/>
                    <a:pt x="60" y="1703"/>
                    <a:pt x="32" y="4313"/>
                  </a:cubicBezTo>
                  <a:cubicBezTo>
                    <a:pt x="0" y="6645"/>
                    <a:pt x="529" y="8386"/>
                    <a:pt x="2527" y="10954"/>
                  </a:cubicBezTo>
                  <a:cubicBezTo>
                    <a:pt x="3531" y="12246"/>
                    <a:pt x="5466" y="13585"/>
                    <a:pt x="7374" y="13888"/>
                  </a:cubicBezTo>
                  <a:cubicBezTo>
                    <a:pt x="7744" y="13948"/>
                    <a:pt x="8112" y="13980"/>
                    <a:pt x="8469" y="13980"/>
                  </a:cubicBezTo>
                  <a:cubicBezTo>
                    <a:pt x="9520" y="13980"/>
                    <a:pt x="10484" y="13703"/>
                    <a:pt x="11170" y="13036"/>
                  </a:cubicBezTo>
                  <a:cubicBezTo>
                    <a:pt x="11993" y="12241"/>
                    <a:pt x="12708" y="10300"/>
                    <a:pt x="12369" y="8507"/>
                  </a:cubicBezTo>
                  <a:cubicBezTo>
                    <a:pt x="11809" y="5521"/>
                    <a:pt x="10742" y="3027"/>
                    <a:pt x="9256" y="1531"/>
                  </a:cubicBezTo>
                  <a:cubicBezTo>
                    <a:pt x="8203" y="472"/>
                    <a:pt x="6785" y="1"/>
                    <a:pt x="537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268;p57">
              <a:extLst>
                <a:ext uri="{FF2B5EF4-FFF2-40B4-BE49-F238E27FC236}">
                  <a16:creationId xmlns:a16="http://schemas.microsoft.com/office/drawing/2014/main" id="{D8275658-45DF-42E6-A083-A0265E85CC83}"/>
                </a:ext>
              </a:extLst>
            </p:cNvPr>
            <p:cNvSpPr/>
            <p:nvPr/>
          </p:nvSpPr>
          <p:spPr>
            <a:xfrm>
              <a:off x="3851975" y="3004975"/>
              <a:ext cx="335625" cy="323225"/>
            </a:xfrm>
            <a:custGeom>
              <a:avLst/>
              <a:gdLst/>
              <a:ahLst/>
              <a:cxnLst/>
              <a:rect l="l" t="t" r="r" b="b"/>
              <a:pathLst>
                <a:path w="13425" h="12929" extrusionOk="0">
                  <a:moveTo>
                    <a:pt x="7460" y="0"/>
                  </a:moveTo>
                  <a:cubicBezTo>
                    <a:pt x="5879" y="0"/>
                    <a:pt x="4105" y="593"/>
                    <a:pt x="3562" y="2103"/>
                  </a:cubicBezTo>
                  <a:cubicBezTo>
                    <a:pt x="1767" y="2369"/>
                    <a:pt x="1057" y="3463"/>
                    <a:pt x="775" y="3892"/>
                  </a:cubicBezTo>
                  <a:cubicBezTo>
                    <a:pt x="0" y="5084"/>
                    <a:pt x="116" y="6998"/>
                    <a:pt x="591" y="8305"/>
                  </a:cubicBezTo>
                  <a:cubicBezTo>
                    <a:pt x="1146" y="9822"/>
                    <a:pt x="978" y="10815"/>
                    <a:pt x="2066" y="11082"/>
                  </a:cubicBezTo>
                  <a:cubicBezTo>
                    <a:pt x="2491" y="11186"/>
                    <a:pt x="3516" y="12929"/>
                    <a:pt x="3817" y="12929"/>
                  </a:cubicBezTo>
                  <a:cubicBezTo>
                    <a:pt x="3831" y="12929"/>
                    <a:pt x="3844" y="12925"/>
                    <a:pt x="3855" y="12917"/>
                  </a:cubicBezTo>
                  <a:cubicBezTo>
                    <a:pt x="4299" y="12588"/>
                    <a:pt x="3531" y="11432"/>
                    <a:pt x="3640" y="10653"/>
                  </a:cubicBezTo>
                  <a:lnTo>
                    <a:pt x="3640" y="10653"/>
                  </a:lnTo>
                  <a:cubicBezTo>
                    <a:pt x="3645" y="10653"/>
                    <a:pt x="3651" y="10653"/>
                    <a:pt x="3656" y="10653"/>
                  </a:cubicBezTo>
                  <a:cubicBezTo>
                    <a:pt x="4207" y="10653"/>
                    <a:pt x="5087" y="9590"/>
                    <a:pt x="5402" y="7363"/>
                  </a:cubicBezTo>
                  <a:cubicBezTo>
                    <a:pt x="5650" y="7439"/>
                    <a:pt x="5926" y="7473"/>
                    <a:pt x="6222" y="7473"/>
                  </a:cubicBezTo>
                  <a:cubicBezTo>
                    <a:pt x="8180" y="7473"/>
                    <a:pt x="10978" y="5987"/>
                    <a:pt x="11814" y="5282"/>
                  </a:cubicBezTo>
                  <a:cubicBezTo>
                    <a:pt x="12933" y="4331"/>
                    <a:pt x="13425" y="3547"/>
                    <a:pt x="13106" y="2787"/>
                  </a:cubicBezTo>
                  <a:cubicBezTo>
                    <a:pt x="12938" y="2386"/>
                    <a:pt x="11803" y="2239"/>
                    <a:pt x="11427" y="2103"/>
                  </a:cubicBezTo>
                  <a:cubicBezTo>
                    <a:pt x="11212" y="2029"/>
                    <a:pt x="10669" y="1010"/>
                    <a:pt x="9549" y="424"/>
                  </a:cubicBezTo>
                  <a:cubicBezTo>
                    <a:pt x="9032" y="156"/>
                    <a:pt x="8271" y="0"/>
                    <a:pt x="7460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269;p57">
              <a:extLst>
                <a:ext uri="{FF2B5EF4-FFF2-40B4-BE49-F238E27FC236}">
                  <a16:creationId xmlns:a16="http://schemas.microsoft.com/office/drawing/2014/main" id="{2EC92640-AB2D-4984-A83C-C314D9DFB2C6}"/>
                </a:ext>
              </a:extLst>
            </p:cNvPr>
            <p:cNvSpPr/>
            <p:nvPr/>
          </p:nvSpPr>
          <p:spPr>
            <a:xfrm>
              <a:off x="4027300" y="3696950"/>
              <a:ext cx="231825" cy="134125"/>
            </a:xfrm>
            <a:custGeom>
              <a:avLst/>
              <a:gdLst/>
              <a:ahLst/>
              <a:cxnLst/>
              <a:rect l="l" t="t" r="r" b="b"/>
              <a:pathLst>
                <a:path w="9273" h="5365" extrusionOk="0">
                  <a:moveTo>
                    <a:pt x="5193" y="1"/>
                  </a:moveTo>
                  <a:cubicBezTo>
                    <a:pt x="4046" y="1"/>
                    <a:pt x="653" y="1607"/>
                    <a:pt x="653" y="1607"/>
                  </a:cubicBezTo>
                  <a:cubicBezTo>
                    <a:pt x="653" y="1607"/>
                    <a:pt x="1" y="4148"/>
                    <a:pt x="2542" y="5167"/>
                  </a:cubicBezTo>
                  <a:cubicBezTo>
                    <a:pt x="2885" y="5305"/>
                    <a:pt x="3199" y="5364"/>
                    <a:pt x="3485" y="5364"/>
                  </a:cubicBezTo>
                  <a:cubicBezTo>
                    <a:pt x="5314" y="5364"/>
                    <a:pt x="6014" y="2940"/>
                    <a:pt x="6014" y="2940"/>
                  </a:cubicBezTo>
                  <a:cubicBezTo>
                    <a:pt x="6014" y="2940"/>
                    <a:pt x="7751" y="5322"/>
                    <a:pt x="8498" y="5322"/>
                  </a:cubicBezTo>
                  <a:cubicBezTo>
                    <a:pt x="8553" y="5322"/>
                    <a:pt x="8602" y="5310"/>
                    <a:pt x="8644" y="5283"/>
                  </a:cubicBezTo>
                  <a:cubicBezTo>
                    <a:pt x="9272" y="4891"/>
                    <a:pt x="6171" y="446"/>
                    <a:pt x="5465" y="53"/>
                  </a:cubicBezTo>
                  <a:cubicBezTo>
                    <a:pt x="5401" y="17"/>
                    <a:pt x="5309" y="1"/>
                    <a:pt x="519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270;p57">
              <a:extLst>
                <a:ext uri="{FF2B5EF4-FFF2-40B4-BE49-F238E27FC236}">
                  <a16:creationId xmlns:a16="http://schemas.microsoft.com/office/drawing/2014/main" id="{45DB02E1-E149-4C56-A0FC-70329DE058C3}"/>
                </a:ext>
              </a:extLst>
            </p:cNvPr>
            <p:cNvSpPr/>
            <p:nvPr/>
          </p:nvSpPr>
          <p:spPr>
            <a:xfrm>
              <a:off x="3643450" y="3508725"/>
              <a:ext cx="373175" cy="555400"/>
            </a:xfrm>
            <a:custGeom>
              <a:avLst/>
              <a:gdLst/>
              <a:ahLst/>
              <a:cxnLst/>
              <a:rect l="l" t="t" r="r" b="b"/>
              <a:pathLst>
                <a:path w="14927" h="22216" extrusionOk="0">
                  <a:moveTo>
                    <a:pt x="10316" y="1"/>
                  </a:moveTo>
                  <a:cubicBezTo>
                    <a:pt x="8816" y="1"/>
                    <a:pt x="7164" y="1126"/>
                    <a:pt x="5863" y="4193"/>
                  </a:cubicBezTo>
                  <a:cubicBezTo>
                    <a:pt x="5863" y="4193"/>
                    <a:pt x="0" y="18651"/>
                    <a:pt x="3473" y="21204"/>
                  </a:cubicBezTo>
                  <a:cubicBezTo>
                    <a:pt x="4468" y="21935"/>
                    <a:pt x="5365" y="22216"/>
                    <a:pt x="6155" y="22216"/>
                  </a:cubicBezTo>
                  <a:cubicBezTo>
                    <a:pt x="7979" y="22216"/>
                    <a:pt x="9239" y="20721"/>
                    <a:pt x="9837" y="19802"/>
                  </a:cubicBezTo>
                  <a:cubicBezTo>
                    <a:pt x="11840" y="16701"/>
                    <a:pt x="13089" y="9636"/>
                    <a:pt x="14219" y="5661"/>
                  </a:cubicBezTo>
                  <a:cubicBezTo>
                    <a:pt x="14927" y="3174"/>
                    <a:pt x="12835" y="1"/>
                    <a:pt x="10316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271;p57">
              <a:extLst>
                <a:ext uri="{FF2B5EF4-FFF2-40B4-BE49-F238E27FC236}">
                  <a16:creationId xmlns:a16="http://schemas.microsoft.com/office/drawing/2014/main" id="{4F7EA6F7-B462-4113-A7D8-CA5054035F83}"/>
                </a:ext>
              </a:extLst>
            </p:cNvPr>
            <p:cNvSpPr/>
            <p:nvPr/>
          </p:nvSpPr>
          <p:spPr>
            <a:xfrm>
              <a:off x="4202863" y="3458075"/>
              <a:ext cx="498500" cy="562200"/>
            </a:xfrm>
            <a:custGeom>
              <a:avLst/>
              <a:gdLst/>
              <a:ahLst/>
              <a:cxnLst/>
              <a:rect l="l" t="t" r="r" b="b"/>
              <a:pathLst>
                <a:path w="19940" h="22488" extrusionOk="0">
                  <a:moveTo>
                    <a:pt x="4248" y="1"/>
                  </a:moveTo>
                  <a:cubicBezTo>
                    <a:pt x="1316" y="1"/>
                    <a:pt x="1" y="4544"/>
                    <a:pt x="1637" y="7336"/>
                  </a:cubicBezTo>
                  <a:cubicBezTo>
                    <a:pt x="3760" y="10961"/>
                    <a:pt x="10896" y="22487"/>
                    <a:pt x="15170" y="22487"/>
                  </a:cubicBezTo>
                  <a:cubicBezTo>
                    <a:pt x="15718" y="22487"/>
                    <a:pt x="16218" y="22298"/>
                    <a:pt x="16655" y="21879"/>
                  </a:cubicBezTo>
                  <a:cubicBezTo>
                    <a:pt x="19940" y="18726"/>
                    <a:pt x="9245" y="3571"/>
                    <a:pt x="9245" y="3571"/>
                  </a:cubicBezTo>
                  <a:cubicBezTo>
                    <a:pt x="7320" y="981"/>
                    <a:pt x="5610" y="1"/>
                    <a:pt x="4248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272;p57">
              <a:extLst>
                <a:ext uri="{FF2B5EF4-FFF2-40B4-BE49-F238E27FC236}">
                  <a16:creationId xmlns:a16="http://schemas.microsoft.com/office/drawing/2014/main" id="{BBFB3D91-52ED-4780-BDA5-22162B8F9174}"/>
                </a:ext>
              </a:extLst>
            </p:cNvPr>
            <p:cNvSpPr/>
            <p:nvPr/>
          </p:nvSpPr>
          <p:spPr>
            <a:xfrm>
              <a:off x="3690900" y="3740900"/>
              <a:ext cx="418375" cy="344675"/>
            </a:xfrm>
            <a:custGeom>
              <a:avLst/>
              <a:gdLst/>
              <a:ahLst/>
              <a:cxnLst/>
              <a:rect l="l" t="t" r="r" b="b"/>
              <a:pathLst>
                <a:path w="16735" h="13787" extrusionOk="0">
                  <a:moveTo>
                    <a:pt x="14121" y="1"/>
                  </a:moveTo>
                  <a:lnTo>
                    <a:pt x="11406" y="1145"/>
                  </a:lnTo>
                  <a:cubicBezTo>
                    <a:pt x="9236" y="2323"/>
                    <a:pt x="2318" y="5313"/>
                    <a:pt x="1308" y="8535"/>
                  </a:cubicBezTo>
                  <a:cubicBezTo>
                    <a:pt x="1" y="12713"/>
                    <a:pt x="1930" y="13739"/>
                    <a:pt x="3860" y="13785"/>
                  </a:cubicBezTo>
                  <a:cubicBezTo>
                    <a:pt x="3904" y="13786"/>
                    <a:pt x="3947" y="13787"/>
                    <a:pt x="3991" y="13787"/>
                  </a:cubicBezTo>
                  <a:cubicBezTo>
                    <a:pt x="6368" y="13787"/>
                    <a:pt x="8478" y="12233"/>
                    <a:pt x="11354" y="9183"/>
                  </a:cubicBezTo>
                  <a:cubicBezTo>
                    <a:pt x="14319" y="6035"/>
                    <a:pt x="16735" y="3604"/>
                    <a:pt x="16735" y="3604"/>
                  </a:cubicBezTo>
                  <a:cubicBezTo>
                    <a:pt x="15108" y="2772"/>
                    <a:pt x="14015" y="1679"/>
                    <a:pt x="1412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273;p57">
              <a:extLst>
                <a:ext uri="{FF2B5EF4-FFF2-40B4-BE49-F238E27FC236}">
                  <a16:creationId xmlns:a16="http://schemas.microsoft.com/office/drawing/2014/main" id="{F02DCF13-65E9-4BAA-AEBC-61F4BF5A2759}"/>
                </a:ext>
              </a:extLst>
            </p:cNvPr>
            <p:cNvSpPr/>
            <p:nvPr/>
          </p:nvSpPr>
          <p:spPr>
            <a:xfrm>
              <a:off x="4236100" y="3871513"/>
              <a:ext cx="415775" cy="254400"/>
            </a:xfrm>
            <a:custGeom>
              <a:avLst/>
              <a:gdLst/>
              <a:ahLst/>
              <a:cxnLst/>
              <a:rect l="l" t="t" r="r" b="b"/>
              <a:pathLst>
                <a:path w="16631" h="10176" extrusionOk="0">
                  <a:moveTo>
                    <a:pt x="12223" y="1"/>
                  </a:moveTo>
                  <a:cubicBezTo>
                    <a:pt x="9024" y="1"/>
                    <a:pt x="4063" y="4290"/>
                    <a:pt x="1840" y="5160"/>
                  </a:cubicBezTo>
                  <a:lnTo>
                    <a:pt x="0" y="5856"/>
                  </a:lnTo>
                  <a:cubicBezTo>
                    <a:pt x="1355" y="6855"/>
                    <a:pt x="1485" y="8397"/>
                    <a:pt x="1077" y="10176"/>
                  </a:cubicBezTo>
                  <a:cubicBezTo>
                    <a:pt x="1077" y="10176"/>
                    <a:pt x="2468" y="10082"/>
                    <a:pt x="7143" y="9323"/>
                  </a:cubicBezTo>
                  <a:cubicBezTo>
                    <a:pt x="11359" y="8638"/>
                    <a:pt x="14376" y="7702"/>
                    <a:pt x="15390" y="5856"/>
                  </a:cubicBezTo>
                  <a:cubicBezTo>
                    <a:pt x="16316" y="4168"/>
                    <a:pt x="16630" y="402"/>
                    <a:pt x="12530" y="15"/>
                  </a:cubicBezTo>
                  <a:cubicBezTo>
                    <a:pt x="12429" y="5"/>
                    <a:pt x="12327" y="1"/>
                    <a:pt x="12223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274;p57">
              <a:extLst>
                <a:ext uri="{FF2B5EF4-FFF2-40B4-BE49-F238E27FC236}">
                  <a16:creationId xmlns:a16="http://schemas.microsoft.com/office/drawing/2014/main" id="{F3CE06AD-033B-4204-B3BD-57EE8F2B75A3}"/>
                </a:ext>
              </a:extLst>
            </p:cNvPr>
            <p:cNvSpPr/>
            <p:nvPr/>
          </p:nvSpPr>
          <p:spPr>
            <a:xfrm>
              <a:off x="4089450" y="3882600"/>
              <a:ext cx="188850" cy="232225"/>
            </a:xfrm>
            <a:custGeom>
              <a:avLst/>
              <a:gdLst/>
              <a:ahLst/>
              <a:cxnLst/>
              <a:rect l="l" t="t" r="r" b="b"/>
              <a:pathLst>
                <a:path w="7554" h="9289" extrusionOk="0">
                  <a:moveTo>
                    <a:pt x="6847" y="0"/>
                  </a:moveTo>
                  <a:cubicBezTo>
                    <a:pt x="6841" y="0"/>
                    <a:pt x="6834" y="0"/>
                    <a:pt x="6827" y="1"/>
                  </a:cubicBezTo>
                  <a:lnTo>
                    <a:pt x="2697" y="157"/>
                  </a:lnTo>
                  <a:cubicBezTo>
                    <a:pt x="2435" y="169"/>
                    <a:pt x="2215" y="367"/>
                    <a:pt x="2142" y="649"/>
                  </a:cubicBezTo>
                  <a:lnTo>
                    <a:pt x="119" y="8378"/>
                  </a:lnTo>
                  <a:cubicBezTo>
                    <a:pt x="1" y="8831"/>
                    <a:pt x="302" y="9289"/>
                    <a:pt x="709" y="9289"/>
                  </a:cubicBezTo>
                  <a:cubicBezTo>
                    <a:pt x="716" y="9289"/>
                    <a:pt x="723" y="9288"/>
                    <a:pt x="730" y="9288"/>
                  </a:cubicBezTo>
                  <a:lnTo>
                    <a:pt x="4862" y="9131"/>
                  </a:lnTo>
                  <a:cubicBezTo>
                    <a:pt x="5118" y="9121"/>
                    <a:pt x="5343" y="8923"/>
                    <a:pt x="5415" y="8641"/>
                  </a:cubicBezTo>
                  <a:lnTo>
                    <a:pt x="7435" y="910"/>
                  </a:lnTo>
                  <a:cubicBezTo>
                    <a:pt x="7553" y="458"/>
                    <a:pt x="7256" y="0"/>
                    <a:pt x="6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275;p57">
              <a:extLst>
                <a:ext uri="{FF2B5EF4-FFF2-40B4-BE49-F238E27FC236}">
                  <a16:creationId xmlns:a16="http://schemas.microsoft.com/office/drawing/2014/main" id="{F9016044-B544-4CF5-9FC0-017B9A031D11}"/>
                </a:ext>
              </a:extLst>
            </p:cNvPr>
            <p:cNvSpPr/>
            <p:nvPr/>
          </p:nvSpPr>
          <p:spPr>
            <a:xfrm>
              <a:off x="4120000" y="3987000"/>
              <a:ext cx="188000" cy="138925"/>
            </a:xfrm>
            <a:custGeom>
              <a:avLst/>
              <a:gdLst/>
              <a:ahLst/>
              <a:cxnLst/>
              <a:rect l="l" t="t" r="r" b="b"/>
              <a:pathLst>
                <a:path w="7520" h="5557" extrusionOk="0">
                  <a:moveTo>
                    <a:pt x="2911" y="0"/>
                  </a:moveTo>
                  <a:cubicBezTo>
                    <a:pt x="2741" y="0"/>
                    <a:pt x="2608" y="46"/>
                    <a:pt x="2605" y="273"/>
                  </a:cubicBezTo>
                  <a:cubicBezTo>
                    <a:pt x="2593" y="780"/>
                    <a:pt x="3394" y="911"/>
                    <a:pt x="3776" y="1000"/>
                  </a:cubicBezTo>
                  <a:cubicBezTo>
                    <a:pt x="3974" y="1046"/>
                    <a:pt x="4398" y="1135"/>
                    <a:pt x="4466" y="1365"/>
                  </a:cubicBezTo>
                  <a:cubicBezTo>
                    <a:pt x="4524" y="1570"/>
                    <a:pt x="4330" y="1596"/>
                    <a:pt x="4200" y="1611"/>
                  </a:cubicBezTo>
                  <a:cubicBezTo>
                    <a:pt x="4127" y="1620"/>
                    <a:pt x="4054" y="1624"/>
                    <a:pt x="3981" y="1624"/>
                  </a:cubicBezTo>
                  <a:cubicBezTo>
                    <a:pt x="3576" y="1624"/>
                    <a:pt x="3170" y="1506"/>
                    <a:pt x="2771" y="1476"/>
                  </a:cubicBezTo>
                  <a:cubicBezTo>
                    <a:pt x="2557" y="1461"/>
                    <a:pt x="2334" y="1452"/>
                    <a:pt x="2110" y="1452"/>
                  </a:cubicBezTo>
                  <a:cubicBezTo>
                    <a:pt x="1618" y="1452"/>
                    <a:pt x="1115" y="1492"/>
                    <a:pt x="659" y="1585"/>
                  </a:cubicBezTo>
                  <a:cubicBezTo>
                    <a:pt x="512" y="1611"/>
                    <a:pt x="20" y="1773"/>
                    <a:pt x="15" y="2359"/>
                  </a:cubicBezTo>
                  <a:cubicBezTo>
                    <a:pt x="0" y="3243"/>
                    <a:pt x="623" y="3897"/>
                    <a:pt x="1282" y="4399"/>
                  </a:cubicBezTo>
                  <a:cubicBezTo>
                    <a:pt x="2356" y="5219"/>
                    <a:pt x="3852" y="5557"/>
                    <a:pt x="4889" y="5557"/>
                  </a:cubicBezTo>
                  <a:cubicBezTo>
                    <a:pt x="5411" y="5557"/>
                    <a:pt x="5816" y="5471"/>
                    <a:pt x="5993" y="5319"/>
                  </a:cubicBezTo>
                  <a:cubicBezTo>
                    <a:pt x="6793" y="4640"/>
                    <a:pt x="7519" y="2516"/>
                    <a:pt x="6208" y="889"/>
                  </a:cubicBezTo>
                  <a:cubicBezTo>
                    <a:pt x="5685" y="242"/>
                    <a:pt x="5088" y="54"/>
                    <a:pt x="4330" y="22"/>
                  </a:cubicBezTo>
                  <a:cubicBezTo>
                    <a:pt x="4214" y="18"/>
                    <a:pt x="4097" y="17"/>
                    <a:pt x="3980" y="17"/>
                  </a:cubicBezTo>
                  <a:cubicBezTo>
                    <a:pt x="3747" y="17"/>
                    <a:pt x="3514" y="22"/>
                    <a:pt x="3284" y="22"/>
                  </a:cubicBezTo>
                  <a:cubicBezTo>
                    <a:pt x="3162" y="22"/>
                    <a:pt x="3028" y="0"/>
                    <a:pt x="2911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4289;p57">
            <a:extLst>
              <a:ext uri="{FF2B5EF4-FFF2-40B4-BE49-F238E27FC236}">
                <a16:creationId xmlns:a16="http://schemas.microsoft.com/office/drawing/2014/main" id="{AA1C3768-39DB-4F38-9C9B-BD3BD889A95F}"/>
              </a:ext>
            </a:extLst>
          </p:cNvPr>
          <p:cNvGrpSpPr/>
          <p:nvPr/>
        </p:nvGrpSpPr>
        <p:grpSpPr>
          <a:xfrm>
            <a:off x="7235050" y="1884300"/>
            <a:ext cx="674276" cy="476544"/>
            <a:chOff x="1246350" y="2237325"/>
            <a:chExt cx="384400" cy="271675"/>
          </a:xfrm>
        </p:grpSpPr>
        <p:sp>
          <p:nvSpPr>
            <p:cNvPr id="137" name="Google Shape;4290;p57">
              <a:extLst>
                <a:ext uri="{FF2B5EF4-FFF2-40B4-BE49-F238E27FC236}">
                  <a16:creationId xmlns:a16="http://schemas.microsoft.com/office/drawing/2014/main" id="{A42C1B24-84F2-44B9-A3AB-8417E3266994}"/>
                </a:ext>
              </a:extLst>
            </p:cNvPr>
            <p:cNvSpPr/>
            <p:nvPr/>
          </p:nvSpPr>
          <p:spPr>
            <a:xfrm>
              <a:off x="1246350" y="2243325"/>
              <a:ext cx="376300" cy="190900"/>
            </a:xfrm>
            <a:custGeom>
              <a:avLst/>
              <a:gdLst/>
              <a:ahLst/>
              <a:cxnLst/>
              <a:rect l="l" t="t" r="r" b="b"/>
              <a:pathLst>
                <a:path w="15052" h="7636" extrusionOk="0">
                  <a:moveTo>
                    <a:pt x="7098" y="0"/>
                  </a:moveTo>
                  <a:cubicBezTo>
                    <a:pt x="5221" y="0"/>
                    <a:pt x="3698" y="1433"/>
                    <a:pt x="3698" y="3196"/>
                  </a:cubicBezTo>
                  <a:cubicBezTo>
                    <a:pt x="3698" y="3306"/>
                    <a:pt x="3703" y="3415"/>
                    <a:pt x="3719" y="3526"/>
                  </a:cubicBezTo>
                  <a:cubicBezTo>
                    <a:pt x="3343" y="3285"/>
                    <a:pt x="2899" y="3149"/>
                    <a:pt x="2423" y="3149"/>
                  </a:cubicBezTo>
                  <a:cubicBezTo>
                    <a:pt x="1084" y="3149"/>
                    <a:pt x="1" y="4231"/>
                    <a:pt x="1" y="5570"/>
                  </a:cubicBezTo>
                  <a:cubicBezTo>
                    <a:pt x="1" y="6422"/>
                    <a:pt x="440" y="7170"/>
                    <a:pt x="1105" y="7598"/>
                  </a:cubicBezTo>
                  <a:cubicBezTo>
                    <a:pt x="1115" y="7615"/>
                    <a:pt x="1130" y="7625"/>
                    <a:pt x="1136" y="7636"/>
                  </a:cubicBezTo>
                  <a:lnTo>
                    <a:pt x="6418" y="7636"/>
                  </a:lnTo>
                  <a:lnTo>
                    <a:pt x="6418" y="4863"/>
                  </a:lnTo>
                  <a:lnTo>
                    <a:pt x="8641" y="4863"/>
                  </a:lnTo>
                  <a:lnTo>
                    <a:pt x="8641" y="7636"/>
                  </a:lnTo>
                  <a:lnTo>
                    <a:pt x="14074" y="7636"/>
                  </a:lnTo>
                  <a:cubicBezTo>
                    <a:pt x="14675" y="7096"/>
                    <a:pt x="15052" y="6328"/>
                    <a:pt x="15052" y="5476"/>
                  </a:cubicBezTo>
                  <a:cubicBezTo>
                    <a:pt x="15052" y="3854"/>
                    <a:pt x="13707" y="2537"/>
                    <a:pt x="12044" y="2537"/>
                  </a:cubicBezTo>
                  <a:cubicBezTo>
                    <a:pt x="11704" y="2537"/>
                    <a:pt x="11380" y="2594"/>
                    <a:pt x="11072" y="2698"/>
                  </a:cubicBezTo>
                  <a:cubicBezTo>
                    <a:pt x="10900" y="2725"/>
                    <a:pt x="10738" y="2788"/>
                    <a:pt x="10591" y="2903"/>
                  </a:cubicBezTo>
                  <a:cubicBezTo>
                    <a:pt x="10555" y="2923"/>
                    <a:pt x="10518" y="2944"/>
                    <a:pt x="10481" y="2966"/>
                  </a:cubicBezTo>
                  <a:cubicBezTo>
                    <a:pt x="10355" y="1308"/>
                    <a:pt x="8892" y="0"/>
                    <a:pt x="7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291;p57">
              <a:extLst>
                <a:ext uri="{FF2B5EF4-FFF2-40B4-BE49-F238E27FC236}">
                  <a16:creationId xmlns:a16="http://schemas.microsoft.com/office/drawing/2014/main" id="{B506A98A-86A6-432B-8948-5D9349D4CFCB}"/>
                </a:ext>
              </a:extLst>
            </p:cNvPr>
            <p:cNvSpPr/>
            <p:nvPr/>
          </p:nvSpPr>
          <p:spPr>
            <a:xfrm>
              <a:off x="1384824" y="2428201"/>
              <a:ext cx="99400" cy="80799"/>
            </a:xfrm>
            <a:custGeom>
              <a:avLst/>
              <a:gdLst/>
              <a:ahLst/>
              <a:cxnLst/>
              <a:rect l="l" t="t" r="r" b="b"/>
              <a:pathLst>
                <a:path w="3976" h="2992" extrusionOk="0">
                  <a:moveTo>
                    <a:pt x="879" y="1"/>
                  </a:moveTo>
                  <a:lnTo>
                    <a:pt x="879" y="1292"/>
                  </a:lnTo>
                  <a:lnTo>
                    <a:pt x="0" y="1292"/>
                  </a:lnTo>
                  <a:lnTo>
                    <a:pt x="1987" y="2992"/>
                  </a:lnTo>
                  <a:lnTo>
                    <a:pt x="3975" y="1292"/>
                  </a:lnTo>
                  <a:lnTo>
                    <a:pt x="3102" y="1292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292;p57">
              <a:extLst>
                <a:ext uri="{FF2B5EF4-FFF2-40B4-BE49-F238E27FC236}">
                  <a16:creationId xmlns:a16="http://schemas.microsoft.com/office/drawing/2014/main" id="{B3E4D572-1366-4135-9943-6A96A35D3C3A}"/>
                </a:ext>
              </a:extLst>
            </p:cNvPr>
            <p:cNvSpPr/>
            <p:nvPr/>
          </p:nvSpPr>
          <p:spPr>
            <a:xfrm>
              <a:off x="1254475" y="2237325"/>
              <a:ext cx="376275" cy="190875"/>
            </a:xfrm>
            <a:custGeom>
              <a:avLst/>
              <a:gdLst/>
              <a:ahLst/>
              <a:cxnLst/>
              <a:rect l="l" t="t" r="r" b="b"/>
              <a:pathLst>
                <a:path w="15051" h="7635" extrusionOk="0">
                  <a:moveTo>
                    <a:pt x="7097" y="0"/>
                  </a:moveTo>
                  <a:cubicBezTo>
                    <a:pt x="5219" y="0"/>
                    <a:pt x="3698" y="1427"/>
                    <a:pt x="3698" y="3190"/>
                  </a:cubicBezTo>
                  <a:cubicBezTo>
                    <a:pt x="3698" y="3305"/>
                    <a:pt x="3703" y="3414"/>
                    <a:pt x="3713" y="3525"/>
                  </a:cubicBezTo>
                  <a:cubicBezTo>
                    <a:pt x="3342" y="3284"/>
                    <a:pt x="2897" y="3148"/>
                    <a:pt x="2422" y="3148"/>
                  </a:cubicBezTo>
                  <a:cubicBezTo>
                    <a:pt x="1083" y="3148"/>
                    <a:pt x="1" y="4230"/>
                    <a:pt x="1" y="5569"/>
                  </a:cubicBezTo>
                  <a:cubicBezTo>
                    <a:pt x="1" y="6416"/>
                    <a:pt x="440" y="7164"/>
                    <a:pt x="1099" y="7599"/>
                  </a:cubicBezTo>
                  <a:lnTo>
                    <a:pt x="1135" y="7635"/>
                  </a:lnTo>
                  <a:lnTo>
                    <a:pt x="14073" y="7635"/>
                  </a:lnTo>
                  <a:cubicBezTo>
                    <a:pt x="14674" y="7097"/>
                    <a:pt x="15050" y="6327"/>
                    <a:pt x="15050" y="5470"/>
                  </a:cubicBezTo>
                  <a:cubicBezTo>
                    <a:pt x="15050" y="3848"/>
                    <a:pt x="13701" y="2536"/>
                    <a:pt x="12038" y="2536"/>
                  </a:cubicBezTo>
                  <a:cubicBezTo>
                    <a:pt x="11704" y="2536"/>
                    <a:pt x="11374" y="2593"/>
                    <a:pt x="11072" y="2692"/>
                  </a:cubicBezTo>
                  <a:cubicBezTo>
                    <a:pt x="10899" y="2724"/>
                    <a:pt x="10737" y="2782"/>
                    <a:pt x="10590" y="2902"/>
                  </a:cubicBezTo>
                  <a:cubicBezTo>
                    <a:pt x="10553" y="2918"/>
                    <a:pt x="10517" y="2944"/>
                    <a:pt x="10481" y="2965"/>
                  </a:cubicBezTo>
                  <a:cubicBezTo>
                    <a:pt x="10355" y="1307"/>
                    <a:pt x="8890" y="0"/>
                    <a:pt x="70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293;p57">
              <a:extLst>
                <a:ext uri="{FF2B5EF4-FFF2-40B4-BE49-F238E27FC236}">
                  <a16:creationId xmlns:a16="http://schemas.microsoft.com/office/drawing/2014/main" id="{C1C24987-A24B-495A-8074-B8BFA7B6F33A}"/>
                </a:ext>
              </a:extLst>
            </p:cNvPr>
            <p:cNvSpPr/>
            <p:nvPr/>
          </p:nvSpPr>
          <p:spPr>
            <a:xfrm>
              <a:off x="1392925" y="2358750"/>
              <a:ext cx="99375" cy="144100"/>
            </a:xfrm>
            <a:custGeom>
              <a:avLst/>
              <a:gdLst/>
              <a:ahLst/>
              <a:cxnLst/>
              <a:rect l="l" t="t" r="r" b="b"/>
              <a:pathLst>
                <a:path w="3975" h="5764" extrusionOk="0">
                  <a:moveTo>
                    <a:pt x="874" y="1"/>
                  </a:moveTo>
                  <a:lnTo>
                    <a:pt x="874" y="4064"/>
                  </a:lnTo>
                  <a:lnTo>
                    <a:pt x="0" y="4064"/>
                  </a:lnTo>
                  <a:lnTo>
                    <a:pt x="1988" y="5764"/>
                  </a:lnTo>
                  <a:lnTo>
                    <a:pt x="3975" y="4064"/>
                  </a:lnTo>
                  <a:lnTo>
                    <a:pt x="3096" y="4064"/>
                  </a:lnTo>
                  <a:lnTo>
                    <a:pt x="3096" y="1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773533" y="1236619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370584" y="1236619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5967634" y="1236619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F5C7"/>
                </a:solidFill>
              </a:rPr>
              <a:t>/CONCEPTOS</a:t>
            </a:r>
            <a:endParaRPr dirty="0">
              <a:solidFill>
                <a:srgbClr val="8FF5C7"/>
              </a:solidFill>
            </a:endParaRPr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107164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1. </a:t>
            </a:r>
            <a:r>
              <a:rPr lang="es-ES" sz="1400" dirty="0"/>
              <a:t>¿A que se refiere cuando se habla de bases de </a:t>
            </a:r>
            <a:r>
              <a:rPr lang="es-ES" sz="1600" dirty="0"/>
              <a:t>datos</a:t>
            </a:r>
            <a:r>
              <a:rPr lang="es-ES" sz="1400" dirty="0"/>
              <a:t> relacionales? </a:t>
            </a:r>
            <a:endParaRPr sz="14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5" y="3052728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Nos referimos a una base de datos relacional cuando se trabaja  mediante un conjunto de </a:t>
            </a:r>
            <a:r>
              <a:rPr lang="es-ES" sz="1100" b="1" dirty="0"/>
              <a:t>TABLAS, </a:t>
            </a:r>
            <a:r>
              <a:rPr lang="es-ES" sz="1100" dirty="0"/>
              <a:t>las cuales están formadas por </a:t>
            </a:r>
            <a:r>
              <a:rPr lang="es-ES" sz="1100" b="1" dirty="0"/>
              <a:t>FILAS</a:t>
            </a:r>
            <a:r>
              <a:rPr lang="es-ES" sz="1100" dirty="0"/>
              <a:t> (</a:t>
            </a:r>
            <a:r>
              <a:rPr lang="es-ES" sz="1100" b="1" dirty="0"/>
              <a:t>registros</a:t>
            </a:r>
            <a:r>
              <a:rPr lang="es-ES" sz="1100" dirty="0"/>
              <a:t>) y </a:t>
            </a:r>
            <a:r>
              <a:rPr lang="es-ES" sz="1100" b="1" dirty="0"/>
              <a:t>COLUMNAS</a:t>
            </a:r>
            <a:r>
              <a:rPr lang="es-ES" sz="1100" dirty="0"/>
              <a:t> </a:t>
            </a:r>
            <a:r>
              <a:rPr lang="es-ES" sz="1100" b="1" dirty="0"/>
              <a:t>(campos).</a:t>
            </a:r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79450" y="211067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2.¿A que se refiere cuando se habla de bases de datos no relacionales?</a:t>
            </a:r>
            <a:endParaRPr sz="14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27435" y="3169782"/>
            <a:ext cx="238346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Las DBA no relacionales refieren a que SQL no es su principal lenguaje, este tipo de base esta dedicada al rendimiento gracias a que puede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almacenar grandes cantidades de datos, los cuales se van expandiendo.</a:t>
            </a:r>
            <a:endParaRPr sz="11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66905" y="2124635"/>
            <a:ext cx="2357094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3.¿Qué es MySQL y </a:t>
            </a:r>
            <a:r>
              <a:rPr lang="es-ES" sz="1400" dirty="0" err="1"/>
              <a:t>MariaDB</a:t>
            </a:r>
            <a:r>
              <a:rPr lang="es-ES" sz="1400" dirty="0"/>
              <a:t>?. Explique si existen diferencias o son iguales, etc.</a:t>
            </a:r>
            <a:endParaRPr sz="1400"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100199" y="315935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/>
              <a:t>MySQL es un gestor de BDA relacionales de doble licencia (código abierto/licencia ORACLE).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 err="1"/>
              <a:t>MariaDB</a:t>
            </a:r>
            <a:r>
              <a:rPr lang="es-BO" sz="1100" dirty="0"/>
              <a:t> es un gestor de DBA casi idéntico a MySQL, con la diferencia que es software libre puro.</a:t>
            </a:r>
            <a:endParaRPr sz="1100" dirty="0"/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3977;p56">
            <a:extLst>
              <a:ext uri="{FF2B5EF4-FFF2-40B4-BE49-F238E27FC236}">
                <a16:creationId xmlns:a16="http://schemas.microsoft.com/office/drawing/2014/main" id="{BB285FF0-C24B-493B-9EA1-3D6932118F79}"/>
              </a:ext>
            </a:extLst>
          </p:cNvPr>
          <p:cNvGrpSpPr/>
          <p:nvPr/>
        </p:nvGrpSpPr>
        <p:grpSpPr>
          <a:xfrm>
            <a:off x="3575030" y="1406599"/>
            <a:ext cx="355101" cy="352218"/>
            <a:chOff x="3075107" y="3153624"/>
            <a:chExt cx="409009" cy="405688"/>
          </a:xfrm>
        </p:grpSpPr>
        <p:sp>
          <p:nvSpPr>
            <p:cNvPr id="106" name="Google Shape;3978;p56">
              <a:extLst>
                <a:ext uri="{FF2B5EF4-FFF2-40B4-BE49-F238E27FC236}">
                  <a16:creationId xmlns:a16="http://schemas.microsoft.com/office/drawing/2014/main" id="{1FC8C408-20C2-4E73-AB20-49E62BADEE7B}"/>
                </a:ext>
              </a:extLst>
            </p:cNvPr>
            <p:cNvSpPr/>
            <p:nvPr/>
          </p:nvSpPr>
          <p:spPr>
            <a:xfrm>
              <a:off x="3262704" y="3172844"/>
              <a:ext cx="221412" cy="226732"/>
            </a:xfrm>
            <a:custGeom>
              <a:avLst/>
              <a:gdLst/>
              <a:ahLst/>
              <a:cxnLst/>
              <a:rect l="l" t="t" r="r" b="b"/>
              <a:pathLst>
                <a:path w="7741" h="7927" extrusionOk="0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79;p56">
              <a:extLst>
                <a:ext uri="{FF2B5EF4-FFF2-40B4-BE49-F238E27FC236}">
                  <a16:creationId xmlns:a16="http://schemas.microsoft.com/office/drawing/2014/main" id="{FFF0F4DE-26ED-44AF-A790-16A598EF205E}"/>
                </a:ext>
              </a:extLst>
            </p:cNvPr>
            <p:cNvSpPr/>
            <p:nvPr/>
          </p:nvSpPr>
          <p:spPr>
            <a:xfrm>
              <a:off x="3075107" y="3153624"/>
              <a:ext cx="204193" cy="245953"/>
            </a:xfrm>
            <a:custGeom>
              <a:avLst/>
              <a:gdLst/>
              <a:ahLst/>
              <a:cxnLst/>
              <a:rect l="l" t="t" r="r" b="b"/>
              <a:pathLst>
                <a:path w="7139" h="8599" extrusionOk="0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80;p56">
              <a:extLst>
                <a:ext uri="{FF2B5EF4-FFF2-40B4-BE49-F238E27FC236}">
                  <a16:creationId xmlns:a16="http://schemas.microsoft.com/office/drawing/2014/main" id="{D531250E-04D8-4BB2-99FE-DA0811944ED7}"/>
                </a:ext>
              </a:extLst>
            </p:cNvPr>
            <p:cNvSpPr/>
            <p:nvPr/>
          </p:nvSpPr>
          <p:spPr>
            <a:xfrm>
              <a:off x="3177186" y="3487691"/>
              <a:ext cx="102111" cy="71621"/>
            </a:xfrm>
            <a:custGeom>
              <a:avLst/>
              <a:gdLst/>
              <a:ahLst/>
              <a:cxnLst/>
              <a:rect l="l" t="t" r="r" b="b"/>
              <a:pathLst>
                <a:path w="3570" h="2504" extrusionOk="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81;p56">
              <a:extLst>
                <a:ext uri="{FF2B5EF4-FFF2-40B4-BE49-F238E27FC236}">
                  <a16:creationId xmlns:a16="http://schemas.microsoft.com/office/drawing/2014/main" id="{585C509F-797B-4ABF-BC25-D5A2F1D4B1D5}"/>
                </a:ext>
              </a:extLst>
            </p:cNvPr>
            <p:cNvSpPr/>
            <p:nvPr/>
          </p:nvSpPr>
          <p:spPr>
            <a:xfrm>
              <a:off x="3144037" y="3412812"/>
              <a:ext cx="77599" cy="102769"/>
            </a:xfrm>
            <a:custGeom>
              <a:avLst/>
              <a:gdLst/>
              <a:ahLst/>
              <a:cxnLst/>
              <a:rect l="l" t="t" r="r" b="b"/>
              <a:pathLst>
                <a:path w="2713" h="3593" extrusionOk="0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82;p56">
              <a:extLst>
                <a:ext uri="{FF2B5EF4-FFF2-40B4-BE49-F238E27FC236}">
                  <a16:creationId xmlns:a16="http://schemas.microsoft.com/office/drawing/2014/main" id="{E32DE0C7-1BD6-42B8-BF52-977479EDEBE8}"/>
                </a:ext>
              </a:extLst>
            </p:cNvPr>
            <p:cNvSpPr/>
            <p:nvPr/>
          </p:nvSpPr>
          <p:spPr>
            <a:xfrm>
              <a:off x="3144037" y="3333270"/>
              <a:ext cx="94159" cy="90842"/>
            </a:xfrm>
            <a:custGeom>
              <a:avLst/>
              <a:gdLst/>
              <a:ahLst/>
              <a:cxnLst/>
              <a:rect l="l" t="t" r="r" b="b"/>
              <a:pathLst>
                <a:path w="3292" h="3176" extrusionOk="0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83;p56">
              <a:extLst>
                <a:ext uri="{FF2B5EF4-FFF2-40B4-BE49-F238E27FC236}">
                  <a16:creationId xmlns:a16="http://schemas.microsoft.com/office/drawing/2014/main" id="{754B801D-E7DD-4CBC-A065-3BB20928A2E2}"/>
                </a:ext>
              </a:extLst>
            </p:cNvPr>
            <p:cNvSpPr/>
            <p:nvPr/>
          </p:nvSpPr>
          <p:spPr>
            <a:xfrm>
              <a:off x="3177186" y="3288852"/>
              <a:ext cx="102111" cy="63669"/>
            </a:xfrm>
            <a:custGeom>
              <a:avLst/>
              <a:gdLst/>
              <a:ahLst/>
              <a:cxnLst/>
              <a:rect l="l" t="t" r="r" b="b"/>
              <a:pathLst>
                <a:path w="3570" h="2226" extrusionOk="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84;p56">
              <a:extLst>
                <a:ext uri="{FF2B5EF4-FFF2-40B4-BE49-F238E27FC236}">
                  <a16:creationId xmlns:a16="http://schemas.microsoft.com/office/drawing/2014/main" id="{8AF31BC2-33E7-4025-831B-10ADFEABDDFD}"/>
                </a:ext>
              </a:extLst>
            </p:cNvPr>
            <p:cNvSpPr/>
            <p:nvPr/>
          </p:nvSpPr>
          <p:spPr>
            <a:xfrm>
              <a:off x="3279264" y="3487691"/>
              <a:ext cx="102111" cy="71621"/>
            </a:xfrm>
            <a:custGeom>
              <a:avLst/>
              <a:gdLst/>
              <a:ahLst/>
              <a:cxnLst/>
              <a:rect l="l" t="t" r="r" b="b"/>
              <a:pathLst>
                <a:path w="3570" h="2504" extrusionOk="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85;p56">
              <a:extLst>
                <a:ext uri="{FF2B5EF4-FFF2-40B4-BE49-F238E27FC236}">
                  <a16:creationId xmlns:a16="http://schemas.microsoft.com/office/drawing/2014/main" id="{9BE2EE2D-59B1-4EB7-880A-52634779326A}"/>
                </a:ext>
              </a:extLst>
            </p:cNvPr>
            <p:cNvSpPr/>
            <p:nvPr/>
          </p:nvSpPr>
          <p:spPr>
            <a:xfrm>
              <a:off x="3337583" y="3412812"/>
              <a:ext cx="76941" cy="102769"/>
            </a:xfrm>
            <a:custGeom>
              <a:avLst/>
              <a:gdLst/>
              <a:ahLst/>
              <a:cxnLst/>
              <a:rect l="l" t="t" r="r" b="b"/>
              <a:pathLst>
                <a:path w="2690" h="3593" extrusionOk="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86;p56">
              <a:extLst>
                <a:ext uri="{FF2B5EF4-FFF2-40B4-BE49-F238E27FC236}">
                  <a16:creationId xmlns:a16="http://schemas.microsoft.com/office/drawing/2014/main" id="{8EE94616-C66C-46C3-88D7-94F3EE9E503C}"/>
                </a:ext>
              </a:extLst>
            </p:cNvPr>
            <p:cNvSpPr/>
            <p:nvPr/>
          </p:nvSpPr>
          <p:spPr>
            <a:xfrm>
              <a:off x="3321022" y="3333270"/>
              <a:ext cx="93502" cy="90842"/>
            </a:xfrm>
            <a:custGeom>
              <a:avLst/>
              <a:gdLst/>
              <a:ahLst/>
              <a:cxnLst/>
              <a:rect l="l" t="t" r="r" b="b"/>
              <a:pathLst>
                <a:path w="3269" h="3176" extrusionOk="0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87;p56">
              <a:extLst>
                <a:ext uri="{FF2B5EF4-FFF2-40B4-BE49-F238E27FC236}">
                  <a16:creationId xmlns:a16="http://schemas.microsoft.com/office/drawing/2014/main" id="{7D028669-5185-4550-916D-9FB8586179F1}"/>
                </a:ext>
              </a:extLst>
            </p:cNvPr>
            <p:cNvSpPr/>
            <p:nvPr/>
          </p:nvSpPr>
          <p:spPr>
            <a:xfrm>
              <a:off x="3279264" y="3288852"/>
              <a:ext cx="102111" cy="63669"/>
            </a:xfrm>
            <a:custGeom>
              <a:avLst/>
              <a:gdLst/>
              <a:ahLst/>
              <a:cxnLst/>
              <a:rect l="l" t="t" r="r" b="b"/>
              <a:pathLst>
                <a:path w="3570" h="2226" extrusionOk="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88;p56">
              <a:extLst>
                <a:ext uri="{FF2B5EF4-FFF2-40B4-BE49-F238E27FC236}">
                  <a16:creationId xmlns:a16="http://schemas.microsoft.com/office/drawing/2014/main" id="{D442BDC4-818B-4A41-852A-295FA8BD71E8}"/>
                </a:ext>
              </a:extLst>
            </p:cNvPr>
            <p:cNvSpPr/>
            <p:nvPr/>
          </p:nvSpPr>
          <p:spPr>
            <a:xfrm>
              <a:off x="3268653" y="3479081"/>
              <a:ext cx="68961" cy="80230"/>
            </a:xfrm>
            <a:custGeom>
              <a:avLst/>
              <a:gdLst/>
              <a:ahLst/>
              <a:cxnLst/>
              <a:rect l="l" t="t" r="r" b="b"/>
              <a:pathLst>
                <a:path w="2411" h="2805" extrusionOk="0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89;p56">
              <a:extLst>
                <a:ext uri="{FF2B5EF4-FFF2-40B4-BE49-F238E27FC236}">
                  <a16:creationId xmlns:a16="http://schemas.microsoft.com/office/drawing/2014/main" id="{CFED15C3-7D7D-4CCB-BC31-CCC3B726ABD3}"/>
                </a:ext>
              </a:extLst>
            </p:cNvPr>
            <p:cNvSpPr/>
            <p:nvPr/>
          </p:nvSpPr>
          <p:spPr>
            <a:xfrm>
              <a:off x="3268653" y="3412812"/>
              <a:ext cx="79572" cy="82890"/>
            </a:xfrm>
            <a:custGeom>
              <a:avLst/>
              <a:gdLst/>
              <a:ahLst/>
              <a:cxnLst/>
              <a:rect l="l" t="t" r="r" b="b"/>
              <a:pathLst>
                <a:path w="2782" h="2898" extrusionOk="0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90;p56">
              <a:extLst>
                <a:ext uri="{FF2B5EF4-FFF2-40B4-BE49-F238E27FC236}">
                  <a16:creationId xmlns:a16="http://schemas.microsoft.com/office/drawing/2014/main" id="{D8F6EC84-5D81-4CD6-9CD8-C43A9A7F279D}"/>
                </a:ext>
              </a:extLst>
            </p:cNvPr>
            <p:cNvSpPr/>
            <p:nvPr/>
          </p:nvSpPr>
          <p:spPr>
            <a:xfrm>
              <a:off x="3268653" y="3349831"/>
              <a:ext cx="79572" cy="74281"/>
            </a:xfrm>
            <a:custGeom>
              <a:avLst/>
              <a:gdLst/>
              <a:ahLst/>
              <a:cxnLst/>
              <a:rect l="l" t="t" r="r" b="b"/>
              <a:pathLst>
                <a:path w="2782" h="2597" extrusionOk="0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91;p56">
              <a:extLst>
                <a:ext uri="{FF2B5EF4-FFF2-40B4-BE49-F238E27FC236}">
                  <a16:creationId xmlns:a16="http://schemas.microsoft.com/office/drawing/2014/main" id="{76C7D6DF-CAD1-47FC-B260-3316E2B04503}"/>
                </a:ext>
              </a:extLst>
            </p:cNvPr>
            <p:cNvSpPr/>
            <p:nvPr/>
          </p:nvSpPr>
          <p:spPr>
            <a:xfrm>
              <a:off x="3268653" y="3288852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92;p56">
              <a:extLst>
                <a:ext uri="{FF2B5EF4-FFF2-40B4-BE49-F238E27FC236}">
                  <a16:creationId xmlns:a16="http://schemas.microsoft.com/office/drawing/2014/main" id="{B9D052B3-F7A9-4EC6-AEF1-9F78C2BA944C}"/>
                </a:ext>
              </a:extLst>
            </p:cNvPr>
            <p:cNvSpPr/>
            <p:nvPr/>
          </p:nvSpPr>
          <p:spPr>
            <a:xfrm>
              <a:off x="3221604" y="3490350"/>
              <a:ext cx="57691" cy="68961"/>
            </a:xfrm>
            <a:custGeom>
              <a:avLst/>
              <a:gdLst/>
              <a:ahLst/>
              <a:cxnLst/>
              <a:rect l="l" t="t" r="r" b="b"/>
              <a:pathLst>
                <a:path w="2017" h="2411" extrusionOk="0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93;p56">
              <a:extLst>
                <a:ext uri="{FF2B5EF4-FFF2-40B4-BE49-F238E27FC236}">
                  <a16:creationId xmlns:a16="http://schemas.microsoft.com/office/drawing/2014/main" id="{6D41AA43-1A90-42B8-B6FF-4274F13F89C8}"/>
                </a:ext>
              </a:extLst>
            </p:cNvPr>
            <p:cNvSpPr/>
            <p:nvPr/>
          </p:nvSpPr>
          <p:spPr>
            <a:xfrm>
              <a:off x="3210335" y="3424081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94;p56">
              <a:extLst>
                <a:ext uri="{FF2B5EF4-FFF2-40B4-BE49-F238E27FC236}">
                  <a16:creationId xmlns:a16="http://schemas.microsoft.com/office/drawing/2014/main" id="{1FAE458C-DEEC-4C17-879F-48721B4657B3}"/>
                </a:ext>
              </a:extLst>
            </p:cNvPr>
            <p:cNvSpPr/>
            <p:nvPr/>
          </p:nvSpPr>
          <p:spPr>
            <a:xfrm>
              <a:off x="3221604" y="3288852"/>
              <a:ext cx="57691" cy="71621"/>
            </a:xfrm>
            <a:custGeom>
              <a:avLst/>
              <a:gdLst/>
              <a:ahLst/>
              <a:cxnLst/>
              <a:rect l="l" t="t" r="r" b="b"/>
              <a:pathLst>
                <a:path w="2017" h="2504" extrusionOk="0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95;p56">
              <a:extLst>
                <a:ext uri="{FF2B5EF4-FFF2-40B4-BE49-F238E27FC236}">
                  <a16:creationId xmlns:a16="http://schemas.microsoft.com/office/drawing/2014/main" id="{AC1D5771-1141-4ABE-9926-04A3906573AF}"/>
                </a:ext>
              </a:extLst>
            </p:cNvPr>
            <p:cNvSpPr/>
            <p:nvPr/>
          </p:nvSpPr>
          <p:spPr>
            <a:xfrm>
              <a:off x="3210335" y="3352491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3880;p56">
            <a:extLst>
              <a:ext uri="{FF2B5EF4-FFF2-40B4-BE49-F238E27FC236}">
                <a16:creationId xmlns:a16="http://schemas.microsoft.com/office/drawing/2014/main" id="{32123994-2B95-4655-8047-2F4302B9B321}"/>
              </a:ext>
            </a:extLst>
          </p:cNvPr>
          <p:cNvGrpSpPr/>
          <p:nvPr/>
        </p:nvGrpSpPr>
        <p:grpSpPr>
          <a:xfrm>
            <a:off x="976748" y="1400836"/>
            <a:ext cx="355100" cy="352219"/>
            <a:chOff x="7383596" y="3153624"/>
            <a:chExt cx="409007" cy="405688"/>
          </a:xfrm>
        </p:grpSpPr>
        <p:sp>
          <p:nvSpPr>
            <p:cNvPr id="125" name="Google Shape;3881;p56">
              <a:extLst>
                <a:ext uri="{FF2B5EF4-FFF2-40B4-BE49-F238E27FC236}">
                  <a16:creationId xmlns:a16="http://schemas.microsoft.com/office/drawing/2014/main" id="{00190F27-E661-4B0A-9669-5A11CDF0E113}"/>
                </a:ext>
              </a:extLst>
            </p:cNvPr>
            <p:cNvSpPr/>
            <p:nvPr/>
          </p:nvSpPr>
          <p:spPr>
            <a:xfrm>
              <a:off x="7461135" y="3341222"/>
              <a:ext cx="253904" cy="132601"/>
            </a:xfrm>
            <a:custGeom>
              <a:avLst/>
              <a:gdLst/>
              <a:ahLst/>
              <a:cxnLst/>
              <a:rect l="l" t="t" r="r" b="b"/>
              <a:pathLst>
                <a:path w="8877" h="4636" extrusionOk="0">
                  <a:moveTo>
                    <a:pt x="4056" y="0"/>
                  </a:moveTo>
                  <a:lnTo>
                    <a:pt x="4056" y="1924"/>
                  </a:lnTo>
                  <a:lnTo>
                    <a:pt x="1" y="1924"/>
                  </a:lnTo>
                  <a:lnTo>
                    <a:pt x="1" y="4635"/>
                  </a:lnTo>
                  <a:lnTo>
                    <a:pt x="858" y="4635"/>
                  </a:lnTo>
                  <a:lnTo>
                    <a:pt x="858" y="2804"/>
                  </a:lnTo>
                  <a:lnTo>
                    <a:pt x="7996" y="2804"/>
                  </a:lnTo>
                  <a:lnTo>
                    <a:pt x="7996" y="4635"/>
                  </a:lnTo>
                  <a:lnTo>
                    <a:pt x="8877" y="4635"/>
                  </a:lnTo>
                  <a:lnTo>
                    <a:pt x="8877" y="1924"/>
                  </a:lnTo>
                  <a:lnTo>
                    <a:pt x="4821" y="1924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82;p56">
              <a:extLst>
                <a:ext uri="{FF2B5EF4-FFF2-40B4-BE49-F238E27FC236}">
                  <a16:creationId xmlns:a16="http://schemas.microsoft.com/office/drawing/2014/main" id="{BB49BC17-82DD-45AD-BBB4-8CB149AD4046}"/>
                </a:ext>
              </a:extLst>
            </p:cNvPr>
            <p:cNvSpPr/>
            <p:nvPr/>
          </p:nvSpPr>
          <p:spPr>
            <a:xfrm>
              <a:off x="7383596" y="3459861"/>
              <a:ext cx="179652" cy="99451"/>
            </a:xfrm>
            <a:custGeom>
              <a:avLst/>
              <a:gdLst/>
              <a:ahLst/>
              <a:cxnLst/>
              <a:rect l="l" t="t" r="r" b="b"/>
              <a:pathLst>
                <a:path w="6281" h="3477" extrusionOk="0">
                  <a:moveTo>
                    <a:pt x="0" y="1"/>
                  </a:moveTo>
                  <a:lnTo>
                    <a:pt x="0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83;p56">
              <a:extLst>
                <a:ext uri="{FF2B5EF4-FFF2-40B4-BE49-F238E27FC236}">
                  <a16:creationId xmlns:a16="http://schemas.microsoft.com/office/drawing/2014/main" id="{2748A980-15D1-4335-8E3D-02D922A71B20}"/>
                </a:ext>
              </a:extLst>
            </p:cNvPr>
            <p:cNvSpPr/>
            <p:nvPr/>
          </p:nvSpPr>
          <p:spPr>
            <a:xfrm>
              <a:off x="7612923" y="3459861"/>
              <a:ext cx="179681" cy="99451"/>
            </a:xfrm>
            <a:custGeom>
              <a:avLst/>
              <a:gdLst/>
              <a:ahLst/>
              <a:cxnLst/>
              <a:rect l="l" t="t" r="r" b="b"/>
              <a:pathLst>
                <a:path w="6282" h="3477" extrusionOk="0">
                  <a:moveTo>
                    <a:pt x="1" y="1"/>
                  </a:moveTo>
                  <a:lnTo>
                    <a:pt x="1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84;p56">
              <a:extLst>
                <a:ext uri="{FF2B5EF4-FFF2-40B4-BE49-F238E27FC236}">
                  <a16:creationId xmlns:a16="http://schemas.microsoft.com/office/drawing/2014/main" id="{5398448F-6FE9-48D3-A7A4-583D73D054FE}"/>
                </a:ext>
              </a:extLst>
            </p:cNvPr>
            <p:cNvSpPr/>
            <p:nvPr/>
          </p:nvSpPr>
          <p:spPr>
            <a:xfrm>
              <a:off x="7422037" y="3498960"/>
              <a:ext cx="102111" cy="21910"/>
            </a:xfrm>
            <a:custGeom>
              <a:avLst/>
              <a:gdLst/>
              <a:ahLst/>
              <a:cxnLst/>
              <a:rect l="l" t="t" r="r" b="b"/>
              <a:pathLst>
                <a:path w="3570" h="766" extrusionOk="0">
                  <a:moveTo>
                    <a:pt x="0" y="1"/>
                  </a:moveTo>
                  <a:lnTo>
                    <a:pt x="0" y="766"/>
                  </a:lnTo>
                  <a:lnTo>
                    <a:pt x="3569" y="766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85;p56">
              <a:extLst>
                <a:ext uri="{FF2B5EF4-FFF2-40B4-BE49-F238E27FC236}">
                  <a16:creationId xmlns:a16="http://schemas.microsoft.com/office/drawing/2014/main" id="{E7410B3E-3EBE-410A-A103-670169212284}"/>
                </a:ext>
              </a:extLst>
            </p:cNvPr>
            <p:cNvSpPr/>
            <p:nvPr/>
          </p:nvSpPr>
          <p:spPr>
            <a:xfrm>
              <a:off x="7651363" y="3498960"/>
              <a:ext cx="102111" cy="21910"/>
            </a:xfrm>
            <a:custGeom>
              <a:avLst/>
              <a:gdLst/>
              <a:ahLst/>
              <a:cxnLst/>
              <a:rect l="l" t="t" r="r" b="b"/>
              <a:pathLst>
                <a:path w="3570" h="766" extrusionOk="0">
                  <a:moveTo>
                    <a:pt x="1" y="1"/>
                  </a:moveTo>
                  <a:lnTo>
                    <a:pt x="1" y="766"/>
                  </a:lnTo>
                  <a:lnTo>
                    <a:pt x="3570" y="76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86;p56">
              <a:extLst>
                <a:ext uri="{FF2B5EF4-FFF2-40B4-BE49-F238E27FC236}">
                  <a16:creationId xmlns:a16="http://schemas.microsoft.com/office/drawing/2014/main" id="{31B0E30D-22EC-407A-9747-3EA359B684BC}"/>
                </a:ext>
              </a:extLst>
            </p:cNvPr>
            <p:cNvSpPr/>
            <p:nvPr/>
          </p:nvSpPr>
          <p:spPr>
            <a:xfrm>
              <a:off x="7571165" y="3167553"/>
              <a:ext cx="184972" cy="190264"/>
            </a:xfrm>
            <a:custGeom>
              <a:avLst/>
              <a:gdLst/>
              <a:ahLst/>
              <a:cxnLst/>
              <a:rect l="l" t="t" r="r" b="b"/>
              <a:pathLst>
                <a:path w="6467" h="665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6652"/>
                  </a:lnTo>
                  <a:lnTo>
                    <a:pt x="4636" y="6652"/>
                  </a:lnTo>
                  <a:cubicBezTo>
                    <a:pt x="5702" y="6652"/>
                    <a:pt x="6467" y="5794"/>
                    <a:pt x="6467" y="4821"/>
                  </a:cubicBezTo>
                  <a:cubicBezTo>
                    <a:pt x="6467" y="3755"/>
                    <a:pt x="5702" y="2990"/>
                    <a:pt x="4636" y="2990"/>
                  </a:cubicBezTo>
                  <a:cubicBezTo>
                    <a:pt x="4636" y="1831"/>
                    <a:pt x="3686" y="858"/>
                    <a:pt x="2527" y="858"/>
                  </a:cubicBezTo>
                  <a:cubicBezTo>
                    <a:pt x="2133" y="858"/>
                    <a:pt x="1832" y="951"/>
                    <a:pt x="1461" y="1159"/>
                  </a:cubicBezTo>
                  <a:cubicBezTo>
                    <a:pt x="1252" y="673"/>
                    <a:pt x="974" y="279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87;p56">
              <a:extLst>
                <a:ext uri="{FF2B5EF4-FFF2-40B4-BE49-F238E27FC236}">
                  <a16:creationId xmlns:a16="http://schemas.microsoft.com/office/drawing/2014/main" id="{D0E1A8D9-4B93-42A2-8C6A-E4742BFBCD9E}"/>
                </a:ext>
              </a:extLst>
            </p:cNvPr>
            <p:cNvSpPr/>
            <p:nvPr/>
          </p:nvSpPr>
          <p:spPr>
            <a:xfrm>
              <a:off x="7419377" y="3153624"/>
              <a:ext cx="168412" cy="204193"/>
            </a:xfrm>
            <a:custGeom>
              <a:avLst/>
              <a:gdLst/>
              <a:ahLst/>
              <a:cxnLst/>
              <a:rect l="l" t="t" r="r" b="b"/>
              <a:pathLst>
                <a:path w="5888" h="7139" extrusionOk="0">
                  <a:moveTo>
                    <a:pt x="4242" y="1"/>
                  </a:moveTo>
                  <a:cubicBezTo>
                    <a:pt x="2712" y="1"/>
                    <a:pt x="1461" y="1252"/>
                    <a:pt x="1461" y="2805"/>
                  </a:cubicBezTo>
                  <a:cubicBezTo>
                    <a:pt x="1461" y="2990"/>
                    <a:pt x="1461" y="3268"/>
                    <a:pt x="1553" y="3477"/>
                  </a:cubicBezTo>
                  <a:cubicBezTo>
                    <a:pt x="673" y="3662"/>
                    <a:pt x="1" y="4334"/>
                    <a:pt x="1" y="5308"/>
                  </a:cubicBezTo>
                  <a:cubicBezTo>
                    <a:pt x="1" y="6281"/>
                    <a:pt x="765" y="7139"/>
                    <a:pt x="1832" y="7139"/>
                  </a:cubicBezTo>
                  <a:lnTo>
                    <a:pt x="5887" y="7139"/>
                  </a:lnTo>
                  <a:lnTo>
                    <a:pt x="5887" y="487"/>
                  </a:lnTo>
                  <a:cubicBezTo>
                    <a:pt x="5400" y="186"/>
                    <a:pt x="4821" y="1"/>
                    <a:pt x="4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3458;p56">
            <a:extLst>
              <a:ext uri="{FF2B5EF4-FFF2-40B4-BE49-F238E27FC236}">
                <a16:creationId xmlns:a16="http://schemas.microsoft.com/office/drawing/2014/main" id="{F86F4034-F30C-4E82-9D6D-7FC850C720E0}"/>
              </a:ext>
            </a:extLst>
          </p:cNvPr>
          <p:cNvGrpSpPr/>
          <p:nvPr/>
        </p:nvGrpSpPr>
        <p:grpSpPr>
          <a:xfrm>
            <a:off x="6158633" y="1400836"/>
            <a:ext cx="355101" cy="352219"/>
            <a:chOff x="1351729" y="1333475"/>
            <a:chExt cx="409009" cy="405688"/>
          </a:xfrm>
        </p:grpSpPr>
        <p:sp>
          <p:nvSpPr>
            <p:cNvPr id="133" name="Google Shape;3459;p56">
              <a:extLst>
                <a:ext uri="{FF2B5EF4-FFF2-40B4-BE49-F238E27FC236}">
                  <a16:creationId xmlns:a16="http://schemas.microsoft.com/office/drawing/2014/main" id="{CC303061-6D71-47CE-9965-180A07AEE667}"/>
                </a:ext>
              </a:extLst>
            </p:cNvPr>
            <p:cNvSpPr/>
            <p:nvPr/>
          </p:nvSpPr>
          <p:spPr>
            <a:xfrm>
              <a:off x="1539297" y="1418965"/>
              <a:ext cx="196242" cy="234684"/>
            </a:xfrm>
            <a:custGeom>
              <a:avLst/>
              <a:gdLst/>
              <a:ahLst/>
              <a:cxnLst/>
              <a:rect l="l" t="t" r="r" b="b"/>
              <a:pathLst>
                <a:path w="6861" h="8205" extrusionOk="0">
                  <a:moveTo>
                    <a:pt x="1" y="1"/>
                  </a:moveTo>
                  <a:lnTo>
                    <a:pt x="1" y="8205"/>
                  </a:lnTo>
                  <a:lnTo>
                    <a:pt x="6860" y="7625"/>
                  </a:lnTo>
                  <a:lnTo>
                    <a:pt x="6860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60;p56">
              <a:extLst>
                <a:ext uri="{FF2B5EF4-FFF2-40B4-BE49-F238E27FC236}">
                  <a16:creationId xmlns:a16="http://schemas.microsoft.com/office/drawing/2014/main" id="{B9170556-4973-4DBE-B44F-04B13B7EA675}"/>
                </a:ext>
              </a:extLst>
            </p:cNvPr>
            <p:cNvSpPr/>
            <p:nvPr/>
          </p:nvSpPr>
          <p:spPr>
            <a:xfrm>
              <a:off x="1379558" y="1418965"/>
              <a:ext cx="176334" cy="234684"/>
            </a:xfrm>
            <a:custGeom>
              <a:avLst/>
              <a:gdLst/>
              <a:ahLst/>
              <a:cxnLst/>
              <a:rect l="l" t="t" r="r" b="b"/>
              <a:pathLst>
                <a:path w="6165" h="8205" extrusionOk="0">
                  <a:moveTo>
                    <a:pt x="6165" y="1"/>
                  </a:moveTo>
                  <a:lnTo>
                    <a:pt x="0" y="488"/>
                  </a:lnTo>
                  <a:lnTo>
                    <a:pt x="0" y="7625"/>
                  </a:lnTo>
                  <a:lnTo>
                    <a:pt x="6165" y="8205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61;p56">
              <a:extLst>
                <a:ext uri="{FF2B5EF4-FFF2-40B4-BE49-F238E27FC236}">
                  <a16:creationId xmlns:a16="http://schemas.microsoft.com/office/drawing/2014/main" id="{ACEA407C-4410-4809-B3B2-4E6B5C93FB0D}"/>
                </a:ext>
              </a:extLst>
            </p:cNvPr>
            <p:cNvSpPr/>
            <p:nvPr/>
          </p:nvSpPr>
          <p:spPr>
            <a:xfrm>
              <a:off x="1539297" y="1333475"/>
              <a:ext cx="221441" cy="99451"/>
            </a:xfrm>
            <a:custGeom>
              <a:avLst/>
              <a:gdLst/>
              <a:ahLst/>
              <a:cxnLst/>
              <a:rect l="l" t="t" r="r" b="b"/>
              <a:pathLst>
                <a:path w="7742" h="3477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62;p56">
              <a:extLst>
                <a:ext uri="{FF2B5EF4-FFF2-40B4-BE49-F238E27FC236}">
                  <a16:creationId xmlns:a16="http://schemas.microsoft.com/office/drawing/2014/main" id="{3269BBEB-0371-4CBE-81EC-704DB0966B8D}"/>
                </a:ext>
              </a:extLst>
            </p:cNvPr>
            <p:cNvSpPr/>
            <p:nvPr/>
          </p:nvSpPr>
          <p:spPr>
            <a:xfrm>
              <a:off x="1539297" y="1485264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63;p56">
              <a:extLst>
                <a:ext uri="{FF2B5EF4-FFF2-40B4-BE49-F238E27FC236}">
                  <a16:creationId xmlns:a16="http://schemas.microsoft.com/office/drawing/2014/main" id="{4BF87446-DE45-4A71-ACA0-576099410E0B}"/>
                </a:ext>
              </a:extLst>
            </p:cNvPr>
            <p:cNvSpPr/>
            <p:nvPr/>
          </p:nvSpPr>
          <p:spPr>
            <a:xfrm>
              <a:off x="1539297" y="1637053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9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64;p56">
              <a:extLst>
                <a:ext uri="{FF2B5EF4-FFF2-40B4-BE49-F238E27FC236}">
                  <a16:creationId xmlns:a16="http://schemas.microsoft.com/office/drawing/2014/main" id="{37F1C40D-D12B-4F29-952B-3E3B283E71FD}"/>
                </a:ext>
              </a:extLst>
            </p:cNvPr>
            <p:cNvSpPr/>
            <p:nvPr/>
          </p:nvSpPr>
          <p:spPr>
            <a:xfrm>
              <a:off x="1351729" y="1333475"/>
              <a:ext cx="204165" cy="99451"/>
            </a:xfrm>
            <a:custGeom>
              <a:avLst/>
              <a:gdLst/>
              <a:ahLst/>
              <a:cxnLst/>
              <a:rect l="l" t="t" r="r" b="b"/>
              <a:pathLst>
                <a:path w="7138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65;p56">
              <a:extLst>
                <a:ext uri="{FF2B5EF4-FFF2-40B4-BE49-F238E27FC236}">
                  <a16:creationId xmlns:a16="http://schemas.microsoft.com/office/drawing/2014/main" id="{6BC4FFDD-CEA9-4704-909D-C6DE0E195D94}"/>
                </a:ext>
              </a:extLst>
            </p:cNvPr>
            <p:cNvSpPr/>
            <p:nvPr/>
          </p:nvSpPr>
          <p:spPr>
            <a:xfrm>
              <a:off x="1351729" y="1485264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66;p56">
              <a:extLst>
                <a:ext uri="{FF2B5EF4-FFF2-40B4-BE49-F238E27FC236}">
                  <a16:creationId xmlns:a16="http://schemas.microsoft.com/office/drawing/2014/main" id="{48453037-B2C5-4375-980C-BD58F64184FA}"/>
                </a:ext>
              </a:extLst>
            </p:cNvPr>
            <p:cNvSpPr/>
            <p:nvPr/>
          </p:nvSpPr>
          <p:spPr>
            <a:xfrm>
              <a:off x="1351729" y="1637053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67;p56">
              <a:extLst>
                <a:ext uri="{FF2B5EF4-FFF2-40B4-BE49-F238E27FC236}">
                  <a16:creationId xmlns:a16="http://schemas.microsoft.com/office/drawing/2014/main" id="{61C1F416-E11C-4D31-8DCA-EC77EEF3E514}"/>
                </a:ext>
              </a:extLst>
            </p:cNvPr>
            <p:cNvSpPr/>
            <p:nvPr/>
          </p:nvSpPr>
          <p:spPr>
            <a:xfrm>
              <a:off x="1611544" y="1371916"/>
              <a:ext cx="110062" cy="22567"/>
            </a:xfrm>
            <a:custGeom>
              <a:avLst/>
              <a:gdLst/>
              <a:ahLst/>
              <a:cxnLst/>
              <a:rect l="l" t="t" r="r" b="b"/>
              <a:pathLst>
                <a:path w="3848" h="789" extrusionOk="0">
                  <a:moveTo>
                    <a:pt x="1" y="0"/>
                  </a:moveTo>
                  <a:lnTo>
                    <a:pt x="1" y="788"/>
                  </a:lnTo>
                  <a:lnTo>
                    <a:pt x="3848" y="788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68;p56">
              <a:extLst>
                <a:ext uri="{FF2B5EF4-FFF2-40B4-BE49-F238E27FC236}">
                  <a16:creationId xmlns:a16="http://schemas.microsoft.com/office/drawing/2014/main" id="{59607E04-5D2A-4802-BC19-AC37C0D301E7}"/>
                </a:ext>
              </a:extLst>
            </p:cNvPr>
            <p:cNvSpPr/>
            <p:nvPr/>
          </p:nvSpPr>
          <p:spPr>
            <a:xfrm>
              <a:off x="1611544" y="1523704"/>
              <a:ext cx="110062" cy="25227"/>
            </a:xfrm>
            <a:custGeom>
              <a:avLst/>
              <a:gdLst/>
              <a:ahLst/>
              <a:cxnLst/>
              <a:rect l="l" t="t" r="r" b="b"/>
              <a:pathLst>
                <a:path w="3848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848" y="881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69;p56">
              <a:extLst>
                <a:ext uri="{FF2B5EF4-FFF2-40B4-BE49-F238E27FC236}">
                  <a16:creationId xmlns:a16="http://schemas.microsoft.com/office/drawing/2014/main" id="{45314245-140B-412C-82C6-F38B34ADDC82}"/>
                </a:ext>
              </a:extLst>
            </p:cNvPr>
            <p:cNvSpPr/>
            <p:nvPr/>
          </p:nvSpPr>
          <p:spPr>
            <a:xfrm>
              <a:off x="1611544" y="1676151"/>
              <a:ext cx="110062" cy="24570"/>
            </a:xfrm>
            <a:custGeom>
              <a:avLst/>
              <a:gdLst/>
              <a:ahLst/>
              <a:cxnLst/>
              <a:rect l="l" t="t" r="r" b="b"/>
              <a:pathLst>
                <a:path w="384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848" y="85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70;p56">
              <a:extLst>
                <a:ext uri="{FF2B5EF4-FFF2-40B4-BE49-F238E27FC236}">
                  <a16:creationId xmlns:a16="http://schemas.microsoft.com/office/drawing/2014/main" id="{C9A2ED2B-BEF8-475C-BAB6-10B35C7A50CB}"/>
                </a:ext>
              </a:extLst>
            </p:cNvPr>
            <p:cNvSpPr/>
            <p:nvPr/>
          </p:nvSpPr>
          <p:spPr>
            <a:xfrm>
              <a:off x="1390169" y="1371916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71;p56">
              <a:extLst>
                <a:ext uri="{FF2B5EF4-FFF2-40B4-BE49-F238E27FC236}">
                  <a16:creationId xmlns:a16="http://schemas.microsoft.com/office/drawing/2014/main" id="{3C96E92A-C79B-42DA-8F50-C72931FC4741}"/>
                </a:ext>
              </a:extLst>
            </p:cNvPr>
            <p:cNvSpPr/>
            <p:nvPr/>
          </p:nvSpPr>
          <p:spPr>
            <a:xfrm>
              <a:off x="1439878" y="1371916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0"/>
                  </a:moveTo>
                  <a:lnTo>
                    <a:pt x="0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2;p56">
              <a:extLst>
                <a:ext uri="{FF2B5EF4-FFF2-40B4-BE49-F238E27FC236}">
                  <a16:creationId xmlns:a16="http://schemas.microsoft.com/office/drawing/2014/main" id="{FCCC7BF1-9A21-49EB-94BB-A3E65F03F76A}"/>
                </a:ext>
              </a:extLst>
            </p:cNvPr>
            <p:cNvSpPr/>
            <p:nvPr/>
          </p:nvSpPr>
          <p:spPr>
            <a:xfrm>
              <a:off x="1390169" y="1523704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73;p56">
              <a:extLst>
                <a:ext uri="{FF2B5EF4-FFF2-40B4-BE49-F238E27FC236}">
                  <a16:creationId xmlns:a16="http://schemas.microsoft.com/office/drawing/2014/main" id="{FEE81689-3A62-4B17-BE91-44A00AB19200}"/>
                </a:ext>
              </a:extLst>
            </p:cNvPr>
            <p:cNvSpPr/>
            <p:nvPr/>
          </p:nvSpPr>
          <p:spPr>
            <a:xfrm>
              <a:off x="1439878" y="1523704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74;p56">
              <a:extLst>
                <a:ext uri="{FF2B5EF4-FFF2-40B4-BE49-F238E27FC236}">
                  <a16:creationId xmlns:a16="http://schemas.microsoft.com/office/drawing/2014/main" id="{6A3AECD8-561E-457F-B88F-A64B26A2B9B0}"/>
                </a:ext>
              </a:extLst>
            </p:cNvPr>
            <p:cNvSpPr/>
            <p:nvPr/>
          </p:nvSpPr>
          <p:spPr>
            <a:xfrm>
              <a:off x="1390169" y="1676151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75;p56">
              <a:extLst>
                <a:ext uri="{FF2B5EF4-FFF2-40B4-BE49-F238E27FC236}">
                  <a16:creationId xmlns:a16="http://schemas.microsoft.com/office/drawing/2014/main" id="{7F15551C-3BCE-4B94-9226-DC26364A32BD}"/>
                </a:ext>
              </a:extLst>
            </p:cNvPr>
            <p:cNvSpPr/>
            <p:nvPr/>
          </p:nvSpPr>
          <p:spPr>
            <a:xfrm>
              <a:off x="1439878" y="1676151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773533" y="1236619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370584" y="1236619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5967634" y="1236619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F5C7"/>
                </a:solidFill>
              </a:rPr>
              <a:t>/CONCEPTOS</a:t>
            </a:r>
            <a:endParaRPr dirty="0">
              <a:solidFill>
                <a:srgbClr val="8FF5C7"/>
              </a:solidFill>
            </a:endParaRPr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097639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4.¿Qué son las funciones de agregación?</a:t>
            </a:r>
            <a:endParaRPr sz="14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5" y="3052728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Son aquellas que funcionan bajo la clausula SELECT, aplicado a un grupo de registros y que devuelven un único valor.</a:t>
            </a:r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79450" y="211067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5.¿Qué llegaría a ser XAMPP, WAMP SERVER o LAMP?</a:t>
            </a:r>
            <a:endParaRPr lang="es-ES" sz="16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27435" y="3169782"/>
            <a:ext cx="238346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Es una distribución de APACHE (HTTPS web gratuito) que concatena varios softwares libres (LINUX, APACHE, MYSQL/MARIADB, PHP, PERL); dedicado a administrar bases de datos.</a:t>
            </a:r>
            <a:endParaRPr sz="11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624" y="2307819"/>
            <a:ext cx="2357094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6.¿Cual es la diferencia entre las funciones de agregación y funciones creados por</a:t>
            </a:r>
            <a:br>
              <a:rPr lang="es-ES" sz="1400" dirty="0"/>
            </a:br>
            <a:r>
              <a:rPr lang="es-ES" sz="1400" dirty="0"/>
              <a:t>el DBA? Es decir funciones creadas por el usuario.</a:t>
            </a:r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053130" y="3273118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/>
              <a:t>(ver la pregunta 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/>
              <a:t>Una función CUSTOM esta definida por el comando CREATE FUNCTION, su sintaxis y uso esta completamente definida por el DBA.</a:t>
            </a:r>
            <a:endParaRPr sz="1100" dirty="0"/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3661;p56">
            <a:extLst>
              <a:ext uri="{FF2B5EF4-FFF2-40B4-BE49-F238E27FC236}">
                <a16:creationId xmlns:a16="http://schemas.microsoft.com/office/drawing/2014/main" id="{E5493D6C-6AE6-453C-8B97-5037EC8674BD}"/>
              </a:ext>
            </a:extLst>
          </p:cNvPr>
          <p:cNvGrpSpPr/>
          <p:nvPr/>
        </p:nvGrpSpPr>
        <p:grpSpPr>
          <a:xfrm>
            <a:off x="964518" y="1430398"/>
            <a:ext cx="355127" cy="352818"/>
            <a:chOff x="4798486" y="1937970"/>
            <a:chExt cx="409038" cy="406379"/>
          </a:xfrm>
        </p:grpSpPr>
        <p:sp>
          <p:nvSpPr>
            <p:cNvPr id="86" name="Google Shape;3662;p56">
              <a:extLst>
                <a:ext uri="{FF2B5EF4-FFF2-40B4-BE49-F238E27FC236}">
                  <a16:creationId xmlns:a16="http://schemas.microsoft.com/office/drawing/2014/main" id="{B72A02DD-D33B-4DDF-8061-B6101B013C5F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663;p56">
              <a:extLst>
                <a:ext uri="{FF2B5EF4-FFF2-40B4-BE49-F238E27FC236}">
                  <a16:creationId xmlns:a16="http://schemas.microsoft.com/office/drawing/2014/main" id="{FEAE620B-5A5F-4A9E-9D86-87041905804F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664;p56">
              <a:extLst>
                <a:ext uri="{FF2B5EF4-FFF2-40B4-BE49-F238E27FC236}">
                  <a16:creationId xmlns:a16="http://schemas.microsoft.com/office/drawing/2014/main" id="{66E664C5-8A52-4A79-8F1D-83649BD41C3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65;p56">
              <a:extLst>
                <a:ext uri="{FF2B5EF4-FFF2-40B4-BE49-F238E27FC236}">
                  <a16:creationId xmlns:a16="http://schemas.microsoft.com/office/drawing/2014/main" id="{4119A4FB-CE52-4147-A5B2-E565C08E3DF7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3795;p56">
            <a:extLst>
              <a:ext uri="{FF2B5EF4-FFF2-40B4-BE49-F238E27FC236}">
                <a16:creationId xmlns:a16="http://schemas.microsoft.com/office/drawing/2014/main" id="{33DDAAA7-9057-4B40-9808-63C5F2FA7A42}"/>
              </a:ext>
            </a:extLst>
          </p:cNvPr>
          <p:cNvGrpSpPr/>
          <p:nvPr/>
        </p:nvGrpSpPr>
        <p:grpSpPr>
          <a:xfrm>
            <a:off x="3561568" y="1481783"/>
            <a:ext cx="355126" cy="240002"/>
            <a:chOff x="4798486" y="2612081"/>
            <a:chExt cx="409037" cy="276437"/>
          </a:xfrm>
        </p:grpSpPr>
        <p:sp>
          <p:nvSpPr>
            <p:cNvPr id="91" name="Google Shape;3796;p56">
              <a:extLst>
                <a:ext uri="{FF2B5EF4-FFF2-40B4-BE49-F238E27FC236}">
                  <a16:creationId xmlns:a16="http://schemas.microsoft.com/office/drawing/2014/main" id="{1A293938-D265-4249-9DAE-186B45EE9BF0}"/>
                </a:ext>
              </a:extLst>
            </p:cNvPr>
            <p:cNvSpPr/>
            <p:nvPr/>
          </p:nvSpPr>
          <p:spPr>
            <a:xfrm>
              <a:off x="4826344" y="2612081"/>
              <a:ext cx="21910" cy="149191"/>
            </a:xfrm>
            <a:custGeom>
              <a:avLst/>
              <a:gdLst/>
              <a:ahLst/>
              <a:cxnLst/>
              <a:rect l="l" t="t" r="r" b="b"/>
              <a:pathLst>
                <a:path w="766" h="5216" extrusionOk="0">
                  <a:moveTo>
                    <a:pt x="0" y="1"/>
                  </a:moveTo>
                  <a:lnTo>
                    <a:pt x="0" y="5215"/>
                  </a:lnTo>
                  <a:lnTo>
                    <a:pt x="765" y="5215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97;p56">
              <a:extLst>
                <a:ext uri="{FF2B5EF4-FFF2-40B4-BE49-F238E27FC236}">
                  <a16:creationId xmlns:a16="http://schemas.microsoft.com/office/drawing/2014/main" id="{2222448B-93F6-455A-9160-B7AC72D83ECF}"/>
                </a:ext>
              </a:extLst>
            </p:cNvPr>
            <p:cNvSpPr/>
            <p:nvPr/>
          </p:nvSpPr>
          <p:spPr>
            <a:xfrm>
              <a:off x="5157748" y="2612081"/>
              <a:ext cx="21910" cy="149191"/>
            </a:xfrm>
            <a:custGeom>
              <a:avLst/>
              <a:gdLst/>
              <a:ahLst/>
              <a:cxnLst/>
              <a:rect l="l" t="t" r="r" b="b"/>
              <a:pathLst>
                <a:path w="766" h="5216" extrusionOk="0">
                  <a:moveTo>
                    <a:pt x="1" y="1"/>
                  </a:moveTo>
                  <a:lnTo>
                    <a:pt x="1" y="5215"/>
                  </a:lnTo>
                  <a:lnTo>
                    <a:pt x="766" y="521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98;p56">
              <a:extLst>
                <a:ext uri="{FF2B5EF4-FFF2-40B4-BE49-F238E27FC236}">
                  <a16:creationId xmlns:a16="http://schemas.microsoft.com/office/drawing/2014/main" id="{35DBBD4F-4E0D-4762-BA5A-5B7DD328912D}"/>
                </a:ext>
              </a:extLst>
            </p:cNvPr>
            <p:cNvSpPr/>
            <p:nvPr/>
          </p:nvSpPr>
          <p:spPr>
            <a:xfrm>
              <a:off x="4986083" y="2822217"/>
              <a:ext cx="193582" cy="66301"/>
            </a:xfrm>
            <a:custGeom>
              <a:avLst/>
              <a:gdLst/>
              <a:ahLst/>
              <a:cxnLst/>
              <a:rect l="l" t="t" r="r" b="b"/>
              <a:pathLst>
                <a:path w="6768" h="2318" extrusionOk="0">
                  <a:moveTo>
                    <a:pt x="1" y="0"/>
                  </a:moveTo>
                  <a:lnTo>
                    <a:pt x="580" y="2318"/>
                  </a:lnTo>
                  <a:lnTo>
                    <a:pt x="6768" y="2318"/>
                  </a:lnTo>
                  <a:lnTo>
                    <a:pt x="6768" y="5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99;p56">
              <a:extLst>
                <a:ext uri="{FF2B5EF4-FFF2-40B4-BE49-F238E27FC236}">
                  <a16:creationId xmlns:a16="http://schemas.microsoft.com/office/drawing/2014/main" id="{76BDAC91-49E2-4435-A1E4-8FC432816DD8}"/>
                </a:ext>
              </a:extLst>
            </p:cNvPr>
            <p:cNvSpPr/>
            <p:nvPr/>
          </p:nvSpPr>
          <p:spPr>
            <a:xfrm>
              <a:off x="4826344" y="2822217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6165" y="0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00;p56">
              <a:extLst>
                <a:ext uri="{FF2B5EF4-FFF2-40B4-BE49-F238E27FC236}">
                  <a16:creationId xmlns:a16="http://schemas.microsoft.com/office/drawing/2014/main" id="{FFDDA64E-A8A4-48F1-B93A-8CF5229DF383}"/>
                </a:ext>
              </a:extLst>
            </p:cNvPr>
            <p:cNvSpPr/>
            <p:nvPr/>
          </p:nvSpPr>
          <p:spPr>
            <a:xfrm>
              <a:off x="4986083" y="2736698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1"/>
                  </a:moveTo>
                  <a:lnTo>
                    <a:pt x="1" y="1832"/>
                  </a:lnTo>
                  <a:lnTo>
                    <a:pt x="580" y="3570"/>
                  </a:lnTo>
                  <a:lnTo>
                    <a:pt x="7741" y="3570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01;p56">
              <a:extLst>
                <a:ext uri="{FF2B5EF4-FFF2-40B4-BE49-F238E27FC236}">
                  <a16:creationId xmlns:a16="http://schemas.microsoft.com/office/drawing/2014/main" id="{A747671E-5010-4769-A1F9-7BF0C814EF43}"/>
                </a:ext>
              </a:extLst>
            </p:cNvPr>
            <p:cNvSpPr/>
            <p:nvPr/>
          </p:nvSpPr>
          <p:spPr>
            <a:xfrm>
              <a:off x="4798486" y="2736698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7139" y="3570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02;p56">
              <a:extLst>
                <a:ext uri="{FF2B5EF4-FFF2-40B4-BE49-F238E27FC236}">
                  <a16:creationId xmlns:a16="http://schemas.microsoft.com/office/drawing/2014/main" id="{1F53BC1B-4BE3-42D6-B802-7005A32B1F4E}"/>
                </a:ext>
              </a:extLst>
            </p:cNvPr>
            <p:cNvSpPr/>
            <p:nvPr/>
          </p:nvSpPr>
          <p:spPr>
            <a:xfrm>
              <a:off x="4836955" y="2775139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03;p56">
              <a:extLst>
                <a:ext uri="{FF2B5EF4-FFF2-40B4-BE49-F238E27FC236}">
                  <a16:creationId xmlns:a16="http://schemas.microsoft.com/office/drawing/2014/main" id="{7F3F3CF5-656E-406F-817B-B73E8AC469EC}"/>
                </a:ext>
              </a:extLst>
            </p:cNvPr>
            <p:cNvSpPr/>
            <p:nvPr/>
          </p:nvSpPr>
          <p:spPr>
            <a:xfrm>
              <a:off x="4886664" y="2775139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04;p56">
              <a:extLst>
                <a:ext uri="{FF2B5EF4-FFF2-40B4-BE49-F238E27FC236}">
                  <a16:creationId xmlns:a16="http://schemas.microsoft.com/office/drawing/2014/main" id="{61AF652A-DA31-4B6A-90AA-D73169C9FBEE}"/>
                </a:ext>
              </a:extLst>
            </p:cNvPr>
            <p:cNvSpPr/>
            <p:nvPr/>
          </p:nvSpPr>
          <p:spPr>
            <a:xfrm>
              <a:off x="5091479" y="2775139"/>
              <a:ext cx="76912" cy="24570"/>
            </a:xfrm>
            <a:custGeom>
              <a:avLst/>
              <a:gdLst/>
              <a:ahLst/>
              <a:cxnLst/>
              <a:rect l="l" t="t" r="r" b="b"/>
              <a:pathLst>
                <a:path w="268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3699;p56">
            <a:extLst>
              <a:ext uri="{FF2B5EF4-FFF2-40B4-BE49-F238E27FC236}">
                <a16:creationId xmlns:a16="http://schemas.microsoft.com/office/drawing/2014/main" id="{858A6852-6163-4E73-94E3-4EACEF608F3E}"/>
              </a:ext>
            </a:extLst>
          </p:cNvPr>
          <p:cNvGrpSpPr/>
          <p:nvPr/>
        </p:nvGrpSpPr>
        <p:grpSpPr>
          <a:xfrm>
            <a:off x="6158633" y="1434898"/>
            <a:ext cx="355101" cy="352823"/>
            <a:chOff x="1351729" y="1937970"/>
            <a:chExt cx="409009" cy="406384"/>
          </a:xfrm>
        </p:grpSpPr>
        <p:sp>
          <p:nvSpPr>
            <p:cNvPr id="101" name="Google Shape;3700;p56">
              <a:extLst>
                <a:ext uri="{FF2B5EF4-FFF2-40B4-BE49-F238E27FC236}">
                  <a16:creationId xmlns:a16="http://schemas.microsoft.com/office/drawing/2014/main" id="{CE8B3AB1-7504-4524-A3AB-F61DB0FE440A}"/>
                </a:ext>
              </a:extLst>
            </p:cNvPr>
            <p:cNvSpPr/>
            <p:nvPr/>
          </p:nvSpPr>
          <p:spPr>
            <a:xfrm>
              <a:off x="1539297" y="1937970"/>
              <a:ext cx="221441" cy="406384"/>
            </a:xfrm>
            <a:custGeom>
              <a:avLst/>
              <a:gdLst/>
              <a:ahLst/>
              <a:cxnLst/>
              <a:rect l="l" t="t" r="r" b="b"/>
              <a:pathLst>
                <a:path w="7742" h="14208" extrusionOk="0">
                  <a:moveTo>
                    <a:pt x="580" y="1"/>
                  </a:moveTo>
                  <a:lnTo>
                    <a:pt x="1" y="7162"/>
                  </a:lnTo>
                  <a:lnTo>
                    <a:pt x="580" y="14207"/>
                  </a:lnTo>
                  <a:lnTo>
                    <a:pt x="2040" y="14207"/>
                  </a:lnTo>
                  <a:lnTo>
                    <a:pt x="2040" y="13141"/>
                  </a:lnTo>
                  <a:cubicBezTo>
                    <a:pt x="2712" y="12956"/>
                    <a:pt x="3291" y="12747"/>
                    <a:pt x="3871" y="12376"/>
                  </a:cubicBezTo>
                  <a:lnTo>
                    <a:pt x="4636" y="13141"/>
                  </a:lnTo>
                  <a:lnTo>
                    <a:pt x="6675" y="11125"/>
                  </a:lnTo>
                  <a:lnTo>
                    <a:pt x="5794" y="10337"/>
                  </a:lnTo>
                  <a:cubicBezTo>
                    <a:pt x="6188" y="9850"/>
                    <a:pt x="6466" y="9178"/>
                    <a:pt x="6582" y="8506"/>
                  </a:cubicBezTo>
                  <a:lnTo>
                    <a:pt x="7741" y="8506"/>
                  </a:lnTo>
                  <a:lnTo>
                    <a:pt x="7741" y="5702"/>
                  </a:lnTo>
                  <a:lnTo>
                    <a:pt x="6582" y="5702"/>
                  </a:lnTo>
                  <a:cubicBezTo>
                    <a:pt x="6466" y="5030"/>
                    <a:pt x="6188" y="4450"/>
                    <a:pt x="5794" y="3871"/>
                  </a:cubicBezTo>
                  <a:lnTo>
                    <a:pt x="6675" y="3106"/>
                  </a:lnTo>
                  <a:lnTo>
                    <a:pt x="4636" y="1067"/>
                  </a:lnTo>
                  <a:lnTo>
                    <a:pt x="3871" y="1855"/>
                  </a:lnTo>
                  <a:cubicBezTo>
                    <a:pt x="3291" y="1554"/>
                    <a:pt x="2712" y="1275"/>
                    <a:pt x="2040" y="1067"/>
                  </a:cubicBez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01;p56">
              <a:extLst>
                <a:ext uri="{FF2B5EF4-FFF2-40B4-BE49-F238E27FC236}">
                  <a16:creationId xmlns:a16="http://schemas.microsoft.com/office/drawing/2014/main" id="{38527600-6183-4C1F-B917-4C219797D2CB}"/>
                </a:ext>
              </a:extLst>
            </p:cNvPr>
            <p:cNvSpPr/>
            <p:nvPr/>
          </p:nvSpPr>
          <p:spPr>
            <a:xfrm>
              <a:off x="1351729" y="1937970"/>
              <a:ext cx="204165" cy="406384"/>
            </a:xfrm>
            <a:custGeom>
              <a:avLst/>
              <a:gdLst/>
              <a:ahLst/>
              <a:cxnLst/>
              <a:rect l="l" t="t" r="r" b="b"/>
              <a:pathLst>
                <a:path w="7138" h="14208" extrusionOk="0">
                  <a:moveTo>
                    <a:pt x="5701" y="1"/>
                  </a:moveTo>
                  <a:lnTo>
                    <a:pt x="5701" y="1067"/>
                  </a:lnTo>
                  <a:cubicBezTo>
                    <a:pt x="5122" y="1275"/>
                    <a:pt x="4450" y="1554"/>
                    <a:pt x="3870" y="1855"/>
                  </a:cubicBezTo>
                  <a:lnTo>
                    <a:pt x="3082" y="1067"/>
                  </a:lnTo>
                  <a:lnTo>
                    <a:pt x="1159" y="3106"/>
                  </a:lnTo>
                  <a:lnTo>
                    <a:pt x="1924" y="3871"/>
                  </a:lnTo>
                  <a:cubicBezTo>
                    <a:pt x="1553" y="4450"/>
                    <a:pt x="1251" y="5030"/>
                    <a:pt x="1159" y="5702"/>
                  </a:cubicBezTo>
                  <a:lnTo>
                    <a:pt x="0" y="5702"/>
                  </a:lnTo>
                  <a:lnTo>
                    <a:pt x="0" y="8506"/>
                  </a:lnTo>
                  <a:lnTo>
                    <a:pt x="1159" y="8506"/>
                  </a:lnTo>
                  <a:cubicBezTo>
                    <a:pt x="1251" y="9178"/>
                    <a:pt x="1553" y="9850"/>
                    <a:pt x="1924" y="10337"/>
                  </a:cubicBezTo>
                  <a:lnTo>
                    <a:pt x="1159" y="11125"/>
                  </a:lnTo>
                  <a:lnTo>
                    <a:pt x="3082" y="13141"/>
                  </a:lnTo>
                  <a:lnTo>
                    <a:pt x="3870" y="12376"/>
                  </a:lnTo>
                  <a:cubicBezTo>
                    <a:pt x="4450" y="12747"/>
                    <a:pt x="5122" y="12956"/>
                    <a:pt x="5701" y="13141"/>
                  </a:cubicBezTo>
                  <a:lnTo>
                    <a:pt x="5701" y="14207"/>
                  </a:lnTo>
                  <a:lnTo>
                    <a:pt x="7138" y="1420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02;p56">
              <a:extLst>
                <a:ext uri="{FF2B5EF4-FFF2-40B4-BE49-F238E27FC236}">
                  <a16:creationId xmlns:a16="http://schemas.microsoft.com/office/drawing/2014/main" id="{79825B48-479F-452C-AF33-355523986E8F}"/>
                </a:ext>
              </a:extLst>
            </p:cNvPr>
            <p:cNvSpPr/>
            <p:nvPr/>
          </p:nvSpPr>
          <p:spPr>
            <a:xfrm>
              <a:off x="1439878" y="2065247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712"/>
                  </a:lnTo>
                  <a:lnTo>
                    <a:pt x="2040" y="5308"/>
                  </a:lnTo>
                  <a:lnTo>
                    <a:pt x="2712" y="4821"/>
                  </a:lnTo>
                  <a:lnTo>
                    <a:pt x="1066" y="2712"/>
                  </a:lnTo>
                  <a:lnTo>
                    <a:pt x="2712" y="580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03;p56">
              <a:extLst>
                <a:ext uri="{FF2B5EF4-FFF2-40B4-BE49-F238E27FC236}">
                  <a16:creationId xmlns:a16="http://schemas.microsoft.com/office/drawing/2014/main" id="{C61B72EF-0A12-4279-8E41-D8A5CC20EB24}"/>
                </a:ext>
              </a:extLst>
            </p:cNvPr>
            <p:cNvSpPr/>
            <p:nvPr/>
          </p:nvSpPr>
          <p:spPr>
            <a:xfrm>
              <a:off x="1594984" y="2065247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80"/>
                  </a:lnTo>
                  <a:lnTo>
                    <a:pt x="1623" y="2712"/>
                  </a:lnTo>
                  <a:lnTo>
                    <a:pt x="0" y="4821"/>
                  </a:lnTo>
                  <a:lnTo>
                    <a:pt x="672" y="5308"/>
                  </a:lnTo>
                  <a:lnTo>
                    <a:pt x="2689" y="2712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04;p56">
              <a:extLst>
                <a:ext uri="{FF2B5EF4-FFF2-40B4-BE49-F238E27FC236}">
                  <a16:creationId xmlns:a16="http://schemas.microsoft.com/office/drawing/2014/main" id="{6FAE29D7-596F-4A9F-A2FB-EEE680892961}"/>
                </a:ext>
              </a:extLst>
            </p:cNvPr>
            <p:cNvSpPr/>
            <p:nvPr/>
          </p:nvSpPr>
          <p:spPr>
            <a:xfrm>
              <a:off x="1545275" y="2065247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8"/>
                  </a:lnTo>
                  <a:lnTo>
                    <a:pt x="765" y="5308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576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773533" y="1236619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370584" y="1236619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5967634" y="1236619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F5C7"/>
                </a:solidFill>
              </a:rPr>
              <a:t>/CONCEPTOS</a:t>
            </a:r>
            <a:endParaRPr dirty="0">
              <a:solidFill>
                <a:srgbClr val="8FF5C7"/>
              </a:solidFill>
            </a:endParaRPr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097639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7.¿Para qué sirve el comando USE?</a:t>
            </a:r>
            <a:endParaRPr sz="14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900896" y="2578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Es el posicionamiento a la BDA en la que se va a trabajar.</a:t>
            </a:r>
            <a:endParaRPr sz="1100"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83900" y="1971344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8.¿Que es DML y DDL?</a:t>
            </a:r>
            <a:endParaRPr sz="14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380266" y="3004899"/>
            <a:ext cx="238346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DDL es DATA DEFINITION LANGUAGE, todo lo relacionado con el diseño y creaciones de la BDA.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DML es DATA MANIPULATION LANGUAGE, todo lo relacionado a la manipulación de datos.</a:t>
            </a:r>
            <a:endParaRPr sz="11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09752" y="2042318"/>
            <a:ext cx="2357094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¿Qué cosas características debe de tener una función? </a:t>
            </a:r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100199" y="252443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Las mas elementales: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3779;p56">
            <a:extLst>
              <a:ext uri="{FF2B5EF4-FFF2-40B4-BE49-F238E27FC236}">
                <a16:creationId xmlns:a16="http://schemas.microsoft.com/office/drawing/2014/main" id="{6846C61C-20AA-4B08-B368-D4CE46B29363}"/>
              </a:ext>
            </a:extLst>
          </p:cNvPr>
          <p:cNvGrpSpPr/>
          <p:nvPr/>
        </p:nvGrpSpPr>
        <p:grpSpPr>
          <a:xfrm>
            <a:off x="992554" y="1432792"/>
            <a:ext cx="314252" cy="352798"/>
            <a:chOff x="3075107" y="2545811"/>
            <a:chExt cx="361958" cy="406356"/>
          </a:xfrm>
        </p:grpSpPr>
        <p:sp>
          <p:nvSpPr>
            <p:cNvPr id="86" name="Google Shape;3780;p56">
              <a:extLst>
                <a:ext uri="{FF2B5EF4-FFF2-40B4-BE49-F238E27FC236}">
                  <a16:creationId xmlns:a16="http://schemas.microsoft.com/office/drawing/2014/main" id="{02426D71-B985-487F-9039-55472137D9F0}"/>
                </a:ext>
              </a:extLst>
            </p:cNvPr>
            <p:cNvSpPr/>
            <p:nvPr/>
          </p:nvSpPr>
          <p:spPr>
            <a:xfrm>
              <a:off x="3240824" y="2545811"/>
              <a:ext cx="196242" cy="406356"/>
            </a:xfrm>
            <a:custGeom>
              <a:avLst/>
              <a:gdLst/>
              <a:ahLst/>
              <a:cxnLst/>
              <a:rect l="l" t="t" r="r" b="b"/>
              <a:pathLst>
                <a:path w="6861" h="14207" extrusionOk="0">
                  <a:moveTo>
                    <a:pt x="487" y="0"/>
                  </a:moveTo>
                  <a:lnTo>
                    <a:pt x="0" y="6559"/>
                  </a:lnTo>
                  <a:lnTo>
                    <a:pt x="487" y="14207"/>
                  </a:lnTo>
                  <a:cubicBezTo>
                    <a:pt x="4334" y="12839"/>
                    <a:pt x="6860" y="9178"/>
                    <a:pt x="6860" y="5122"/>
                  </a:cubicBezTo>
                  <a:lnTo>
                    <a:pt x="6860" y="2503"/>
                  </a:lnTo>
                  <a:cubicBezTo>
                    <a:pt x="5609" y="2225"/>
                    <a:pt x="4635" y="1252"/>
                    <a:pt x="4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81;p56">
              <a:extLst>
                <a:ext uri="{FF2B5EF4-FFF2-40B4-BE49-F238E27FC236}">
                  <a16:creationId xmlns:a16="http://schemas.microsoft.com/office/drawing/2014/main" id="{033A581F-523B-4F56-A0B8-0C6F44720B05}"/>
                </a:ext>
              </a:extLst>
            </p:cNvPr>
            <p:cNvSpPr/>
            <p:nvPr/>
          </p:nvSpPr>
          <p:spPr>
            <a:xfrm>
              <a:off x="3075107" y="2545811"/>
              <a:ext cx="179652" cy="406356"/>
            </a:xfrm>
            <a:custGeom>
              <a:avLst/>
              <a:gdLst/>
              <a:ahLst/>
              <a:cxnLst/>
              <a:rect l="l" t="t" r="r" b="b"/>
              <a:pathLst>
                <a:path w="6281" h="14207" extrusionOk="0">
                  <a:moveTo>
                    <a:pt x="2503" y="0"/>
                  </a:moveTo>
                  <a:cubicBezTo>
                    <a:pt x="2225" y="1252"/>
                    <a:pt x="1252" y="2225"/>
                    <a:pt x="1" y="2503"/>
                  </a:cubicBezTo>
                  <a:lnTo>
                    <a:pt x="1" y="5122"/>
                  </a:lnTo>
                  <a:cubicBezTo>
                    <a:pt x="1" y="9178"/>
                    <a:pt x="2503" y="12839"/>
                    <a:pt x="6281" y="14207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82;p56">
              <a:extLst>
                <a:ext uri="{FF2B5EF4-FFF2-40B4-BE49-F238E27FC236}">
                  <a16:creationId xmlns:a16="http://schemas.microsoft.com/office/drawing/2014/main" id="{87CBDB5E-C68D-418E-8C99-6FAD7C53B282}"/>
                </a:ext>
              </a:extLst>
            </p:cNvPr>
            <p:cNvSpPr/>
            <p:nvPr/>
          </p:nvSpPr>
          <p:spPr>
            <a:xfrm>
              <a:off x="3240824" y="2598181"/>
              <a:ext cx="143871" cy="300956"/>
            </a:xfrm>
            <a:custGeom>
              <a:avLst/>
              <a:gdLst/>
              <a:ahLst/>
              <a:cxnLst/>
              <a:rect l="l" t="t" r="r" b="b"/>
              <a:pathLst>
                <a:path w="5030" h="10522" extrusionOk="0">
                  <a:moveTo>
                    <a:pt x="487" y="0"/>
                  </a:moveTo>
                  <a:lnTo>
                    <a:pt x="0" y="4056"/>
                  </a:lnTo>
                  <a:lnTo>
                    <a:pt x="487" y="10522"/>
                  </a:lnTo>
                  <a:cubicBezTo>
                    <a:pt x="1738" y="9849"/>
                    <a:pt x="2805" y="8992"/>
                    <a:pt x="3662" y="7833"/>
                  </a:cubicBezTo>
                  <a:cubicBezTo>
                    <a:pt x="4543" y="6466"/>
                    <a:pt x="5029" y="4936"/>
                    <a:pt x="5029" y="3291"/>
                  </a:cubicBezTo>
                  <a:lnTo>
                    <a:pt x="5029" y="1831"/>
                  </a:lnTo>
                  <a:cubicBezTo>
                    <a:pt x="4635" y="1646"/>
                    <a:pt x="4334" y="1367"/>
                    <a:pt x="3963" y="1066"/>
                  </a:cubicBezTo>
                  <a:cubicBezTo>
                    <a:pt x="3662" y="672"/>
                    <a:pt x="3384" y="394"/>
                    <a:pt x="3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83;p56">
              <a:extLst>
                <a:ext uri="{FF2B5EF4-FFF2-40B4-BE49-F238E27FC236}">
                  <a16:creationId xmlns:a16="http://schemas.microsoft.com/office/drawing/2014/main" id="{FADF5EC5-9444-4635-B2F7-7EAC597FBD61}"/>
                </a:ext>
              </a:extLst>
            </p:cNvPr>
            <p:cNvSpPr/>
            <p:nvPr/>
          </p:nvSpPr>
          <p:spPr>
            <a:xfrm>
              <a:off x="3127477" y="2598181"/>
              <a:ext cx="127281" cy="300956"/>
            </a:xfrm>
            <a:custGeom>
              <a:avLst/>
              <a:gdLst/>
              <a:ahLst/>
              <a:cxnLst/>
              <a:rect l="l" t="t" r="r" b="b"/>
              <a:pathLst>
                <a:path w="4450" h="10522" extrusionOk="0">
                  <a:moveTo>
                    <a:pt x="1831" y="0"/>
                  </a:moveTo>
                  <a:cubicBezTo>
                    <a:pt x="1553" y="394"/>
                    <a:pt x="1345" y="672"/>
                    <a:pt x="974" y="1066"/>
                  </a:cubicBezTo>
                  <a:cubicBezTo>
                    <a:pt x="672" y="1367"/>
                    <a:pt x="394" y="1646"/>
                    <a:pt x="0" y="1831"/>
                  </a:cubicBezTo>
                  <a:lnTo>
                    <a:pt x="0" y="3291"/>
                  </a:lnTo>
                  <a:cubicBezTo>
                    <a:pt x="0" y="4936"/>
                    <a:pt x="487" y="6466"/>
                    <a:pt x="1345" y="7833"/>
                  </a:cubicBezTo>
                  <a:cubicBezTo>
                    <a:pt x="2225" y="8992"/>
                    <a:pt x="3291" y="9849"/>
                    <a:pt x="4450" y="10522"/>
                  </a:cubicBezTo>
                  <a:lnTo>
                    <a:pt x="4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84;p56">
              <a:extLst>
                <a:ext uri="{FF2B5EF4-FFF2-40B4-BE49-F238E27FC236}">
                  <a16:creationId xmlns:a16="http://schemas.microsoft.com/office/drawing/2014/main" id="{AD374AD9-CEA2-4781-A5A5-D7BEFA57DA5C}"/>
                </a:ext>
              </a:extLst>
            </p:cNvPr>
            <p:cNvSpPr/>
            <p:nvPr/>
          </p:nvSpPr>
          <p:spPr>
            <a:xfrm>
              <a:off x="3243484" y="2747309"/>
              <a:ext cx="25199" cy="55718"/>
            </a:xfrm>
            <a:custGeom>
              <a:avLst/>
              <a:gdLst/>
              <a:ahLst/>
              <a:cxnLst/>
              <a:rect l="l" t="t" r="r" b="b"/>
              <a:pathLst>
                <a:path w="881" h="1948" extrusionOk="0">
                  <a:moveTo>
                    <a:pt x="0" y="1"/>
                  </a:moveTo>
                  <a:lnTo>
                    <a:pt x="0" y="1947"/>
                  </a:lnTo>
                  <a:lnTo>
                    <a:pt x="881" y="194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85;p56">
              <a:extLst>
                <a:ext uri="{FF2B5EF4-FFF2-40B4-BE49-F238E27FC236}">
                  <a16:creationId xmlns:a16="http://schemas.microsoft.com/office/drawing/2014/main" id="{D3DA118E-1B53-419C-8C49-D01243BB72BB}"/>
                </a:ext>
              </a:extLst>
            </p:cNvPr>
            <p:cNvSpPr/>
            <p:nvPr/>
          </p:nvSpPr>
          <p:spPr>
            <a:xfrm>
              <a:off x="3240824" y="2681040"/>
              <a:ext cx="55031" cy="77570"/>
            </a:xfrm>
            <a:custGeom>
              <a:avLst/>
              <a:gdLst/>
              <a:ahLst/>
              <a:cxnLst/>
              <a:rect l="l" t="t" r="r" b="b"/>
              <a:pathLst>
                <a:path w="1924" h="2712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711"/>
                  </a:lnTo>
                  <a:cubicBezTo>
                    <a:pt x="1252" y="2711"/>
                    <a:pt x="1924" y="2132"/>
                    <a:pt x="1924" y="1367"/>
                  </a:cubicBezTo>
                  <a:cubicBezTo>
                    <a:pt x="1924" y="579"/>
                    <a:pt x="125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86;p56">
              <a:extLst>
                <a:ext uri="{FF2B5EF4-FFF2-40B4-BE49-F238E27FC236}">
                  <a16:creationId xmlns:a16="http://schemas.microsoft.com/office/drawing/2014/main" id="{075302B4-0B61-4053-9AF1-99E97E7E61BC}"/>
                </a:ext>
              </a:extLst>
            </p:cNvPr>
            <p:cNvSpPr/>
            <p:nvPr/>
          </p:nvSpPr>
          <p:spPr>
            <a:xfrm>
              <a:off x="3215626" y="2681040"/>
              <a:ext cx="39128" cy="77570"/>
            </a:xfrm>
            <a:custGeom>
              <a:avLst/>
              <a:gdLst/>
              <a:ahLst/>
              <a:cxnLst/>
              <a:rect l="l" t="t" r="r" b="b"/>
              <a:pathLst>
                <a:path w="1368" h="2712" extrusionOk="0">
                  <a:moveTo>
                    <a:pt x="1368" y="0"/>
                  </a:moveTo>
                  <a:cubicBezTo>
                    <a:pt x="696" y="0"/>
                    <a:pt x="1" y="579"/>
                    <a:pt x="1" y="1367"/>
                  </a:cubicBezTo>
                  <a:cubicBezTo>
                    <a:pt x="1" y="2132"/>
                    <a:pt x="696" y="2711"/>
                    <a:pt x="1368" y="2711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3591;p56">
            <a:extLst>
              <a:ext uri="{FF2B5EF4-FFF2-40B4-BE49-F238E27FC236}">
                <a16:creationId xmlns:a16="http://schemas.microsoft.com/office/drawing/2014/main" id="{E97D932B-3EA6-4939-9626-BF6A50763B25}"/>
              </a:ext>
            </a:extLst>
          </p:cNvPr>
          <p:cNvGrpSpPr/>
          <p:nvPr/>
        </p:nvGrpSpPr>
        <p:grpSpPr>
          <a:xfrm>
            <a:off x="3561568" y="1443420"/>
            <a:ext cx="355126" cy="309636"/>
            <a:chOff x="8245271" y="1357987"/>
            <a:chExt cx="409037" cy="356642"/>
          </a:xfrm>
        </p:grpSpPr>
        <p:sp>
          <p:nvSpPr>
            <p:cNvPr id="94" name="Google Shape;3592;p56">
              <a:extLst>
                <a:ext uri="{FF2B5EF4-FFF2-40B4-BE49-F238E27FC236}">
                  <a16:creationId xmlns:a16="http://schemas.microsoft.com/office/drawing/2014/main" id="{364821DA-CDB2-4ECE-B7D2-A31345463737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93;p56">
              <a:extLst>
                <a:ext uri="{FF2B5EF4-FFF2-40B4-BE49-F238E27FC236}">
                  <a16:creationId xmlns:a16="http://schemas.microsoft.com/office/drawing/2014/main" id="{CF6D6536-40C8-4C47-B24E-CB7D19C263BF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94;p56">
              <a:extLst>
                <a:ext uri="{FF2B5EF4-FFF2-40B4-BE49-F238E27FC236}">
                  <a16:creationId xmlns:a16="http://schemas.microsoft.com/office/drawing/2014/main" id="{D98172E7-7A1B-401E-AA28-C32C8A795D3F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95;p56">
              <a:extLst>
                <a:ext uri="{FF2B5EF4-FFF2-40B4-BE49-F238E27FC236}">
                  <a16:creationId xmlns:a16="http://schemas.microsoft.com/office/drawing/2014/main" id="{2C0EEAE6-01CF-4A92-893D-BFF5790E386B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96;p56">
              <a:extLst>
                <a:ext uri="{FF2B5EF4-FFF2-40B4-BE49-F238E27FC236}">
                  <a16:creationId xmlns:a16="http://schemas.microsoft.com/office/drawing/2014/main" id="{AEC12274-0338-4A8E-83E0-90CD9E63DE27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97;p56">
              <a:extLst>
                <a:ext uri="{FF2B5EF4-FFF2-40B4-BE49-F238E27FC236}">
                  <a16:creationId xmlns:a16="http://schemas.microsoft.com/office/drawing/2014/main" id="{D18B5FFF-9695-4F15-91AC-59FC1D1D7CC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98;p56">
              <a:extLst>
                <a:ext uri="{FF2B5EF4-FFF2-40B4-BE49-F238E27FC236}">
                  <a16:creationId xmlns:a16="http://schemas.microsoft.com/office/drawing/2014/main" id="{C0227829-6400-41AB-BB51-44E644A33F83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99;p56">
              <a:extLst>
                <a:ext uri="{FF2B5EF4-FFF2-40B4-BE49-F238E27FC236}">
                  <a16:creationId xmlns:a16="http://schemas.microsoft.com/office/drawing/2014/main" id="{162FDC53-B6BE-406F-9AFC-CACEAEEB7503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600;p56">
              <a:extLst>
                <a:ext uri="{FF2B5EF4-FFF2-40B4-BE49-F238E27FC236}">
                  <a16:creationId xmlns:a16="http://schemas.microsoft.com/office/drawing/2014/main" id="{A78B4CC8-7F4C-4EDD-A3EB-C8F08D88D1C2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01;p56">
              <a:extLst>
                <a:ext uri="{FF2B5EF4-FFF2-40B4-BE49-F238E27FC236}">
                  <a16:creationId xmlns:a16="http://schemas.microsoft.com/office/drawing/2014/main" id="{E3DC1976-AD74-42A6-A1A9-3F1858445E05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3494;p56">
            <a:extLst>
              <a:ext uri="{FF2B5EF4-FFF2-40B4-BE49-F238E27FC236}">
                <a16:creationId xmlns:a16="http://schemas.microsoft.com/office/drawing/2014/main" id="{7B4A0943-DE8A-455C-9518-631AD08AB281}"/>
              </a:ext>
            </a:extLst>
          </p:cNvPr>
          <p:cNvGrpSpPr/>
          <p:nvPr/>
        </p:nvGrpSpPr>
        <p:grpSpPr>
          <a:xfrm>
            <a:off x="6147313" y="1448571"/>
            <a:ext cx="355080" cy="304484"/>
            <a:chOff x="3159447" y="1439568"/>
            <a:chExt cx="385957" cy="330924"/>
          </a:xfrm>
        </p:grpSpPr>
        <p:sp>
          <p:nvSpPr>
            <p:cNvPr id="150" name="Google Shape;3495;p56">
              <a:extLst>
                <a:ext uri="{FF2B5EF4-FFF2-40B4-BE49-F238E27FC236}">
                  <a16:creationId xmlns:a16="http://schemas.microsoft.com/office/drawing/2014/main" id="{8258A396-BD98-4AEF-AC2E-6C798443E335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96;p56">
              <a:extLst>
                <a:ext uri="{FF2B5EF4-FFF2-40B4-BE49-F238E27FC236}">
                  <a16:creationId xmlns:a16="http://schemas.microsoft.com/office/drawing/2014/main" id="{48F4E535-52D1-465B-921E-4945994A2D0B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97;p56">
              <a:extLst>
                <a:ext uri="{FF2B5EF4-FFF2-40B4-BE49-F238E27FC236}">
                  <a16:creationId xmlns:a16="http://schemas.microsoft.com/office/drawing/2014/main" id="{8DECD570-DE8C-4D15-A3AF-EC9846326703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98;p56">
              <a:extLst>
                <a:ext uri="{FF2B5EF4-FFF2-40B4-BE49-F238E27FC236}">
                  <a16:creationId xmlns:a16="http://schemas.microsoft.com/office/drawing/2014/main" id="{66023532-97EA-4C08-AA6B-9A9C8D372619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99;p56">
              <a:extLst>
                <a:ext uri="{FF2B5EF4-FFF2-40B4-BE49-F238E27FC236}">
                  <a16:creationId xmlns:a16="http://schemas.microsoft.com/office/drawing/2014/main" id="{30FD0418-84B0-44D6-9823-666C7A657AFF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00;p56">
              <a:extLst>
                <a:ext uri="{FF2B5EF4-FFF2-40B4-BE49-F238E27FC236}">
                  <a16:creationId xmlns:a16="http://schemas.microsoft.com/office/drawing/2014/main" id="{F77BB2EC-C339-45AE-9903-AB7C34D3C058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01;p56">
              <a:extLst>
                <a:ext uri="{FF2B5EF4-FFF2-40B4-BE49-F238E27FC236}">
                  <a16:creationId xmlns:a16="http://schemas.microsoft.com/office/drawing/2014/main" id="{1AE94A04-906A-4623-B160-4285240AADBA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02;p56">
              <a:extLst>
                <a:ext uri="{FF2B5EF4-FFF2-40B4-BE49-F238E27FC236}">
                  <a16:creationId xmlns:a16="http://schemas.microsoft.com/office/drawing/2014/main" id="{AE185E6B-6919-4F23-9013-1F9716F9BCC5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03;p56">
              <a:extLst>
                <a:ext uri="{FF2B5EF4-FFF2-40B4-BE49-F238E27FC236}">
                  <a16:creationId xmlns:a16="http://schemas.microsoft.com/office/drawing/2014/main" id="{C8E41894-785A-4DEC-A991-E6A1F69ED3A4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04;p56">
              <a:extLst>
                <a:ext uri="{FF2B5EF4-FFF2-40B4-BE49-F238E27FC236}">
                  <a16:creationId xmlns:a16="http://schemas.microsoft.com/office/drawing/2014/main" id="{7ECC0017-8070-47E4-A034-406143AFF5B1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05;p56">
              <a:extLst>
                <a:ext uri="{FF2B5EF4-FFF2-40B4-BE49-F238E27FC236}">
                  <a16:creationId xmlns:a16="http://schemas.microsoft.com/office/drawing/2014/main" id="{3C576792-899F-4FC2-8F3A-9FCD61065B52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06;p56">
              <a:extLst>
                <a:ext uri="{FF2B5EF4-FFF2-40B4-BE49-F238E27FC236}">
                  <a16:creationId xmlns:a16="http://schemas.microsoft.com/office/drawing/2014/main" id="{7A5154D8-36A1-46B7-B179-4323ACDCCC37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07;p56">
              <a:extLst>
                <a:ext uri="{FF2B5EF4-FFF2-40B4-BE49-F238E27FC236}">
                  <a16:creationId xmlns:a16="http://schemas.microsoft.com/office/drawing/2014/main" id="{1233E48A-B7EA-4622-BFEB-A21A68ECC255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08;p56">
              <a:extLst>
                <a:ext uri="{FF2B5EF4-FFF2-40B4-BE49-F238E27FC236}">
                  <a16:creationId xmlns:a16="http://schemas.microsoft.com/office/drawing/2014/main" id="{767AE92B-05DA-4D81-B244-A0D80A3BBB6D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09;p56">
              <a:extLst>
                <a:ext uri="{FF2B5EF4-FFF2-40B4-BE49-F238E27FC236}">
                  <a16:creationId xmlns:a16="http://schemas.microsoft.com/office/drawing/2014/main" id="{5B140619-5DA2-461D-8261-5E0E42AE5E6A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10;p56">
              <a:extLst>
                <a:ext uri="{FF2B5EF4-FFF2-40B4-BE49-F238E27FC236}">
                  <a16:creationId xmlns:a16="http://schemas.microsoft.com/office/drawing/2014/main" id="{51537C4A-5246-49F1-9C2F-60CA96643924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511;p56">
              <a:extLst>
                <a:ext uri="{FF2B5EF4-FFF2-40B4-BE49-F238E27FC236}">
                  <a16:creationId xmlns:a16="http://schemas.microsoft.com/office/drawing/2014/main" id="{7DC78F81-CC67-41CA-907F-C4BB11C02932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12;p56">
              <a:extLst>
                <a:ext uri="{FF2B5EF4-FFF2-40B4-BE49-F238E27FC236}">
                  <a16:creationId xmlns:a16="http://schemas.microsoft.com/office/drawing/2014/main" id="{54B02EC9-ED09-4385-AC92-49A1CCCB5193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D27ADC3-5AC6-4C3F-8B59-3084729ED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64" y="3463190"/>
            <a:ext cx="2037286" cy="507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F449245-0E5A-4673-B31A-BA54DA3DC177}"/>
              </a:ext>
            </a:extLst>
          </p:cNvPr>
          <p:cNvCxnSpPr>
            <a:cxnSpLocks/>
          </p:cNvCxnSpPr>
          <p:nvPr/>
        </p:nvCxnSpPr>
        <p:spPr>
          <a:xfrm>
            <a:off x="744512" y="3716739"/>
            <a:ext cx="209984" cy="9464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A625492-B66C-4883-96B3-1C25D20CF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607" y="3309927"/>
            <a:ext cx="2425384" cy="1127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ACEDECE4-777F-41A3-8D50-0A39B7635BDF}"/>
              </a:ext>
            </a:extLst>
          </p:cNvPr>
          <p:cNvCxnSpPr>
            <a:cxnSpLocks/>
          </p:cNvCxnSpPr>
          <p:nvPr/>
        </p:nvCxnSpPr>
        <p:spPr>
          <a:xfrm flipH="1">
            <a:off x="6119855" y="3088233"/>
            <a:ext cx="82420" cy="17619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BE4AA478-542B-4C34-BE6C-DB2B7AC82C82}"/>
              </a:ext>
            </a:extLst>
          </p:cNvPr>
          <p:cNvCxnSpPr>
            <a:cxnSpLocks/>
          </p:cNvCxnSpPr>
          <p:nvPr/>
        </p:nvCxnSpPr>
        <p:spPr>
          <a:xfrm flipH="1">
            <a:off x="7147089" y="3104906"/>
            <a:ext cx="82420" cy="17619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EAE67BC1-237C-4CEC-A1EA-219FF3E5BA6E}"/>
              </a:ext>
            </a:extLst>
          </p:cNvPr>
          <p:cNvCxnSpPr>
            <a:cxnSpLocks/>
          </p:cNvCxnSpPr>
          <p:nvPr/>
        </p:nvCxnSpPr>
        <p:spPr>
          <a:xfrm flipH="1">
            <a:off x="7629324" y="3108791"/>
            <a:ext cx="82420" cy="17619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F4B9CC25-798A-45A1-A9C6-E112DA33509D}"/>
              </a:ext>
            </a:extLst>
          </p:cNvPr>
          <p:cNvCxnSpPr>
            <a:cxnSpLocks/>
          </p:cNvCxnSpPr>
          <p:nvPr/>
        </p:nvCxnSpPr>
        <p:spPr>
          <a:xfrm flipH="1" flipV="1">
            <a:off x="6446859" y="3469916"/>
            <a:ext cx="185075" cy="6506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4EB23558-AE9C-4A09-9416-6831BAF0B563}"/>
              </a:ext>
            </a:extLst>
          </p:cNvPr>
          <p:cNvCxnSpPr>
            <a:cxnSpLocks/>
          </p:cNvCxnSpPr>
          <p:nvPr/>
        </p:nvCxnSpPr>
        <p:spPr>
          <a:xfrm>
            <a:off x="5763734" y="3502449"/>
            <a:ext cx="197581" cy="418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379F5107-1653-4821-A8FB-80E42FD15ABD}"/>
              </a:ext>
            </a:extLst>
          </p:cNvPr>
          <p:cNvCxnSpPr>
            <a:cxnSpLocks/>
          </p:cNvCxnSpPr>
          <p:nvPr/>
        </p:nvCxnSpPr>
        <p:spPr>
          <a:xfrm>
            <a:off x="5949732" y="3957749"/>
            <a:ext cx="197581" cy="4183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7"/>
          <p:cNvGrpSpPr/>
          <p:nvPr/>
        </p:nvGrpSpPr>
        <p:grpSpPr>
          <a:xfrm>
            <a:off x="3370584" y="1236619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FF5C7"/>
                </a:solidFill>
              </a:rPr>
              <a:t>/CONCEPTOS</a:t>
            </a:r>
            <a:endParaRPr dirty="0">
              <a:solidFill>
                <a:srgbClr val="8FF5C7"/>
              </a:solidFill>
            </a:endParaRPr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79450" y="211067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¿Cómo crear, modificar y cómo eliminar una función?</a:t>
            </a:r>
            <a:endParaRPr sz="14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79450" y="2715321"/>
            <a:ext cx="238346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Requerimos de los siguientes comandos:</a:t>
            </a:r>
            <a:endParaRPr sz="1100" dirty="0"/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4120;p56">
            <a:extLst>
              <a:ext uri="{FF2B5EF4-FFF2-40B4-BE49-F238E27FC236}">
                <a16:creationId xmlns:a16="http://schemas.microsoft.com/office/drawing/2014/main" id="{B20AE557-DB8E-43F2-9316-A2E3873D5AC3}"/>
              </a:ext>
            </a:extLst>
          </p:cNvPr>
          <p:cNvGrpSpPr/>
          <p:nvPr/>
        </p:nvGrpSpPr>
        <p:grpSpPr>
          <a:xfrm>
            <a:off x="3561582" y="1455997"/>
            <a:ext cx="355101" cy="311375"/>
            <a:chOff x="7383596" y="3783317"/>
            <a:chExt cx="409009" cy="358644"/>
          </a:xfrm>
        </p:grpSpPr>
        <p:sp>
          <p:nvSpPr>
            <p:cNvPr id="92" name="Google Shape;4121;p56">
              <a:extLst>
                <a:ext uri="{FF2B5EF4-FFF2-40B4-BE49-F238E27FC236}">
                  <a16:creationId xmlns:a16="http://schemas.microsoft.com/office/drawing/2014/main" id="{9AAC5565-CF10-4EF0-A628-7B0E79093177}"/>
                </a:ext>
              </a:extLst>
            </p:cNvPr>
            <p:cNvSpPr/>
            <p:nvPr/>
          </p:nvSpPr>
          <p:spPr>
            <a:xfrm>
              <a:off x="7573825" y="3868835"/>
              <a:ext cx="218781" cy="273125"/>
            </a:xfrm>
            <a:custGeom>
              <a:avLst/>
              <a:gdLst/>
              <a:ahLst/>
              <a:cxnLst/>
              <a:rect l="l" t="t" r="r" b="b"/>
              <a:pathLst>
                <a:path w="7649" h="9549" extrusionOk="0">
                  <a:moveTo>
                    <a:pt x="0" y="1"/>
                  </a:moveTo>
                  <a:lnTo>
                    <a:pt x="487" y="9549"/>
                  </a:lnTo>
                  <a:lnTo>
                    <a:pt x="7648" y="9549"/>
                  </a:lnTo>
                  <a:lnTo>
                    <a:pt x="7648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2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22;p56">
              <a:extLst>
                <a:ext uri="{FF2B5EF4-FFF2-40B4-BE49-F238E27FC236}">
                  <a16:creationId xmlns:a16="http://schemas.microsoft.com/office/drawing/2014/main" id="{E21C6188-1FAE-41E8-9B13-25D949D6CAB6}"/>
                </a:ext>
              </a:extLst>
            </p:cNvPr>
            <p:cNvSpPr/>
            <p:nvPr/>
          </p:nvSpPr>
          <p:spPr>
            <a:xfrm>
              <a:off x="7383596" y="3868835"/>
              <a:ext cx="204193" cy="273125"/>
            </a:xfrm>
            <a:custGeom>
              <a:avLst/>
              <a:gdLst/>
              <a:ahLst/>
              <a:cxnLst/>
              <a:rect l="l" t="t" r="r" b="b"/>
              <a:pathLst>
                <a:path w="7139" h="9549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549"/>
                  </a:lnTo>
                  <a:lnTo>
                    <a:pt x="7138" y="954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074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23;p56">
              <a:extLst>
                <a:ext uri="{FF2B5EF4-FFF2-40B4-BE49-F238E27FC236}">
                  <a16:creationId xmlns:a16="http://schemas.microsoft.com/office/drawing/2014/main" id="{36248137-92ED-4BAB-BB9A-C55D01B57CBD}"/>
                </a:ext>
              </a:extLst>
            </p:cNvPr>
            <p:cNvSpPr/>
            <p:nvPr/>
          </p:nvSpPr>
          <p:spPr>
            <a:xfrm>
              <a:off x="7573825" y="3783317"/>
              <a:ext cx="218781" cy="102111"/>
            </a:xfrm>
            <a:custGeom>
              <a:avLst/>
              <a:gdLst/>
              <a:ahLst/>
              <a:cxnLst/>
              <a:rect l="l" t="t" r="r" b="b"/>
              <a:pathLst>
                <a:path w="7649" h="3570" extrusionOk="0">
                  <a:moveTo>
                    <a:pt x="487" y="1"/>
                  </a:moveTo>
                  <a:lnTo>
                    <a:pt x="0" y="1832"/>
                  </a:lnTo>
                  <a:lnTo>
                    <a:pt x="487" y="3570"/>
                  </a:lnTo>
                  <a:lnTo>
                    <a:pt x="7648" y="3570"/>
                  </a:lnTo>
                  <a:lnTo>
                    <a:pt x="7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24;p56">
              <a:extLst>
                <a:ext uri="{FF2B5EF4-FFF2-40B4-BE49-F238E27FC236}">
                  <a16:creationId xmlns:a16="http://schemas.microsoft.com/office/drawing/2014/main" id="{241C99E5-D39B-4015-88E8-EE9E234DFA4B}"/>
                </a:ext>
              </a:extLst>
            </p:cNvPr>
            <p:cNvSpPr/>
            <p:nvPr/>
          </p:nvSpPr>
          <p:spPr>
            <a:xfrm>
              <a:off x="7383596" y="378331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1"/>
                  </a:moveTo>
                  <a:lnTo>
                    <a:pt x="0" y="3570"/>
                  </a:lnTo>
                  <a:lnTo>
                    <a:pt x="7138" y="357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25;p56">
              <a:extLst>
                <a:ext uri="{FF2B5EF4-FFF2-40B4-BE49-F238E27FC236}">
                  <a16:creationId xmlns:a16="http://schemas.microsoft.com/office/drawing/2014/main" id="{5D6BB2D5-6A4C-4A03-A420-5ED86317D370}"/>
                </a:ext>
              </a:extLst>
            </p:cNvPr>
            <p:cNvSpPr/>
            <p:nvPr/>
          </p:nvSpPr>
          <p:spPr>
            <a:xfrm>
              <a:off x="7422037" y="3821786"/>
              <a:ext cx="25227" cy="25199"/>
            </a:xfrm>
            <a:custGeom>
              <a:avLst/>
              <a:gdLst/>
              <a:ahLst/>
              <a:cxnLst/>
              <a:rect l="l" t="t" r="r" b="b"/>
              <a:pathLst>
                <a:path w="882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26;p56">
              <a:extLst>
                <a:ext uri="{FF2B5EF4-FFF2-40B4-BE49-F238E27FC236}">
                  <a16:creationId xmlns:a16="http://schemas.microsoft.com/office/drawing/2014/main" id="{B1E26F78-0D20-4355-82B2-F9570C402551}"/>
                </a:ext>
              </a:extLst>
            </p:cNvPr>
            <p:cNvSpPr/>
            <p:nvPr/>
          </p:nvSpPr>
          <p:spPr>
            <a:xfrm>
              <a:off x="7474406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27;p56">
              <a:extLst>
                <a:ext uri="{FF2B5EF4-FFF2-40B4-BE49-F238E27FC236}">
                  <a16:creationId xmlns:a16="http://schemas.microsoft.com/office/drawing/2014/main" id="{56EAF718-04D0-44F5-9E36-3799F42B8842}"/>
                </a:ext>
              </a:extLst>
            </p:cNvPr>
            <p:cNvSpPr/>
            <p:nvPr/>
          </p:nvSpPr>
          <p:spPr>
            <a:xfrm>
              <a:off x="7524115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28;p56">
              <a:extLst>
                <a:ext uri="{FF2B5EF4-FFF2-40B4-BE49-F238E27FC236}">
                  <a16:creationId xmlns:a16="http://schemas.microsoft.com/office/drawing/2014/main" id="{9F75F49B-0B73-47E3-94ED-190A4ED6F260}"/>
                </a:ext>
              </a:extLst>
            </p:cNvPr>
            <p:cNvSpPr/>
            <p:nvPr/>
          </p:nvSpPr>
          <p:spPr>
            <a:xfrm>
              <a:off x="7601654" y="3976206"/>
              <a:ext cx="141239" cy="22567"/>
            </a:xfrm>
            <a:custGeom>
              <a:avLst/>
              <a:gdLst/>
              <a:ahLst/>
              <a:cxnLst/>
              <a:rect l="l" t="t" r="r" b="b"/>
              <a:pathLst>
                <a:path w="4938" h="789" extrusionOk="0">
                  <a:moveTo>
                    <a:pt x="1" y="1"/>
                  </a:moveTo>
                  <a:lnTo>
                    <a:pt x="1" y="789"/>
                  </a:lnTo>
                  <a:lnTo>
                    <a:pt x="4937" y="78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29;p56">
              <a:extLst>
                <a:ext uri="{FF2B5EF4-FFF2-40B4-BE49-F238E27FC236}">
                  <a16:creationId xmlns:a16="http://schemas.microsoft.com/office/drawing/2014/main" id="{93637197-7BFE-46C4-806A-90924C24AF6E}"/>
                </a:ext>
              </a:extLst>
            </p:cNvPr>
            <p:cNvSpPr/>
            <p:nvPr/>
          </p:nvSpPr>
          <p:spPr>
            <a:xfrm>
              <a:off x="7435966" y="3976206"/>
              <a:ext cx="141211" cy="22567"/>
            </a:xfrm>
            <a:custGeom>
              <a:avLst/>
              <a:gdLst/>
              <a:ahLst/>
              <a:cxnLst/>
              <a:rect l="l" t="t" r="r" b="b"/>
              <a:pathLst>
                <a:path w="4937" h="789" extrusionOk="0">
                  <a:moveTo>
                    <a:pt x="0" y="1"/>
                  </a:moveTo>
                  <a:lnTo>
                    <a:pt x="0" y="789"/>
                  </a:lnTo>
                  <a:lnTo>
                    <a:pt x="4936" y="789"/>
                  </a:lnTo>
                  <a:lnTo>
                    <a:pt x="49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30;p56">
              <a:extLst>
                <a:ext uri="{FF2B5EF4-FFF2-40B4-BE49-F238E27FC236}">
                  <a16:creationId xmlns:a16="http://schemas.microsoft.com/office/drawing/2014/main" id="{301EE925-A459-44E9-A372-E83B45EF85DC}"/>
                </a:ext>
              </a:extLst>
            </p:cNvPr>
            <p:cNvSpPr/>
            <p:nvPr/>
          </p:nvSpPr>
          <p:spPr>
            <a:xfrm>
              <a:off x="7689832" y="3923865"/>
              <a:ext cx="53058" cy="25199"/>
            </a:xfrm>
            <a:custGeom>
              <a:avLst/>
              <a:gdLst/>
              <a:ahLst/>
              <a:cxnLst/>
              <a:rect l="l" t="t" r="r" b="b"/>
              <a:pathLst>
                <a:path w="185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854" y="88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31;p56">
              <a:extLst>
                <a:ext uri="{FF2B5EF4-FFF2-40B4-BE49-F238E27FC236}">
                  <a16:creationId xmlns:a16="http://schemas.microsoft.com/office/drawing/2014/main" id="{2A29D86F-22CD-428C-A022-4071304D8124}"/>
                </a:ext>
              </a:extLst>
            </p:cNvPr>
            <p:cNvSpPr/>
            <p:nvPr/>
          </p:nvSpPr>
          <p:spPr>
            <a:xfrm>
              <a:off x="7573825" y="4025944"/>
              <a:ext cx="165751" cy="74910"/>
            </a:xfrm>
            <a:custGeom>
              <a:avLst/>
              <a:gdLst/>
              <a:ahLst/>
              <a:cxnLst/>
              <a:rect l="l" t="t" r="r" b="b"/>
              <a:pathLst>
                <a:path w="5795" h="2619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619"/>
                  </a:lnTo>
                  <a:lnTo>
                    <a:pt x="5794" y="2619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32;p56">
              <a:extLst>
                <a:ext uri="{FF2B5EF4-FFF2-40B4-BE49-F238E27FC236}">
                  <a16:creationId xmlns:a16="http://schemas.microsoft.com/office/drawing/2014/main" id="{4C74965B-A2ED-4CF0-A75B-146E5A146842}"/>
                </a:ext>
              </a:extLst>
            </p:cNvPr>
            <p:cNvSpPr/>
            <p:nvPr/>
          </p:nvSpPr>
          <p:spPr>
            <a:xfrm>
              <a:off x="7579802" y="3923865"/>
              <a:ext cx="85521" cy="25199"/>
            </a:xfrm>
            <a:custGeom>
              <a:avLst/>
              <a:gdLst/>
              <a:ahLst/>
              <a:cxnLst/>
              <a:rect l="l" t="t" r="r" b="b"/>
              <a:pathLst>
                <a:path w="2990" h="881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81"/>
                  </a:lnTo>
                  <a:lnTo>
                    <a:pt x="2990" y="881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33;p56">
              <a:extLst>
                <a:ext uri="{FF2B5EF4-FFF2-40B4-BE49-F238E27FC236}">
                  <a16:creationId xmlns:a16="http://schemas.microsoft.com/office/drawing/2014/main" id="{59B13D16-B7D3-418F-B5A5-E331F30F1AF9}"/>
                </a:ext>
              </a:extLst>
            </p:cNvPr>
            <p:cNvSpPr/>
            <p:nvPr/>
          </p:nvSpPr>
          <p:spPr>
            <a:xfrm>
              <a:off x="7435966" y="3923865"/>
              <a:ext cx="49740" cy="25199"/>
            </a:xfrm>
            <a:custGeom>
              <a:avLst/>
              <a:gdLst/>
              <a:ahLst/>
              <a:cxnLst/>
              <a:rect l="l" t="t" r="r" b="b"/>
              <a:pathLst>
                <a:path w="1739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738" y="881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134;p56">
              <a:extLst>
                <a:ext uri="{FF2B5EF4-FFF2-40B4-BE49-F238E27FC236}">
                  <a16:creationId xmlns:a16="http://schemas.microsoft.com/office/drawing/2014/main" id="{40D4006E-4644-41F6-A5BA-26A05DFFB4E1}"/>
                </a:ext>
              </a:extLst>
            </p:cNvPr>
            <p:cNvSpPr/>
            <p:nvPr/>
          </p:nvSpPr>
          <p:spPr>
            <a:xfrm>
              <a:off x="7513504" y="3923865"/>
              <a:ext cx="74281" cy="25199"/>
            </a:xfrm>
            <a:custGeom>
              <a:avLst/>
              <a:gdLst/>
              <a:ahLst/>
              <a:cxnLst/>
              <a:rect l="l" t="t" r="r" b="b"/>
              <a:pathLst>
                <a:path w="2597" h="881" extrusionOk="0">
                  <a:moveTo>
                    <a:pt x="1" y="0"/>
                  </a:moveTo>
                  <a:lnTo>
                    <a:pt x="1" y="881"/>
                  </a:lnTo>
                  <a:lnTo>
                    <a:pt x="2596" y="88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135;p56">
              <a:extLst>
                <a:ext uri="{FF2B5EF4-FFF2-40B4-BE49-F238E27FC236}">
                  <a16:creationId xmlns:a16="http://schemas.microsoft.com/office/drawing/2014/main" id="{FE8130A7-C4CE-4CDF-8F9B-5EA36F65A34A}"/>
                </a:ext>
              </a:extLst>
            </p:cNvPr>
            <p:cNvSpPr/>
            <p:nvPr/>
          </p:nvSpPr>
          <p:spPr>
            <a:xfrm>
              <a:off x="7483015" y="4025944"/>
              <a:ext cx="104771" cy="74910"/>
            </a:xfrm>
            <a:custGeom>
              <a:avLst/>
              <a:gdLst/>
              <a:ahLst/>
              <a:cxnLst/>
              <a:rect l="l" t="t" r="r" b="b"/>
              <a:pathLst>
                <a:path w="3663" h="2619" extrusionOk="0">
                  <a:moveTo>
                    <a:pt x="580" y="0"/>
                  </a:moveTo>
                  <a:lnTo>
                    <a:pt x="0" y="1367"/>
                  </a:lnTo>
                  <a:lnTo>
                    <a:pt x="580" y="2619"/>
                  </a:lnTo>
                  <a:lnTo>
                    <a:pt x="3662" y="2619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136;p56">
              <a:extLst>
                <a:ext uri="{FF2B5EF4-FFF2-40B4-BE49-F238E27FC236}">
                  <a16:creationId xmlns:a16="http://schemas.microsoft.com/office/drawing/2014/main" id="{8ED588A1-C6AC-4628-9583-B618F4E24133}"/>
                </a:ext>
              </a:extLst>
            </p:cNvPr>
            <p:cNvSpPr/>
            <p:nvPr/>
          </p:nvSpPr>
          <p:spPr>
            <a:xfrm>
              <a:off x="7435966" y="4025944"/>
              <a:ext cx="63641" cy="74910"/>
            </a:xfrm>
            <a:custGeom>
              <a:avLst/>
              <a:gdLst/>
              <a:ahLst/>
              <a:cxnLst/>
              <a:rect l="l" t="t" r="r" b="b"/>
              <a:pathLst>
                <a:path w="2225" h="2619" extrusionOk="0">
                  <a:moveTo>
                    <a:pt x="0" y="0"/>
                  </a:moveTo>
                  <a:lnTo>
                    <a:pt x="0" y="2619"/>
                  </a:lnTo>
                  <a:lnTo>
                    <a:pt x="2225" y="2619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C02463B6-6DD4-465A-BF1C-335FEFAEA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942" y="2131099"/>
            <a:ext cx="1775183" cy="487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10F59C-8892-4693-90DC-EB4FD5978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95" y="3383033"/>
            <a:ext cx="2132059" cy="405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C381EBB-C872-4757-A4AD-9BB72BE20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514" y="2067848"/>
            <a:ext cx="1739285" cy="251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2598580-21D6-4813-B6C7-A2F79C5A74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6349" y="3456907"/>
            <a:ext cx="2223614" cy="17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3" name="Google Shape;735;p37">
            <a:extLst>
              <a:ext uri="{FF2B5EF4-FFF2-40B4-BE49-F238E27FC236}">
                <a16:creationId xmlns:a16="http://schemas.microsoft.com/office/drawing/2014/main" id="{BFBF1CE9-EC7D-4977-88CD-7A58FAB6D8A9}"/>
              </a:ext>
            </a:extLst>
          </p:cNvPr>
          <p:cNvSpPr txBox="1">
            <a:spLocks/>
          </p:cNvSpPr>
          <p:nvPr/>
        </p:nvSpPr>
        <p:spPr>
          <a:xfrm>
            <a:off x="854800" y="1392381"/>
            <a:ext cx="2383468" cy="9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100" dirty="0"/>
              <a:t>CREA:</a:t>
            </a:r>
          </a:p>
        </p:txBody>
      </p:sp>
      <p:sp>
        <p:nvSpPr>
          <p:cNvPr id="154" name="Google Shape;735;p37">
            <a:extLst>
              <a:ext uri="{FF2B5EF4-FFF2-40B4-BE49-F238E27FC236}">
                <a16:creationId xmlns:a16="http://schemas.microsoft.com/office/drawing/2014/main" id="{AE009A0D-89EE-484C-93A0-4F111A4A6136}"/>
              </a:ext>
            </a:extLst>
          </p:cNvPr>
          <p:cNvSpPr txBox="1">
            <a:spLocks/>
          </p:cNvSpPr>
          <p:nvPr/>
        </p:nvSpPr>
        <p:spPr>
          <a:xfrm>
            <a:off x="967394" y="2824646"/>
            <a:ext cx="2383468" cy="75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100" dirty="0"/>
              <a:t>MODIFICA:</a:t>
            </a:r>
          </a:p>
        </p:txBody>
      </p:sp>
      <p:sp>
        <p:nvSpPr>
          <p:cNvPr id="155" name="Google Shape;735;p37">
            <a:extLst>
              <a:ext uri="{FF2B5EF4-FFF2-40B4-BE49-F238E27FC236}">
                <a16:creationId xmlns:a16="http://schemas.microsoft.com/office/drawing/2014/main" id="{C5203C7A-D8C7-4DE5-A8FF-BB6EF3382394}"/>
              </a:ext>
            </a:extLst>
          </p:cNvPr>
          <p:cNvSpPr txBox="1">
            <a:spLocks/>
          </p:cNvSpPr>
          <p:nvPr/>
        </p:nvSpPr>
        <p:spPr>
          <a:xfrm>
            <a:off x="6052785" y="1605979"/>
            <a:ext cx="2383468" cy="57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100" dirty="0"/>
              <a:t>ELIMINA:</a:t>
            </a:r>
          </a:p>
        </p:txBody>
      </p:sp>
      <p:sp>
        <p:nvSpPr>
          <p:cNvPr id="156" name="Google Shape;735;p37">
            <a:extLst>
              <a:ext uri="{FF2B5EF4-FFF2-40B4-BE49-F238E27FC236}">
                <a16:creationId xmlns:a16="http://schemas.microsoft.com/office/drawing/2014/main" id="{670BD50F-6D0E-4C30-8C22-696F8B6ED930}"/>
              </a:ext>
            </a:extLst>
          </p:cNvPr>
          <p:cNvSpPr txBox="1">
            <a:spLocks/>
          </p:cNvSpPr>
          <p:nvPr/>
        </p:nvSpPr>
        <p:spPr>
          <a:xfrm>
            <a:off x="6040531" y="2854254"/>
            <a:ext cx="2383468" cy="69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100" dirty="0"/>
              <a:t>ELIMINA SI EXISTE:</a:t>
            </a:r>
          </a:p>
        </p:txBody>
      </p: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15DA0D17-C4BE-481A-BABE-3EF3425683CE}"/>
              </a:ext>
            </a:extLst>
          </p:cNvPr>
          <p:cNvCxnSpPr>
            <a:cxnSpLocks/>
          </p:cNvCxnSpPr>
          <p:nvPr/>
        </p:nvCxnSpPr>
        <p:spPr>
          <a:xfrm>
            <a:off x="1333500" y="3335711"/>
            <a:ext cx="109477" cy="16849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7E0E947E-99A2-49BE-ABB9-EF65CCDBBBE8}"/>
              </a:ext>
            </a:extLst>
          </p:cNvPr>
          <p:cNvCxnSpPr>
            <a:cxnSpLocks/>
          </p:cNvCxnSpPr>
          <p:nvPr/>
        </p:nvCxnSpPr>
        <p:spPr>
          <a:xfrm>
            <a:off x="1022731" y="2271532"/>
            <a:ext cx="209984" cy="9464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9142061C-2F54-457A-9172-1C306A366A70}"/>
              </a:ext>
            </a:extLst>
          </p:cNvPr>
          <p:cNvCxnSpPr>
            <a:cxnSpLocks/>
          </p:cNvCxnSpPr>
          <p:nvPr/>
        </p:nvCxnSpPr>
        <p:spPr>
          <a:xfrm>
            <a:off x="6087080" y="2083777"/>
            <a:ext cx="209984" cy="9464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4E48B94F-9AF3-4089-B276-23D54B399D45}"/>
              </a:ext>
            </a:extLst>
          </p:cNvPr>
          <p:cNvCxnSpPr>
            <a:cxnSpLocks/>
          </p:cNvCxnSpPr>
          <p:nvPr/>
        </p:nvCxnSpPr>
        <p:spPr>
          <a:xfrm>
            <a:off x="6780183" y="3335711"/>
            <a:ext cx="209984" cy="9464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8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Google Shape;1207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08" name="Google Shape;1208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1" name="Google Shape;1211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2" name="Google Shape;1212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3" name="Google Shape;1213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4" name="Google Shape;1214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5" name="Google Shape;1215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16" name="Google Shape;1216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7" name="Google Shape;1217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18" name="Google Shape;1218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19" name="Google Shape;1219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22" name="Google Shape;1222;p46"/>
          <p:cNvPicPr preferRelativeResize="0"/>
          <p:nvPr/>
        </p:nvPicPr>
        <p:blipFill rotWithShape="1">
          <a:blip r:embed="rId3">
            <a:alphaModFix/>
          </a:blip>
          <a:srcRect l="1436" r="1533"/>
          <a:stretch/>
        </p:blipFill>
        <p:spPr>
          <a:xfrm>
            <a:off x="1080075" y="1334350"/>
            <a:ext cx="2795875" cy="16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46"/>
          <p:cNvSpPr txBox="1">
            <a:spLocks noGrp="1"/>
          </p:cNvSpPr>
          <p:nvPr>
            <p:ph type="title"/>
          </p:nvPr>
        </p:nvSpPr>
        <p:spPr>
          <a:xfrm>
            <a:off x="4845475" y="1943704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/PARTE PRACTICA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25" name="Google Shape;1225;p46"/>
          <p:cNvGrpSpPr/>
          <p:nvPr/>
        </p:nvGrpSpPr>
        <p:grpSpPr>
          <a:xfrm>
            <a:off x="964875" y="1224275"/>
            <a:ext cx="3028620" cy="2694948"/>
            <a:chOff x="964875" y="1173312"/>
            <a:chExt cx="3028620" cy="2694948"/>
          </a:xfrm>
        </p:grpSpPr>
        <p:sp>
          <p:nvSpPr>
            <p:cNvPr id="1226" name="Google Shape;1226;p46"/>
            <p:cNvSpPr/>
            <p:nvPr/>
          </p:nvSpPr>
          <p:spPr>
            <a:xfrm>
              <a:off x="964875" y="1173312"/>
              <a:ext cx="3028374" cy="1857205"/>
            </a:xfrm>
            <a:custGeom>
              <a:avLst/>
              <a:gdLst/>
              <a:ahLst/>
              <a:cxnLst/>
              <a:rect l="l" t="t" r="r" b="b"/>
              <a:pathLst>
                <a:path w="145893" h="86765" extrusionOk="0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7" name="Google Shape;1227;p46"/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6"/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2" name="Google Shape;1232;p46"/>
          <p:cNvGrpSpPr/>
          <p:nvPr/>
        </p:nvGrpSpPr>
        <p:grpSpPr>
          <a:xfrm>
            <a:off x="964875" y="3679525"/>
            <a:ext cx="1355700" cy="678900"/>
            <a:chOff x="1040525" y="3679525"/>
            <a:chExt cx="1355700" cy="678900"/>
          </a:xfrm>
        </p:grpSpPr>
        <p:sp>
          <p:nvSpPr>
            <p:cNvPr id="1233" name="Google Shape;1233;p46"/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46"/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1238" name="Google Shape;1238;p46"/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6"/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6"/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" name="Google Shape;1243;p46"/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2282900" y="800475"/>
            <a:ext cx="1710600" cy="263700"/>
            <a:chOff x="2282900" y="800475"/>
            <a:chExt cx="1710600" cy="263700"/>
          </a:xfrm>
        </p:grpSpPr>
        <p:sp>
          <p:nvSpPr>
            <p:cNvPr id="1250" name="Google Shape;1250;p4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" name="Google Shape;1254;p46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6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6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E9FCF-6AD6-428C-AC9F-A024DD5A2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039" y="1334350"/>
            <a:ext cx="1340646" cy="1050565"/>
          </a:xfrm>
          <a:prstGeom prst="rect">
            <a:avLst/>
          </a:prstGeom>
        </p:spPr>
      </p:pic>
      <p:grpSp>
        <p:nvGrpSpPr>
          <p:cNvPr id="58" name="Google Shape;4327;p57">
            <a:extLst>
              <a:ext uri="{FF2B5EF4-FFF2-40B4-BE49-F238E27FC236}">
                <a16:creationId xmlns:a16="http://schemas.microsoft.com/office/drawing/2014/main" id="{01713A56-7586-4418-B708-3FD952E4ED48}"/>
              </a:ext>
            </a:extLst>
          </p:cNvPr>
          <p:cNvGrpSpPr/>
          <p:nvPr/>
        </p:nvGrpSpPr>
        <p:grpSpPr>
          <a:xfrm rot="15198121">
            <a:off x="3630518" y="3925157"/>
            <a:ext cx="341188" cy="341100"/>
            <a:chOff x="6258425" y="3842875"/>
            <a:chExt cx="341188" cy="341100"/>
          </a:xfrm>
        </p:grpSpPr>
        <p:sp>
          <p:nvSpPr>
            <p:cNvPr id="59" name="Google Shape;4328;p57">
              <a:extLst>
                <a:ext uri="{FF2B5EF4-FFF2-40B4-BE49-F238E27FC236}">
                  <a16:creationId xmlns:a16="http://schemas.microsoft.com/office/drawing/2014/main" id="{45DDA7C0-DFEB-4FF3-B26B-565E6195D309}"/>
                </a:ext>
              </a:extLst>
            </p:cNvPr>
            <p:cNvSpPr/>
            <p:nvPr/>
          </p:nvSpPr>
          <p:spPr>
            <a:xfrm>
              <a:off x="6258552" y="3842896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329;p57">
              <a:extLst>
                <a:ext uri="{FF2B5EF4-FFF2-40B4-BE49-F238E27FC236}">
                  <a16:creationId xmlns:a16="http://schemas.microsoft.com/office/drawing/2014/main" id="{932DF2A7-5DBB-4327-A060-26CE45DBF480}"/>
                </a:ext>
              </a:extLst>
            </p:cNvPr>
            <p:cNvSpPr/>
            <p:nvPr/>
          </p:nvSpPr>
          <p:spPr>
            <a:xfrm rot="5400000">
              <a:off x="6258425" y="3842875"/>
              <a:ext cx="341100" cy="341100"/>
            </a:xfrm>
            <a:prstGeom prst="blockArc">
              <a:avLst>
                <a:gd name="adj1" fmla="val 10800000"/>
                <a:gd name="adj2" fmla="val 1089005"/>
                <a:gd name="adj3" fmla="val 12237"/>
              </a:avLst>
            </a:pr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4330;p57">
            <a:extLst>
              <a:ext uri="{FF2B5EF4-FFF2-40B4-BE49-F238E27FC236}">
                <a16:creationId xmlns:a16="http://schemas.microsoft.com/office/drawing/2014/main" id="{AF282475-EB61-44A3-819A-59AD4C9BC927}"/>
              </a:ext>
            </a:extLst>
          </p:cNvPr>
          <p:cNvGrpSpPr/>
          <p:nvPr/>
        </p:nvGrpSpPr>
        <p:grpSpPr>
          <a:xfrm rot="15198121">
            <a:off x="3630546" y="3475378"/>
            <a:ext cx="341117" cy="341118"/>
            <a:chOff x="7302302" y="2787683"/>
            <a:chExt cx="341117" cy="341118"/>
          </a:xfrm>
        </p:grpSpPr>
        <p:sp>
          <p:nvSpPr>
            <p:cNvPr id="62" name="Google Shape;4331;p57">
              <a:extLst>
                <a:ext uri="{FF2B5EF4-FFF2-40B4-BE49-F238E27FC236}">
                  <a16:creationId xmlns:a16="http://schemas.microsoft.com/office/drawing/2014/main" id="{1DAB9BD9-DF50-4FA3-A2BB-3642A696B41E}"/>
                </a:ext>
              </a:extLst>
            </p:cNvPr>
            <p:cNvSpPr/>
            <p:nvPr/>
          </p:nvSpPr>
          <p:spPr>
            <a:xfrm>
              <a:off x="7302302" y="2787683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32;p57">
              <a:extLst>
                <a:ext uri="{FF2B5EF4-FFF2-40B4-BE49-F238E27FC236}">
                  <a16:creationId xmlns:a16="http://schemas.microsoft.com/office/drawing/2014/main" id="{437CC8C4-F387-42EF-93BF-81F8B0B2648D}"/>
                </a:ext>
              </a:extLst>
            </p:cNvPr>
            <p:cNvSpPr/>
            <p:nvPr/>
          </p:nvSpPr>
          <p:spPr>
            <a:xfrm rot="5400000">
              <a:off x="7302319" y="2787701"/>
              <a:ext cx="341100" cy="341100"/>
            </a:xfrm>
            <a:prstGeom prst="blockArc">
              <a:avLst>
                <a:gd name="adj1" fmla="val 10800000"/>
                <a:gd name="adj2" fmla="val 18580932"/>
                <a:gd name="adj3" fmla="val 1279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4333;p57">
            <a:extLst>
              <a:ext uri="{FF2B5EF4-FFF2-40B4-BE49-F238E27FC236}">
                <a16:creationId xmlns:a16="http://schemas.microsoft.com/office/drawing/2014/main" id="{31FC5218-9F54-47EE-8773-AB842F7511F4}"/>
              </a:ext>
            </a:extLst>
          </p:cNvPr>
          <p:cNvGrpSpPr/>
          <p:nvPr/>
        </p:nvGrpSpPr>
        <p:grpSpPr>
          <a:xfrm rot="15198121">
            <a:off x="3173996" y="3475383"/>
            <a:ext cx="341117" cy="341100"/>
            <a:chOff x="7302302" y="2359351"/>
            <a:chExt cx="341117" cy="341100"/>
          </a:xfrm>
        </p:grpSpPr>
        <p:sp>
          <p:nvSpPr>
            <p:cNvPr id="65" name="Google Shape;4334;p57">
              <a:extLst>
                <a:ext uri="{FF2B5EF4-FFF2-40B4-BE49-F238E27FC236}">
                  <a16:creationId xmlns:a16="http://schemas.microsoft.com/office/drawing/2014/main" id="{F86B5E09-75B4-4FFB-A415-F999AB8D6A70}"/>
                </a:ext>
              </a:extLst>
            </p:cNvPr>
            <p:cNvSpPr/>
            <p:nvPr/>
          </p:nvSpPr>
          <p:spPr>
            <a:xfrm>
              <a:off x="7302302" y="2359364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35;p57">
              <a:extLst>
                <a:ext uri="{FF2B5EF4-FFF2-40B4-BE49-F238E27FC236}">
                  <a16:creationId xmlns:a16="http://schemas.microsoft.com/office/drawing/2014/main" id="{124C8B85-E336-4A1C-83CC-C47B57CD6AA5}"/>
                </a:ext>
              </a:extLst>
            </p:cNvPr>
            <p:cNvSpPr/>
            <p:nvPr/>
          </p:nvSpPr>
          <p:spPr>
            <a:xfrm rot="5400000">
              <a:off x="7302319" y="2359351"/>
              <a:ext cx="341100" cy="341100"/>
            </a:xfrm>
            <a:prstGeom prst="blockArc">
              <a:avLst>
                <a:gd name="adj1" fmla="val 10800000"/>
                <a:gd name="adj2" fmla="val 5632080"/>
                <a:gd name="adj3" fmla="val 11751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1260</Words>
  <Application>Microsoft Office PowerPoint</Application>
  <PresentationFormat>Presentación en pantalla (16:9)</PresentationFormat>
  <Paragraphs>166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Fira Code Light</vt:lpstr>
      <vt:lpstr>Oswald</vt:lpstr>
      <vt:lpstr>Fira Code</vt:lpstr>
      <vt:lpstr>Arial</vt:lpstr>
      <vt:lpstr>How to Code Workshop by Slidesgo</vt:lpstr>
      <vt:lpstr>/DEFENSA  FINAL HITO 2</vt:lpstr>
      <vt:lpstr>/PARTE TEORICA</vt:lpstr>
      <vt:lpstr>/START!</vt:lpstr>
      <vt:lpstr>/PARTE TEORICA</vt:lpstr>
      <vt:lpstr>/CONCEPTOS</vt:lpstr>
      <vt:lpstr>/CONCEPTOS</vt:lpstr>
      <vt:lpstr>/CONCEPTOS</vt:lpstr>
      <vt:lpstr>/CONCEPTOS</vt:lpstr>
      <vt:lpstr>/PARTE PRACTICA</vt:lpstr>
      <vt:lpstr>/SUGERENCIAS</vt:lpstr>
      <vt:lpstr>/CREACION DE LA DBA.</vt:lpstr>
      <vt:lpstr>/CREACION DE LAS TABLAS.</vt:lpstr>
      <vt:lpstr>/LLENADO DE LAS TABLAS.</vt:lpstr>
      <vt:lpstr>/DIAGRAMA LOGICO DEL PROYECTO.</vt:lpstr>
      <vt:lpstr>/Crear una consulta SQL en base al ejercicio anterior.</vt:lpstr>
      <vt:lpstr>/Crear un función que compare dos códigos de materia.</vt:lpstr>
      <vt:lpstr>/CREACION DE LA DBA.</vt:lpstr>
      <vt:lpstr>/CREACION DE LAS TABLAS.</vt:lpstr>
      <vt:lpstr>/LLENADO DE LAS TABLAS.</vt:lpstr>
      <vt:lpstr>/DIAGRAMA LOGICO DEL PROYECTO.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¡GRACIAS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/TAREA HITO 2</dc:title>
  <cp:lastModifiedBy>MAQ</cp:lastModifiedBy>
  <cp:revision>38</cp:revision>
  <dcterms:modified xsi:type="dcterms:W3CDTF">2023-03-29T02:05:10Z</dcterms:modified>
</cp:coreProperties>
</file>