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8"/>
  </p:notesMasterIdLst>
  <p:sldIdLst>
    <p:sldId id="256" r:id="rId2"/>
    <p:sldId id="259" r:id="rId3"/>
    <p:sldId id="275" r:id="rId4"/>
    <p:sldId id="260" r:id="rId5"/>
    <p:sldId id="262" r:id="rId6"/>
    <p:sldId id="329" r:id="rId7"/>
    <p:sldId id="303" r:id="rId8"/>
    <p:sldId id="326" r:id="rId9"/>
    <p:sldId id="327" r:id="rId10"/>
    <p:sldId id="328" r:id="rId11"/>
    <p:sldId id="304" r:id="rId12"/>
    <p:sldId id="330" r:id="rId13"/>
    <p:sldId id="331" r:id="rId14"/>
    <p:sldId id="271" r:id="rId15"/>
    <p:sldId id="332" r:id="rId16"/>
    <p:sldId id="280" r:id="rId17"/>
  </p:sldIdLst>
  <p:sldSz cx="9144000" cy="5143500" type="screen16x9"/>
  <p:notesSz cx="6858000" cy="9144000"/>
  <p:embeddedFontLst>
    <p:embeddedFont>
      <p:font typeface="Fira Code" panose="020B0809050000020004" pitchFamily="49" charset="0"/>
      <p:regular r:id="rId19"/>
      <p:bold r:id="rId20"/>
    </p:embeddedFont>
    <p:embeddedFont>
      <p:font typeface="Fira Code Light" panose="020B0809050000020004" pitchFamily="49" charset="0"/>
      <p:regular r:id="rId21"/>
      <p:bold r:id="rId22"/>
    </p:embeddedFont>
    <p:embeddedFont>
      <p:font typeface="Oswald" panose="00000500000000000000" pitchFamily="2" charset="0"/>
      <p:regular r:id="rId23"/>
      <p:bold r:id="rId24"/>
    </p:embeddedFont>
    <p:embeddedFont>
      <p:font typeface="Roboto" panose="02000000000000000000" pitchFamily="2"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F5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5ACD2E-3F28-4724-8F0B-057A4CFB6EB7}">
  <a:tblStyle styleId="{E55ACD2E-3F28-4724-8F0B-057A4CFB6E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18" autoAdjust="0"/>
    <p:restoredTop sz="94660"/>
  </p:normalViewPr>
  <p:slideViewPr>
    <p:cSldViewPr snapToGrid="0">
      <p:cViewPr varScale="1">
        <p:scale>
          <a:sx n="80" d="100"/>
          <a:sy n="80" d="100"/>
        </p:scale>
        <p:origin x="118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9d68ab4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9d68ab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63248dfcf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63248dfc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228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63248dfcf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63248dfc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7641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63248dfcf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63248dfc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645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63248dfcf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63248dfc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260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fad8134eea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fad8134eea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1"/>
        <p:cNvGrpSpPr/>
        <p:nvPr/>
      </p:nvGrpSpPr>
      <p:grpSpPr>
        <a:xfrm>
          <a:off x="0" y="0"/>
          <a:ext cx="0" cy="0"/>
          <a:chOff x="0" y="0"/>
          <a:chExt cx="0" cy="0"/>
        </a:xfrm>
      </p:grpSpPr>
      <p:sp>
        <p:nvSpPr>
          <p:cNvPr id="1502" name="Google Shape;1502;gfad8134eea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3" name="Google Shape;1503;gfad8134eea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2329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2"/>
        <p:cNvGrpSpPr/>
        <p:nvPr/>
      </p:nvGrpSpPr>
      <p:grpSpPr>
        <a:xfrm>
          <a:off x="0" y="0"/>
          <a:ext cx="0" cy="0"/>
          <a:chOff x="0" y="0"/>
          <a:chExt cx="0" cy="0"/>
        </a:xfrm>
      </p:grpSpPr>
      <p:sp>
        <p:nvSpPr>
          <p:cNvPr id="3333" name="Google Shape;3333;gfad8134eea_0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4" name="Google Shape;3334;gfad8134eea_0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f65840171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f65840171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1"/>
        <p:cNvGrpSpPr/>
        <p:nvPr/>
      </p:nvGrpSpPr>
      <p:grpSpPr>
        <a:xfrm>
          <a:off x="0" y="0"/>
          <a:ext cx="0" cy="0"/>
          <a:chOff x="0" y="0"/>
          <a:chExt cx="0" cy="0"/>
        </a:xfrm>
      </p:grpSpPr>
      <p:sp>
        <p:nvSpPr>
          <p:cNvPr id="1502" name="Google Shape;1502;gfad8134eea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3" name="Google Shape;1503;gfad8134eea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f65840171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f65840171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63248dfcf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63248dfc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63248dfcf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63248dfc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628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63248dfcf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63248dfc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702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63248dfcf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63248dfc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6890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63248dfcf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63248dfc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790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5000" b="1">
                <a:solidFill>
                  <a:schemeClr val="dk2"/>
                </a:solidFill>
                <a:latin typeface="Oswald"/>
                <a:ea typeface="Oswald"/>
                <a:cs typeface="Oswald"/>
                <a:sym typeface="Oswa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 name="Google Shape;14;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 name="Google Shape;17;p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06"/>
        <p:cNvGrpSpPr/>
        <p:nvPr/>
      </p:nvGrpSpPr>
      <p:grpSpPr>
        <a:xfrm>
          <a:off x="0" y="0"/>
          <a:ext cx="0" cy="0"/>
          <a:chOff x="0" y="0"/>
          <a:chExt cx="0" cy="0"/>
        </a:xfrm>
      </p:grpSpPr>
      <p:sp>
        <p:nvSpPr>
          <p:cNvPr id="307" name="Google Shape;307;p26"/>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08" name="Google Shape;308;p26"/>
          <p:cNvGrpSpPr/>
          <p:nvPr/>
        </p:nvGrpSpPr>
        <p:grpSpPr>
          <a:xfrm>
            <a:off x="286625" y="3999999"/>
            <a:ext cx="145867" cy="958251"/>
            <a:chOff x="286625" y="3923799"/>
            <a:chExt cx="145867" cy="958251"/>
          </a:xfrm>
        </p:grpSpPr>
        <p:sp>
          <p:nvSpPr>
            <p:cNvPr id="309" name="Google Shape;309;p2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6"/>
            <p:cNvGrpSpPr/>
            <p:nvPr/>
          </p:nvGrpSpPr>
          <p:grpSpPr>
            <a:xfrm>
              <a:off x="298112" y="4342643"/>
              <a:ext cx="110182" cy="126862"/>
              <a:chOff x="281100" y="2027800"/>
              <a:chExt cx="140700" cy="162000"/>
            </a:xfrm>
          </p:grpSpPr>
          <p:sp>
            <p:nvSpPr>
              <p:cNvPr id="311" name="Google Shape;311;p2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26"/>
              <p:cNvGrpSpPr/>
              <p:nvPr/>
            </p:nvGrpSpPr>
            <p:grpSpPr>
              <a:xfrm>
                <a:off x="308875" y="2088450"/>
                <a:ext cx="85200" cy="40700"/>
                <a:chOff x="308875" y="2087000"/>
                <a:chExt cx="85200" cy="40700"/>
              </a:xfrm>
            </p:grpSpPr>
            <p:cxnSp>
              <p:nvCxnSpPr>
                <p:cNvPr id="313" name="Google Shape;313;p2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14" name="Google Shape;314;p2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15" name="Google Shape;315;p26"/>
            <p:cNvGrpSpPr/>
            <p:nvPr/>
          </p:nvGrpSpPr>
          <p:grpSpPr>
            <a:xfrm>
              <a:off x="286625" y="3923799"/>
              <a:ext cx="133200" cy="133200"/>
              <a:chOff x="286625" y="3648899"/>
              <a:chExt cx="133200" cy="133200"/>
            </a:xfrm>
          </p:grpSpPr>
          <p:sp>
            <p:nvSpPr>
              <p:cNvPr id="316" name="Google Shape;316;p2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26">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319" name="Google Shape;319;p26"/>
          <p:cNvGrpSpPr/>
          <p:nvPr/>
        </p:nvGrpSpPr>
        <p:grpSpPr>
          <a:xfrm>
            <a:off x="8424000" y="209250"/>
            <a:ext cx="433550" cy="78899"/>
            <a:chOff x="8424000" y="285450"/>
            <a:chExt cx="433550" cy="78899"/>
          </a:xfrm>
        </p:grpSpPr>
        <p:cxnSp>
          <p:nvCxnSpPr>
            <p:cNvPr id="320" name="Google Shape;320;p2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21" name="Google Shape;321;p2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6"/>
            <p:cNvGrpSpPr/>
            <p:nvPr/>
          </p:nvGrpSpPr>
          <p:grpSpPr>
            <a:xfrm>
              <a:off x="8785929" y="285450"/>
              <a:ext cx="71621" cy="78899"/>
              <a:chOff x="3621700" y="273825"/>
              <a:chExt cx="100875" cy="111125"/>
            </a:xfrm>
          </p:grpSpPr>
          <p:cxnSp>
            <p:nvCxnSpPr>
              <p:cNvPr id="323" name="Google Shape;323;p2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24" name="Google Shape;324;p2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25" name="Google Shape;325;p26"/>
          <p:cNvGrpSpPr/>
          <p:nvPr/>
        </p:nvGrpSpPr>
        <p:grpSpPr>
          <a:xfrm>
            <a:off x="299286" y="189025"/>
            <a:ext cx="133205" cy="119344"/>
            <a:chOff x="222150" y="185025"/>
            <a:chExt cx="170100" cy="152400"/>
          </a:xfrm>
        </p:grpSpPr>
        <p:cxnSp>
          <p:nvCxnSpPr>
            <p:cNvPr id="326" name="Google Shape;326;p2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7" name="Google Shape;327;p2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8" name="Google Shape;328;p2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329"/>
        <p:cNvGrpSpPr/>
        <p:nvPr/>
      </p:nvGrpSpPr>
      <p:grpSpPr>
        <a:xfrm>
          <a:off x="0" y="0"/>
          <a:ext cx="0" cy="0"/>
          <a:chOff x="0" y="0"/>
          <a:chExt cx="0" cy="0"/>
        </a:xfrm>
      </p:grpSpPr>
      <p:sp>
        <p:nvSpPr>
          <p:cNvPr id="330" name="Google Shape;330;p27"/>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31" name="Google Shape;331;p27"/>
          <p:cNvGrpSpPr/>
          <p:nvPr/>
        </p:nvGrpSpPr>
        <p:grpSpPr>
          <a:xfrm>
            <a:off x="286625" y="3999999"/>
            <a:ext cx="145867" cy="958251"/>
            <a:chOff x="286625" y="3923799"/>
            <a:chExt cx="145867" cy="958251"/>
          </a:xfrm>
        </p:grpSpPr>
        <p:sp>
          <p:nvSpPr>
            <p:cNvPr id="332" name="Google Shape;332;p2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27"/>
            <p:cNvGrpSpPr/>
            <p:nvPr/>
          </p:nvGrpSpPr>
          <p:grpSpPr>
            <a:xfrm>
              <a:off x="298112" y="4342643"/>
              <a:ext cx="110182" cy="126862"/>
              <a:chOff x="281100" y="2027800"/>
              <a:chExt cx="140700" cy="162000"/>
            </a:xfrm>
          </p:grpSpPr>
          <p:sp>
            <p:nvSpPr>
              <p:cNvPr id="334" name="Google Shape;334;p2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27"/>
              <p:cNvGrpSpPr/>
              <p:nvPr/>
            </p:nvGrpSpPr>
            <p:grpSpPr>
              <a:xfrm>
                <a:off x="308875" y="2088450"/>
                <a:ext cx="85200" cy="40700"/>
                <a:chOff x="308875" y="2087000"/>
                <a:chExt cx="85200" cy="40700"/>
              </a:xfrm>
            </p:grpSpPr>
            <p:cxnSp>
              <p:nvCxnSpPr>
                <p:cNvPr id="336" name="Google Shape;336;p2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37" name="Google Shape;337;p2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38" name="Google Shape;338;p27"/>
            <p:cNvGrpSpPr/>
            <p:nvPr/>
          </p:nvGrpSpPr>
          <p:grpSpPr>
            <a:xfrm>
              <a:off x="286625" y="3923799"/>
              <a:ext cx="133200" cy="133200"/>
              <a:chOff x="286625" y="3648899"/>
              <a:chExt cx="133200" cy="133200"/>
            </a:xfrm>
          </p:grpSpPr>
          <p:sp>
            <p:nvSpPr>
              <p:cNvPr id="339" name="Google Shape;339;p2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1" name="Google Shape;341;p27">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342" name="Google Shape;342;p2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7"/>
          <p:cNvGrpSpPr/>
          <p:nvPr/>
        </p:nvGrpSpPr>
        <p:grpSpPr>
          <a:xfrm>
            <a:off x="8424000" y="209250"/>
            <a:ext cx="433550" cy="78899"/>
            <a:chOff x="8424000" y="285450"/>
            <a:chExt cx="433550" cy="78899"/>
          </a:xfrm>
        </p:grpSpPr>
        <p:cxnSp>
          <p:nvCxnSpPr>
            <p:cNvPr id="344" name="Google Shape;344;p2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45" name="Google Shape;345;p2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7"/>
            <p:cNvGrpSpPr/>
            <p:nvPr/>
          </p:nvGrpSpPr>
          <p:grpSpPr>
            <a:xfrm>
              <a:off x="8785929" y="285450"/>
              <a:ext cx="71621" cy="78899"/>
              <a:chOff x="3621700" y="273825"/>
              <a:chExt cx="100875" cy="111125"/>
            </a:xfrm>
          </p:grpSpPr>
          <p:cxnSp>
            <p:nvCxnSpPr>
              <p:cNvPr id="347" name="Google Shape;347;p2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48" name="Google Shape;348;p2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49" name="Google Shape;349;p27"/>
          <p:cNvGrpSpPr/>
          <p:nvPr/>
        </p:nvGrpSpPr>
        <p:grpSpPr>
          <a:xfrm>
            <a:off x="299286" y="189025"/>
            <a:ext cx="133205" cy="119344"/>
            <a:chOff x="222150" y="185025"/>
            <a:chExt cx="170100" cy="152400"/>
          </a:xfrm>
        </p:grpSpPr>
        <p:cxnSp>
          <p:nvCxnSpPr>
            <p:cNvPr id="350" name="Google Shape;350;p2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1" name="Google Shape;351;p2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2" name="Google Shape;352;p2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353" name="Google Shape;353;p27"/>
          <p:cNvGrpSpPr/>
          <p:nvPr/>
        </p:nvGrpSpPr>
        <p:grpSpPr>
          <a:xfrm>
            <a:off x="1028975" y="1070563"/>
            <a:ext cx="2136214" cy="3002387"/>
            <a:chOff x="5380450" y="1070563"/>
            <a:chExt cx="2136214" cy="3002387"/>
          </a:xfrm>
        </p:grpSpPr>
        <p:sp>
          <p:nvSpPr>
            <p:cNvPr id="354" name="Google Shape;354;p27"/>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6298575" y="1546875"/>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6298575" y="2078800"/>
              <a:ext cx="1066200" cy="999900"/>
            </a:xfrm>
            <a:prstGeom prst="roundRect">
              <a:avLst>
                <a:gd name="adj" fmla="val 7939"/>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6298575" y="3140800"/>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27"/>
            <p:cNvGrpSpPr/>
            <p:nvPr/>
          </p:nvGrpSpPr>
          <p:grpSpPr>
            <a:xfrm>
              <a:off x="5380450" y="1200275"/>
              <a:ext cx="1386600" cy="449700"/>
              <a:chOff x="5270675" y="1411375"/>
              <a:chExt cx="1386600" cy="449700"/>
            </a:xfrm>
          </p:grpSpPr>
          <p:sp>
            <p:nvSpPr>
              <p:cNvPr id="360" name="Google Shape;360;p27"/>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7"/>
              <p:cNvGrpSpPr/>
              <p:nvPr/>
            </p:nvGrpSpPr>
            <p:grpSpPr>
              <a:xfrm>
                <a:off x="5794626" y="1542600"/>
                <a:ext cx="706512" cy="187247"/>
                <a:chOff x="5784976" y="732725"/>
                <a:chExt cx="706512" cy="187247"/>
              </a:xfrm>
            </p:grpSpPr>
            <p:sp>
              <p:nvSpPr>
                <p:cNvPr id="364" name="Google Shape;364;p27"/>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7" name="Google Shape;367;p27"/>
            <p:cNvGrpSpPr/>
            <p:nvPr/>
          </p:nvGrpSpPr>
          <p:grpSpPr>
            <a:xfrm>
              <a:off x="5573850" y="3355500"/>
              <a:ext cx="381600" cy="356700"/>
              <a:chOff x="1062200" y="3366813"/>
              <a:chExt cx="381600" cy="356700"/>
            </a:xfrm>
          </p:grpSpPr>
          <p:sp>
            <p:nvSpPr>
              <p:cNvPr id="368" name="Google Shape;368;p27"/>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7"/>
              <p:cNvGrpSpPr/>
              <p:nvPr/>
            </p:nvGrpSpPr>
            <p:grpSpPr>
              <a:xfrm>
                <a:off x="1138484" y="3433275"/>
                <a:ext cx="229200" cy="229200"/>
                <a:chOff x="955447" y="3891500"/>
                <a:chExt cx="229200" cy="229200"/>
              </a:xfrm>
            </p:grpSpPr>
            <p:sp>
              <p:nvSpPr>
                <p:cNvPr id="370" name="Google Shape;370;p27"/>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7"/>
            <p:cNvGrpSpPr/>
            <p:nvPr/>
          </p:nvGrpSpPr>
          <p:grpSpPr>
            <a:xfrm rot="5400000">
              <a:off x="5462261" y="2839775"/>
              <a:ext cx="604800" cy="147600"/>
              <a:chOff x="7688649" y="828750"/>
              <a:chExt cx="604800" cy="147600"/>
            </a:xfrm>
          </p:grpSpPr>
          <p:sp>
            <p:nvSpPr>
              <p:cNvPr id="373" name="Google Shape;373;p27"/>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tileRect/>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7"/>
          <p:cNvGrpSpPr/>
          <p:nvPr/>
        </p:nvGrpSpPr>
        <p:grpSpPr>
          <a:xfrm>
            <a:off x="2282900" y="2966425"/>
            <a:ext cx="1710600" cy="263700"/>
            <a:chOff x="2282900" y="800475"/>
            <a:chExt cx="1710600" cy="263700"/>
          </a:xfrm>
        </p:grpSpPr>
        <p:sp>
          <p:nvSpPr>
            <p:cNvPr id="377" name="Google Shape;377;p27"/>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27"/>
          <p:cNvGrpSpPr/>
          <p:nvPr/>
        </p:nvGrpSpPr>
        <p:grpSpPr>
          <a:xfrm>
            <a:off x="2740505" y="1862116"/>
            <a:ext cx="795391" cy="626114"/>
            <a:chOff x="7760767" y="1176066"/>
            <a:chExt cx="795391" cy="626114"/>
          </a:xfrm>
        </p:grpSpPr>
        <p:sp>
          <p:nvSpPr>
            <p:cNvPr id="381" name="Google Shape;381;p27"/>
            <p:cNvSpPr/>
            <p:nvPr/>
          </p:nvSpPr>
          <p:spPr>
            <a:xfrm>
              <a:off x="7760767" y="1176066"/>
              <a:ext cx="795391" cy="626114"/>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7"/>
            <p:cNvGrpSpPr/>
            <p:nvPr/>
          </p:nvGrpSpPr>
          <p:grpSpPr>
            <a:xfrm>
              <a:off x="7815937" y="1292090"/>
              <a:ext cx="594430" cy="276787"/>
              <a:chOff x="7603656" y="1520706"/>
              <a:chExt cx="657046" cy="305943"/>
            </a:xfrm>
          </p:grpSpPr>
          <p:sp>
            <p:nvSpPr>
              <p:cNvPr id="383" name="Google Shape;383;p27"/>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948600" y="1052000"/>
            <a:ext cx="1625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948600" y="3392900"/>
            <a:ext cx="3652200" cy="71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3" name="Google Shape;23;p3"/>
          <p:cNvGrpSpPr/>
          <p:nvPr/>
        </p:nvGrpSpPr>
        <p:grpSpPr>
          <a:xfrm>
            <a:off x="8424000" y="209250"/>
            <a:ext cx="433550" cy="78899"/>
            <a:chOff x="8424000" y="285450"/>
            <a:chExt cx="433550" cy="78899"/>
          </a:xfrm>
        </p:grpSpPr>
        <p:cxnSp>
          <p:nvCxnSpPr>
            <p:cNvPr id="24" name="Google Shape;24;p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5" name="Google Shape;25;p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a:off x="8785929" y="285450"/>
              <a:ext cx="71621" cy="78899"/>
              <a:chOff x="3621700" y="273825"/>
              <a:chExt cx="100875" cy="111125"/>
            </a:xfrm>
          </p:grpSpPr>
          <p:cxnSp>
            <p:nvCxnSpPr>
              <p:cNvPr id="27" name="Google Shape;27;p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8" name="Google Shape;28;p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10"/>
        <p:cNvGrpSpPr/>
        <p:nvPr/>
      </p:nvGrpSpPr>
      <p:grpSpPr>
        <a:xfrm>
          <a:off x="0" y="0"/>
          <a:ext cx="0" cy="0"/>
          <a:chOff x="0" y="0"/>
          <a:chExt cx="0" cy="0"/>
        </a:xfrm>
      </p:grpSpPr>
      <p:sp>
        <p:nvSpPr>
          <p:cNvPr id="111" name="Google Shape;111;p13"/>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txBox="1">
            <a:spLocks noGrp="1"/>
          </p:cNvSpPr>
          <p:nvPr>
            <p:ph type="title"/>
          </p:nvPr>
        </p:nvSpPr>
        <p:spPr>
          <a:xfrm>
            <a:off x="213862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p13"/>
          <p:cNvSpPr txBox="1">
            <a:spLocks noGrp="1"/>
          </p:cNvSpPr>
          <p:nvPr>
            <p:ph type="title" idx="2" hasCustomPrompt="1"/>
          </p:nvPr>
        </p:nvSpPr>
        <p:spPr>
          <a:xfrm>
            <a:off x="123562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
          </p:nvPr>
        </p:nvSpPr>
        <p:spPr>
          <a:xfrm>
            <a:off x="213862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3"/>
          </p:nvPr>
        </p:nvSpPr>
        <p:spPr>
          <a:xfrm>
            <a:off x="557197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13"/>
          <p:cNvSpPr txBox="1">
            <a:spLocks noGrp="1"/>
          </p:cNvSpPr>
          <p:nvPr>
            <p:ph type="title" idx="4" hasCustomPrompt="1"/>
          </p:nvPr>
        </p:nvSpPr>
        <p:spPr>
          <a:xfrm>
            <a:off x="473557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subTitle" idx="5"/>
          </p:nvPr>
        </p:nvSpPr>
        <p:spPr>
          <a:xfrm>
            <a:off x="557197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6"/>
          </p:nvPr>
        </p:nvSpPr>
        <p:spPr>
          <a:xfrm>
            <a:off x="213862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9" name="Google Shape;119;p13"/>
          <p:cNvSpPr txBox="1">
            <a:spLocks noGrp="1"/>
          </p:cNvSpPr>
          <p:nvPr>
            <p:ph type="title" idx="7" hasCustomPrompt="1"/>
          </p:nvPr>
        </p:nvSpPr>
        <p:spPr>
          <a:xfrm>
            <a:off x="123562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subTitle" idx="8"/>
          </p:nvPr>
        </p:nvSpPr>
        <p:spPr>
          <a:xfrm>
            <a:off x="213862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9"/>
          </p:nvPr>
        </p:nvSpPr>
        <p:spPr>
          <a:xfrm>
            <a:off x="557197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2" name="Google Shape;122;p13"/>
          <p:cNvSpPr txBox="1">
            <a:spLocks noGrp="1"/>
          </p:cNvSpPr>
          <p:nvPr>
            <p:ph type="title" idx="13" hasCustomPrompt="1"/>
          </p:nvPr>
        </p:nvSpPr>
        <p:spPr>
          <a:xfrm>
            <a:off x="473557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4"/>
          </p:nvPr>
        </p:nvSpPr>
        <p:spPr>
          <a:xfrm>
            <a:off x="557197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5" name="Google Shape;125;p13"/>
          <p:cNvGrpSpPr/>
          <p:nvPr/>
        </p:nvGrpSpPr>
        <p:grpSpPr>
          <a:xfrm>
            <a:off x="8424000" y="209250"/>
            <a:ext cx="433550" cy="78899"/>
            <a:chOff x="8424000" y="285450"/>
            <a:chExt cx="433550" cy="78899"/>
          </a:xfrm>
        </p:grpSpPr>
        <p:cxnSp>
          <p:nvCxnSpPr>
            <p:cNvPr id="126" name="Google Shape;126;p1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27" name="Google Shape;127;p1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3"/>
            <p:cNvGrpSpPr/>
            <p:nvPr/>
          </p:nvGrpSpPr>
          <p:grpSpPr>
            <a:xfrm>
              <a:off x="8785929" y="285450"/>
              <a:ext cx="71621" cy="78899"/>
              <a:chOff x="3621700" y="273825"/>
              <a:chExt cx="100875" cy="111125"/>
            </a:xfrm>
          </p:grpSpPr>
          <p:cxnSp>
            <p:nvCxnSpPr>
              <p:cNvPr id="129" name="Google Shape;129;p1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30" name="Google Shape;130;p1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41"/>
        <p:cNvGrpSpPr/>
        <p:nvPr/>
      </p:nvGrpSpPr>
      <p:grpSpPr>
        <a:xfrm>
          <a:off x="0" y="0"/>
          <a:ext cx="0" cy="0"/>
          <a:chOff x="0" y="0"/>
          <a:chExt cx="0" cy="0"/>
        </a:xfrm>
      </p:grpSpPr>
      <p:sp>
        <p:nvSpPr>
          <p:cNvPr id="142" name="Google Shape;142;p15"/>
          <p:cNvSpPr/>
          <p:nvPr/>
        </p:nvSpPr>
        <p:spPr>
          <a:xfrm>
            <a:off x="720000" y="5586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txBox="1">
            <a:spLocks noGrp="1"/>
          </p:cNvSpPr>
          <p:nvPr>
            <p:ph type="subTitle" idx="1"/>
          </p:nvPr>
        </p:nvSpPr>
        <p:spPr>
          <a:xfrm>
            <a:off x="1308288" y="3356450"/>
            <a:ext cx="3601500" cy="1033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5"/>
          <p:cNvSpPr txBox="1">
            <a:spLocks noGrp="1"/>
          </p:cNvSpPr>
          <p:nvPr>
            <p:ph type="title"/>
          </p:nvPr>
        </p:nvSpPr>
        <p:spPr>
          <a:xfrm>
            <a:off x="1308288" y="768350"/>
            <a:ext cx="3601500" cy="2588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45" name="Google Shape;145;p15"/>
          <p:cNvGrpSpPr/>
          <p:nvPr/>
        </p:nvGrpSpPr>
        <p:grpSpPr>
          <a:xfrm>
            <a:off x="8424000" y="209250"/>
            <a:ext cx="433550" cy="78899"/>
            <a:chOff x="8424000" y="285450"/>
            <a:chExt cx="433550" cy="78899"/>
          </a:xfrm>
        </p:grpSpPr>
        <p:cxnSp>
          <p:nvCxnSpPr>
            <p:cNvPr id="146" name="Google Shape;146;p1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7" name="Google Shape;147;p1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5"/>
            <p:cNvGrpSpPr/>
            <p:nvPr/>
          </p:nvGrpSpPr>
          <p:grpSpPr>
            <a:xfrm>
              <a:off x="8785929" y="285450"/>
              <a:ext cx="71621" cy="78899"/>
              <a:chOff x="3621700" y="273825"/>
              <a:chExt cx="100875" cy="111125"/>
            </a:xfrm>
          </p:grpSpPr>
          <p:cxnSp>
            <p:nvCxnSpPr>
              <p:cNvPr id="149" name="Google Shape;149;p1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50" name="Google Shape;150;p1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151"/>
        <p:cNvGrpSpPr/>
        <p:nvPr/>
      </p:nvGrpSpPr>
      <p:grpSpPr>
        <a:xfrm>
          <a:off x="0" y="0"/>
          <a:ext cx="0" cy="0"/>
          <a:chOff x="0" y="0"/>
          <a:chExt cx="0" cy="0"/>
        </a:xfrm>
      </p:grpSpPr>
      <p:sp>
        <p:nvSpPr>
          <p:cNvPr id="152" name="Google Shape;152;p16"/>
          <p:cNvSpPr/>
          <p:nvPr/>
        </p:nvSpPr>
        <p:spPr>
          <a:xfrm>
            <a:off x="720000" y="5512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txBox="1">
            <a:spLocks noGrp="1"/>
          </p:cNvSpPr>
          <p:nvPr>
            <p:ph type="subTitle" idx="1"/>
          </p:nvPr>
        </p:nvSpPr>
        <p:spPr>
          <a:xfrm>
            <a:off x="4512026" y="2815650"/>
            <a:ext cx="3792000" cy="1033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16"/>
          <p:cNvSpPr txBox="1">
            <a:spLocks noGrp="1"/>
          </p:cNvSpPr>
          <p:nvPr>
            <p:ph type="title"/>
          </p:nvPr>
        </p:nvSpPr>
        <p:spPr>
          <a:xfrm>
            <a:off x="4512025" y="1294325"/>
            <a:ext cx="3792000" cy="1521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5" name="Google Shape;155;p16"/>
          <p:cNvGrpSpPr/>
          <p:nvPr/>
        </p:nvGrpSpPr>
        <p:grpSpPr>
          <a:xfrm>
            <a:off x="8424000" y="209250"/>
            <a:ext cx="433550" cy="78899"/>
            <a:chOff x="8424000" y="285450"/>
            <a:chExt cx="433550" cy="78899"/>
          </a:xfrm>
        </p:grpSpPr>
        <p:cxnSp>
          <p:nvCxnSpPr>
            <p:cNvPr id="156" name="Google Shape;156;p1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57" name="Google Shape;157;p1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16"/>
            <p:cNvGrpSpPr/>
            <p:nvPr/>
          </p:nvGrpSpPr>
          <p:grpSpPr>
            <a:xfrm>
              <a:off x="8785929" y="285450"/>
              <a:ext cx="71621" cy="78899"/>
              <a:chOff x="3621700" y="273825"/>
              <a:chExt cx="100875" cy="111125"/>
            </a:xfrm>
          </p:grpSpPr>
          <p:cxnSp>
            <p:nvCxnSpPr>
              <p:cNvPr id="159" name="Google Shape;159;p1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60" name="Google Shape;160;p1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201"/>
        <p:cNvGrpSpPr/>
        <p:nvPr/>
      </p:nvGrpSpPr>
      <p:grpSpPr>
        <a:xfrm>
          <a:off x="0" y="0"/>
          <a:ext cx="0" cy="0"/>
          <a:chOff x="0" y="0"/>
          <a:chExt cx="0" cy="0"/>
        </a:xfrm>
      </p:grpSpPr>
      <p:sp>
        <p:nvSpPr>
          <p:cNvPr id="202" name="Google Shape;202;p20"/>
          <p:cNvSpPr/>
          <p:nvPr/>
        </p:nvSpPr>
        <p:spPr>
          <a:xfrm>
            <a:off x="723675"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3319693"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5915724"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txBox="1">
            <a:spLocks noGrp="1"/>
          </p:cNvSpPr>
          <p:nvPr>
            <p:ph type="title"/>
          </p:nvPr>
        </p:nvSpPr>
        <p:spPr>
          <a:xfrm>
            <a:off x="891995" y="2553275"/>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 name="Google Shape;206;p20"/>
          <p:cNvSpPr txBox="1">
            <a:spLocks noGrp="1"/>
          </p:cNvSpPr>
          <p:nvPr>
            <p:ph type="subTitle" idx="1"/>
          </p:nvPr>
        </p:nvSpPr>
        <p:spPr>
          <a:xfrm>
            <a:off x="891995" y="3023144"/>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7" name="Google Shape;207;p20"/>
          <p:cNvSpPr txBox="1">
            <a:spLocks noGrp="1"/>
          </p:cNvSpPr>
          <p:nvPr>
            <p:ph type="title" idx="2"/>
          </p:nvPr>
        </p:nvSpPr>
        <p:spPr>
          <a:xfrm>
            <a:off x="3483900" y="2553275"/>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8" name="Google Shape;208;p20"/>
          <p:cNvSpPr txBox="1">
            <a:spLocks noGrp="1"/>
          </p:cNvSpPr>
          <p:nvPr>
            <p:ph type="subTitle" idx="3"/>
          </p:nvPr>
        </p:nvSpPr>
        <p:spPr>
          <a:xfrm>
            <a:off x="3483900" y="3023137"/>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20"/>
          <p:cNvSpPr txBox="1">
            <a:spLocks noGrp="1"/>
          </p:cNvSpPr>
          <p:nvPr>
            <p:ph type="title" idx="4"/>
          </p:nvPr>
        </p:nvSpPr>
        <p:spPr>
          <a:xfrm>
            <a:off x="6071355" y="2553300"/>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0" name="Google Shape;210;p20"/>
          <p:cNvSpPr txBox="1">
            <a:spLocks noGrp="1"/>
          </p:cNvSpPr>
          <p:nvPr>
            <p:ph type="subTitle" idx="5"/>
          </p:nvPr>
        </p:nvSpPr>
        <p:spPr>
          <a:xfrm>
            <a:off x="6071355" y="3023162"/>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0"/>
          <p:cNvSpPr txBox="1">
            <a:spLocks noGrp="1"/>
          </p:cNvSpPr>
          <p:nvPr>
            <p:ph type="title" idx="6"/>
          </p:nvPr>
        </p:nvSpPr>
        <p:spPr>
          <a:xfrm>
            <a:off x="720000" y="540000"/>
            <a:ext cx="4541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12" name="Google Shape;212;p20"/>
          <p:cNvGrpSpPr/>
          <p:nvPr/>
        </p:nvGrpSpPr>
        <p:grpSpPr>
          <a:xfrm>
            <a:off x="8424000" y="209250"/>
            <a:ext cx="433550" cy="78899"/>
            <a:chOff x="8424000" y="285450"/>
            <a:chExt cx="433550" cy="78899"/>
          </a:xfrm>
        </p:grpSpPr>
        <p:cxnSp>
          <p:nvCxnSpPr>
            <p:cNvPr id="213" name="Google Shape;213;p2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14" name="Google Shape;214;p2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20"/>
            <p:cNvGrpSpPr/>
            <p:nvPr/>
          </p:nvGrpSpPr>
          <p:grpSpPr>
            <a:xfrm>
              <a:off x="8785929" y="285450"/>
              <a:ext cx="71621" cy="78899"/>
              <a:chOff x="3621700" y="273825"/>
              <a:chExt cx="100875" cy="111125"/>
            </a:xfrm>
          </p:grpSpPr>
          <p:cxnSp>
            <p:nvCxnSpPr>
              <p:cNvPr id="216" name="Google Shape;216;p2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17" name="Google Shape;217;p2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270"/>
        <p:cNvGrpSpPr/>
        <p:nvPr/>
      </p:nvGrpSpPr>
      <p:grpSpPr>
        <a:xfrm>
          <a:off x="0" y="0"/>
          <a:ext cx="0" cy="0"/>
          <a:chOff x="0" y="0"/>
          <a:chExt cx="0" cy="0"/>
        </a:xfrm>
      </p:grpSpPr>
      <p:sp>
        <p:nvSpPr>
          <p:cNvPr id="271" name="Google Shape;271;p24"/>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txBox="1">
            <a:spLocks noGrp="1"/>
          </p:cNvSpPr>
          <p:nvPr>
            <p:ph type="ctrTitle"/>
          </p:nvPr>
        </p:nvSpPr>
        <p:spPr>
          <a:xfrm>
            <a:off x="948600" y="947473"/>
            <a:ext cx="4284000" cy="8595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73" name="Google Shape;273;p24"/>
          <p:cNvSpPr txBox="1">
            <a:spLocks noGrp="1"/>
          </p:cNvSpPr>
          <p:nvPr>
            <p:ph type="subTitle" idx="1"/>
          </p:nvPr>
        </p:nvSpPr>
        <p:spPr>
          <a:xfrm>
            <a:off x="948600" y="1806966"/>
            <a:ext cx="4293900" cy="45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74" name="Google Shape;274;p24"/>
          <p:cNvSpPr txBox="1">
            <a:spLocks noGrp="1"/>
          </p:cNvSpPr>
          <p:nvPr>
            <p:ph type="subTitle" idx="2"/>
          </p:nvPr>
        </p:nvSpPr>
        <p:spPr>
          <a:xfrm>
            <a:off x="948600" y="2264775"/>
            <a:ext cx="2698800" cy="606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75" name="Google Shape;275;p24"/>
          <p:cNvSpPr txBox="1"/>
          <p:nvPr/>
        </p:nvSpPr>
        <p:spPr>
          <a:xfrm>
            <a:off x="948600" y="3511225"/>
            <a:ext cx="6139500" cy="554100"/>
          </a:xfrm>
          <a:prstGeom prst="rect">
            <a:avLst/>
          </a:prstGeom>
          <a:noFill/>
          <a:ln>
            <a:noFill/>
          </a:ln>
        </p:spPr>
        <p:txBody>
          <a:bodyPr spcFirstLastPara="1" wrap="square" lIns="91425" tIns="91425" rIns="91425" bIns="91425" anchor="t" anchorCtr="0">
            <a:spAutoFit/>
          </a:bodyPr>
          <a:lstStyle/>
          <a:p>
            <a:pPr marL="0" lvl="0" indent="0" algn="l" rtl="0">
              <a:spcBef>
                <a:spcPts val="300"/>
              </a:spcBef>
              <a:spcAft>
                <a:spcPts val="0"/>
              </a:spcAft>
              <a:buNone/>
            </a:pPr>
            <a:r>
              <a:rPr lang="en" sz="1200">
                <a:solidFill>
                  <a:schemeClr val="dk2"/>
                </a:solidFill>
                <a:latin typeface="Fira Code"/>
                <a:ea typeface="Fira Code"/>
                <a:cs typeface="Fira Code"/>
                <a:sym typeface="Fira Code"/>
              </a:rPr>
              <a:t>CREDITS: This presentation template was created by </a:t>
            </a:r>
            <a:r>
              <a:rPr lang="en" sz="1200" b="1">
                <a:solidFill>
                  <a:schemeClr val="dk2"/>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n" sz="1200" b="1">
                <a:solidFill>
                  <a:schemeClr val="dk2"/>
                </a:solidFill>
                <a:latin typeface="Fira Code"/>
                <a:ea typeface="Fira Code"/>
                <a:cs typeface="Fira Code"/>
                <a:sym typeface="Fira Code"/>
              </a:rPr>
              <a:t>,</a:t>
            </a:r>
            <a:r>
              <a:rPr lang="en" sz="1200">
                <a:solidFill>
                  <a:schemeClr val="dk2"/>
                </a:solidFill>
                <a:latin typeface="Fira Code"/>
                <a:ea typeface="Fira Code"/>
                <a:cs typeface="Fira Code"/>
                <a:sym typeface="Fira Code"/>
              </a:rPr>
              <a:t> including icons by </a:t>
            </a:r>
            <a:r>
              <a:rPr lang="en" sz="1200" b="1">
                <a:solidFill>
                  <a:schemeClr val="dk2"/>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n" sz="1200" b="1">
                <a:solidFill>
                  <a:schemeClr val="dk2"/>
                </a:solidFill>
                <a:latin typeface="Fira Code"/>
                <a:ea typeface="Fira Code"/>
                <a:cs typeface="Fira Code"/>
                <a:sym typeface="Fira Code"/>
              </a:rPr>
              <a:t>,</a:t>
            </a:r>
            <a:r>
              <a:rPr lang="en" sz="1200">
                <a:solidFill>
                  <a:schemeClr val="dk2"/>
                </a:solidFill>
                <a:latin typeface="Fira Code"/>
                <a:ea typeface="Fira Code"/>
                <a:cs typeface="Fira Code"/>
                <a:sym typeface="Fira Code"/>
              </a:rPr>
              <a:t> and infographics &amp; images by </a:t>
            </a:r>
            <a:r>
              <a:rPr lang="en" sz="1200" b="1">
                <a:solidFill>
                  <a:schemeClr val="dk2"/>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200" b="1">
              <a:solidFill>
                <a:schemeClr val="dk2"/>
              </a:solidFill>
              <a:latin typeface="Fira Code"/>
              <a:ea typeface="Fira Code"/>
              <a:cs typeface="Fira Code"/>
              <a:sym typeface="Fira Code"/>
            </a:endParaRPr>
          </a:p>
        </p:txBody>
      </p:sp>
      <p:grpSp>
        <p:nvGrpSpPr>
          <p:cNvPr id="276" name="Google Shape;276;p24"/>
          <p:cNvGrpSpPr/>
          <p:nvPr/>
        </p:nvGrpSpPr>
        <p:grpSpPr>
          <a:xfrm>
            <a:off x="8424000" y="209250"/>
            <a:ext cx="433550" cy="78899"/>
            <a:chOff x="8424000" y="285450"/>
            <a:chExt cx="433550" cy="78899"/>
          </a:xfrm>
        </p:grpSpPr>
        <p:cxnSp>
          <p:nvCxnSpPr>
            <p:cNvPr id="277" name="Google Shape;277;p2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78" name="Google Shape;278;p2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24"/>
            <p:cNvGrpSpPr/>
            <p:nvPr/>
          </p:nvGrpSpPr>
          <p:grpSpPr>
            <a:xfrm>
              <a:off x="8785929" y="285450"/>
              <a:ext cx="71621" cy="78899"/>
              <a:chOff x="3621700" y="273825"/>
              <a:chExt cx="100875" cy="111125"/>
            </a:xfrm>
          </p:grpSpPr>
          <p:cxnSp>
            <p:nvCxnSpPr>
              <p:cNvPr id="280" name="Google Shape;280;p2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81" name="Google Shape;281;p2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82"/>
        <p:cNvGrpSpPr/>
        <p:nvPr/>
      </p:nvGrpSpPr>
      <p:grpSpPr>
        <a:xfrm>
          <a:off x="0" y="0"/>
          <a:ext cx="0" cy="0"/>
          <a:chOff x="0" y="0"/>
          <a:chExt cx="0" cy="0"/>
        </a:xfrm>
      </p:grpSpPr>
      <p:sp>
        <p:nvSpPr>
          <p:cNvPr id="283" name="Google Shape;283;p25"/>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284" name="Google Shape;284;p25"/>
          <p:cNvGrpSpPr/>
          <p:nvPr/>
        </p:nvGrpSpPr>
        <p:grpSpPr>
          <a:xfrm>
            <a:off x="286625" y="3999999"/>
            <a:ext cx="145867" cy="958251"/>
            <a:chOff x="286625" y="3923799"/>
            <a:chExt cx="145867" cy="958251"/>
          </a:xfrm>
        </p:grpSpPr>
        <p:sp>
          <p:nvSpPr>
            <p:cNvPr id="285" name="Google Shape;285;p2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25"/>
            <p:cNvGrpSpPr/>
            <p:nvPr/>
          </p:nvGrpSpPr>
          <p:grpSpPr>
            <a:xfrm>
              <a:off x="298112" y="4342643"/>
              <a:ext cx="110182" cy="126862"/>
              <a:chOff x="281100" y="2027800"/>
              <a:chExt cx="140700" cy="162000"/>
            </a:xfrm>
          </p:grpSpPr>
          <p:sp>
            <p:nvSpPr>
              <p:cNvPr id="287" name="Google Shape;287;p2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25"/>
              <p:cNvGrpSpPr/>
              <p:nvPr/>
            </p:nvGrpSpPr>
            <p:grpSpPr>
              <a:xfrm>
                <a:off x="308875" y="2088450"/>
                <a:ext cx="85200" cy="40700"/>
                <a:chOff x="308875" y="2087000"/>
                <a:chExt cx="85200" cy="40700"/>
              </a:xfrm>
            </p:grpSpPr>
            <p:cxnSp>
              <p:nvCxnSpPr>
                <p:cNvPr id="289" name="Google Shape;289;p2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p2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1" name="Google Shape;291;p25"/>
            <p:cNvGrpSpPr/>
            <p:nvPr/>
          </p:nvGrpSpPr>
          <p:grpSpPr>
            <a:xfrm>
              <a:off x="286625" y="3923799"/>
              <a:ext cx="133200" cy="133200"/>
              <a:chOff x="286625" y="3648899"/>
              <a:chExt cx="133200" cy="133200"/>
            </a:xfrm>
          </p:grpSpPr>
          <p:sp>
            <p:nvSpPr>
              <p:cNvPr id="292" name="Google Shape;292;p2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25">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295" name="Google Shape;295;p25"/>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25"/>
          <p:cNvGrpSpPr/>
          <p:nvPr/>
        </p:nvGrpSpPr>
        <p:grpSpPr>
          <a:xfrm>
            <a:off x="8424000" y="209250"/>
            <a:ext cx="433550" cy="78899"/>
            <a:chOff x="8424000" y="285450"/>
            <a:chExt cx="433550" cy="78899"/>
          </a:xfrm>
        </p:grpSpPr>
        <p:cxnSp>
          <p:nvCxnSpPr>
            <p:cNvPr id="297" name="Google Shape;297;p2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98" name="Google Shape;298;p2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25"/>
            <p:cNvGrpSpPr/>
            <p:nvPr/>
          </p:nvGrpSpPr>
          <p:grpSpPr>
            <a:xfrm>
              <a:off x="8785929" y="285450"/>
              <a:ext cx="71621" cy="78899"/>
              <a:chOff x="3621700" y="273825"/>
              <a:chExt cx="100875" cy="111125"/>
            </a:xfrm>
          </p:grpSpPr>
          <p:cxnSp>
            <p:nvCxnSpPr>
              <p:cNvPr id="300" name="Google Shape;300;p2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01" name="Google Shape;301;p2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02" name="Google Shape;302;p25"/>
          <p:cNvGrpSpPr/>
          <p:nvPr/>
        </p:nvGrpSpPr>
        <p:grpSpPr>
          <a:xfrm>
            <a:off x="299286" y="189025"/>
            <a:ext cx="133205" cy="119344"/>
            <a:chOff x="222150" y="185025"/>
            <a:chExt cx="170100" cy="152400"/>
          </a:xfrm>
        </p:grpSpPr>
        <p:cxnSp>
          <p:nvCxnSpPr>
            <p:cNvPr id="303" name="Google Shape;303;p2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4" name="Google Shape;304;p2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5" name="Google Shape;305;p2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1" r:id="rId5"/>
    <p:sldLayoutId id="2147483662" r:id="rId6"/>
    <p:sldLayoutId id="2147483666"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slide" Target="slide16.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slide" Target="slide16.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slide" Target="slide16.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 Target="slide16.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16.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slide" Target="slide16.xml"/><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hyperlink" Target="https://youtu.be/XzBPqW22zw4"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slide" Target="slide16.xml"/><Relationship Id="rId5" Type="http://schemas.openxmlformats.org/officeDocument/2006/relationships/slide" Target="slide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 Target="slide2.xml"/><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hyperlink" Target="mailto:condoedsoniver@gmail.com" TargetMode="External"/><Relationship Id="rId5" Type="http://schemas.openxmlformats.org/officeDocument/2006/relationships/image" Target="../media/image19.png"/><Relationship Id="rId4" Type="http://schemas.openxmlformats.org/officeDocument/2006/relationships/slide" Target="slide16.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slide" Target="slide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slide" Target="slide16.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slide" Target="slide16.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slide" Target="slide16.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 Target="slide16.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slide" Target="slide16.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slide" Target="slide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1E2C"/>
        </a:solidFill>
        <a:effectLst/>
      </p:bgPr>
    </p:bg>
    <p:spTree>
      <p:nvGrpSpPr>
        <p:cNvPr id="1" name="Shape 396"/>
        <p:cNvGrpSpPr/>
        <p:nvPr/>
      </p:nvGrpSpPr>
      <p:grpSpPr>
        <a:xfrm>
          <a:off x="0" y="0"/>
          <a:ext cx="0" cy="0"/>
          <a:chOff x="0" y="0"/>
          <a:chExt cx="0" cy="0"/>
        </a:xfrm>
      </p:grpSpPr>
      <p:sp>
        <p:nvSpPr>
          <p:cNvPr id="397" name="Google Shape;397;p31"/>
          <p:cNvSpPr txBox="1">
            <a:spLocks noGrp="1"/>
          </p:cNvSpPr>
          <p:nvPr>
            <p:ph type="subTitle" idx="1"/>
          </p:nvPr>
        </p:nvSpPr>
        <p:spPr>
          <a:xfrm>
            <a:off x="983307" y="3120075"/>
            <a:ext cx="3385013" cy="42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4">
                    <a:lumMod val="60000"/>
                    <a:lumOff val="40000"/>
                  </a:schemeClr>
                </a:solidFill>
              </a:rPr>
              <a:t>ESTRUCTURA DE DATOS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solidFill>
                  <a:srgbClr val="92D050"/>
                </a:solidFill>
              </a:rPr>
              <a:t>EDSON IVER CONDORI CONDORI </a:t>
            </a:r>
          </a:p>
          <a:p>
            <a:pPr marL="0" lvl="0" indent="0" algn="l" rtl="0">
              <a:spcBef>
                <a:spcPts val="0"/>
              </a:spcBef>
              <a:spcAft>
                <a:spcPts val="0"/>
              </a:spcAft>
              <a:buNone/>
            </a:pPr>
            <a:r>
              <a:rPr lang="en" dirty="0">
                <a:solidFill>
                  <a:srgbClr val="92D050"/>
                </a:solidFill>
              </a:rPr>
              <a:t>SIS10929449</a:t>
            </a:r>
            <a:endParaRPr dirty="0">
              <a:solidFill>
                <a:srgbClr val="92D050"/>
              </a:solidFill>
            </a:endParaRPr>
          </a:p>
        </p:txBody>
      </p:sp>
      <p:sp>
        <p:nvSpPr>
          <p:cNvPr id="399" name="Google Shape;399;p31"/>
          <p:cNvSpPr txBox="1">
            <a:spLocks noGrp="1"/>
          </p:cNvSpPr>
          <p:nvPr>
            <p:ph type="ctrTitle"/>
          </p:nvPr>
        </p:nvSpPr>
        <p:spPr>
          <a:xfrm>
            <a:off x="1021972" y="1104939"/>
            <a:ext cx="4087800" cy="160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/DEFENSA  FINAL HITO 2</a:t>
            </a:r>
            <a:endParaRPr dirty="0"/>
          </a:p>
        </p:txBody>
      </p:sp>
      <p:grpSp>
        <p:nvGrpSpPr>
          <p:cNvPr id="400" name="Google Shape;400;p31"/>
          <p:cNvGrpSpPr/>
          <p:nvPr/>
        </p:nvGrpSpPr>
        <p:grpSpPr>
          <a:xfrm>
            <a:off x="5375029" y="1818088"/>
            <a:ext cx="2224161" cy="1884607"/>
            <a:chOff x="5375029" y="1818088"/>
            <a:chExt cx="2224161" cy="1884607"/>
          </a:xfrm>
        </p:grpSpPr>
        <p:sp>
          <p:nvSpPr>
            <p:cNvPr id="401" name="Google Shape;401;p31"/>
            <p:cNvSpPr/>
            <p:nvPr/>
          </p:nvSpPr>
          <p:spPr>
            <a:xfrm>
              <a:off x="6273950" y="3298356"/>
              <a:ext cx="426300" cy="396873"/>
            </a:xfrm>
            <a:custGeom>
              <a:avLst/>
              <a:gdLst/>
              <a:ahLst/>
              <a:cxnLst/>
              <a:rect l="l" t="t" r="r" b="b"/>
              <a:pathLst>
                <a:path w="17167" h="15982" extrusionOk="0">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6154104" y="3665446"/>
              <a:ext cx="666008" cy="37249"/>
            </a:xfrm>
            <a:custGeom>
              <a:avLst/>
              <a:gdLst/>
              <a:ahLst/>
              <a:cxnLst/>
              <a:rect l="l" t="t" r="r" b="b"/>
              <a:pathLst>
                <a:path w="26820" h="1500" extrusionOk="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6273950" y="3303326"/>
              <a:ext cx="426300" cy="126596"/>
            </a:xfrm>
            <a:custGeom>
              <a:avLst/>
              <a:gdLst/>
              <a:ahLst/>
              <a:cxnLst/>
              <a:rect l="l" t="t" r="r" b="b"/>
              <a:pathLst>
                <a:path w="17167" h="5098" extrusionOk="0">
                  <a:moveTo>
                    <a:pt x="1" y="0"/>
                  </a:moveTo>
                  <a:lnTo>
                    <a:pt x="1" y="1156"/>
                  </a:lnTo>
                  <a:lnTo>
                    <a:pt x="17167" y="5097"/>
                  </a:lnTo>
                  <a:lnTo>
                    <a:pt x="17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375029" y="3097292"/>
              <a:ext cx="2224098" cy="218476"/>
            </a:xfrm>
            <a:custGeom>
              <a:avLst/>
              <a:gdLst/>
              <a:ahLst/>
              <a:cxnLst/>
              <a:rect l="l" t="t" r="r" b="b"/>
              <a:pathLst>
                <a:path w="89564" h="8798" extrusionOk="0">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5375029" y="1818088"/>
              <a:ext cx="2224161" cy="1289166"/>
            </a:xfrm>
            <a:custGeom>
              <a:avLst/>
              <a:gdLst/>
              <a:ahLst/>
              <a:cxnLst/>
              <a:rect l="l" t="t" r="r" b="b"/>
              <a:pathLst>
                <a:path w="89564" h="51913" extrusionOk="0">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5434356" y="1871380"/>
              <a:ext cx="2105483" cy="1171978"/>
            </a:xfrm>
            <a:custGeom>
              <a:avLst/>
              <a:gdLst/>
              <a:ahLst/>
              <a:cxnLst/>
              <a:rect l="l" t="t" r="r" b="b"/>
              <a:pathLst>
                <a:path w="84785" h="47194" extrusionOk="0">
                  <a:moveTo>
                    <a:pt x="1" y="0"/>
                  </a:moveTo>
                  <a:lnTo>
                    <a:pt x="1" y="47193"/>
                  </a:lnTo>
                  <a:lnTo>
                    <a:pt x="84785" y="47193"/>
                  </a:lnTo>
                  <a:lnTo>
                    <a:pt x="84785" y="0"/>
                  </a:lnTo>
                  <a:close/>
                </a:path>
              </a:pathLst>
            </a:custGeom>
            <a:gradFill>
              <a:gsLst>
                <a:gs pos="0">
                  <a:srgbClr val="80DFFF"/>
                </a:gs>
                <a:gs pos="100000">
                  <a:srgbClr val="318FFA">
                    <a:alpha val="71764"/>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5527258" y="1968354"/>
              <a:ext cx="677425" cy="476599"/>
            </a:xfrm>
            <a:custGeom>
              <a:avLst/>
              <a:gdLst/>
              <a:ahLst/>
              <a:cxnLst/>
              <a:rect l="l" t="t" r="r" b="b"/>
              <a:pathLst>
                <a:path w="27279" h="19192" extrusionOk="0">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5527258" y="2497898"/>
              <a:ext cx="1407769" cy="476698"/>
            </a:xfrm>
            <a:custGeom>
              <a:avLst/>
              <a:gdLst/>
              <a:ahLst/>
              <a:cxnLst/>
              <a:rect l="l" t="t" r="r" b="b"/>
              <a:pathLst>
                <a:path w="56689" h="19196" extrusionOk="0">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6257635" y="1968354"/>
              <a:ext cx="677400" cy="476599"/>
            </a:xfrm>
            <a:custGeom>
              <a:avLst/>
              <a:gdLst/>
              <a:ahLst/>
              <a:cxnLst/>
              <a:rect l="l" t="t" r="r" b="b"/>
              <a:pathLst>
                <a:path w="27278" h="19192" extrusionOk="0">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7002489" y="1968354"/>
              <a:ext cx="479554" cy="221338"/>
            </a:xfrm>
            <a:custGeom>
              <a:avLst/>
              <a:gdLst/>
              <a:ahLst/>
              <a:cxnLst/>
              <a:rect l="l" t="t" r="r" b="b"/>
              <a:pathLst>
                <a:path w="19311" h="8913" extrusionOk="0">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7002489" y="2241370"/>
              <a:ext cx="479554" cy="733225"/>
            </a:xfrm>
            <a:custGeom>
              <a:avLst/>
              <a:gdLst/>
              <a:ahLst/>
              <a:cxnLst/>
              <a:rect l="l" t="t" r="r" b="b"/>
              <a:pathLst>
                <a:path w="19311" h="29526" extrusionOk="0">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31"/>
          <p:cNvGrpSpPr/>
          <p:nvPr/>
        </p:nvGrpSpPr>
        <p:grpSpPr>
          <a:xfrm>
            <a:off x="7118242" y="1435741"/>
            <a:ext cx="795392" cy="626115"/>
            <a:chOff x="7542675" y="1392460"/>
            <a:chExt cx="879178" cy="692069"/>
          </a:xfrm>
        </p:grpSpPr>
        <p:sp>
          <p:nvSpPr>
            <p:cNvPr id="413" name="Google Shape;413;p31"/>
            <p:cNvSpPr/>
            <p:nvPr/>
          </p:nvSpPr>
          <p:spPr>
            <a:xfrm>
              <a:off x="7542675" y="1392460"/>
              <a:ext cx="879178" cy="692069"/>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31"/>
            <p:cNvGrpSpPr/>
            <p:nvPr/>
          </p:nvGrpSpPr>
          <p:grpSpPr>
            <a:xfrm>
              <a:off x="7603656" y="1520706"/>
              <a:ext cx="657046" cy="305943"/>
              <a:chOff x="7603656" y="1520706"/>
              <a:chExt cx="657046" cy="305943"/>
            </a:xfrm>
          </p:grpSpPr>
          <p:sp>
            <p:nvSpPr>
              <p:cNvPr id="415" name="Google Shape;415;p31"/>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31"/>
          <p:cNvGrpSpPr/>
          <p:nvPr/>
        </p:nvGrpSpPr>
        <p:grpSpPr>
          <a:xfrm>
            <a:off x="299286" y="189025"/>
            <a:ext cx="133205" cy="119344"/>
            <a:chOff x="222150" y="185025"/>
            <a:chExt cx="170100" cy="152400"/>
          </a:xfrm>
        </p:grpSpPr>
        <p:cxnSp>
          <p:nvCxnSpPr>
            <p:cNvPr id="420" name="Google Shape;420;p3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1" name="Google Shape;421;p3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2" name="Google Shape;422;p3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23" name="Google Shape;423;p31"/>
          <p:cNvGrpSpPr/>
          <p:nvPr/>
        </p:nvGrpSpPr>
        <p:grpSpPr>
          <a:xfrm>
            <a:off x="5055410" y="2845326"/>
            <a:ext cx="633471" cy="733893"/>
            <a:chOff x="5055410" y="2845326"/>
            <a:chExt cx="633471" cy="733893"/>
          </a:xfrm>
        </p:grpSpPr>
        <p:grpSp>
          <p:nvGrpSpPr>
            <p:cNvPr id="424" name="Google Shape;424;p31"/>
            <p:cNvGrpSpPr/>
            <p:nvPr/>
          </p:nvGrpSpPr>
          <p:grpSpPr>
            <a:xfrm>
              <a:off x="5055410" y="2845326"/>
              <a:ext cx="633471" cy="733893"/>
              <a:chOff x="5418807" y="2497285"/>
              <a:chExt cx="700200" cy="811200"/>
            </a:xfrm>
          </p:grpSpPr>
          <p:sp>
            <p:nvSpPr>
              <p:cNvPr id="425" name="Google Shape;425;p31"/>
              <p:cNvSpPr/>
              <p:nvPr/>
            </p:nvSpPr>
            <p:spPr>
              <a:xfrm>
                <a:off x="5418807" y="2497285"/>
                <a:ext cx="700200" cy="811200"/>
              </a:xfrm>
              <a:prstGeom prst="roundRect">
                <a:avLst>
                  <a:gd name="adj" fmla="val 18711"/>
                </a:avLst>
              </a:prstGeom>
              <a:gradFill>
                <a:gsLst>
                  <a:gs pos="0">
                    <a:srgbClr val="FFFFFF">
                      <a:alpha val="85710"/>
                    </a:srgbClr>
                  </a:gs>
                  <a:gs pos="100000">
                    <a:srgbClr val="C5C7F4">
                      <a:alpha val="85710"/>
                    </a:srgbClr>
                  </a:gs>
                </a:gsLst>
                <a:lin ang="5400012" scaled="0"/>
              </a:gradFill>
              <a:ln>
                <a:noFill/>
              </a:ln>
              <a:effectLst>
                <a:outerShdw blurRad="57150" dist="19050" dir="5400000" algn="bl" rotWithShape="0">
                  <a:schemeClr val="dk1">
                    <a:alpha val="2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1"/>
              <p:cNvGrpSpPr/>
              <p:nvPr/>
            </p:nvGrpSpPr>
            <p:grpSpPr>
              <a:xfrm>
                <a:off x="5600579" y="2592573"/>
                <a:ext cx="336576" cy="344118"/>
                <a:chOff x="3409000" y="1026975"/>
                <a:chExt cx="355075" cy="363032"/>
              </a:xfrm>
            </p:grpSpPr>
            <p:sp>
              <p:nvSpPr>
                <p:cNvPr id="427" name="Google Shape;427;p31"/>
                <p:cNvSpPr/>
                <p:nvPr/>
              </p:nvSpPr>
              <p:spPr>
                <a:xfrm>
                  <a:off x="3409000" y="1026975"/>
                  <a:ext cx="355075" cy="355225"/>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3528425" y="1078900"/>
                  <a:ext cx="116400" cy="116250"/>
                </a:xfrm>
                <a:custGeom>
                  <a:avLst/>
                  <a:gdLst/>
                  <a:ahLst/>
                  <a:cxnLst/>
                  <a:rect l="l" t="t" r="r" b="b"/>
                  <a:pathLst>
                    <a:path w="4656" h="4650" extrusionOk="0">
                      <a:moveTo>
                        <a:pt x="2327" y="0"/>
                      </a:moveTo>
                      <a:cubicBezTo>
                        <a:pt x="1041" y="0"/>
                        <a:pt x="0" y="1041"/>
                        <a:pt x="0" y="2322"/>
                      </a:cubicBezTo>
                      <a:cubicBezTo>
                        <a:pt x="0" y="3609"/>
                        <a:pt x="1041" y="4650"/>
                        <a:pt x="2327" y="4650"/>
                      </a:cubicBezTo>
                      <a:cubicBezTo>
                        <a:pt x="3609" y="4650"/>
                        <a:pt x="4655" y="3609"/>
                        <a:pt x="4655" y="2322"/>
                      </a:cubicBezTo>
                      <a:cubicBezTo>
                        <a:pt x="4655" y="1041"/>
                        <a:pt x="3609" y="0"/>
                        <a:pt x="2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3464200" y="1246832"/>
                  <a:ext cx="244825" cy="143175"/>
                </a:xfrm>
                <a:custGeom>
                  <a:avLst/>
                  <a:gdLst/>
                  <a:ahLst/>
                  <a:cxnLst/>
                  <a:rect l="l" t="t" r="r" b="b"/>
                  <a:pathLst>
                    <a:path w="9793" h="5727" extrusionOk="0">
                      <a:moveTo>
                        <a:pt x="4896" y="1"/>
                      </a:moveTo>
                      <a:cubicBezTo>
                        <a:pt x="2551" y="1"/>
                        <a:pt x="572" y="1597"/>
                        <a:pt x="1" y="3765"/>
                      </a:cubicBezTo>
                      <a:cubicBezTo>
                        <a:pt x="1276" y="4984"/>
                        <a:pt x="3003" y="5726"/>
                        <a:pt x="4896" y="5726"/>
                      </a:cubicBezTo>
                      <a:cubicBezTo>
                        <a:pt x="6790" y="5726"/>
                        <a:pt x="8517" y="4984"/>
                        <a:pt x="9792" y="3765"/>
                      </a:cubicBezTo>
                      <a:cubicBezTo>
                        <a:pt x="9215" y="1597"/>
                        <a:pt x="7236" y="1"/>
                        <a:pt x="4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0" name="Google Shape;430;p31"/>
            <p:cNvGrpSpPr/>
            <p:nvPr/>
          </p:nvGrpSpPr>
          <p:grpSpPr>
            <a:xfrm>
              <a:off x="5195602" y="3311831"/>
              <a:ext cx="352067" cy="169406"/>
              <a:chOff x="5528432" y="2979624"/>
              <a:chExt cx="480900" cy="187251"/>
            </a:xfrm>
          </p:grpSpPr>
          <p:sp>
            <p:nvSpPr>
              <p:cNvPr id="431" name="Google Shape;431;p31"/>
              <p:cNvSpPr/>
              <p:nvPr/>
            </p:nvSpPr>
            <p:spPr>
              <a:xfrm>
                <a:off x="5528432" y="2979624"/>
                <a:ext cx="480900" cy="40800"/>
              </a:xfrm>
              <a:prstGeom prst="roundRect">
                <a:avLst>
                  <a:gd name="adj" fmla="val 50000"/>
                </a:avLst>
              </a:prstGeom>
              <a:solidFill>
                <a:srgbClr val="7E3BBE">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5528432" y="3052849"/>
                <a:ext cx="480900" cy="40800"/>
              </a:xfrm>
              <a:prstGeom prst="roundRect">
                <a:avLst>
                  <a:gd name="adj" fmla="val 50000"/>
                </a:avLst>
              </a:prstGeom>
              <a:solidFill>
                <a:srgbClr val="7E3BBE">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5610449" y="3126075"/>
                <a:ext cx="316800" cy="40800"/>
              </a:xfrm>
              <a:prstGeom prst="roundRect">
                <a:avLst>
                  <a:gd name="adj" fmla="val 50000"/>
                </a:avLst>
              </a:prstGeom>
              <a:solidFill>
                <a:srgbClr val="7E3BBE">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4" name="Google Shape;434;p31"/>
          <p:cNvGrpSpPr/>
          <p:nvPr/>
        </p:nvGrpSpPr>
        <p:grpSpPr>
          <a:xfrm>
            <a:off x="7427195" y="2464693"/>
            <a:ext cx="694832" cy="494692"/>
            <a:chOff x="3336290" y="764021"/>
            <a:chExt cx="810300" cy="576900"/>
          </a:xfrm>
        </p:grpSpPr>
        <p:sp>
          <p:nvSpPr>
            <p:cNvPr id="435" name="Google Shape;435;p31"/>
            <p:cNvSpPr/>
            <p:nvPr/>
          </p:nvSpPr>
          <p:spPr>
            <a:xfrm rot="-5401788">
              <a:off x="3452990" y="647471"/>
              <a:ext cx="576900" cy="8100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3414726" y="1013671"/>
              <a:ext cx="653730" cy="281110"/>
            </a:xfrm>
            <a:custGeom>
              <a:avLst/>
              <a:gdLst/>
              <a:ahLst/>
              <a:cxnLst/>
              <a:rect l="l" t="t" r="r" b="b"/>
              <a:pathLst>
                <a:path w="28015" h="14176" extrusionOk="0">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D90E1"/>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3848871" y="832785"/>
              <a:ext cx="144823" cy="144867"/>
            </a:xfrm>
            <a:custGeom>
              <a:avLst/>
              <a:gdLst/>
              <a:ahLst/>
              <a:cxnLst/>
              <a:rect l="l" t="t" r="r" b="b"/>
              <a:pathLst>
                <a:path w="4416" h="4417" extrusionOk="0">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31"/>
          <p:cNvGrpSpPr/>
          <p:nvPr/>
        </p:nvGrpSpPr>
        <p:grpSpPr>
          <a:xfrm>
            <a:off x="5159411" y="1731360"/>
            <a:ext cx="999286" cy="251306"/>
            <a:chOff x="6394932" y="2541500"/>
            <a:chExt cx="959100" cy="241200"/>
          </a:xfrm>
        </p:grpSpPr>
        <p:sp>
          <p:nvSpPr>
            <p:cNvPr id="439" name="Google Shape;439;p31"/>
            <p:cNvSpPr/>
            <p:nvPr/>
          </p:nvSpPr>
          <p:spPr>
            <a:xfrm rot="-5400000">
              <a:off x="6753882" y="2182550"/>
              <a:ext cx="241200" cy="9591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rot="-5400000">
              <a:off x="6465475" y="2584700"/>
              <a:ext cx="152700" cy="154800"/>
            </a:xfrm>
            <a:prstGeom prst="roundRect">
              <a:avLst>
                <a:gd name="adj" fmla="val 7267"/>
              </a:avLst>
            </a:prstGeom>
            <a:gradFill>
              <a:gsLst>
                <a:gs pos="0">
                  <a:srgbClr val="E9A984"/>
                </a:gs>
                <a:gs pos="100000">
                  <a:srgbClr val="E57C85"/>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rot="-5400000">
              <a:off x="6687242" y="2584700"/>
              <a:ext cx="152700" cy="154800"/>
            </a:xfrm>
            <a:prstGeom prst="roundRect">
              <a:avLst>
                <a:gd name="adj" fmla="val 7267"/>
              </a:avLst>
            </a:prstGeom>
            <a:gradFill>
              <a:gsLst>
                <a:gs pos="0">
                  <a:srgbClr val="3DB0FD"/>
                </a:gs>
                <a:gs pos="100000">
                  <a:srgbClr val="308EF7"/>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rot="-5400000">
              <a:off x="6909008" y="2584700"/>
              <a:ext cx="152700" cy="154800"/>
            </a:xfrm>
            <a:prstGeom prst="roundRect">
              <a:avLst>
                <a:gd name="adj" fmla="val 7267"/>
              </a:avLst>
            </a:pr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rot="-5400000">
              <a:off x="7130775" y="2584700"/>
              <a:ext cx="152700" cy="154800"/>
            </a:xfrm>
            <a:prstGeom prst="roundRect">
              <a:avLst>
                <a:gd name="adj" fmla="val 7267"/>
              </a:avLst>
            </a:prstGeom>
            <a:gradFill>
              <a:gsLst>
                <a:gs pos="0">
                  <a:schemeClr val="lt2"/>
                </a:gs>
                <a:gs pos="100000">
                  <a:srgbClr val="E57C85"/>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31"/>
          <p:cNvGrpSpPr/>
          <p:nvPr/>
        </p:nvGrpSpPr>
        <p:grpSpPr>
          <a:xfrm>
            <a:off x="286617" y="3999999"/>
            <a:ext cx="145867" cy="958251"/>
            <a:chOff x="286625" y="3923799"/>
            <a:chExt cx="145867" cy="958251"/>
          </a:xfrm>
        </p:grpSpPr>
        <p:sp>
          <p:nvSpPr>
            <p:cNvPr id="445" name="Google Shape;445;p3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a:off x="298112" y="4342643"/>
              <a:ext cx="110182" cy="126862"/>
              <a:chOff x="281100" y="2027800"/>
              <a:chExt cx="140700" cy="162000"/>
            </a:xfrm>
          </p:grpSpPr>
          <p:sp>
            <p:nvSpPr>
              <p:cNvPr id="447" name="Google Shape;447;p3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p:cNvGrpSpPr/>
              <p:nvPr/>
            </p:nvGrpSpPr>
            <p:grpSpPr>
              <a:xfrm>
                <a:off x="308875" y="2088450"/>
                <a:ext cx="85200" cy="40700"/>
                <a:chOff x="308875" y="2087000"/>
                <a:chExt cx="85200" cy="40700"/>
              </a:xfrm>
            </p:grpSpPr>
            <p:cxnSp>
              <p:nvCxnSpPr>
                <p:cNvPr id="449" name="Google Shape;449;p3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50" name="Google Shape;450;p3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51" name="Google Shape;451;p31"/>
            <p:cNvGrpSpPr/>
            <p:nvPr/>
          </p:nvGrpSpPr>
          <p:grpSpPr>
            <a:xfrm>
              <a:off x="286625" y="3923799"/>
              <a:ext cx="133200" cy="133200"/>
              <a:chOff x="286625" y="3648899"/>
              <a:chExt cx="133200" cy="133200"/>
            </a:xfrm>
          </p:grpSpPr>
          <p:sp>
            <p:nvSpPr>
              <p:cNvPr id="452" name="Google Shape;452;p3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54" name="Google Shape;454;p31">
            <a:hlinkClick r:id="" action="ppaction://hlinkshowjump?jump=nextslide"/>
          </p:cNvPr>
          <p:cNvCxnSpPr/>
          <p:nvPr/>
        </p:nvCxnSpPr>
        <p:spPr>
          <a:xfrm>
            <a:off x="1046100" y="4007188"/>
            <a:ext cx="740100" cy="0"/>
          </a:xfrm>
          <a:prstGeom prst="straightConnector1">
            <a:avLst/>
          </a:prstGeom>
          <a:noFill/>
          <a:ln w="9525" cap="flat" cmpd="sng">
            <a:solidFill>
              <a:schemeClr val="dk2"/>
            </a:solidFill>
            <a:prstDash val="solid"/>
            <a:round/>
            <a:headEnd type="none" w="med" len="med"/>
            <a:tailEnd type="stealth" w="med" len="med"/>
          </a:ln>
        </p:spPr>
      </p:cxnSp>
      <p:sp>
        <p:nvSpPr>
          <p:cNvPr id="455" name="Google Shape;455;p31"/>
          <p:cNvSpPr txBox="1">
            <a:spLocks noGrp="1"/>
          </p:cNvSpPr>
          <p:nvPr>
            <p:ph type="subTitle" idx="1"/>
          </p:nvPr>
        </p:nvSpPr>
        <p:spPr>
          <a:xfrm>
            <a:off x="729878" y="4702075"/>
            <a:ext cx="1736629" cy="277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 sz="1050" b="1" dirty="0">
                <a:latin typeface="Oswald"/>
                <a:ea typeface="Oswald"/>
                <a:cs typeface="Oswald"/>
                <a:sym typeface="Oswald"/>
              </a:rPr>
              <a:t>EL ALTO, MARZO DE 2023</a:t>
            </a:r>
            <a:endParaRPr sz="1050" b="1" dirty="0">
              <a:solidFill>
                <a:schemeClr val="dk2"/>
              </a:solidFill>
              <a:latin typeface="Oswald"/>
              <a:ea typeface="Oswald"/>
              <a:cs typeface="Oswald"/>
              <a:sym typeface="Oswald"/>
            </a:endParaRPr>
          </a:p>
        </p:txBody>
      </p:sp>
      <p:sp>
        <p:nvSpPr>
          <p:cNvPr id="456" name="Google Shape;456;p31">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Picture 2" descr="Trabajando en UNIFRANZ | Great Place To Work® Bolivia">
            <a:extLst>
              <a:ext uri="{FF2B5EF4-FFF2-40B4-BE49-F238E27FC236}">
                <a16:creationId xmlns:a16="http://schemas.microsoft.com/office/drawing/2014/main" id="{26015F46-75A2-4F92-8EDE-92BFA941EC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5220" y="4111879"/>
            <a:ext cx="3356110" cy="7593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7"/>
          <p:cNvGrpSpPr/>
          <p:nvPr/>
        </p:nvGrpSpPr>
        <p:grpSpPr>
          <a:xfrm>
            <a:off x="815266" y="662517"/>
            <a:ext cx="737100" cy="737100"/>
            <a:chOff x="991075" y="1881675"/>
            <a:chExt cx="737100" cy="737100"/>
          </a:xfrm>
        </p:grpSpPr>
        <p:sp>
          <p:nvSpPr>
            <p:cNvPr id="707" name="Google Shape;707;p3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7"/>
          <p:cNvGrpSpPr/>
          <p:nvPr/>
        </p:nvGrpSpPr>
        <p:grpSpPr>
          <a:xfrm>
            <a:off x="299286" y="189025"/>
            <a:ext cx="133205" cy="119344"/>
            <a:chOff x="222150" y="185025"/>
            <a:chExt cx="170100" cy="152400"/>
          </a:xfrm>
        </p:grpSpPr>
        <p:cxnSp>
          <p:nvCxnSpPr>
            <p:cNvPr id="717" name="Google Shape;717;p3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8" name="Google Shape;718;p3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9" name="Google Shape;719;p3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720" name="Google Shape;720;p37"/>
          <p:cNvGrpSpPr/>
          <p:nvPr/>
        </p:nvGrpSpPr>
        <p:grpSpPr>
          <a:xfrm>
            <a:off x="286625" y="3999999"/>
            <a:ext cx="145867" cy="958251"/>
            <a:chOff x="286625" y="3923799"/>
            <a:chExt cx="145867" cy="958251"/>
          </a:xfrm>
        </p:grpSpPr>
        <p:sp>
          <p:nvSpPr>
            <p:cNvPr id="721" name="Google Shape;721;p3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37"/>
            <p:cNvGrpSpPr/>
            <p:nvPr/>
          </p:nvGrpSpPr>
          <p:grpSpPr>
            <a:xfrm>
              <a:off x="298112" y="4342643"/>
              <a:ext cx="110182" cy="126862"/>
              <a:chOff x="281100" y="2027800"/>
              <a:chExt cx="140700" cy="162000"/>
            </a:xfrm>
          </p:grpSpPr>
          <p:sp>
            <p:nvSpPr>
              <p:cNvPr id="723" name="Google Shape;723;p3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37"/>
              <p:cNvGrpSpPr/>
              <p:nvPr/>
            </p:nvGrpSpPr>
            <p:grpSpPr>
              <a:xfrm>
                <a:off x="308875" y="2088450"/>
                <a:ext cx="85200" cy="40700"/>
                <a:chOff x="308875" y="2087000"/>
                <a:chExt cx="85200" cy="40700"/>
              </a:xfrm>
            </p:grpSpPr>
            <p:cxnSp>
              <p:nvCxnSpPr>
                <p:cNvPr id="725" name="Google Shape;725;p3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726" name="Google Shape;726;p3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27" name="Google Shape;727;p37"/>
            <p:cNvGrpSpPr/>
            <p:nvPr/>
          </p:nvGrpSpPr>
          <p:grpSpPr>
            <a:xfrm>
              <a:off x="286625" y="3923799"/>
              <a:ext cx="133200" cy="133200"/>
              <a:chOff x="286625" y="3648899"/>
              <a:chExt cx="133200" cy="133200"/>
            </a:xfrm>
          </p:grpSpPr>
          <p:sp>
            <p:nvSpPr>
              <p:cNvPr id="728" name="Google Shape;728;p3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1" name="Google Shape;731;p37"/>
          <p:cNvSpPr txBox="1">
            <a:spLocks noGrp="1"/>
          </p:cNvSpPr>
          <p:nvPr>
            <p:ph type="title" idx="4294967295"/>
          </p:nvPr>
        </p:nvSpPr>
        <p:spPr>
          <a:xfrm>
            <a:off x="673769" y="89430"/>
            <a:ext cx="4541838" cy="5730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8FF5C7"/>
                </a:solidFill>
              </a:rPr>
              <a:t>/CONCEPTOS</a:t>
            </a:r>
            <a:endParaRPr dirty="0">
              <a:solidFill>
                <a:srgbClr val="8FF5C7"/>
              </a:solidFill>
            </a:endParaRPr>
          </a:p>
        </p:txBody>
      </p:sp>
      <p:sp>
        <p:nvSpPr>
          <p:cNvPr id="782" name="Google Shape;782;p37">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37"/>
          <p:cNvGrpSpPr/>
          <p:nvPr/>
        </p:nvGrpSpPr>
        <p:grpSpPr>
          <a:xfrm>
            <a:off x="7819199" y="752550"/>
            <a:ext cx="604800" cy="147600"/>
            <a:chOff x="7688649" y="828750"/>
            <a:chExt cx="604800" cy="147600"/>
          </a:xfrm>
        </p:grpSpPr>
        <p:sp>
          <p:nvSpPr>
            <p:cNvPr id="787" name="Google Shape;787;p37"/>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3661;p56">
            <a:extLst>
              <a:ext uri="{FF2B5EF4-FFF2-40B4-BE49-F238E27FC236}">
                <a16:creationId xmlns:a16="http://schemas.microsoft.com/office/drawing/2014/main" id="{E5493D6C-6AE6-453C-8B97-5037EC8674BD}"/>
              </a:ext>
            </a:extLst>
          </p:cNvPr>
          <p:cNvGrpSpPr/>
          <p:nvPr/>
        </p:nvGrpSpPr>
        <p:grpSpPr>
          <a:xfrm>
            <a:off x="1006251" y="846339"/>
            <a:ext cx="355127" cy="352818"/>
            <a:chOff x="4798486" y="1937970"/>
            <a:chExt cx="409038" cy="406379"/>
          </a:xfrm>
        </p:grpSpPr>
        <p:sp>
          <p:nvSpPr>
            <p:cNvPr id="86" name="Google Shape;3662;p56">
              <a:extLst>
                <a:ext uri="{FF2B5EF4-FFF2-40B4-BE49-F238E27FC236}">
                  <a16:creationId xmlns:a16="http://schemas.microsoft.com/office/drawing/2014/main" id="{B72A02DD-D33B-4DDF-8061-B6101B013C5F}"/>
                </a:ext>
              </a:extLst>
            </p:cNvPr>
            <p:cNvSpPr/>
            <p:nvPr/>
          </p:nvSpPr>
          <p:spPr>
            <a:xfrm>
              <a:off x="4975471" y="2103688"/>
              <a:ext cx="232052" cy="240661"/>
            </a:xfrm>
            <a:custGeom>
              <a:avLst/>
              <a:gdLst/>
              <a:ahLst/>
              <a:cxnLst/>
              <a:rect l="l" t="t" r="r" b="b"/>
              <a:pathLst>
                <a:path w="8113" h="8414" extrusionOk="0">
                  <a:moveTo>
                    <a:pt x="2202" y="1"/>
                  </a:moveTo>
                  <a:lnTo>
                    <a:pt x="1" y="1275"/>
                  </a:lnTo>
                  <a:lnTo>
                    <a:pt x="8112" y="8413"/>
                  </a:lnTo>
                  <a:lnTo>
                    <a:pt x="8112" y="5910"/>
                  </a:lnTo>
                  <a:lnTo>
                    <a:pt x="2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663;p56">
              <a:extLst>
                <a:ext uri="{FF2B5EF4-FFF2-40B4-BE49-F238E27FC236}">
                  <a16:creationId xmlns:a16="http://schemas.microsoft.com/office/drawing/2014/main" id="{FEAE620B-5A5F-4A9E-9D86-87041905804F}"/>
                </a:ext>
              </a:extLst>
            </p:cNvPr>
            <p:cNvSpPr/>
            <p:nvPr/>
          </p:nvSpPr>
          <p:spPr>
            <a:xfrm>
              <a:off x="4966862" y="2126226"/>
              <a:ext cx="240661" cy="218123"/>
            </a:xfrm>
            <a:custGeom>
              <a:avLst/>
              <a:gdLst/>
              <a:ahLst/>
              <a:cxnLst/>
              <a:rect l="l" t="t" r="r" b="b"/>
              <a:pathLst>
                <a:path w="8414" h="7626" extrusionOk="0">
                  <a:moveTo>
                    <a:pt x="673" y="1"/>
                  </a:moveTo>
                  <a:lnTo>
                    <a:pt x="0" y="1739"/>
                  </a:lnTo>
                  <a:lnTo>
                    <a:pt x="5887" y="7625"/>
                  </a:lnTo>
                  <a:lnTo>
                    <a:pt x="8413" y="7625"/>
                  </a:lnTo>
                  <a:lnTo>
                    <a:pt x="6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664;p56">
              <a:extLst>
                <a:ext uri="{FF2B5EF4-FFF2-40B4-BE49-F238E27FC236}">
                  <a16:creationId xmlns:a16="http://schemas.microsoft.com/office/drawing/2014/main" id="{66E664C5-8A52-4A79-8F1D-83649BD41C34}"/>
                </a:ext>
              </a:extLst>
            </p:cNvPr>
            <p:cNvSpPr/>
            <p:nvPr/>
          </p:nvSpPr>
          <p:spPr>
            <a:xfrm>
              <a:off x="4839586" y="1937970"/>
              <a:ext cx="240661" cy="240661"/>
            </a:xfrm>
            <a:custGeom>
              <a:avLst/>
              <a:gdLst/>
              <a:ahLst/>
              <a:cxnLst/>
              <a:rect l="l" t="t" r="r" b="b"/>
              <a:pathLst>
                <a:path w="8414" h="8414" extrusionOk="0">
                  <a:moveTo>
                    <a:pt x="3477" y="1"/>
                  </a:moveTo>
                  <a:cubicBezTo>
                    <a:pt x="2133" y="1"/>
                    <a:pt x="974" y="580"/>
                    <a:pt x="1" y="1461"/>
                  </a:cubicBezTo>
                  <a:lnTo>
                    <a:pt x="209" y="2805"/>
                  </a:lnTo>
                  <a:lnTo>
                    <a:pt x="1554" y="3014"/>
                  </a:lnTo>
                  <a:cubicBezTo>
                    <a:pt x="1855" y="2805"/>
                    <a:pt x="2133" y="2712"/>
                    <a:pt x="2434" y="2712"/>
                  </a:cubicBezTo>
                  <a:cubicBezTo>
                    <a:pt x="3106" y="2712"/>
                    <a:pt x="3593" y="3199"/>
                    <a:pt x="3593" y="3871"/>
                  </a:cubicBezTo>
                  <a:cubicBezTo>
                    <a:pt x="3593" y="4172"/>
                    <a:pt x="3477" y="4450"/>
                    <a:pt x="3292" y="4636"/>
                  </a:cubicBezTo>
                  <a:lnTo>
                    <a:pt x="4265" y="6953"/>
                  </a:lnTo>
                  <a:lnTo>
                    <a:pt x="7069" y="8413"/>
                  </a:lnTo>
                  <a:cubicBezTo>
                    <a:pt x="7927" y="7533"/>
                    <a:pt x="8413" y="6281"/>
                    <a:pt x="8413" y="4937"/>
                  </a:cubicBezTo>
                  <a:cubicBezTo>
                    <a:pt x="8413" y="2226"/>
                    <a:pt x="6281" y="1"/>
                    <a:pt x="3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665;p56">
              <a:extLst>
                <a:ext uri="{FF2B5EF4-FFF2-40B4-BE49-F238E27FC236}">
                  <a16:creationId xmlns:a16="http://schemas.microsoft.com/office/drawing/2014/main" id="{4119A4FB-CE52-4147-A5B2-E565C08E3DF7}"/>
                </a:ext>
              </a:extLst>
            </p:cNvPr>
            <p:cNvSpPr/>
            <p:nvPr/>
          </p:nvSpPr>
          <p:spPr>
            <a:xfrm>
              <a:off x="4798486" y="1979728"/>
              <a:ext cx="243321" cy="240004"/>
            </a:xfrm>
            <a:custGeom>
              <a:avLst/>
              <a:gdLst/>
              <a:ahLst/>
              <a:cxnLst/>
              <a:rect l="l" t="t" r="r" b="b"/>
              <a:pathLst>
                <a:path w="8507" h="8391" extrusionOk="0">
                  <a:moveTo>
                    <a:pt x="1438" y="1"/>
                  </a:moveTo>
                  <a:cubicBezTo>
                    <a:pt x="580" y="858"/>
                    <a:pt x="1" y="2133"/>
                    <a:pt x="1" y="3477"/>
                  </a:cubicBezTo>
                  <a:cubicBezTo>
                    <a:pt x="1" y="6189"/>
                    <a:pt x="2226" y="8390"/>
                    <a:pt x="4914" y="8390"/>
                  </a:cubicBezTo>
                  <a:cubicBezTo>
                    <a:pt x="6374" y="8390"/>
                    <a:pt x="7533" y="7811"/>
                    <a:pt x="8506" y="6953"/>
                  </a:cubicBezTo>
                  <a:lnTo>
                    <a:pt x="4729" y="3176"/>
                  </a:lnTo>
                  <a:cubicBezTo>
                    <a:pt x="4543" y="3477"/>
                    <a:pt x="4149" y="3570"/>
                    <a:pt x="3871" y="3570"/>
                  </a:cubicBezTo>
                  <a:cubicBezTo>
                    <a:pt x="3176" y="3570"/>
                    <a:pt x="2712" y="3083"/>
                    <a:pt x="2712" y="2411"/>
                  </a:cubicBezTo>
                  <a:cubicBezTo>
                    <a:pt x="2712" y="2017"/>
                    <a:pt x="2805" y="1739"/>
                    <a:pt x="2991" y="1554"/>
                  </a:cubicBezTo>
                  <a:lnTo>
                    <a:pt x="1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2;p37">
            <a:extLst>
              <a:ext uri="{FF2B5EF4-FFF2-40B4-BE49-F238E27FC236}">
                <a16:creationId xmlns:a16="http://schemas.microsoft.com/office/drawing/2014/main" id="{B04C11CC-FB37-4A1A-96C0-26F2765C70AA}"/>
              </a:ext>
            </a:extLst>
          </p:cNvPr>
          <p:cNvSpPr txBox="1">
            <a:spLocks noGrp="1"/>
          </p:cNvSpPr>
          <p:nvPr>
            <p:ph type="title"/>
          </p:nvPr>
        </p:nvSpPr>
        <p:spPr>
          <a:xfrm>
            <a:off x="1786075" y="587581"/>
            <a:ext cx="5731634" cy="46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000" dirty="0"/>
              <a:t>7. ¿Qué es Polimorfismo y muestre un ejemplo?</a:t>
            </a:r>
          </a:p>
        </p:txBody>
      </p:sp>
      <p:sp>
        <p:nvSpPr>
          <p:cNvPr id="74" name="Google Shape;733;p37">
            <a:extLst>
              <a:ext uri="{FF2B5EF4-FFF2-40B4-BE49-F238E27FC236}">
                <a16:creationId xmlns:a16="http://schemas.microsoft.com/office/drawing/2014/main" id="{499B2767-9C33-4521-8D34-B08C17FC44D1}"/>
              </a:ext>
            </a:extLst>
          </p:cNvPr>
          <p:cNvSpPr txBox="1">
            <a:spLocks noGrp="1"/>
          </p:cNvSpPr>
          <p:nvPr>
            <p:ph type="subTitle" idx="1"/>
          </p:nvPr>
        </p:nvSpPr>
        <p:spPr>
          <a:xfrm>
            <a:off x="1565365" y="900150"/>
            <a:ext cx="6784834" cy="1085708"/>
          </a:xfrm>
          <a:prstGeom prst="rect">
            <a:avLst/>
          </a:prstGeom>
        </p:spPr>
        <p:txBody>
          <a:bodyPr spcFirstLastPara="1" wrap="square" lIns="91425" tIns="91425" rIns="91425" bIns="91425" anchor="ctr" anchorCtr="0">
            <a:noAutofit/>
          </a:bodyPr>
          <a:lstStyle/>
          <a:p>
            <a:pPr marL="0" indent="0" algn="just"/>
            <a:r>
              <a:rPr lang="es-ES" sz="1100" dirty="0"/>
              <a:t>En programación orientada a objetos, polimorfismo es la capacidad que tienen los objetos de una clase en ofrecer respuesta distinta e independiente en función de los parámetros (diferentes implementaciones) utilizados durante su invocación. Dicho de otro modo el objeto como entidad puede contener valores de diferentes tipos durante la ejecución del programa.</a:t>
            </a:r>
          </a:p>
        </p:txBody>
      </p:sp>
      <p:pic>
        <p:nvPicPr>
          <p:cNvPr id="3" name="Imagen 2">
            <a:extLst>
              <a:ext uri="{FF2B5EF4-FFF2-40B4-BE49-F238E27FC236}">
                <a16:creationId xmlns:a16="http://schemas.microsoft.com/office/drawing/2014/main" id="{83EFB63F-D000-45D6-B4B3-2526983E7A86}"/>
              </a:ext>
            </a:extLst>
          </p:cNvPr>
          <p:cNvPicPr>
            <a:picLocks noChangeAspect="1"/>
          </p:cNvPicPr>
          <p:nvPr/>
        </p:nvPicPr>
        <p:blipFill>
          <a:blip r:embed="rId5"/>
          <a:stretch>
            <a:fillRect/>
          </a:stretch>
        </p:blipFill>
        <p:spPr>
          <a:xfrm>
            <a:off x="935321" y="2259705"/>
            <a:ext cx="3476452" cy="2462029"/>
          </a:xfrm>
          <a:prstGeom prst="rect">
            <a:avLst/>
          </a:prstGeom>
        </p:spPr>
      </p:pic>
      <p:pic>
        <p:nvPicPr>
          <p:cNvPr id="2050" name="Picture 2" descr="Java Básico. Polimorfismo. Copyright - PDF Free Download">
            <a:extLst>
              <a:ext uri="{FF2B5EF4-FFF2-40B4-BE49-F238E27FC236}">
                <a16:creationId xmlns:a16="http://schemas.microsoft.com/office/drawing/2014/main" id="{024FDDFC-29CC-48BD-9ED2-838D4073F7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259705"/>
            <a:ext cx="4301333"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7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7"/>
          <p:cNvGrpSpPr/>
          <p:nvPr/>
        </p:nvGrpSpPr>
        <p:grpSpPr>
          <a:xfrm>
            <a:off x="782627" y="1066167"/>
            <a:ext cx="737100" cy="737100"/>
            <a:chOff x="991075" y="1881675"/>
            <a:chExt cx="737100" cy="737100"/>
          </a:xfrm>
        </p:grpSpPr>
        <p:sp>
          <p:nvSpPr>
            <p:cNvPr id="707" name="Google Shape;707;p3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7"/>
          <p:cNvGrpSpPr/>
          <p:nvPr/>
        </p:nvGrpSpPr>
        <p:grpSpPr>
          <a:xfrm>
            <a:off x="4406346" y="1066167"/>
            <a:ext cx="737100" cy="737100"/>
            <a:chOff x="991075" y="1881675"/>
            <a:chExt cx="737100" cy="737100"/>
          </a:xfrm>
        </p:grpSpPr>
        <p:sp>
          <p:nvSpPr>
            <p:cNvPr id="710" name="Google Shape;710;p3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7"/>
          <p:cNvGrpSpPr/>
          <p:nvPr/>
        </p:nvGrpSpPr>
        <p:grpSpPr>
          <a:xfrm>
            <a:off x="299286" y="189025"/>
            <a:ext cx="133205" cy="119344"/>
            <a:chOff x="222150" y="185025"/>
            <a:chExt cx="170100" cy="152400"/>
          </a:xfrm>
        </p:grpSpPr>
        <p:cxnSp>
          <p:nvCxnSpPr>
            <p:cNvPr id="717" name="Google Shape;717;p3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8" name="Google Shape;718;p3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9" name="Google Shape;719;p3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720" name="Google Shape;720;p37"/>
          <p:cNvGrpSpPr/>
          <p:nvPr/>
        </p:nvGrpSpPr>
        <p:grpSpPr>
          <a:xfrm>
            <a:off x="286625" y="3999999"/>
            <a:ext cx="145867" cy="958251"/>
            <a:chOff x="286625" y="3923799"/>
            <a:chExt cx="145867" cy="958251"/>
          </a:xfrm>
        </p:grpSpPr>
        <p:sp>
          <p:nvSpPr>
            <p:cNvPr id="721" name="Google Shape;721;p3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37"/>
            <p:cNvGrpSpPr/>
            <p:nvPr/>
          </p:nvGrpSpPr>
          <p:grpSpPr>
            <a:xfrm>
              <a:off x="298112" y="4342643"/>
              <a:ext cx="110182" cy="126862"/>
              <a:chOff x="281100" y="2027800"/>
              <a:chExt cx="140700" cy="162000"/>
            </a:xfrm>
          </p:grpSpPr>
          <p:sp>
            <p:nvSpPr>
              <p:cNvPr id="723" name="Google Shape;723;p3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37"/>
              <p:cNvGrpSpPr/>
              <p:nvPr/>
            </p:nvGrpSpPr>
            <p:grpSpPr>
              <a:xfrm>
                <a:off x="308875" y="2088450"/>
                <a:ext cx="85200" cy="40700"/>
                <a:chOff x="308875" y="2087000"/>
                <a:chExt cx="85200" cy="40700"/>
              </a:xfrm>
            </p:grpSpPr>
            <p:cxnSp>
              <p:nvCxnSpPr>
                <p:cNvPr id="725" name="Google Shape;725;p3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726" name="Google Shape;726;p3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27" name="Google Shape;727;p37"/>
            <p:cNvGrpSpPr/>
            <p:nvPr/>
          </p:nvGrpSpPr>
          <p:grpSpPr>
            <a:xfrm>
              <a:off x="286625" y="3923799"/>
              <a:ext cx="133200" cy="133200"/>
              <a:chOff x="286625" y="3648899"/>
              <a:chExt cx="133200" cy="133200"/>
            </a:xfrm>
          </p:grpSpPr>
          <p:sp>
            <p:nvSpPr>
              <p:cNvPr id="728" name="Google Shape;728;p3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5" name="Google Shape;735;p37"/>
          <p:cNvSpPr txBox="1">
            <a:spLocks noGrp="1"/>
          </p:cNvSpPr>
          <p:nvPr>
            <p:ph type="subTitle" idx="1"/>
          </p:nvPr>
        </p:nvSpPr>
        <p:spPr>
          <a:xfrm>
            <a:off x="1140087" y="1881468"/>
            <a:ext cx="2375059" cy="2452162"/>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S" sz="1800" dirty="0"/>
              <a:t>Una array o arreglo es, una colección de</a:t>
            </a:r>
          </a:p>
          <a:p>
            <a:pPr marL="0" lvl="0" indent="0" rtl="0">
              <a:spcBef>
                <a:spcPts val="0"/>
              </a:spcBef>
              <a:spcAft>
                <a:spcPts val="0"/>
              </a:spcAft>
              <a:buNone/>
            </a:pPr>
            <a:r>
              <a:rPr lang="es-ES" sz="1800" dirty="0"/>
              <a:t>variables del mismo tipo, a la que se hace referencia por un nombre Común. </a:t>
            </a:r>
          </a:p>
          <a:p>
            <a:pPr marL="0" lvl="0" indent="0" algn="l" rtl="0">
              <a:spcBef>
                <a:spcPts val="0"/>
              </a:spcBef>
              <a:spcAft>
                <a:spcPts val="0"/>
              </a:spcAft>
              <a:buNone/>
            </a:pPr>
            <a:endParaRPr sz="1100" dirty="0"/>
          </a:p>
        </p:txBody>
      </p:sp>
      <p:sp>
        <p:nvSpPr>
          <p:cNvPr id="732" name="Google Shape;732;p37"/>
          <p:cNvSpPr txBox="1">
            <a:spLocks noGrp="1"/>
          </p:cNvSpPr>
          <p:nvPr>
            <p:ph type="title"/>
          </p:nvPr>
        </p:nvSpPr>
        <p:spPr>
          <a:xfrm>
            <a:off x="1663598" y="1211744"/>
            <a:ext cx="2742748" cy="4123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000" dirty="0"/>
              <a:t>8. Que es un ARRAY?</a:t>
            </a:r>
          </a:p>
        </p:txBody>
      </p:sp>
      <p:sp>
        <p:nvSpPr>
          <p:cNvPr id="731" name="Google Shape;731;p37"/>
          <p:cNvSpPr txBox="1">
            <a:spLocks noGrp="1"/>
          </p:cNvSpPr>
          <p:nvPr>
            <p:ph type="title" idx="4294967295"/>
          </p:nvPr>
        </p:nvSpPr>
        <p:spPr>
          <a:xfrm>
            <a:off x="825044" y="578638"/>
            <a:ext cx="4540250" cy="573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8FF5C7"/>
                </a:solidFill>
              </a:rPr>
              <a:t>/CONCEPTOS</a:t>
            </a:r>
            <a:endParaRPr dirty="0">
              <a:solidFill>
                <a:srgbClr val="8FF5C7"/>
              </a:solidFill>
            </a:endParaRPr>
          </a:p>
        </p:txBody>
      </p:sp>
      <p:sp>
        <p:nvSpPr>
          <p:cNvPr id="782" name="Google Shape;782;p37">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37"/>
          <p:cNvGrpSpPr/>
          <p:nvPr/>
        </p:nvGrpSpPr>
        <p:grpSpPr>
          <a:xfrm>
            <a:off x="7819199" y="752550"/>
            <a:ext cx="604800" cy="147600"/>
            <a:chOff x="7688649" y="828750"/>
            <a:chExt cx="604800" cy="147600"/>
          </a:xfrm>
        </p:grpSpPr>
        <p:sp>
          <p:nvSpPr>
            <p:cNvPr id="787" name="Google Shape;787;p37"/>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3779;p56">
            <a:extLst>
              <a:ext uri="{FF2B5EF4-FFF2-40B4-BE49-F238E27FC236}">
                <a16:creationId xmlns:a16="http://schemas.microsoft.com/office/drawing/2014/main" id="{6846C61C-20AA-4B08-B368-D4CE46B29363}"/>
              </a:ext>
            </a:extLst>
          </p:cNvPr>
          <p:cNvGrpSpPr/>
          <p:nvPr/>
        </p:nvGrpSpPr>
        <p:grpSpPr>
          <a:xfrm>
            <a:off x="1001648" y="1262340"/>
            <a:ext cx="314252" cy="352798"/>
            <a:chOff x="3075107" y="2545811"/>
            <a:chExt cx="361958" cy="406356"/>
          </a:xfrm>
        </p:grpSpPr>
        <p:sp>
          <p:nvSpPr>
            <p:cNvPr id="86" name="Google Shape;3780;p56">
              <a:extLst>
                <a:ext uri="{FF2B5EF4-FFF2-40B4-BE49-F238E27FC236}">
                  <a16:creationId xmlns:a16="http://schemas.microsoft.com/office/drawing/2014/main" id="{02426D71-B985-487F-9039-55472137D9F0}"/>
                </a:ext>
              </a:extLst>
            </p:cNvPr>
            <p:cNvSpPr/>
            <p:nvPr/>
          </p:nvSpPr>
          <p:spPr>
            <a:xfrm>
              <a:off x="3240824" y="2545811"/>
              <a:ext cx="196242" cy="406356"/>
            </a:xfrm>
            <a:custGeom>
              <a:avLst/>
              <a:gdLst/>
              <a:ahLst/>
              <a:cxnLst/>
              <a:rect l="l" t="t" r="r" b="b"/>
              <a:pathLst>
                <a:path w="6861" h="14207" extrusionOk="0">
                  <a:moveTo>
                    <a:pt x="487" y="0"/>
                  </a:moveTo>
                  <a:lnTo>
                    <a:pt x="0" y="6559"/>
                  </a:lnTo>
                  <a:lnTo>
                    <a:pt x="487" y="14207"/>
                  </a:lnTo>
                  <a:cubicBezTo>
                    <a:pt x="4334" y="12839"/>
                    <a:pt x="6860" y="9178"/>
                    <a:pt x="6860" y="5122"/>
                  </a:cubicBezTo>
                  <a:lnTo>
                    <a:pt x="6860" y="2503"/>
                  </a:lnTo>
                  <a:cubicBezTo>
                    <a:pt x="5609" y="2225"/>
                    <a:pt x="4635" y="1252"/>
                    <a:pt x="4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781;p56">
              <a:extLst>
                <a:ext uri="{FF2B5EF4-FFF2-40B4-BE49-F238E27FC236}">
                  <a16:creationId xmlns:a16="http://schemas.microsoft.com/office/drawing/2014/main" id="{033A581F-523B-4F56-A0B8-0C6F44720B05}"/>
                </a:ext>
              </a:extLst>
            </p:cNvPr>
            <p:cNvSpPr/>
            <p:nvPr/>
          </p:nvSpPr>
          <p:spPr>
            <a:xfrm>
              <a:off x="3075107" y="2545811"/>
              <a:ext cx="179652" cy="406356"/>
            </a:xfrm>
            <a:custGeom>
              <a:avLst/>
              <a:gdLst/>
              <a:ahLst/>
              <a:cxnLst/>
              <a:rect l="l" t="t" r="r" b="b"/>
              <a:pathLst>
                <a:path w="6281" h="14207" extrusionOk="0">
                  <a:moveTo>
                    <a:pt x="2503" y="0"/>
                  </a:moveTo>
                  <a:cubicBezTo>
                    <a:pt x="2225" y="1252"/>
                    <a:pt x="1252" y="2225"/>
                    <a:pt x="1" y="2503"/>
                  </a:cubicBezTo>
                  <a:lnTo>
                    <a:pt x="1" y="5122"/>
                  </a:lnTo>
                  <a:cubicBezTo>
                    <a:pt x="1" y="9178"/>
                    <a:pt x="2503" y="12839"/>
                    <a:pt x="6281" y="14207"/>
                  </a:cubicBezTo>
                  <a:lnTo>
                    <a:pt x="62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782;p56">
              <a:extLst>
                <a:ext uri="{FF2B5EF4-FFF2-40B4-BE49-F238E27FC236}">
                  <a16:creationId xmlns:a16="http://schemas.microsoft.com/office/drawing/2014/main" id="{87CBDB5E-C68D-418E-8C99-6FAD7C53B282}"/>
                </a:ext>
              </a:extLst>
            </p:cNvPr>
            <p:cNvSpPr/>
            <p:nvPr/>
          </p:nvSpPr>
          <p:spPr>
            <a:xfrm>
              <a:off x="3240824" y="2598181"/>
              <a:ext cx="143871" cy="300956"/>
            </a:xfrm>
            <a:custGeom>
              <a:avLst/>
              <a:gdLst/>
              <a:ahLst/>
              <a:cxnLst/>
              <a:rect l="l" t="t" r="r" b="b"/>
              <a:pathLst>
                <a:path w="5030" h="10522" extrusionOk="0">
                  <a:moveTo>
                    <a:pt x="487" y="0"/>
                  </a:moveTo>
                  <a:lnTo>
                    <a:pt x="0" y="4056"/>
                  </a:lnTo>
                  <a:lnTo>
                    <a:pt x="487" y="10522"/>
                  </a:lnTo>
                  <a:cubicBezTo>
                    <a:pt x="1738" y="9849"/>
                    <a:pt x="2805" y="8992"/>
                    <a:pt x="3662" y="7833"/>
                  </a:cubicBezTo>
                  <a:cubicBezTo>
                    <a:pt x="4543" y="6466"/>
                    <a:pt x="5029" y="4936"/>
                    <a:pt x="5029" y="3291"/>
                  </a:cubicBezTo>
                  <a:lnTo>
                    <a:pt x="5029" y="1831"/>
                  </a:lnTo>
                  <a:cubicBezTo>
                    <a:pt x="4635" y="1646"/>
                    <a:pt x="4334" y="1367"/>
                    <a:pt x="3963" y="1066"/>
                  </a:cubicBezTo>
                  <a:cubicBezTo>
                    <a:pt x="3662" y="672"/>
                    <a:pt x="3384" y="394"/>
                    <a:pt x="31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783;p56">
              <a:extLst>
                <a:ext uri="{FF2B5EF4-FFF2-40B4-BE49-F238E27FC236}">
                  <a16:creationId xmlns:a16="http://schemas.microsoft.com/office/drawing/2014/main" id="{FADF5EC5-9444-4635-B2F7-7EAC597FBD61}"/>
                </a:ext>
              </a:extLst>
            </p:cNvPr>
            <p:cNvSpPr/>
            <p:nvPr/>
          </p:nvSpPr>
          <p:spPr>
            <a:xfrm>
              <a:off x="3127477" y="2598181"/>
              <a:ext cx="127281" cy="300956"/>
            </a:xfrm>
            <a:custGeom>
              <a:avLst/>
              <a:gdLst/>
              <a:ahLst/>
              <a:cxnLst/>
              <a:rect l="l" t="t" r="r" b="b"/>
              <a:pathLst>
                <a:path w="4450" h="10522" extrusionOk="0">
                  <a:moveTo>
                    <a:pt x="1831" y="0"/>
                  </a:moveTo>
                  <a:cubicBezTo>
                    <a:pt x="1553" y="394"/>
                    <a:pt x="1345" y="672"/>
                    <a:pt x="974" y="1066"/>
                  </a:cubicBezTo>
                  <a:cubicBezTo>
                    <a:pt x="672" y="1367"/>
                    <a:pt x="394" y="1646"/>
                    <a:pt x="0" y="1831"/>
                  </a:cubicBezTo>
                  <a:lnTo>
                    <a:pt x="0" y="3291"/>
                  </a:lnTo>
                  <a:cubicBezTo>
                    <a:pt x="0" y="4936"/>
                    <a:pt x="487" y="6466"/>
                    <a:pt x="1345" y="7833"/>
                  </a:cubicBezTo>
                  <a:cubicBezTo>
                    <a:pt x="2225" y="8992"/>
                    <a:pt x="3291" y="9849"/>
                    <a:pt x="4450" y="10522"/>
                  </a:cubicBezTo>
                  <a:lnTo>
                    <a:pt x="44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784;p56">
              <a:extLst>
                <a:ext uri="{FF2B5EF4-FFF2-40B4-BE49-F238E27FC236}">
                  <a16:creationId xmlns:a16="http://schemas.microsoft.com/office/drawing/2014/main" id="{AD374AD9-CEA2-4781-A5A5-D7BEFA57DA5C}"/>
                </a:ext>
              </a:extLst>
            </p:cNvPr>
            <p:cNvSpPr/>
            <p:nvPr/>
          </p:nvSpPr>
          <p:spPr>
            <a:xfrm>
              <a:off x="3243484" y="2747309"/>
              <a:ext cx="25199" cy="55718"/>
            </a:xfrm>
            <a:custGeom>
              <a:avLst/>
              <a:gdLst/>
              <a:ahLst/>
              <a:cxnLst/>
              <a:rect l="l" t="t" r="r" b="b"/>
              <a:pathLst>
                <a:path w="881" h="1948" extrusionOk="0">
                  <a:moveTo>
                    <a:pt x="0" y="1"/>
                  </a:moveTo>
                  <a:lnTo>
                    <a:pt x="0" y="1947"/>
                  </a:lnTo>
                  <a:lnTo>
                    <a:pt x="881" y="1947"/>
                  </a:lnTo>
                  <a:lnTo>
                    <a:pt x="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785;p56">
              <a:extLst>
                <a:ext uri="{FF2B5EF4-FFF2-40B4-BE49-F238E27FC236}">
                  <a16:creationId xmlns:a16="http://schemas.microsoft.com/office/drawing/2014/main" id="{D3DA118E-1B53-419C-8C49-D01243BB72BB}"/>
                </a:ext>
              </a:extLst>
            </p:cNvPr>
            <p:cNvSpPr/>
            <p:nvPr/>
          </p:nvSpPr>
          <p:spPr>
            <a:xfrm>
              <a:off x="3240824" y="2681040"/>
              <a:ext cx="55031" cy="77570"/>
            </a:xfrm>
            <a:custGeom>
              <a:avLst/>
              <a:gdLst/>
              <a:ahLst/>
              <a:cxnLst/>
              <a:rect l="l" t="t" r="r" b="b"/>
              <a:pathLst>
                <a:path w="1924" h="2712" extrusionOk="0">
                  <a:moveTo>
                    <a:pt x="487" y="0"/>
                  </a:moveTo>
                  <a:lnTo>
                    <a:pt x="0" y="1367"/>
                  </a:lnTo>
                  <a:lnTo>
                    <a:pt x="487" y="2711"/>
                  </a:lnTo>
                  <a:cubicBezTo>
                    <a:pt x="1252" y="2711"/>
                    <a:pt x="1924" y="2132"/>
                    <a:pt x="1924" y="1367"/>
                  </a:cubicBezTo>
                  <a:cubicBezTo>
                    <a:pt x="1924" y="579"/>
                    <a:pt x="1252" y="0"/>
                    <a:pt x="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786;p56">
              <a:extLst>
                <a:ext uri="{FF2B5EF4-FFF2-40B4-BE49-F238E27FC236}">
                  <a16:creationId xmlns:a16="http://schemas.microsoft.com/office/drawing/2014/main" id="{075302B4-0B61-4053-9AF1-99E97E7E61BC}"/>
                </a:ext>
              </a:extLst>
            </p:cNvPr>
            <p:cNvSpPr/>
            <p:nvPr/>
          </p:nvSpPr>
          <p:spPr>
            <a:xfrm>
              <a:off x="3215626" y="2681040"/>
              <a:ext cx="39128" cy="77570"/>
            </a:xfrm>
            <a:custGeom>
              <a:avLst/>
              <a:gdLst/>
              <a:ahLst/>
              <a:cxnLst/>
              <a:rect l="l" t="t" r="r" b="b"/>
              <a:pathLst>
                <a:path w="1368" h="2712" extrusionOk="0">
                  <a:moveTo>
                    <a:pt x="1368" y="0"/>
                  </a:moveTo>
                  <a:cubicBezTo>
                    <a:pt x="696" y="0"/>
                    <a:pt x="1" y="579"/>
                    <a:pt x="1" y="1367"/>
                  </a:cubicBezTo>
                  <a:cubicBezTo>
                    <a:pt x="1" y="2132"/>
                    <a:pt x="696" y="2711"/>
                    <a:pt x="1368" y="2711"/>
                  </a:cubicBezTo>
                  <a:lnTo>
                    <a:pt x="13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3591;p56">
            <a:extLst>
              <a:ext uri="{FF2B5EF4-FFF2-40B4-BE49-F238E27FC236}">
                <a16:creationId xmlns:a16="http://schemas.microsoft.com/office/drawing/2014/main" id="{E97D932B-3EA6-4939-9626-BF6A50763B25}"/>
              </a:ext>
            </a:extLst>
          </p:cNvPr>
          <p:cNvGrpSpPr/>
          <p:nvPr/>
        </p:nvGrpSpPr>
        <p:grpSpPr>
          <a:xfrm>
            <a:off x="4597330" y="1272968"/>
            <a:ext cx="355126" cy="309636"/>
            <a:chOff x="8245271" y="1357987"/>
            <a:chExt cx="409037" cy="356642"/>
          </a:xfrm>
        </p:grpSpPr>
        <p:sp>
          <p:nvSpPr>
            <p:cNvPr id="94" name="Google Shape;3592;p56">
              <a:extLst>
                <a:ext uri="{FF2B5EF4-FFF2-40B4-BE49-F238E27FC236}">
                  <a16:creationId xmlns:a16="http://schemas.microsoft.com/office/drawing/2014/main" id="{364821DA-CDB2-4ECE-B7D2-A31345463737}"/>
                </a:ext>
              </a:extLst>
            </p:cNvPr>
            <p:cNvSpPr/>
            <p:nvPr/>
          </p:nvSpPr>
          <p:spPr>
            <a:xfrm>
              <a:off x="8432868" y="1444163"/>
              <a:ext cx="221441" cy="270465"/>
            </a:xfrm>
            <a:custGeom>
              <a:avLst/>
              <a:gdLst/>
              <a:ahLst/>
              <a:cxnLst/>
              <a:rect l="l" t="t" r="r" b="b"/>
              <a:pathLst>
                <a:path w="7742" h="9456" extrusionOk="0">
                  <a:moveTo>
                    <a:pt x="1" y="1"/>
                  </a:moveTo>
                  <a:lnTo>
                    <a:pt x="580" y="9456"/>
                  </a:lnTo>
                  <a:lnTo>
                    <a:pt x="7741" y="9456"/>
                  </a:lnTo>
                  <a:lnTo>
                    <a:pt x="7741" y="464"/>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93;p56">
              <a:extLst>
                <a:ext uri="{FF2B5EF4-FFF2-40B4-BE49-F238E27FC236}">
                  <a16:creationId xmlns:a16="http://schemas.microsoft.com/office/drawing/2014/main" id="{CF6D6536-40C8-4C47-B24E-CB7D19C263BF}"/>
                </a:ext>
              </a:extLst>
            </p:cNvPr>
            <p:cNvSpPr/>
            <p:nvPr/>
          </p:nvSpPr>
          <p:spPr>
            <a:xfrm>
              <a:off x="8245271" y="1444163"/>
              <a:ext cx="204193" cy="270465"/>
            </a:xfrm>
            <a:custGeom>
              <a:avLst/>
              <a:gdLst/>
              <a:ahLst/>
              <a:cxnLst/>
              <a:rect l="l" t="t" r="r" b="b"/>
              <a:pathLst>
                <a:path w="7139" h="9456" extrusionOk="0">
                  <a:moveTo>
                    <a:pt x="7139" y="1"/>
                  </a:moveTo>
                  <a:lnTo>
                    <a:pt x="1" y="464"/>
                  </a:lnTo>
                  <a:lnTo>
                    <a:pt x="1" y="9456"/>
                  </a:lnTo>
                  <a:lnTo>
                    <a:pt x="7139" y="9456"/>
                  </a:lnTo>
                  <a:lnTo>
                    <a:pt x="71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94;p56">
              <a:extLst>
                <a:ext uri="{FF2B5EF4-FFF2-40B4-BE49-F238E27FC236}">
                  <a16:creationId xmlns:a16="http://schemas.microsoft.com/office/drawing/2014/main" id="{D98172E7-7A1B-401E-AA28-C32C8A795D3F}"/>
                </a:ext>
              </a:extLst>
            </p:cNvPr>
            <p:cNvSpPr/>
            <p:nvPr/>
          </p:nvSpPr>
          <p:spPr>
            <a:xfrm>
              <a:off x="8432868" y="1357987"/>
              <a:ext cx="221441" cy="99479"/>
            </a:xfrm>
            <a:custGeom>
              <a:avLst/>
              <a:gdLst/>
              <a:ahLst/>
              <a:cxnLst/>
              <a:rect l="l" t="t" r="r" b="b"/>
              <a:pathLst>
                <a:path w="7742" h="3478" extrusionOk="0">
                  <a:moveTo>
                    <a:pt x="580" y="1"/>
                  </a:moveTo>
                  <a:lnTo>
                    <a:pt x="1" y="1739"/>
                  </a:lnTo>
                  <a:lnTo>
                    <a:pt x="580" y="3477"/>
                  </a:lnTo>
                  <a:lnTo>
                    <a:pt x="7741" y="3477"/>
                  </a:lnTo>
                  <a:lnTo>
                    <a:pt x="77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95;p56">
              <a:extLst>
                <a:ext uri="{FF2B5EF4-FFF2-40B4-BE49-F238E27FC236}">
                  <a16:creationId xmlns:a16="http://schemas.microsoft.com/office/drawing/2014/main" id="{2C0EEAE6-01CF-4A92-893D-BFF5790E386B}"/>
                </a:ext>
              </a:extLst>
            </p:cNvPr>
            <p:cNvSpPr/>
            <p:nvPr/>
          </p:nvSpPr>
          <p:spPr>
            <a:xfrm>
              <a:off x="8245271" y="1357987"/>
              <a:ext cx="204193" cy="99479"/>
            </a:xfrm>
            <a:custGeom>
              <a:avLst/>
              <a:gdLst/>
              <a:ahLst/>
              <a:cxnLst/>
              <a:rect l="l" t="t" r="r" b="b"/>
              <a:pathLst>
                <a:path w="7139" h="3478" extrusionOk="0">
                  <a:moveTo>
                    <a:pt x="1" y="1"/>
                  </a:moveTo>
                  <a:lnTo>
                    <a:pt x="1" y="3477"/>
                  </a:lnTo>
                  <a:lnTo>
                    <a:pt x="7139" y="3477"/>
                  </a:lnTo>
                  <a:lnTo>
                    <a:pt x="71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596;p56">
              <a:extLst>
                <a:ext uri="{FF2B5EF4-FFF2-40B4-BE49-F238E27FC236}">
                  <a16:creationId xmlns:a16="http://schemas.microsoft.com/office/drawing/2014/main" id="{AEC12274-0338-4A8E-83E0-90CD9E63DE27}"/>
                </a:ext>
              </a:extLst>
            </p:cNvPr>
            <p:cNvSpPr/>
            <p:nvPr/>
          </p:nvSpPr>
          <p:spPr>
            <a:xfrm>
              <a:off x="8283740" y="1397114"/>
              <a:ext cx="25199" cy="21881"/>
            </a:xfrm>
            <a:custGeom>
              <a:avLst/>
              <a:gdLst/>
              <a:ahLst/>
              <a:cxnLst/>
              <a:rect l="l" t="t" r="r" b="b"/>
              <a:pathLst>
                <a:path w="881" h="765" extrusionOk="0">
                  <a:moveTo>
                    <a:pt x="0" y="0"/>
                  </a:moveTo>
                  <a:lnTo>
                    <a:pt x="0" y="765"/>
                  </a:lnTo>
                  <a:lnTo>
                    <a:pt x="881" y="765"/>
                  </a:lnTo>
                  <a:lnTo>
                    <a:pt x="8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597;p56">
              <a:extLst>
                <a:ext uri="{FF2B5EF4-FFF2-40B4-BE49-F238E27FC236}">
                  <a16:creationId xmlns:a16="http://schemas.microsoft.com/office/drawing/2014/main" id="{D18B5FFF-9695-4F15-91AC-59FC1D1D7CCF}"/>
                </a:ext>
              </a:extLst>
            </p:cNvPr>
            <p:cNvSpPr/>
            <p:nvPr/>
          </p:nvSpPr>
          <p:spPr>
            <a:xfrm>
              <a:off x="8333450" y="1397114"/>
              <a:ext cx="27859" cy="21881"/>
            </a:xfrm>
            <a:custGeom>
              <a:avLst/>
              <a:gdLst/>
              <a:ahLst/>
              <a:cxnLst/>
              <a:rect l="l" t="t" r="r" b="b"/>
              <a:pathLst>
                <a:path w="974" h="765" extrusionOk="0">
                  <a:moveTo>
                    <a:pt x="0" y="0"/>
                  </a:moveTo>
                  <a:lnTo>
                    <a:pt x="0" y="765"/>
                  </a:lnTo>
                  <a:lnTo>
                    <a:pt x="974" y="765"/>
                  </a:lnTo>
                  <a:lnTo>
                    <a:pt x="9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598;p56">
              <a:extLst>
                <a:ext uri="{FF2B5EF4-FFF2-40B4-BE49-F238E27FC236}">
                  <a16:creationId xmlns:a16="http://schemas.microsoft.com/office/drawing/2014/main" id="{C0227829-6400-41AB-BB51-44E644A33F83}"/>
                </a:ext>
              </a:extLst>
            </p:cNvPr>
            <p:cNvSpPr/>
            <p:nvPr/>
          </p:nvSpPr>
          <p:spPr>
            <a:xfrm>
              <a:off x="8385819" y="1397114"/>
              <a:ext cx="25199" cy="21881"/>
            </a:xfrm>
            <a:custGeom>
              <a:avLst/>
              <a:gdLst/>
              <a:ahLst/>
              <a:cxnLst/>
              <a:rect l="l" t="t" r="r" b="b"/>
              <a:pathLst>
                <a:path w="881" h="765" extrusionOk="0">
                  <a:moveTo>
                    <a:pt x="0" y="0"/>
                  </a:moveTo>
                  <a:lnTo>
                    <a:pt x="0" y="765"/>
                  </a:lnTo>
                  <a:lnTo>
                    <a:pt x="881" y="765"/>
                  </a:lnTo>
                  <a:lnTo>
                    <a:pt x="8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599;p56">
              <a:extLst>
                <a:ext uri="{FF2B5EF4-FFF2-40B4-BE49-F238E27FC236}">
                  <a16:creationId xmlns:a16="http://schemas.microsoft.com/office/drawing/2014/main" id="{162FDC53-B6BE-406F-9AFC-CACEAEEB7503}"/>
                </a:ext>
              </a:extLst>
            </p:cNvPr>
            <p:cNvSpPr/>
            <p:nvPr/>
          </p:nvSpPr>
          <p:spPr>
            <a:xfrm>
              <a:off x="8333450" y="1510462"/>
              <a:ext cx="77570" cy="151822"/>
            </a:xfrm>
            <a:custGeom>
              <a:avLst/>
              <a:gdLst/>
              <a:ahLst/>
              <a:cxnLst/>
              <a:rect l="l" t="t" r="r" b="b"/>
              <a:pathLst>
                <a:path w="2712" h="5308" extrusionOk="0">
                  <a:moveTo>
                    <a:pt x="2040" y="0"/>
                  </a:moveTo>
                  <a:lnTo>
                    <a:pt x="0" y="2688"/>
                  </a:lnTo>
                  <a:lnTo>
                    <a:pt x="2040" y="5307"/>
                  </a:lnTo>
                  <a:lnTo>
                    <a:pt x="2712" y="4728"/>
                  </a:lnTo>
                  <a:lnTo>
                    <a:pt x="1066" y="2688"/>
                  </a:lnTo>
                  <a:lnTo>
                    <a:pt x="2712" y="579"/>
                  </a:lnTo>
                  <a:lnTo>
                    <a:pt x="2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600;p56">
              <a:extLst>
                <a:ext uri="{FF2B5EF4-FFF2-40B4-BE49-F238E27FC236}">
                  <a16:creationId xmlns:a16="http://schemas.microsoft.com/office/drawing/2014/main" id="{A78B4CC8-7F4C-4EDD-A3EB-C8F08D88D1C2}"/>
                </a:ext>
              </a:extLst>
            </p:cNvPr>
            <p:cNvSpPr/>
            <p:nvPr/>
          </p:nvSpPr>
          <p:spPr>
            <a:xfrm>
              <a:off x="8488555" y="1510462"/>
              <a:ext cx="76912" cy="151822"/>
            </a:xfrm>
            <a:custGeom>
              <a:avLst/>
              <a:gdLst/>
              <a:ahLst/>
              <a:cxnLst/>
              <a:rect l="l" t="t" r="r" b="b"/>
              <a:pathLst>
                <a:path w="2689" h="5308" extrusionOk="0">
                  <a:moveTo>
                    <a:pt x="672" y="0"/>
                  </a:moveTo>
                  <a:lnTo>
                    <a:pt x="0" y="579"/>
                  </a:lnTo>
                  <a:lnTo>
                    <a:pt x="1623" y="2688"/>
                  </a:lnTo>
                  <a:lnTo>
                    <a:pt x="0" y="4728"/>
                  </a:lnTo>
                  <a:lnTo>
                    <a:pt x="672" y="5307"/>
                  </a:lnTo>
                  <a:lnTo>
                    <a:pt x="2689" y="2688"/>
                  </a:lnTo>
                  <a:lnTo>
                    <a:pt x="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601;p56">
              <a:extLst>
                <a:ext uri="{FF2B5EF4-FFF2-40B4-BE49-F238E27FC236}">
                  <a16:creationId xmlns:a16="http://schemas.microsoft.com/office/drawing/2014/main" id="{E3DC1976-AD74-42A6-A1A9-3F1858445E05}"/>
                </a:ext>
              </a:extLst>
            </p:cNvPr>
            <p:cNvSpPr/>
            <p:nvPr/>
          </p:nvSpPr>
          <p:spPr>
            <a:xfrm>
              <a:off x="8438846" y="1510462"/>
              <a:ext cx="21881" cy="151822"/>
            </a:xfrm>
            <a:custGeom>
              <a:avLst/>
              <a:gdLst/>
              <a:ahLst/>
              <a:cxnLst/>
              <a:rect l="l" t="t" r="r" b="b"/>
              <a:pathLst>
                <a:path w="765" h="5308" extrusionOk="0">
                  <a:moveTo>
                    <a:pt x="0" y="0"/>
                  </a:moveTo>
                  <a:lnTo>
                    <a:pt x="0" y="5307"/>
                  </a:lnTo>
                  <a:lnTo>
                    <a:pt x="765" y="5307"/>
                  </a:lnTo>
                  <a:lnTo>
                    <a:pt x="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Imagen 9">
            <a:extLst>
              <a:ext uri="{FF2B5EF4-FFF2-40B4-BE49-F238E27FC236}">
                <a16:creationId xmlns:a16="http://schemas.microsoft.com/office/drawing/2014/main" id="{7D016A2F-2C97-4A4A-9DF6-EADFBA95355F}"/>
              </a:ext>
            </a:extLst>
          </p:cNvPr>
          <p:cNvPicPr>
            <a:picLocks noChangeAspect="1"/>
          </p:cNvPicPr>
          <p:nvPr/>
        </p:nvPicPr>
        <p:blipFill>
          <a:blip r:embed="rId5"/>
          <a:stretch>
            <a:fillRect/>
          </a:stretch>
        </p:blipFill>
        <p:spPr>
          <a:xfrm>
            <a:off x="4406346" y="1938968"/>
            <a:ext cx="3715253" cy="2394661"/>
          </a:xfrm>
          <a:prstGeom prst="rect">
            <a:avLst/>
          </a:prstGeom>
        </p:spPr>
      </p:pic>
      <p:sp>
        <p:nvSpPr>
          <p:cNvPr id="105" name="Google Shape;732;p37">
            <a:extLst>
              <a:ext uri="{FF2B5EF4-FFF2-40B4-BE49-F238E27FC236}">
                <a16:creationId xmlns:a16="http://schemas.microsoft.com/office/drawing/2014/main" id="{23D3A41F-00B0-4D02-94CE-4F8DD2F4B896}"/>
              </a:ext>
            </a:extLst>
          </p:cNvPr>
          <p:cNvSpPr txBox="1">
            <a:spLocks/>
          </p:cNvSpPr>
          <p:nvPr/>
        </p:nvSpPr>
        <p:spPr>
          <a:xfrm>
            <a:off x="5169435" y="1251413"/>
            <a:ext cx="2742748" cy="4123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4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s-ES" sz="2000" dirty="0"/>
              <a:t>Ejemplo</a:t>
            </a:r>
          </a:p>
        </p:txBody>
      </p:sp>
    </p:spTree>
    <p:extLst>
      <p:ext uri="{BB962C8B-B14F-4D97-AF65-F5344CB8AC3E}">
        <p14:creationId xmlns:p14="http://schemas.microsoft.com/office/powerpoint/2010/main" val="18012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7"/>
          <p:cNvGrpSpPr/>
          <p:nvPr/>
        </p:nvGrpSpPr>
        <p:grpSpPr>
          <a:xfrm>
            <a:off x="782627" y="1066167"/>
            <a:ext cx="737100" cy="737100"/>
            <a:chOff x="991075" y="1881675"/>
            <a:chExt cx="737100" cy="737100"/>
          </a:xfrm>
        </p:grpSpPr>
        <p:sp>
          <p:nvSpPr>
            <p:cNvPr id="707" name="Google Shape;707;p3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7"/>
          <p:cNvGrpSpPr/>
          <p:nvPr/>
        </p:nvGrpSpPr>
        <p:grpSpPr>
          <a:xfrm>
            <a:off x="4076952" y="1066167"/>
            <a:ext cx="737100" cy="737100"/>
            <a:chOff x="991075" y="1881675"/>
            <a:chExt cx="737100" cy="737100"/>
          </a:xfrm>
        </p:grpSpPr>
        <p:sp>
          <p:nvSpPr>
            <p:cNvPr id="710" name="Google Shape;710;p3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7"/>
          <p:cNvGrpSpPr/>
          <p:nvPr/>
        </p:nvGrpSpPr>
        <p:grpSpPr>
          <a:xfrm>
            <a:off x="299286" y="189025"/>
            <a:ext cx="133205" cy="119344"/>
            <a:chOff x="222150" y="185025"/>
            <a:chExt cx="170100" cy="152400"/>
          </a:xfrm>
        </p:grpSpPr>
        <p:cxnSp>
          <p:nvCxnSpPr>
            <p:cNvPr id="717" name="Google Shape;717;p3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8" name="Google Shape;718;p3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9" name="Google Shape;719;p3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720" name="Google Shape;720;p37"/>
          <p:cNvGrpSpPr/>
          <p:nvPr/>
        </p:nvGrpSpPr>
        <p:grpSpPr>
          <a:xfrm>
            <a:off x="286625" y="3999999"/>
            <a:ext cx="145867" cy="958251"/>
            <a:chOff x="286625" y="3923799"/>
            <a:chExt cx="145867" cy="958251"/>
          </a:xfrm>
        </p:grpSpPr>
        <p:sp>
          <p:nvSpPr>
            <p:cNvPr id="721" name="Google Shape;721;p3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37"/>
            <p:cNvGrpSpPr/>
            <p:nvPr/>
          </p:nvGrpSpPr>
          <p:grpSpPr>
            <a:xfrm>
              <a:off x="298112" y="4342643"/>
              <a:ext cx="110182" cy="126862"/>
              <a:chOff x="281100" y="2027800"/>
              <a:chExt cx="140700" cy="162000"/>
            </a:xfrm>
          </p:grpSpPr>
          <p:sp>
            <p:nvSpPr>
              <p:cNvPr id="723" name="Google Shape;723;p3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37"/>
              <p:cNvGrpSpPr/>
              <p:nvPr/>
            </p:nvGrpSpPr>
            <p:grpSpPr>
              <a:xfrm>
                <a:off x="308875" y="2088450"/>
                <a:ext cx="85200" cy="40700"/>
                <a:chOff x="308875" y="2087000"/>
                <a:chExt cx="85200" cy="40700"/>
              </a:xfrm>
            </p:grpSpPr>
            <p:cxnSp>
              <p:nvCxnSpPr>
                <p:cNvPr id="725" name="Google Shape;725;p3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726" name="Google Shape;726;p3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27" name="Google Shape;727;p37"/>
            <p:cNvGrpSpPr/>
            <p:nvPr/>
          </p:nvGrpSpPr>
          <p:grpSpPr>
            <a:xfrm>
              <a:off x="286625" y="3923799"/>
              <a:ext cx="133200" cy="133200"/>
              <a:chOff x="286625" y="3648899"/>
              <a:chExt cx="133200" cy="133200"/>
            </a:xfrm>
          </p:grpSpPr>
          <p:sp>
            <p:nvSpPr>
              <p:cNvPr id="728" name="Google Shape;728;p3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5" name="Google Shape;735;p37"/>
          <p:cNvSpPr txBox="1">
            <a:spLocks noGrp="1"/>
          </p:cNvSpPr>
          <p:nvPr>
            <p:ph type="subTitle" idx="1"/>
          </p:nvPr>
        </p:nvSpPr>
        <p:spPr>
          <a:xfrm>
            <a:off x="1079635" y="1852649"/>
            <a:ext cx="2879463" cy="204283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sz="1200" dirty="0"/>
              <a:t>Un Paquete en Java es un contenedor de clases que permite agrupar las distintas partes de un programa y que por lo general tiene una funcionalidad y elementos comunes, definiendo la ubicación de dichas clases en un directorio de estructura jerárquica. </a:t>
            </a:r>
            <a:endParaRPr sz="900" dirty="0"/>
          </a:p>
        </p:txBody>
      </p:sp>
      <p:sp>
        <p:nvSpPr>
          <p:cNvPr id="732" name="Google Shape;732;p37"/>
          <p:cNvSpPr txBox="1">
            <a:spLocks noGrp="1"/>
          </p:cNvSpPr>
          <p:nvPr>
            <p:ph type="title"/>
          </p:nvPr>
        </p:nvSpPr>
        <p:spPr>
          <a:xfrm>
            <a:off x="1663598" y="1211744"/>
            <a:ext cx="2742748" cy="4123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000" dirty="0"/>
              <a:t>9. ¿Qué son los paquetes en JAVA?</a:t>
            </a:r>
          </a:p>
        </p:txBody>
      </p:sp>
      <p:sp>
        <p:nvSpPr>
          <p:cNvPr id="731" name="Google Shape;731;p37"/>
          <p:cNvSpPr txBox="1">
            <a:spLocks noGrp="1"/>
          </p:cNvSpPr>
          <p:nvPr>
            <p:ph type="title" idx="4294967295"/>
          </p:nvPr>
        </p:nvSpPr>
        <p:spPr>
          <a:xfrm>
            <a:off x="825044" y="578638"/>
            <a:ext cx="4540250" cy="573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8FF5C7"/>
                </a:solidFill>
              </a:rPr>
              <a:t>/CONCEPTOS</a:t>
            </a:r>
            <a:endParaRPr dirty="0">
              <a:solidFill>
                <a:srgbClr val="8FF5C7"/>
              </a:solidFill>
            </a:endParaRPr>
          </a:p>
        </p:txBody>
      </p:sp>
      <p:sp>
        <p:nvSpPr>
          <p:cNvPr id="782" name="Google Shape;782;p37">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37"/>
          <p:cNvGrpSpPr/>
          <p:nvPr/>
        </p:nvGrpSpPr>
        <p:grpSpPr>
          <a:xfrm>
            <a:off x="7819199" y="752550"/>
            <a:ext cx="604800" cy="147600"/>
            <a:chOff x="7688649" y="828750"/>
            <a:chExt cx="604800" cy="147600"/>
          </a:xfrm>
        </p:grpSpPr>
        <p:sp>
          <p:nvSpPr>
            <p:cNvPr id="787" name="Google Shape;787;p37"/>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3779;p56">
            <a:extLst>
              <a:ext uri="{FF2B5EF4-FFF2-40B4-BE49-F238E27FC236}">
                <a16:creationId xmlns:a16="http://schemas.microsoft.com/office/drawing/2014/main" id="{6846C61C-20AA-4B08-B368-D4CE46B29363}"/>
              </a:ext>
            </a:extLst>
          </p:cNvPr>
          <p:cNvGrpSpPr/>
          <p:nvPr/>
        </p:nvGrpSpPr>
        <p:grpSpPr>
          <a:xfrm>
            <a:off x="1001648" y="1262340"/>
            <a:ext cx="314252" cy="352798"/>
            <a:chOff x="3075107" y="2545811"/>
            <a:chExt cx="361958" cy="406356"/>
          </a:xfrm>
        </p:grpSpPr>
        <p:sp>
          <p:nvSpPr>
            <p:cNvPr id="86" name="Google Shape;3780;p56">
              <a:extLst>
                <a:ext uri="{FF2B5EF4-FFF2-40B4-BE49-F238E27FC236}">
                  <a16:creationId xmlns:a16="http://schemas.microsoft.com/office/drawing/2014/main" id="{02426D71-B985-487F-9039-55472137D9F0}"/>
                </a:ext>
              </a:extLst>
            </p:cNvPr>
            <p:cNvSpPr/>
            <p:nvPr/>
          </p:nvSpPr>
          <p:spPr>
            <a:xfrm>
              <a:off x="3240824" y="2545811"/>
              <a:ext cx="196242" cy="406356"/>
            </a:xfrm>
            <a:custGeom>
              <a:avLst/>
              <a:gdLst/>
              <a:ahLst/>
              <a:cxnLst/>
              <a:rect l="l" t="t" r="r" b="b"/>
              <a:pathLst>
                <a:path w="6861" h="14207" extrusionOk="0">
                  <a:moveTo>
                    <a:pt x="487" y="0"/>
                  </a:moveTo>
                  <a:lnTo>
                    <a:pt x="0" y="6559"/>
                  </a:lnTo>
                  <a:lnTo>
                    <a:pt x="487" y="14207"/>
                  </a:lnTo>
                  <a:cubicBezTo>
                    <a:pt x="4334" y="12839"/>
                    <a:pt x="6860" y="9178"/>
                    <a:pt x="6860" y="5122"/>
                  </a:cubicBezTo>
                  <a:lnTo>
                    <a:pt x="6860" y="2503"/>
                  </a:lnTo>
                  <a:cubicBezTo>
                    <a:pt x="5609" y="2225"/>
                    <a:pt x="4635" y="1252"/>
                    <a:pt x="4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781;p56">
              <a:extLst>
                <a:ext uri="{FF2B5EF4-FFF2-40B4-BE49-F238E27FC236}">
                  <a16:creationId xmlns:a16="http://schemas.microsoft.com/office/drawing/2014/main" id="{033A581F-523B-4F56-A0B8-0C6F44720B05}"/>
                </a:ext>
              </a:extLst>
            </p:cNvPr>
            <p:cNvSpPr/>
            <p:nvPr/>
          </p:nvSpPr>
          <p:spPr>
            <a:xfrm>
              <a:off x="3075107" y="2545811"/>
              <a:ext cx="179652" cy="406356"/>
            </a:xfrm>
            <a:custGeom>
              <a:avLst/>
              <a:gdLst/>
              <a:ahLst/>
              <a:cxnLst/>
              <a:rect l="l" t="t" r="r" b="b"/>
              <a:pathLst>
                <a:path w="6281" h="14207" extrusionOk="0">
                  <a:moveTo>
                    <a:pt x="2503" y="0"/>
                  </a:moveTo>
                  <a:cubicBezTo>
                    <a:pt x="2225" y="1252"/>
                    <a:pt x="1252" y="2225"/>
                    <a:pt x="1" y="2503"/>
                  </a:cubicBezTo>
                  <a:lnTo>
                    <a:pt x="1" y="5122"/>
                  </a:lnTo>
                  <a:cubicBezTo>
                    <a:pt x="1" y="9178"/>
                    <a:pt x="2503" y="12839"/>
                    <a:pt x="6281" y="14207"/>
                  </a:cubicBezTo>
                  <a:lnTo>
                    <a:pt x="62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782;p56">
              <a:extLst>
                <a:ext uri="{FF2B5EF4-FFF2-40B4-BE49-F238E27FC236}">
                  <a16:creationId xmlns:a16="http://schemas.microsoft.com/office/drawing/2014/main" id="{87CBDB5E-C68D-418E-8C99-6FAD7C53B282}"/>
                </a:ext>
              </a:extLst>
            </p:cNvPr>
            <p:cNvSpPr/>
            <p:nvPr/>
          </p:nvSpPr>
          <p:spPr>
            <a:xfrm>
              <a:off x="3240824" y="2598181"/>
              <a:ext cx="143871" cy="300956"/>
            </a:xfrm>
            <a:custGeom>
              <a:avLst/>
              <a:gdLst/>
              <a:ahLst/>
              <a:cxnLst/>
              <a:rect l="l" t="t" r="r" b="b"/>
              <a:pathLst>
                <a:path w="5030" h="10522" extrusionOk="0">
                  <a:moveTo>
                    <a:pt x="487" y="0"/>
                  </a:moveTo>
                  <a:lnTo>
                    <a:pt x="0" y="4056"/>
                  </a:lnTo>
                  <a:lnTo>
                    <a:pt x="487" y="10522"/>
                  </a:lnTo>
                  <a:cubicBezTo>
                    <a:pt x="1738" y="9849"/>
                    <a:pt x="2805" y="8992"/>
                    <a:pt x="3662" y="7833"/>
                  </a:cubicBezTo>
                  <a:cubicBezTo>
                    <a:pt x="4543" y="6466"/>
                    <a:pt x="5029" y="4936"/>
                    <a:pt x="5029" y="3291"/>
                  </a:cubicBezTo>
                  <a:lnTo>
                    <a:pt x="5029" y="1831"/>
                  </a:lnTo>
                  <a:cubicBezTo>
                    <a:pt x="4635" y="1646"/>
                    <a:pt x="4334" y="1367"/>
                    <a:pt x="3963" y="1066"/>
                  </a:cubicBezTo>
                  <a:cubicBezTo>
                    <a:pt x="3662" y="672"/>
                    <a:pt x="3384" y="394"/>
                    <a:pt x="31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783;p56">
              <a:extLst>
                <a:ext uri="{FF2B5EF4-FFF2-40B4-BE49-F238E27FC236}">
                  <a16:creationId xmlns:a16="http://schemas.microsoft.com/office/drawing/2014/main" id="{FADF5EC5-9444-4635-B2F7-7EAC597FBD61}"/>
                </a:ext>
              </a:extLst>
            </p:cNvPr>
            <p:cNvSpPr/>
            <p:nvPr/>
          </p:nvSpPr>
          <p:spPr>
            <a:xfrm>
              <a:off x="3127477" y="2598181"/>
              <a:ext cx="127281" cy="300956"/>
            </a:xfrm>
            <a:custGeom>
              <a:avLst/>
              <a:gdLst/>
              <a:ahLst/>
              <a:cxnLst/>
              <a:rect l="l" t="t" r="r" b="b"/>
              <a:pathLst>
                <a:path w="4450" h="10522" extrusionOk="0">
                  <a:moveTo>
                    <a:pt x="1831" y="0"/>
                  </a:moveTo>
                  <a:cubicBezTo>
                    <a:pt x="1553" y="394"/>
                    <a:pt x="1345" y="672"/>
                    <a:pt x="974" y="1066"/>
                  </a:cubicBezTo>
                  <a:cubicBezTo>
                    <a:pt x="672" y="1367"/>
                    <a:pt x="394" y="1646"/>
                    <a:pt x="0" y="1831"/>
                  </a:cubicBezTo>
                  <a:lnTo>
                    <a:pt x="0" y="3291"/>
                  </a:lnTo>
                  <a:cubicBezTo>
                    <a:pt x="0" y="4936"/>
                    <a:pt x="487" y="6466"/>
                    <a:pt x="1345" y="7833"/>
                  </a:cubicBezTo>
                  <a:cubicBezTo>
                    <a:pt x="2225" y="8992"/>
                    <a:pt x="3291" y="9849"/>
                    <a:pt x="4450" y="10522"/>
                  </a:cubicBezTo>
                  <a:lnTo>
                    <a:pt x="44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784;p56">
              <a:extLst>
                <a:ext uri="{FF2B5EF4-FFF2-40B4-BE49-F238E27FC236}">
                  <a16:creationId xmlns:a16="http://schemas.microsoft.com/office/drawing/2014/main" id="{AD374AD9-CEA2-4781-A5A5-D7BEFA57DA5C}"/>
                </a:ext>
              </a:extLst>
            </p:cNvPr>
            <p:cNvSpPr/>
            <p:nvPr/>
          </p:nvSpPr>
          <p:spPr>
            <a:xfrm>
              <a:off x="3243484" y="2747309"/>
              <a:ext cx="25199" cy="55718"/>
            </a:xfrm>
            <a:custGeom>
              <a:avLst/>
              <a:gdLst/>
              <a:ahLst/>
              <a:cxnLst/>
              <a:rect l="l" t="t" r="r" b="b"/>
              <a:pathLst>
                <a:path w="881" h="1948" extrusionOk="0">
                  <a:moveTo>
                    <a:pt x="0" y="1"/>
                  </a:moveTo>
                  <a:lnTo>
                    <a:pt x="0" y="1947"/>
                  </a:lnTo>
                  <a:lnTo>
                    <a:pt x="881" y="1947"/>
                  </a:lnTo>
                  <a:lnTo>
                    <a:pt x="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785;p56">
              <a:extLst>
                <a:ext uri="{FF2B5EF4-FFF2-40B4-BE49-F238E27FC236}">
                  <a16:creationId xmlns:a16="http://schemas.microsoft.com/office/drawing/2014/main" id="{D3DA118E-1B53-419C-8C49-D01243BB72BB}"/>
                </a:ext>
              </a:extLst>
            </p:cNvPr>
            <p:cNvSpPr/>
            <p:nvPr/>
          </p:nvSpPr>
          <p:spPr>
            <a:xfrm>
              <a:off x="3240824" y="2681040"/>
              <a:ext cx="55031" cy="77570"/>
            </a:xfrm>
            <a:custGeom>
              <a:avLst/>
              <a:gdLst/>
              <a:ahLst/>
              <a:cxnLst/>
              <a:rect l="l" t="t" r="r" b="b"/>
              <a:pathLst>
                <a:path w="1924" h="2712" extrusionOk="0">
                  <a:moveTo>
                    <a:pt x="487" y="0"/>
                  </a:moveTo>
                  <a:lnTo>
                    <a:pt x="0" y="1367"/>
                  </a:lnTo>
                  <a:lnTo>
                    <a:pt x="487" y="2711"/>
                  </a:lnTo>
                  <a:cubicBezTo>
                    <a:pt x="1252" y="2711"/>
                    <a:pt x="1924" y="2132"/>
                    <a:pt x="1924" y="1367"/>
                  </a:cubicBezTo>
                  <a:cubicBezTo>
                    <a:pt x="1924" y="579"/>
                    <a:pt x="1252" y="0"/>
                    <a:pt x="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786;p56">
              <a:extLst>
                <a:ext uri="{FF2B5EF4-FFF2-40B4-BE49-F238E27FC236}">
                  <a16:creationId xmlns:a16="http://schemas.microsoft.com/office/drawing/2014/main" id="{075302B4-0B61-4053-9AF1-99E97E7E61BC}"/>
                </a:ext>
              </a:extLst>
            </p:cNvPr>
            <p:cNvSpPr/>
            <p:nvPr/>
          </p:nvSpPr>
          <p:spPr>
            <a:xfrm>
              <a:off x="3215626" y="2681040"/>
              <a:ext cx="39128" cy="77570"/>
            </a:xfrm>
            <a:custGeom>
              <a:avLst/>
              <a:gdLst/>
              <a:ahLst/>
              <a:cxnLst/>
              <a:rect l="l" t="t" r="r" b="b"/>
              <a:pathLst>
                <a:path w="1368" h="2712" extrusionOk="0">
                  <a:moveTo>
                    <a:pt x="1368" y="0"/>
                  </a:moveTo>
                  <a:cubicBezTo>
                    <a:pt x="696" y="0"/>
                    <a:pt x="1" y="579"/>
                    <a:pt x="1" y="1367"/>
                  </a:cubicBezTo>
                  <a:cubicBezTo>
                    <a:pt x="1" y="2132"/>
                    <a:pt x="696" y="2711"/>
                    <a:pt x="1368" y="2711"/>
                  </a:cubicBezTo>
                  <a:lnTo>
                    <a:pt x="13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3591;p56">
            <a:extLst>
              <a:ext uri="{FF2B5EF4-FFF2-40B4-BE49-F238E27FC236}">
                <a16:creationId xmlns:a16="http://schemas.microsoft.com/office/drawing/2014/main" id="{E97D932B-3EA6-4939-9626-BF6A50763B25}"/>
              </a:ext>
            </a:extLst>
          </p:cNvPr>
          <p:cNvGrpSpPr/>
          <p:nvPr/>
        </p:nvGrpSpPr>
        <p:grpSpPr>
          <a:xfrm>
            <a:off x="4267936" y="1272968"/>
            <a:ext cx="355126" cy="309636"/>
            <a:chOff x="8245271" y="1357987"/>
            <a:chExt cx="409037" cy="356642"/>
          </a:xfrm>
        </p:grpSpPr>
        <p:sp>
          <p:nvSpPr>
            <p:cNvPr id="94" name="Google Shape;3592;p56">
              <a:extLst>
                <a:ext uri="{FF2B5EF4-FFF2-40B4-BE49-F238E27FC236}">
                  <a16:creationId xmlns:a16="http://schemas.microsoft.com/office/drawing/2014/main" id="{364821DA-CDB2-4ECE-B7D2-A31345463737}"/>
                </a:ext>
              </a:extLst>
            </p:cNvPr>
            <p:cNvSpPr/>
            <p:nvPr/>
          </p:nvSpPr>
          <p:spPr>
            <a:xfrm>
              <a:off x="8432868" y="1444163"/>
              <a:ext cx="221441" cy="270465"/>
            </a:xfrm>
            <a:custGeom>
              <a:avLst/>
              <a:gdLst/>
              <a:ahLst/>
              <a:cxnLst/>
              <a:rect l="l" t="t" r="r" b="b"/>
              <a:pathLst>
                <a:path w="7742" h="9456" extrusionOk="0">
                  <a:moveTo>
                    <a:pt x="1" y="1"/>
                  </a:moveTo>
                  <a:lnTo>
                    <a:pt x="580" y="9456"/>
                  </a:lnTo>
                  <a:lnTo>
                    <a:pt x="7741" y="9456"/>
                  </a:lnTo>
                  <a:lnTo>
                    <a:pt x="7741" y="464"/>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93;p56">
              <a:extLst>
                <a:ext uri="{FF2B5EF4-FFF2-40B4-BE49-F238E27FC236}">
                  <a16:creationId xmlns:a16="http://schemas.microsoft.com/office/drawing/2014/main" id="{CF6D6536-40C8-4C47-B24E-CB7D19C263BF}"/>
                </a:ext>
              </a:extLst>
            </p:cNvPr>
            <p:cNvSpPr/>
            <p:nvPr/>
          </p:nvSpPr>
          <p:spPr>
            <a:xfrm>
              <a:off x="8245271" y="1444163"/>
              <a:ext cx="204193" cy="270465"/>
            </a:xfrm>
            <a:custGeom>
              <a:avLst/>
              <a:gdLst/>
              <a:ahLst/>
              <a:cxnLst/>
              <a:rect l="l" t="t" r="r" b="b"/>
              <a:pathLst>
                <a:path w="7139" h="9456" extrusionOk="0">
                  <a:moveTo>
                    <a:pt x="7139" y="1"/>
                  </a:moveTo>
                  <a:lnTo>
                    <a:pt x="1" y="464"/>
                  </a:lnTo>
                  <a:lnTo>
                    <a:pt x="1" y="9456"/>
                  </a:lnTo>
                  <a:lnTo>
                    <a:pt x="7139" y="9456"/>
                  </a:lnTo>
                  <a:lnTo>
                    <a:pt x="71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94;p56">
              <a:extLst>
                <a:ext uri="{FF2B5EF4-FFF2-40B4-BE49-F238E27FC236}">
                  <a16:creationId xmlns:a16="http://schemas.microsoft.com/office/drawing/2014/main" id="{D98172E7-7A1B-401E-AA28-C32C8A795D3F}"/>
                </a:ext>
              </a:extLst>
            </p:cNvPr>
            <p:cNvSpPr/>
            <p:nvPr/>
          </p:nvSpPr>
          <p:spPr>
            <a:xfrm>
              <a:off x="8432868" y="1357987"/>
              <a:ext cx="221441" cy="99479"/>
            </a:xfrm>
            <a:custGeom>
              <a:avLst/>
              <a:gdLst/>
              <a:ahLst/>
              <a:cxnLst/>
              <a:rect l="l" t="t" r="r" b="b"/>
              <a:pathLst>
                <a:path w="7742" h="3478" extrusionOk="0">
                  <a:moveTo>
                    <a:pt x="580" y="1"/>
                  </a:moveTo>
                  <a:lnTo>
                    <a:pt x="1" y="1739"/>
                  </a:lnTo>
                  <a:lnTo>
                    <a:pt x="580" y="3477"/>
                  </a:lnTo>
                  <a:lnTo>
                    <a:pt x="7741" y="3477"/>
                  </a:lnTo>
                  <a:lnTo>
                    <a:pt x="77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95;p56">
              <a:extLst>
                <a:ext uri="{FF2B5EF4-FFF2-40B4-BE49-F238E27FC236}">
                  <a16:creationId xmlns:a16="http://schemas.microsoft.com/office/drawing/2014/main" id="{2C0EEAE6-01CF-4A92-893D-BFF5790E386B}"/>
                </a:ext>
              </a:extLst>
            </p:cNvPr>
            <p:cNvSpPr/>
            <p:nvPr/>
          </p:nvSpPr>
          <p:spPr>
            <a:xfrm>
              <a:off x="8245271" y="1357987"/>
              <a:ext cx="204193" cy="99479"/>
            </a:xfrm>
            <a:custGeom>
              <a:avLst/>
              <a:gdLst/>
              <a:ahLst/>
              <a:cxnLst/>
              <a:rect l="l" t="t" r="r" b="b"/>
              <a:pathLst>
                <a:path w="7139" h="3478" extrusionOk="0">
                  <a:moveTo>
                    <a:pt x="1" y="1"/>
                  </a:moveTo>
                  <a:lnTo>
                    <a:pt x="1" y="3477"/>
                  </a:lnTo>
                  <a:lnTo>
                    <a:pt x="7139" y="3477"/>
                  </a:lnTo>
                  <a:lnTo>
                    <a:pt x="71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596;p56">
              <a:extLst>
                <a:ext uri="{FF2B5EF4-FFF2-40B4-BE49-F238E27FC236}">
                  <a16:creationId xmlns:a16="http://schemas.microsoft.com/office/drawing/2014/main" id="{AEC12274-0338-4A8E-83E0-90CD9E63DE27}"/>
                </a:ext>
              </a:extLst>
            </p:cNvPr>
            <p:cNvSpPr/>
            <p:nvPr/>
          </p:nvSpPr>
          <p:spPr>
            <a:xfrm>
              <a:off x="8283740" y="1397114"/>
              <a:ext cx="25199" cy="21881"/>
            </a:xfrm>
            <a:custGeom>
              <a:avLst/>
              <a:gdLst/>
              <a:ahLst/>
              <a:cxnLst/>
              <a:rect l="l" t="t" r="r" b="b"/>
              <a:pathLst>
                <a:path w="881" h="765" extrusionOk="0">
                  <a:moveTo>
                    <a:pt x="0" y="0"/>
                  </a:moveTo>
                  <a:lnTo>
                    <a:pt x="0" y="765"/>
                  </a:lnTo>
                  <a:lnTo>
                    <a:pt x="881" y="765"/>
                  </a:lnTo>
                  <a:lnTo>
                    <a:pt x="8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597;p56">
              <a:extLst>
                <a:ext uri="{FF2B5EF4-FFF2-40B4-BE49-F238E27FC236}">
                  <a16:creationId xmlns:a16="http://schemas.microsoft.com/office/drawing/2014/main" id="{D18B5FFF-9695-4F15-91AC-59FC1D1D7CCF}"/>
                </a:ext>
              </a:extLst>
            </p:cNvPr>
            <p:cNvSpPr/>
            <p:nvPr/>
          </p:nvSpPr>
          <p:spPr>
            <a:xfrm>
              <a:off x="8333450" y="1397114"/>
              <a:ext cx="27859" cy="21881"/>
            </a:xfrm>
            <a:custGeom>
              <a:avLst/>
              <a:gdLst/>
              <a:ahLst/>
              <a:cxnLst/>
              <a:rect l="l" t="t" r="r" b="b"/>
              <a:pathLst>
                <a:path w="974" h="765" extrusionOk="0">
                  <a:moveTo>
                    <a:pt x="0" y="0"/>
                  </a:moveTo>
                  <a:lnTo>
                    <a:pt x="0" y="765"/>
                  </a:lnTo>
                  <a:lnTo>
                    <a:pt x="974" y="765"/>
                  </a:lnTo>
                  <a:lnTo>
                    <a:pt x="9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598;p56">
              <a:extLst>
                <a:ext uri="{FF2B5EF4-FFF2-40B4-BE49-F238E27FC236}">
                  <a16:creationId xmlns:a16="http://schemas.microsoft.com/office/drawing/2014/main" id="{C0227829-6400-41AB-BB51-44E644A33F83}"/>
                </a:ext>
              </a:extLst>
            </p:cNvPr>
            <p:cNvSpPr/>
            <p:nvPr/>
          </p:nvSpPr>
          <p:spPr>
            <a:xfrm>
              <a:off x="8385819" y="1397114"/>
              <a:ext cx="25199" cy="21881"/>
            </a:xfrm>
            <a:custGeom>
              <a:avLst/>
              <a:gdLst/>
              <a:ahLst/>
              <a:cxnLst/>
              <a:rect l="l" t="t" r="r" b="b"/>
              <a:pathLst>
                <a:path w="881" h="765" extrusionOk="0">
                  <a:moveTo>
                    <a:pt x="0" y="0"/>
                  </a:moveTo>
                  <a:lnTo>
                    <a:pt x="0" y="765"/>
                  </a:lnTo>
                  <a:lnTo>
                    <a:pt x="881" y="765"/>
                  </a:lnTo>
                  <a:lnTo>
                    <a:pt x="8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599;p56">
              <a:extLst>
                <a:ext uri="{FF2B5EF4-FFF2-40B4-BE49-F238E27FC236}">
                  <a16:creationId xmlns:a16="http://schemas.microsoft.com/office/drawing/2014/main" id="{162FDC53-B6BE-406F-9AFC-CACEAEEB7503}"/>
                </a:ext>
              </a:extLst>
            </p:cNvPr>
            <p:cNvSpPr/>
            <p:nvPr/>
          </p:nvSpPr>
          <p:spPr>
            <a:xfrm>
              <a:off x="8333450" y="1510462"/>
              <a:ext cx="77570" cy="151822"/>
            </a:xfrm>
            <a:custGeom>
              <a:avLst/>
              <a:gdLst/>
              <a:ahLst/>
              <a:cxnLst/>
              <a:rect l="l" t="t" r="r" b="b"/>
              <a:pathLst>
                <a:path w="2712" h="5308" extrusionOk="0">
                  <a:moveTo>
                    <a:pt x="2040" y="0"/>
                  </a:moveTo>
                  <a:lnTo>
                    <a:pt x="0" y="2688"/>
                  </a:lnTo>
                  <a:lnTo>
                    <a:pt x="2040" y="5307"/>
                  </a:lnTo>
                  <a:lnTo>
                    <a:pt x="2712" y="4728"/>
                  </a:lnTo>
                  <a:lnTo>
                    <a:pt x="1066" y="2688"/>
                  </a:lnTo>
                  <a:lnTo>
                    <a:pt x="2712" y="579"/>
                  </a:lnTo>
                  <a:lnTo>
                    <a:pt x="2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600;p56">
              <a:extLst>
                <a:ext uri="{FF2B5EF4-FFF2-40B4-BE49-F238E27FC236}">
                  <a16:creationId xmlns:a16="http://schemas.microsoft.com/office/drawing/2014/main" id="{A78B4CC8-7F4C-4EDD-A3EB-C8F08D88D1C2}"/>
                </a:ext>
              </a:extLst>
            </p:cNvPr>
            <p:cNvSpPr/>
            <p:nvPr/>
          </p:nvSpPr>
          <p:spPr>
            <a:xfrm>
              <a:off x="8488555" y="1510462"/>
              <a:ext cx="76912" cy="151822"/>
            </a:xfrm>
            <a:custGeom>
              <a:avLst/>
              <a:gdLst/>
              <a:ahLst/>
              <a:cxnLst/>
              <a:rect l="l" t="t" r="r" b="b"/>
              <a:pathLst>
                <a:path w="2689" h="5308" extrusionOk="0">
                  <a:moveTo>
                    <a:pt x="672" y="0"/>
                  </a:moveTo>
                  <a:lnTo>
                    <a:pt x="0" y="579"/>
                  </a:lnTo>
                  <a:lnTo>
                    <a:pt x="1623" y="2688"/>
                  </a:lnTo>
                  <a:lnTo>
                    <a:pt x="0" y="4728"/>
                  </a:lnTo>
                  <a:lnTo>
                    <a:pt x="672" y="5307"/>
                  </a:lnTo>
                  <a:lnTo>
                    <a:pt x="2689" y="2688"/>
                  </a:lnTo>
                  <a:lnTo>
                    <a:pt x="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601;p56">
              <a:extLst>
                <a:ext uri="{FF2B5EF4-FFF2-40B4-BE49-F238E27FC236}">
                  <a16:creationId xmlns:a16="http://schemas.microsoft.com/office/drawing/2014/main" id="{E3DC1976-AD74-42A6-A1A9-3F1858445E05}"/>
                </a:ext>
              </a:extLst>
            </p:cNvPr>
            <p:cNvSpPr/>
            <p:nvPr/>
          </p:nvSpPr>
          <p:spPr>
            <a:xfrm>
              <a:off x="8438846" y="1510462"/>
              <a:ext cx="21881" cy="151822"/>
            </a:xfrm>
            <a:custGeom>
              <a:avLst/>
              <a:gdLst/>
              <a:ahLst/>
              <a:cxnLst/>
              <a:rect l="l" t="t" r="r" b="b"/>
              <a:pathLst>
                <a:path w="765" h="5308" extrusionOk="0">
                  <a:moveTo>
                    <a:pt x="0" y="0"/>
                  </a:moveTo>
                  <a:lnTo>
                    <a:pt x="0" y="5307"/>
                  </a:lnTo>
                  <a:lnTo>
                    <a:pt x="765" y="5307"/>
                  </a:lnTo>
                  <a:lnTo>
                    <a:pt x="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732;p37">
            <a:extLst>
              <a:ext uri="{FF2B5EF4-FFF2-40B4-BE49-F238E27FC236}">
                <a16:creationId xmlns:a16="http://schemas.microsoft.com/office/drawing/2014/main" id="{23D3A41F-00B0-4D02-94CE-4F8DD2F4B896}"/>
              </a:ext>
            </a:extLst>
          </p:cNvPr>
          <p:cNvSpPr txBox="1">
            <a:spLocks/>
          </p:cNvSpPr>
          <p:nvPr/>
        </p:nvSpPr>
        <p:spPr>
          <a:xfrm>
            <a:off x="4890604" y="1240919"/>
            <a:ext cx="2742748" cy="4123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4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es-ES" sz="2000" dirty="0"/>
              <a:t>Ejemplo</a:t>
            </a:r>
          </a:p>
        </p:txBody>
      </p:sp>
      <p:pic>
        <p:nvPicPr>
          <p:cNvPr id="3" name="Imagen 2">
            <a:extLst>
              <a:ext uri="{FF2B5EF4-FFF2-40B4-BE49-F238E27FC236}">
                <a16:creationId xmlns:a16="http://schemas.microsoft.com/office/drawing/2014/main" id="{70297BFF-FC73-41AE-B6F8-083EC614C7AF}"/>
              </a:ext>
            </a:extLst>
          </p:cNvPr>
          <p:cNvPicPr>
            <a:picLocks noChangeAspect="1"/>
          </p:cNvPicPr>
          <p:nvPr/>
        </p:nvPicPr>
        <p:blipFill>
          <a:blip r:embed="rId5"/>
          <a:stretch>
            <a:fillRect/>
          </a:stretch>
        </p:blipFill>
        <p:spPr>
          <a:xfrm>
            <a:off x="4267936" y="1957166"/>
            <a:ext cx="1703847" cy="204283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Imagen 4">
            <a:extLst>
              <a:ext uri="{FF2B5EF4-FFF2-40B4-BE49-F238E27FC236}">
                <a16:creationId xmlns:a16="http://schemas.microsoft.com/office/drawing/2014/main" id="{E63BA3BC-D780-470D-9CFE-70A745A1D6E7}"/>
              </a:ext>
            </a:extLst>
          </p:cNvPr>
          <p:cNvPicPr>
            <a:picLocks noChangeAspect="1"/>
          </p:cNvPicPr>
          <p:nvPr/>
        </p:nvPicPr>
        <p:blipFill>
          <a:blip r:embed="rId6"/>
          <a:stretch>
            <a:fillRect/>
          </a:stretch>
        </p:blipFill>
        <p:spPr>
          <a:xfrm>
            <a:off x="6158872" y="1066167"/>
            <a:ext cx="2060008" cy="3285357"/>
          </a:xfrm>
          <a:prstGeom prst="snip2DiagRect">
            <a:avLst/>
          </a:prstGeom>
          <a:solidFill>
            <a:srgbClr val="FFFFFF">
              <a:shade val="85000"/>
            </a:srgbClr>
          </a:solidFill>
          <a:ln w="88900" cap="sq">
            <a:no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56402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7"/>
          <p:cNvGrpSpPr/>
          <p:nvPr/>
        </p:nvGrpSpPr>
        <p:grpSpPr>
          <a:xfrm>
            <a:off x="782627" y="1066167"/>
            <a:ext cx="737100" cy="737100"/>
            <a:chOff x="991075" y="1881675"/>
            <a:chExt cx="737100" cy="737100"/>
          </a:xfrm>
        </p:grpSpPr>
        <p:sp>
          <p:nvSpPr>
            <p:cNvPr id="707" name="Google Shape;707;p3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7"/>
          <p:cNvGrpSpPr/>
          <p:nvPr/>
        </p:nvGrpSpPr>
        <p:grpSpPr>
          <a:xfrm>
            <a:off x="299286" y="189025"/>
            <a:ext cx="133205" cy="119344"/>
            <a:chOff x="222150" y="185025"/>
            <a:chExt cx="170100" cy="152400"/>
          </a:xfrm>
        </p:grpSpPr>
        <p:cxnSp>
          <p:nvCxnSpPr>
            <p:cNvPr id="717" name="Google Shape;717;p3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8" name="Google Shape;718;p3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9" name="Google Shape;719;p3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720" name="Google Shape;720;p37"/>
          <p:cNvGrpSpPr/>
          <p:nvPr/>
        </p:nvGrpSpPr>
        <p:grpSpPr>
          <a:xfrm>
            <a:off x="286625" y="3999999"/>
            <a:ext cx="145867" cy="958251"/>
            <a:chOff x="286625" y="3923799"/>
            <a:chExt cx="145867" cy="958251"/>
          </a:xfrm>
        </p:grpSpPr>
        <p:sp>
          <p:nvSpPr>
            <p:cNvPr id="721" name="Google Shape;721;p3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37"/>
            <p:cNvGrpSpPr/>
            <p:nvPr/>
          </p:nvGrpSpPr>
          <p:grpSpPr>
            <a:xfrm>
              <a:off x="298112" y="4342643"/>
              <a:ext cx="110182" cy="126862"/>
              <a:chOff x="281100" y="2027800"/>
              <a:chExt cx="140700" cy="162000"/>
            </a:xfrm>
          </p:grpSpPr>
          <p:sp>
            <p:nvSpPr>
              <p:cNvPr id="723" name="Google Shape;723;p3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37"/>
              <p:cNvGrpSpPr/>
              <p:nvPr/>
            </p:nvGrpSpPr>
            <p:grpSpPr>
              <a:xfrm>
                <a:off x="308875" y="2088450"/>
                <a:ext cx="85200" cy="40700"/>
                <a:chOff x="308875" y="2087000"/>
                <a:chExt cx="85200" cy="40700"/>
              </a:xfrm>
            </p:grpSpPr>
            <p:cxnSp>
              <p:nvCxnSpPr>
                <p:cNvPr id="725" name="Google Shape;725;p3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726" name="Google Shape;726;p3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27" name="Google Shape;727;p37"/>
            <p:cNvGrpSpPr/>
            <p:nvPr/>
          </p:nvGrpSpPr>
          <p:grpSpPr>
            <a:xfrm>
              <a:off x="286625" y="3923799"/>
              <a:ext cx="133200" cy="133200"/>
              <a:chOff x="286625" y="3648899"/>
              <a:chExt cx="133200" cy="133200"/>
            </a:xfrm>
          </p:grpSpPr>
          <p:sp>
            <p:nvSpPr>
              <p:cNvPr id="728" name="Google Shape;728;p3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5" name="Google Shape;735;p37"/>
          <p:cNvSpPr txBox="1">
            <a:spLocks noGrp="1"/>
          </p:cNvSpPr>
          <p:nvPr>
            <p:ph type="subTitle" idx="1"/>
          </p:nvPr>
        </p:nvSpPr>
        <p:spPr>
          <a:xfrm>
            <a:off x="796038" y="2120819"/>
            <a:ext cx="4178165" cy="115725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sz="1200" dirty="0"/>
              <a:t>El método main o “clase principal” es</a:t>
            </a:r>
          </a:p>
          <a:p>
            <a:pPr marL="0" lvl="0" indent="0" algn="just" rtl="0">
              <a:spcBef>
                <a:spcPts val="0"/>
              </a:spcBef>
              <a:spcAft>
                <a:spcPts val="0"/>
              </a:spcAft>
              <a:buNone/>
            </a:pPr>
            <a:r>
              <a:rPr lang="es-ES" sz="1200" dirty="0"/>
              <a:t>un elemento de las clases de Java</a:t>
            </a:r>
          </a:p>
          <a:p>
            <a:pPr marL="0" lvl="0" indent="0" algn="just" rtl="0">
              <a:spcBef>
                <a:spcPts val="0"/>
              </a:spcBef>
              <a:spcAft>
                <a:spcPts val="0"/>
              </a:spcAft>
              <a:buNone/>
            </a:pPr>
            <a:r>
              <a:rPr lang="es-ES" sz="1200" dirty="0"/>
              <a:t>que permite que se pueda ejecutar</a:t>
            </a:r>
          </a:p>
          <a:p>
            <a:pPr marL="0" lvl="0" indent="0" algn="just" rtl="0">
              <a:spcBef>
                <a:spcPts val="0"/>
              </a:spcBef>
              <a:spcAft>
                <a:spcPts val="0"/>
              </a:spcAft>
              <a:buNone/>
            </a:pPr>
            <a:r>
              <a:rPr lang="es-ES" sz="1200" dirty="0"/>
              <a:t>un programa. Generalmente se</a:t>
            </a:r>
          </a:p>
          <a:p>
            <a:pPr marL="0" lvl="0" indent="0" algn="just" rtl="0">
              <a:spcBef>
                <a:spcPts val="0"/>
              </a:spcBef>
              <a:spcAft>
                <a:spcPts val="0"/>
              </a:spcAft>
              <a:buNone/>
            </a:pPr>
            <a:r>
              <a:rPr lang="es-ES" sz="1200" dirty="0"/>
              <a:t>expresa entre paréntesis () e incluye</a:t>
            </a:r>
          </a:p>
          <a:p>
            <a:pPr marL="0" lvl="0" indent="0" algn="just" rtl="0">
              <a:spcBef>
                <a:spcPts val="0"/>
              </a:spcBef>
              <a:spcAft>
                <a:spcPts val="0"/>
              </a:spcAft>
              <a:buNone/>
            </a:pPr>
            <a:r>
              <a:rPr lang="es-ES" sz="1200" dirty="0"/>
              <a:t>una matriz de tipo String.</a:t>
            </a:r>
            <a:endParaRPr sz="900" dirty="0"/>
          </a:p>
        </p:txBody>
      </p:sp>
      <p:sp>
        <p:nvSpPr>
          <p:cNvPr id="732" name="Google Shape;732;p37"/>
          <p:cNvSpPr txBox="1">
            <a:spLocks noGrp="1"/>
          </p:cNvSpPr>
          <p:nvPr>
            <p:ph type="title"/>
          </p:nvPr>
        </p:nvSpPr>
        <p:spPr>
          <a:xfrm>
            <a:off x="1663597" y="1211744"/>
            <a:ext cx="6760402" cy="4123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000" dirty="0"/>
              <a:t>10.¿Cómo se define una clase main en JAVA y muestra un ejemplo?</a:t>
            </a:r>
          </a:p>
        </p:txBody>
      </p:sp>
      <p:sp>
        <p:nvSpPr>
          <p:cNvPr id="731" name="Google Shape;731;p37"/>
          <p:cNvSpPr txBox="1">
            <a:spLocks noGrp="1"/>
          </p:cNvSpPr>
          <p:nvPr>
            <p:ph type="title" idx="4294967295"/>
          </p:nvPr>
        </p:nvSpPr>
        <p:spPr>
          <a:xfrm>
            <a:off x="825044" y="578638"/>
            <a:ext cx="4540250" cy="573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8FF5C7"/>
                </a:solidFill>
              </a:rPr>
              <a:t>/CONCEPTOS</a:t>
            </a:r>
            <a:endParaRPr dirty="0">
              <a:solidFill>
                <a:srgbClr val="8FF5C7"/>
              </a:solidFill>
            </a:endParaRPr>
          </a:p>
        </p:txBody>
      </p:sp>
      <p:sp>
        <p:nvSpPr>
          <p:cNvPr id="782" name="Google Shape;782;p37">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37"/>
          <p:cNvGrpSpPr/>
          <p:nvPr/>
        </p:nvGrpSpPr>
        <p:grpSpPr>
          <a:xfrm>
            <a:off x="7819199" y="752550"/>
            <a:ext cx="604800" cy="147600"/>
            <a:chOff x="7688649" y="828750"/>
            <a:chExt cx="604800" cy="147600"/>
          </a:xfrm>
        </p:grpSpPr>
        <p:sp>
          <p:nvSpPr>
            <p:cNvPr id="787" name="Google Shape;787;p37"/>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3779;p56">
            <a:extLst>
              <a:ext uri="{FF2B5EF4-FFF2-40B4-BE49-F238E27FC236}">
                <a16:creationId xmlns:a16="http://schemas.microsoft.com/office/drawing/2014/main" id="{6846C61C-20AA-4B08-B368-D4CE46B29363}"/>
              </a:ext>
            </a:extLst>
          </p:cNvPr>
          <p:cNvGrpSpPr/>
          <p:nvPr/>
        </p:nvGrpSpPr>
        <p:grpSpPr>
          <a:xfrm>
            <a:off x="1001648" y="1262340"/>
            <a:ext cx="314252" cy="352798"/>
            <a:chOff x="3075107" y="2545811"/>
            <a:chExt cx="361958" cy="406356"/>
          </a:xfrm>
        </p:grpSpPr>
        <p:sp>
          <p:nvSpPr>
            <p:cNvPr id="86" name="Google Shape;3780;p56">
              <a:extLst>
                <a:ext uri="{FF2B5EF4-FFF2-40B4-BE49-F238E27FC236}">
                  <a16:creationId xmlns:a16="http://schemas.microsoft.com/office/drawing/2014/main" id="{02426D71-B985-487F-9039-55472137D9F0}"/>
                </a:ext>
              </a:extLst>
            </p:cNvPr>
            <p:cNvSpPr/>
            <p:nvPr/>
          </p:nvSpPr>
          <p:spPr>
            <a:xfrm>
              <a:off x="3240824" y="2545811"/>
              <a:ext cx="196242" cy="406356"/>
            </a:xfrm>
            <a:custGeom>
              <a:avLst/>
              <a:gdLst/>
              <a:ahLst/>
              <a:cxnLst/>
              <a:rect l="l" t="t" r="r" b="b"/>
              <a:pathLst>
                <a:path w="6861" h="14207" extrusionOk="0">
                  <a:moveTo>
                    <a:pt x="487" y="0"/>
                  </a:moveTo>
                  <a:lnTo>
                    <a:pt x="0" y="6559"/>
                  </a:lnTo>
                  <a:lnTo>
                    <a:pt x="487" y="14207"/>
                  </a:lnTo>
                  <a:cubicBezTo>
                    <a:pt x="4334" y="12839"/>
                    <a:pt x="6860" y="9178"/>
                    <a:pt x="6860" y="5122"/>
                  </a:cubicBezTo>
                  <a:lnTo>
                    <a:pt x="6860" y="2503"/>
                  </a:lnTo>
                  <a:cubicBezTo>
                    <a:pt x="5609" y="2225"/>
                    <a:pt x="4635" y="1252"/>
                    <a:pt x="4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781;p56">
              <a:extLst>
                <a:ext uri="{FF2B5EF4-FFF2-40B4-BE49-F238E27FC236}">
                  <a16:creationId xmlns:a16="http://schemas.microsoft.com/office/drawing/2014/main" id="{033A581F-523B-4F56-A0B8-0C6F44720B05}"/>
                </a:ext>
              </a:extLst>
            </p:cNvPr>
            <p:cNvSpPr/>
            <p:nvPr/>
          </p:nvSpPr>
          <p:spPr>
            <a:xfrm>
              <a:off x="3075107" y="2545811"/>
              <a:ext cx="179652" cy="406356"/>
            </a:xfrm>
            <a:custGeom>
              <a:avLst/>
              <a:gdLst/>
              <a:ahLst/>
              <a:cxnLst/>
              <a:rect l="l" t="t" r="r" b="b"/>
              <a:pathLst>
                <a:path w="6281" h="14207" extrusionOk="0">
                  <a:moveTo>
                    <a:pt x="2503" y="0"/>
                  </a:moveTo>
                  <a:cubicBezTo>
                    <a:pt x="2225" y="1252"/>
                    <a:pt x="1252" y="2225"/>
                    <a:pt x="1" y="2503"/>
                  </a:cubicBezTo>
                  <a:lnTo>
                    <a:pt x="1" y="5122"/>
                  </a:lnTo>
                  <a:cubicBezTo>
                    <a:pt x="1" y="9178"/>
                    <a:pt x="2503" y="12839"/>
                    <a:pt x="6281" y="14207"/>
                  </a:cubicBezTo>
                  <a:lnTo>
                    <a:pt x="62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782;p56">
              <a:extLst>
                <a:ext uri="{FF2B5EF4-FFF2-40B4-BE49-F238E27FC236}">
                  <a16:creationId xmlns:a16="http://schemas.microsoft.com/office/drawing/2014/main" id="{87CBDB5E-C68D-418E-8C99-6FAD7C53B282}"/>
                </a:ext>
              </a:extLst>
            </p:cNvPr>
            <p:cNvSpPr/>
            <p:nvPr/>
          </p:nvSpPr>
          <p:spPr>
            <a:xfrm>
              <a:off x="3240824" y="2598181"/>
              <a:ext cx="143871" cy="300956"/>
            </a:xfrm>
            <a:custGeom>
              <a:avLst/>
              <a:gdLst/>
              <a:ahLst/>
              <a:cxnLst/>
              <a:rect l="l" t="t" r="r" b="b"/>
              <a:pathLst>
                <a:path w="5030" h="10522" extrusionOk="0">
                  <a:moveTo>
                    <a:pt x="487" y="0"/>
                  </a:moveTo>
                  <a:lnTo>
                    <a:pt x="0" y="4056"/>
                  </a:lnTo>
                  <a:lnTo>
                    <a:pt x="487" y="10522"/>
                  </a:lnTo>
                  <a:cubicBezTo>
                    <a:pt x="1738" y="9849"/>
                    <a:pt x="2805" y="8992"/>
                    <a:pt x="3662" y="7833"/>
                  </a:cubicBezTo>
                  <a:cubicBezTo>
                    <a:pt x="4543" y="6466"/>
                    <a:pt x="5029" y="4936"/>
                    <a:pt x="5029" y="3291"/>
                  </a:cubicBezTo>
                  <a:lnTo>
                    <a:pt x="5029" y="1831"/>
                  </a:lnTo>
                  <a:cubicBezTo>
                    <a:pt x="4635" y="1646"/>
                    <a:pt x="4334" y="1367"/>
                    <a:pt x="3963" y="1066"/>
                  </a:cubicBezTo>
                  <a:cubicBezTo>
                    <a:pt x="3662" y="672"/>
                    <a:pt x="3384" y="394"/>
                    <a:pt x="31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783;p56">
              <a:extLst>
                <a:ext uri="{FF2B5EF4-FFF2-40B4-BE49-F238E27FC236}">
                  <a16:creationId xmlns:a16="http://schemas.microsoft.com/office/drawing/2014/main" id="{FADF5EC5-9444-4635-B2F7-7EAC597FBD61}"/>
                </a:ext>
              </a:extLst>
            </p:cNvPr>
            <p:cNvSpPr/>
            <p:nvPr/>
          </p:nvSpPr>
          <p:spPr>
            <a:xfrm>
              <a:off x="3127477" y="2598181"/>
              <a:ext cx="127281" cy="300956"/>
            </a:xfrm>
            <a:custGeom>
              <a:avLst/>
              <a:gdLst/>
              <a:ahLst/>
              <a:cxnLst/>
              <a:rect l="l" t="t" r="r" b="b"/>
              <a:pathLst>
                <a:path w="4450" h="10522" extrusionOk="0">
                  <a:moveTo>
                    <a:pt x="1831" y="0"/>
                  </a:moveTo>
                  <a:cubicBezTo>
                    <a:pt x="1553" y="394"/>
                    <a:pt x="1345" y="672"/>
                    <a:pt x="974" y="1066"/>
                  </a:cubicBezTo>
                  <a:cubicBezTo>
                    <a:pt x="672" y="1367"/>
                    <a:pt x="394" y="1646"/>
                    <a:pt x="0" y="1831"/>
                  </a:cubicBezTo>
                  <a:lnTo>
                    <a:pt x="0" y="3291"/>
                  </a:lnTo>
                  <a:cubicBezTo>
                    <a:pt x="0" y="4936"/>
                    <a:pt x="487" y="6466"/>
                    <a:pt x="1345" y="7833"/>
                  </a:cubicBezTo>
                  <a:cubicBezTo>
                    <a:pt x="2225" y="8992"/>
                    <a:pt x="3291" y="9849"/>
                    <a:pt x="4450" y="10522"/>
                  </a:cubicBezTo>
                  <a:lnTo>
                    <a:pt x="44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784;p56">
              <a:extLst>
                <a:ext uri="{FF2B5EF4-FFF2-40B4-BE49-F238E27FC236}">
                  <a16:creationId xmlns:a16="http://schemas.microsoft.com/office/drawing/2014/main" id="{AD374AD9-CEA2-4781-A5A5-D7BEFA57DA5C}"/>
                </a:ext>
              </a:extLst>
            </p:cNvPr>
            <p:cNvSpPr/>
            <p:nvPr/>
          </p:nvSpPr>
          <p:spPr>
            <a:xfrm>
              <a:off x="3243484" y="2747309"/>
              <a:ext cx="25199" cy="55718"/>
            </a:xfrm>
            <a:custGeom>
              <a:avLst/>
              <a:gdLst/>
              <a:ahLst/>
              <a:cxnLst/>
              <a:rect l="l" t="t" r="r" b="b"/>
              <a:pathLst>
                <a:path w="881" h="1948" extrusionOk="0">
                  <a:moveTo>
                    <a:pt x="0" y="1"/>
                  </a:moveTo>
                  <a:lnTo>
                    <a:pt x="0" y="1947"/>
                  </a:lnTo>
                  <a:lnTo>
                    <a:pt x="881" y="1947"/>
                  </a:lnTo>
                  <a:lnTo>
                    <a:pt x="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785;p56">
              <a:extLst>
                <a:ext uri="{FF2B5EF4-FFF2-40B4-BE49-F238E27FC236}">
                  <a16:creationId xmlns:a16="http://schemas.microsoft.com/office/drawing/2014/main" id="{D3DA118E-1B53-419C-8C49-D01243BB72BB}"/>
                </a:ext>
              </a:extLst>
            </p:cNvPr>
            <p:cNvSpPr/>
            <p:nvPr/>
          </p:nvSpPr>
          <p:spPr>
            <a:xfrm>
              <a:off x="3240824" y="2681040"/>
              <a:ext cx="55031" cy="77570"/>
            </a:xfrm>
            <a:custGeom>
              <a:avLst/>
              <a:gdLst/>
              <a:ahLst/>
              <a:cxnLst/>
              <a:rect l="l" t="t" r="r" b="b"/>
              <a:pathLst>
                <a:path w="1924" h="2712" extrusionOk="0">
                  <a:moveTo>
                    <a:pt x="487" y="0"/>
                  </a:moveTo>
                  <a:lnTo>
                    <a:pt x="0" y="1367"/>
                  </a:lnTo>
                  <a:lnTo>
                    <a:pt x="487" y="2711"/>
                  </a:lnTo>
                  <a:cubicBezTo>
                    <a:pt x="1252" y="2711"/>
                    <a:pt x="1924" y="2132"/>
                    <a:pt x="1924" y="1367"/>
                  </a:cubicBezTo>
                  <a:cubicBezTo>
                    <a:pt x="1924" y="579"/>
                    <a:pt x="1252" y="0"/>
                    <a:pt x="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786;p56">
              <a:extLst>
                <a:ext uri="{FF2B5EF4-FFF2-40B4-BE49-F238E27FC236}">
                  <a16:creationId xmlns:a16="http://schemas.microsoft.com/office/drawing/2014/main" id="{075302B4-0B61-4053-9AF1-99E97E7E61BC}"/>
                </a:ext>
              </a:extLst>
            </p:cNvPr>
            <p:cNvSpPr/>
            <p:nvPr/>
          </p:nvSpPr>
          <p:spPr>
            <a:xfrm>
              <a:off x="3215626" y="2681040"/>
              <a:ext cx="39128" cy="77570"/>
            </a:xfrm>
            <a:custGeom>
              <a:avLst/>
              <a:gdLst/>
              <a:ahLst/>
              <a:cxnLst/>
              <a:rect l="l" t="t" r="r" b="b"/>
              <a:pathLst>
                <a:path w="1368" h="2712" extrusionOk="0">
                  <a:moveTo>
                    <a:pt x="1368" y="0"/>
                  </a:moveTo>
                  <a:cubicBezTo>
                    <a:pt x="696" y="0"/>
                    <a:pt x="1" y="579"/>
                    <a:pt x="1" y="1367"/>
                  </a:cubicBezTo>
                  <a:cubicBezTo>
                    <a:pt x="1" y="2132"/>
                    <a:pt x="696" y="2711"/>
                    <a:pt x="1368" y="2711"/>
                  </a:cubicBezTo>
                  <a:lnTo>
                    <a:pt x="13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1D53F147-DF1F-4B4F-9C43-7D34DF6AB7EC}"/>
              </a:ext>
            </a:extLst>
          </p:cNvPr>
          <p:cNvPicPr>
            <a:picLocks noChangeAspect="1"/>
          </p:cNvPicPr>
          <p:nvPr/>
        </p:nvPicPr>
        <p:blipFill>
          <a:blip r:embed="rId5"/>
          <a:stretch>
            <a:fillRect/>
          </a:stretch>
        </p:blipFill>
        <p:spPr>
          <a:xfrm>
            <a:off x="1681447" y="3598625"/>
            <a:ext cx="1962150" cy="552450"/>
          </a:xfrm>
          <a:prstGeom prst="rect">
            <a:avLst/>
          </a:prstGeom>
        </p:spPr>
      </p:pic>
      <p:pic>
        <p:nvPicPr>
          <p:cNvPr id="7" name="Imagen 6">
            <a:extLst>
              <a:ext uri="{FF2B5EF4-FFF2-40B4-BE49-F238E27FC236}">
                <a16:creationId xmlns:a16="http://schemas.microsoft.com/office/drawing/2014/main" id="{BCBEFBBF-38D4-4B1E-A591-6E6B52E37BEB}"/>
              </a:ext>
            </a:extLst>
          </p:cNvPr>
          <p:cNvPicPr>
            <a:picLocks noChangeAspect="1"/>
          </p:cNvPicPr>
          <p:nvPr/>
        </p:nvPicPr>
        <p:blipFill>
          <a:blip r:embed="rId6"/>
          <a:stretch>
            <a:fillRect/>
          </a:stretch>
        </p:blipFill>
        <p:spPr>
          <a:xfrm>
            <a:off x="4371976" y="1615139"/>
            <a:ext cx="3904424" cy="2812760"/>
          </a:xfrm>
          <a:prstGeom prst="rect">
            <a:avLst/>
          </a:prstGeom>
        </p:spPr>
      </p:pic>
    </p:spTree>
    <p:extLst>
      <p:ext uri="{BB962C8B-B14F-4D97-AF65-F5344CB8AC3E}">
        <p14:creationId xmlns:p14="http://schemas.microsoft.com/office/powerpoint/2010/main" val="1833292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grpSp>
        <p:nvGrpSpPr>
          <p:cNvPr id="1207" name="Google Shape;1207;p46"/>
          <p:cNvGrpSpPr/>
          <p:nvPr/>
        </p:nvGrpSpPr>
        <p:grpSpPr>
          <a:xfrm>
            <a:off x="299286" y="189025"/>
            <a:ext cx="133205" cy="119344"/>
            <a:chOff x="222150" y="185025"/>
            <a:chExt cx="170100" cy="152400"/>
          </a:xfrm>
        </p:grpSpPr>
        <p:cxnSp>
          <p:nvCxnSpPr>
            <p:cNvPr id="1208" name="Google Shape;1208;p4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209" name="Google Shape;1209;p4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210" name="Google Shape;1210;p4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211" name="Google Shape;1211;p46"/>
          <p:cNvGrpSpPr/>
          <p:nvPr/>
        </p:nvGrpSpPr>
        <p:grpSpPr>
          <a:xfrm>
            <a:off x="286625" y="3999999"/>
            <a:ext cx="145867" cy="958251"/>
            <a:chOff x="286625" y="3923799"/>
            <a:chExt cx="145867" cy="958251"/>
          </a:xfrm>
        </p:grpSpPr>
        <p:sp>
          <p:nvSpPr>
            <p:cNvPr id="1212" name="Google Shape;1212;p4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3" name="Google Shape;1213;p46"/>
            <p:cNvGrpSpPr/>
            <p:nvPr/>
          </p:nvGrpSpPr>
          <p:grpSpPr>
            <a:xfrm>
              <a:off x="298112" y="4342643"/>
              <a:ext cx="110182" cy="126862"/>
              <a:chOff x="281100" y="2027800"/>
              <a:chExt cx="140700" cy="162000"/>
            </a:xfrm>
          </p:grpSpPr>
          <p:sp>
            <p:nvSpPr>
              <p:cNvPr id="1214" name="Google Shape;1214;p4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5" name="Google Shape;1215;p46"/>
              <p:cNvGrpSpPr/>
              <p:nvPr/>
            </p:nvGrpSpPr>
            <p:grpSpPr>
              <a:xfrm>
                <a:off x="308875" y="2088450"/>
                <a:ext cx="85200" cy="40700"/>
                <a:chOff x="308875" y="2087000"/>
                <a:chExt cx="85200" cy="40700"/>
              </a:xfrm>
            </p:grpSpPr>
            <p:cxnSp>
              <p:nvCxnSpPr>
                <p:cNvPr id="1216" name="Google Shape;1216;p4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217" name="Google Shape;1217;p4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218" name="Google Shape;1218;p46"/>
            <p:cNvGrpSpPr/>
            <p:nvPr/>
          </p:nvGrpSpPr>
          <p:grpSpPr>
            <a:xfrm>
              <a:off x="286625" y="3923799"/>
              <a:ext cx="133200" cy="133200"/>
              <a:chOff x="286625" y="3648899"/>
              <a:chExt cx="133200" cy="133200"/>
            </a:xfrm>
          </p:grpSpPr>
          <p:sp>
            <p:nvSpPr>
              <p:cNvPr id="1219" name="Google Shape;1219;p4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22" name="Google Shape;1222;p46"/>
          <p:cNvPicPr preferRelativeResize="0"/>
          <p:nvPr/>
        </p:nvPicPr>
        <p:blipFill rotWithShape="1">
          <a:blip r:embed="rId3">
            <a:alphaModFix/>
          </a:blip>
          <a:srcRect l="1436" r="1533"/>
          <a:stretch/>
        </p:blipFill>
        <p:spPr>
          <a:xfrm>
            <a:off x="1080075" y="1334350"/>
            <a:ext cx="2795875" cy="1620825"/>
          </a:xfrm>
          <a:prstGeom prst="rect">
            <a:avLst/>
          </a:prstGeom>
          <a:noFill/>
          <a:ln>
            <a:noFill/>
          </a:ln>
        </p:spPr>
      </p:pic>
      <p:sp>
        <p:nvSpPr>
          <p:cNvPr id="1223" name="Google Shape;1223;p46"/>
          <p:cNvSpPr txBox="1">
            <a:spLocks noGrp="1"/>
          </p:cNvSpPr>
          <p:nvPr>
            <p:ph type="title"/>
          </p:nvPr>
        </p:nvSpPr>
        <p:spPr>
          <a:xfrm>
            <a:off x="4845475" y="1943704"/>
            <a:ext cx="3792000" cy="152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lumMod val="60000"/>
                    <a:lumOff val="40000"/>
                  </a:schemeClr>
                </a:solidFill>
              </a:rPr>
              <a:t>/PARTE PRACTICA</a:t>
            </a:r>
            <a:endParaRPr dirty="0">
              <a:solidFill>
                <a:schemeClr val="accent1">
                  <a:lumMod val="60000"/>
                  <a:lumOff val="40000"/>
                </a:schemeClr>
              </a:solidFill>
            </a:endParaRPr>
          </a:p>
        </p:txBody>
      </p:sp>
      <p:grpSp>
        <p:nvGrpSpPr>
          <p:cNvPr id="1225" name="Google Shape;1225;p46"/>
          <p:cNvGrpSpPr/>
          <p:nvPr/>
        </p:nvGrpSpPr>
        <p:grpSpPr>
          <a:xfrm>
            <a:off x="964875" y="1224275"/>
            <a:ext cx="3028620" cy="2694948"/>
            <a:chOff x="964875" y="1173312"/>
            <a:chExt cx="3028620" cy="2694948"/>
          </a:xfrm>
        </p:grpSpPr>
        <p:sp>
          <p:nvSpPr>
            <p:cNvPr id="1226" name="Google Shape;1226;p46"/>
            <p:cNvSpPr/>
            <p:nvPr/>
          </p:nvSpPr>
          <p:spPr>
            <a:xfrm>
              <a:off x="964875" y="1173312"/>
              <a:ext cx="3028374" cy="1857205"/>
            </a:xfrm>
            <a:custGeom>
              <a:avLst/>
              <a:gdLst/>
              <a:ahLst/>
              <a:cxnLst/>
              <a:rect l="l" t="t" r="r" b="b"/>
              <a:pathLst>
                <a:path w="145893" h="86765" extrusionOk="0">
                  <a:moveTo>
                    <a:pt x="139847" y="5536"/>
                  </a:moveTo>
                  <a:cubicBezTo>
                    <a:pt x="140015" y="5536"/>
                    <a:pt x="140153" y="5674"/>
                    <a:pt x="140153" y="5841"/>
                  </a:cubicBezTo>
                  <a:lnTo>
                    <a:pt x="140153" y="80515"/>
                  </a:lnTo>
                  <a:cubicBezTo>
                    <a:pt x="140153" y="80682"/>
                    <a:pt x="140015" y="80820"/>
                    <a:pt x="139847" y="80820"/>
                  </a:cubicBezTo>
                  <a:lnTo>
                    <a:pt x="6045" y="80820"/>
                  </a:lnTo>
                  <a:cubicBezTo>
                    <a:pt x="5878" y="80820"/>
                    <a:pt x="5740" y="80682"/>
                    <a:pt x="5740" y="80515"/>
                  </a:cubicBezTo>
                  <a:lnTo>
                    <a:pt x="5740" y="5841"/>
                  </a:lnTo>
                  <a:cubicBezTo>
                    <a:pt x="5740" y="5674"/>
                    <a:pt x="5878" y="5536"/>
                    <a:pt x="6045" y="5536"/>
                  </a:cubicBezTo>
                  <a:close/>
                  <a:moveTo>
                    <a:pt x="2438" y="0"/>
                  </a:moveTo>
                  <a:cubicBezTo>
                    <a:pt x="1094" y="0"/>
                    <a:pt x="0" y="1094"/>
                    <a:pt x="0" y="2438"/>
                  </a:cubicBezTo>
                  <a:lnTo>
                    <a:pt x="0" y="86764"/>
                  </a:lnTo>
                  <a:lnTo>
                    <a:pt x="145893" y="86764"/>
                  </a:lnTo>
                  <a:lnTo>
                    <a:pt x="145893" y="2438"/>
                  </a:lnTo>
                  <a:cubicBezTo>
                    <a:pt x="145893" y="1094"/>
                    <a:pt x="144798" y="0"/>
                    <a:pt x="143450" y="0"/>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7" name="Google Shape;1227;p46"/>
            <p:cNvGrpSpPr/>
            <p:nvPr/>
          </p:nvGrpSpPr>
          <p:grpSpPr>
            <a:xfrm>
              <a:off x="965005" y="3030390"/>
              <a:ext cx="3028490" cy="837871"/>
              <a:chOff x="5830225" y="3141424"/>
              <a:chExt cx="2593773" cy="717601"/>
            </a:xfrm>
          </p:grpSpPr>
          <p:sp>
            <p:nvSpPr>
              <p:cNvPr id="1228" name="Google Shape;1228;p46"/>
              <p:cNvSpPr/>
              <p:nvPr/>
            </p:nvSpPr>
            <p:spPr>
              <a:xfrm>
                <a:off x="5830225" y="3141424"/>
                <a:ext cx="2593773" cy="254790"/>
              </a:xfrm>
              <a:custGeom>
                <a:avLst/>
                <a:gdLst/>
                <a:ahLst/>
                <a:cxnLst/>
                <a:rect l="l" t="t" r="r" b="b"/>
                <a:pathLst>
                  <a:path w="89564" h="8798" extrusionOk="0">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6"/>
              <p:cNvSpPr/>
              <p:nvPr/>
            </p:nvSpPr>
            <p:spPr>
              <a:xfrm>
                <a:off x="6878530" y="3396186"/>
                <a:ext cx="497156" cy="462839"/>
              </a:xfrm>
              <a:custGeom>
                <a:avLst/>
                <a:gdLst/>
                <a:ahLst/>
                <a:cxnLst/>
                <a:rect l="l" t="t" r="r" b="b"/>
                <a:pathLst>
                  <a:path w="17167" h="15982" extrusionOk="0">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6"/>
              <p:cNvSpPr/>
              <p:nvPr/>
            </p:nvSpPr>
            <p:spPr>
              <a:xfrm>
                <a:off x="6738767" y="3815585"/>
                <a:ext cx="776707" cy="43440"/>
              </a:xfrm>
              <a:custGeom>
                <a:avLst/>
                <a:gdLst/>
                <a:ahLst/>
                <a:cxnLst/>
                <a:rect l="l" t="t" r="r" b="b"/>
                <a:pathLst>
                  <a:path w="26820" h="1500" extrusionOk="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6"/>
              <p:cNvSpPr/>
              <p:nvPr/>
            </p:nvSpPr>
            <p:spPr>
              <a:xfrm>
                <a:off x="6878530" y="3396186"/>
                <a:ext cx="497156" cy="147638"/>
              </a:xfrm>
              <a:custGeom>
                <a:avLst/>
                <a:gdLst/>
                <a:ahLst/>
                <a:cxnLst/>
                <a:rect l="l" t="t" r="r" b="b"/>
                <a:pathLst>
                  <a:path w="17167" h="5098" extrusionOk="0">
                    <a:moveTo>
                      <a:pt x="1" y="0"/>
                    </a:moveTo>
                    <a:lnTo>
                      <a:pt x="1" y="1156"/>
                    </a:lnTo>
                    <a:lnTo>
                      <a:pt x="17167" y="5097"/>
                    </a:lnTo>
                    <a:lnTo>
                      <a:pt x="17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2" name="Google Shape;1232;p46"/>
          <p:cNvGrpSpPr/>
          <p:nvPr/>
        </p:nvGrpSpPr>
        <p:grpSpPr>
          <a:xfrm>
            <a:off x="964875" y="3679525"/>
            <a:ext cx="1355700" cy="678900"/>
            <a:chOff x="1040525" y="3679525"/>
            <a:chExt cx="1355700" cy="678900"/>
          </a:xfrm>
        </p:grpSpPr>
        <p:sp>
          <p:nvSpPr>
            <p:cNvPr id="1233" name="Google Shape;1233;p46"/>
            <p:cNvSpPr/>
            <p:nvPr/>
          </p:nvSpPr>
          <p:spPr>
            <a:xfrm>
              <a:off x="1040525" y="3679525"/>
              <a:ext cx="1355700" cy="678900"/>
            </a:xfrm>
            <a:prstGeom prst="roundRect">
              <a:avLst>
                <a:gd name="adj" fmla="val 8585"/>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6"/>
            <p:cNvSpPr/>
            <p:nvPr/>
          </p:nvSpPr>
          <p:spPr>
            <a:xfrm>
              <a:off x="1214637" y="3769845"/>
              <a:ext cx="325435" cy="325864"/>
            </a:xfrm>
            <a:custGeom>
              <a:avLst/>
              <a:gdLst/>
              <a:ahLst/>
              <a:cxnLst/>
              <a:rect l="l" t="t" r="r" b="b"/>
              <a:pathLst>
                <a:path w="7589" h="7599" extrusionOk="0">
                  <a:moveTo>
                    <a:pt x="3794" y="0"/>
                  </a:moveTo>
                  <a:cubicBezTo>
                    <a:pt x="1697" y="0"/>
                    <a:pt x="0" y="1703"/>
                    <a:pt x="0" y="3800"/>
                  </a:cubicBezTo>
                  <a:cubicBezTo>
                    <a:pt x="0" y="4884"/>
                    <a:pt x="449" y="5861"/>
                    <a:pt x="1176" y="6550"/>
                  </a:cubicBezTo>
                  <a:cubicBezTo>
                    <a:pt x="1861" y="7200"/>
                    <a:pt x="2781" y="7599"/>
                    <a:pt x="3794" y="7599"/>
                  </a:cubicBezTo>
                  <a:cubicBezTo>
                    <a:pt x="4812" y="7599"/>
                    <a:pt x="5733" y="7200"/>
                    <a:pt x="6413" y="6550"/>
                  </a:cubicBezTo>
                  <a:cubicBezTo>
                    <a:pt x="7138" y="5856"/>
                    <a:pt x="7589" y="4884"/>
                    <a:pt x="7589" y="3800"/>
                  </a:cubicBezTo>
                  <a:cubicBezTo>
                    <a:pt x="7589" y="1703"/>
                    <a:pt x="5896" y="0"/>
                    <a:pt x="3794"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6"/>
            <p:cNvSpPr/>
            <p:nvPr/>
          </p:nvSpPr>
          <p:spPr>
            <a:xfrm>
              <a:off x="1324030" y="3817402"/>
              <a:ext cx="106649" cy="106820"/>
            </a:xfrm>
            <a:custGeom>
              <a:avLst/>
              <a:gdLst/>
              <a:ahLst/>
              <a:cxnLst/>
              <a:rect l="l" t="t" r="r" b="b"/>
              <a:pathLst>
                <a:path w="2487" h="2491" extrusionOk="0">
                  <a:moveTo>
                    <a:pt x="1243" y="1"/>
                  </a:moveTo>
                  <a:cubicBezTo>
                    <a:pt x="558" y="1"/>
                    <a:pt x="1" y="558"/>
                    <a:pt x="1" y="1243"/>
                  </a:cubicBezTo>
                  <a:cubicBezTo>
                    <a:pt x="1" y="1934"/>
                    <a:pt x="558" y="2491"/>
                    <a:pt x="1243" y="2491"/>
                  </a:cubicBezTo>
                  <a:cubicBezTo>
                    <a:pt x="1934" y="2491"/>
                    <a:pt x="2486" y="1934"/>
                    <a:pt x="2486" y="1243"/>
                  </a:cubicBezTo>
                  <a:cubicBezTo>
                    <a:pt x="2486" y="558"/>
                    <a:pt x="1934" y="1"/>
                    <a:pt x="1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6"/>
            <p:cNvSpPr/>
            <p:nvPr/>
          </p:nvSpPr>
          <p:spPr>
            <a:xfrm>
              <a:off x="1265024" y="3964363"/>
              <a:ext cx="224619" cy="131349"/>
            </a:xfrm>
            <a:custGeom>
              <a:avLst/>
              <a:gdLst/>
              <a:ahLst/>
              <a:cxnLst/>
              <a:rect l="l" t="t" r="r" b="b"/>
              <a:pathLst>
                <a:path w="5238" h="3063" extrusionOk="0">
                  <a:moveTo>
                    <a:pt x="2619" y="0"/>
                  </a:moveTo>
                  <a:cubicBezTo>
                    <a:pt x="1367" y="0"/>
                    <a:pt x="308" y="853"/>
                    <a:pt x="1" y="2014"/>
                  </a:cubicBezTo>
                  <a:cubicBezTo>
                    <a:pt x="686" y="2664"/>
                    <a:pt x="1606" y="3063"/>
                    <a:pt x="2619" y="3063"/>
                  </a:cubicBezTo>
                  <a:cubicBezTo>
                    <a:pt x="3637" y="3063"/>
                    <a:pt x="4558" y="2664"/>
                    <a:pt x="5238" y="2014"/>
                  </a:cubicBezTo>
                  <a:cubicBezTo>
                    <a:pt x="4931" y="853"/>
                    <a:pt x="3872" y="0"/>
                    <a:pt x="2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7" name="Google Shape;1237;p46"/>
            <p:cNvGrpSpPr/>
            <p:nvPr/>
          </p:nvGrpSpPr>
          <p:grpSpPr>
            <a:xfrm>
              <a:off x="1214633" y="4136581"/>
              <a:ext cx="1007698" cy="131347"/>
              <a:chOff x="1397158" y="2606681"/>
              <a:chExt cx="1007698" cy="131347"/>
            </a:xfrm>
          </p:grpSpPr>
          <p:sp>
            <p:nvSpPr>
              <p:cNvPr id="1238" name="Google Shape;1238;p46"/>
              <p:cNvSpPr/>
              <p:nvPr/>
            </p:nvSpPr>
            <p:spPr>
              <a:xfrm>
                <a:off x="1397158" y="2606681"/>
                <a:ext cx="144062" cy="131347"/>
              </a:xfrm>
              <a:custGeom>
                <a:avLst/>
                <a:gdLst/>
                <a:ahLst/>
                <a:cxnLst/>
                <a:rect l="l" t="t" r="r" b="b"/>
                <a:pathLst>
                  <a:path w="3923" h="3577" extrusionOk="0">
                    <a:moveTo>
                      <a:pt x="1962" y="1"/>
                    </a:moveTo>
                    <a:cubicBezTo>
                      <a:pt x="1836" y="1"/>
                      <a:pt x="1711" y="66"/>
                      <a:pt x="1647" y="196"/>
                    </a:cubicBezTo>
                    <a:lnTo>
                      <a:pt x="1345" y="816"/>
                    </a:lnTo>
                    <a:cubicBezTo>
                      <a:pt x="1295" y="918"/>
                      <a:pt x="1192" y="989"/>
                      <a:pt x="1080" y="1005"/>
                    </a:cubicBezTo>
                    <a:lnTo>
                      <a:pt x="399" y="1102"/>
                    </a:lnTo>
                    <a:cubicBezTo>
                      <a:pt x="113" y="1147"/>
                      <a:pt x="0" y="1501"/>
                      <a:pt x="205" y="1699"/>
                    </a:cubicBezTo>
                    <a:lnTo>
                      <a:pt x="696" y="2181"/>
                    </a:lnTo>
                    <a:cubicBezTo>
                      <a:pt x="783" y="2263"/>
                      <a:pt x="819" y="2374"/>
                      <a:pt x="798" y="2487"/>
                    </a:cubicBezTo>
                    <a:lnTo>
                      <a:pt x="681" y="3167"/>
                    </a:lnTo>
                    <a:cubicBezTo>
                      <a:pt x="644" y="3394"/>
                      <a:pt x="822" y="3576"/>
                      <a:pt x="1027" y="3576"/>
                    </a:cubicBezTo>
                    <a:cubicBezTo>
                      <a:pt x="1081" y="3576"/>
                      <a:pt x="1137" y="3563"/>
                      <a:pt x="1192" y="3535"/>
                    </a:cubicBezTo>
                    <a:lnTo>
                      <a:pt x="1801" y="3214"/>
                    </a:lnTo>
                    <a:cubicBezTo>
                      <a:pt x="1849" y="3188"/>
                      <a:pt x="1904" y="3175"/>
                      <a:pt x="1960" y="3175"/>
                    </a:cubicBezTo>
                    <a:cubicBezTo>
                      <a:pt x="2015" y="3175"/>
                      <a:pt x="2072" y="3188"/>
                      <a:pt x="2123" y="3214"/>
                    </a:cubicBezTo>
                    <a:lnTo>
                      <a:pt x="2731" y="3535"/>
                    </a:lnTo>
                    <a:cubicBezTo>
                      <a:pt x="2785" y="3563"/>
                      <a:pt x="2840" y="3576"/>
                      <a:pt x="2894" y="3576"/>
                    </a:cubicBezTo>
                    <a:cubicBezTo>
                      <a:pt x="3098" y="3576"/>
                      <a:pt x="3279" y="3394"/>
                      <a:pt x="3238" y="3167"/>
                    </a:cubicBezTo>
                    <a:lnTo>
                      <a:pt x="3125" y="2487"/>
                    </a:lnTo>
                    <a:cubicBezTo>
                      <a:pt x="3105" y="2374"/>
                      <a:pt x="3141" y="2263"/>
                      <a:pt x="3222" y="2181"/>
                    </a:cubicBezTo>
                    <a:lnTo>
                      <a:pt x="3713" y="1699"/>
                    </a:lnTo>
                    <a:cubicBezTo>
                      <a:pt x="3923" y="1501"/>
                      <a:pt x="3811" y="1147"/>
                      <a:pt x="3519" y="1102"/>
                    </a:cubicBezTo>
                    <a:lnTo>
                      <a:pt x="2844" y="1005"/>
                    </a:lnTo>
                    <a:cubicBezTo>
                      <a:pt x="2726" y="989"/>
                      <a:pt x="2629" y="918"/>
                      <a:pt x="2578" y="816"/>
                    </a:cubicBezTo>
                    <a:lnTo>
                      <a:pt x="2277" y="196"/>
                    </a:lnTo>
                    <a:cubicBezTo>
                      <a:pt x="2212" y="66"/>
                      <a:pt x="2087" y="1"/>
                      <a:pt x="19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6"/>
              <p:cNvSpPr/>
              <p:nvPr/>
            </p:nvSpPr>
            <p:spPr>
              <a:xfrm>
                <a:off x="1613003" y="2606681"/>
                <a:ext cx="144062" cy="131347"/>
              </a:xfrm>
              <a:custGeom>
                <a:avLst/>
                <a:gdLst/>
                <a:ahLst/>
                <a:cxnLst/>
                <a:rect l="l" t="t" r="r" b="b"/>
                <a:pathLst>
                  <a:path w="3923" h="3577" extrusionOk="0">
                    <a:moveTo>
                      <a:pt x="1961" y="1"/>
                    </a:moveTo>
                    <a:cubicBezTo>
                      <a:pt x="1836" y="1"/>
                      <a:pt x="1711" y="66"/>
                      <a:pt x="1646" y="196"/>
                    </a:cubicBezTo>
                    <a:lnTo>
                      <a:pt x="1345" y="816"/>
                    </a:lnTo>
                    <a:cubicBezTo>
                      <a:pt x="1294" y="918"/>
                      <a:pt x="1192" y="989"/>
                      <a:pt x="1079" y="1005"/>
                    </a:cubicBezTo>
                    <a:lnTo>
                      <a:pt x="399" y="1102"/>
                    </a:lnTo>
                    <a:cubicBezTo>
                      <a:pt x="112" y="1147"/>
                      <a:pt x="0" y="1501"/>
                      <a:pt x="204" y="1699"/>
                    </a:cubicBezTo>
                    <a:lnTo>
                      <a:pt x="701" y="2181"/>
                    </a:lnTo>
                    <a:cubicBezTo>
                      <a:pt x="782" y="2263"/>
                      <a:pt x="818" y="2374"/>
                      <a:pt x="798" y="2487"/>
                    </a:cubicBezTo>
                    <a:lnTo>
                      <a:pt x="685" y="3167"/>
                    </a:lnTo>
                    <a:cubicBezTo>
                      <a:pt x="644" y="3394"/>
                      <a:pt x="825" y="3576"/>
                      <a:pt x="1029" y="3576"/>
                    </a:cubicBezTo>
                    <a:cubicBezTo>
                      <a:pt x="1083" y="3576"/>
                      <a:pt x="1138" y="3563"/>
                      <a:pt x="1192" y="3535"/>
                    </a:cubicBezTo>
                    <a:lnTo>
                      <a:pt x="1800" y="3214"/>
                    </a:lnTo>
                    <a:cubicBezTo>
                      <a:pt x="1851" y="3188"/>
                      <a:pt x="1906" y="3175"/>
                      <a:pt x="1961" y="3175"/>
                    </a:cubicBezTo>
                    <a:cubicBezTo>
                      <a:pt x="2016" y="3175"/>
                      <a:pt x="2071" y="3188"/>
                      <a:pt x="2122" y="3214"/>
                    </a:cubicBezTo>
                    <a:lnTo>
                      <a:pt x="2731" y="3535"/>
                    </a:lnTo>
                    <a:cubicBezTo>
                      <a:pt x="2784" y="3563"/>
                      <a:pt x="2840" y="3576"/>
                      <a:pt x="2894" y="3576"/>
                    </a:cubicBezTo>
                    <a:cubicBezTo>
                      <a:pt x="3097" y="3576"/>
                      <a:pt x="3277" y="3394"/>
                      <a:pt x="3237" y="3167"/>
                    </a:cubicBezTo>
                    <a:lnTo>
                      <a:pt x="3125" y="2487"/>
                    </a:lnTo>
                    <a:cubicBezTo>
                      <a:pt x="3104" y="2374"/>
                      <a:pt x="3140" y="2263"/>
                      <a:pt x="3222" y="2181"/>
                    </a:cubicBezTo>
                    <a:lnTo>
                      <a:pt x="3718" y="1699"/>
                    </a:lnTo>
                    <a:cubicBezTo>
                      <a:pt x="3923" y="1501"/>
                      <a:pt x="3810" y="1147"/>
                      <a:pt x="3524" y="1102"/>
                    </a:cubicBezTo>
                    <a:lnTo>
                      <a:pt x="2843" y="1005"/>
                    </a:lnTo>
                    <a:cubicBezTo>
                      <a:pt x="2726" y="989"/>
                      <a:pt x="2628" y="918"/>
                      <a:pt x="2578" y="816"/>
                    </a:cubicBezTo>
                    <a:lnTo>
                      <a:pt x="2276" y="196"/>
                    </a:lnTo>
                    <a:cubicBezTo>
                      <a:pt x="2212" y="66"/>
                      <a:pt x="2087"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6"/>
              <p:cNvSpPr/>
              <p:nvPr/>
            </p:nvSpPr>
            <p:spPr>
              <a:xfrm>
                <a:off x="1828847" y="2606681"/>
                <a:ext cx="144062" cy="131347"/>
              </a:xfrm>
              <a:custGeom>
                <a:avLst/>
                <a:gdLst/>
                <a:ahLst/>
                <a:cxnLst/>
                <a:rect l="l" t="t" r="r" b="b"/>
                <a:pathLst>
                  <a:path w="3923" h="3577" extrusionOk="0">
                    <a:moveTo>
                      <a:pt x="1963" y="1"/>
                    </a:moveTo>
                    <a:cubicBezTo>
                      <a:pt x="1839" y="1"/>
                      <a:pt x="1713" y="66"/>
                      <a:pt x="1647" y="196"/>
                    </a:cubicBezTo>
                    <a:lnTo>
                      <a:pt x="1345" y="816"/>
                    </a:lnTo>
                    <a:cubicBezTo>
                      <a:pt x="1294" y="918"/>
                      <a:pt x="1197" y="989"/>
                      <a:pt x="1084" y="1005"/>
                    </a:cubicBezTo>
                    <a:lnTo>
                      <a:pt x="404" y="1102"/>
                    </a:lnTo>
                    <a:cubicBezTo>
                      <a:pt x="118" y="1147"/>
                      <a:pt x="0" y="1501"/>
                      <a:pt x="210" y="1699"/>
                    </a:cubicBezTo>
                    <a:lnTo>
                      <a:pt x="701" y="2181"/>
                    </a:lnTo>
                    <a:cubicBezTo>
                      <a:pt x="783" y="2263"/>
                      <a:pt x="819" y="2374"/>
                      <a:pt x="803" y="2487"/>
                    </a:cubicBezTo>
                    <a:lnTo>
                      <a:pt x="685" y="3167"/>
                    </a:lnTo>
                    <a:cubicBezTo>
                      <a:pt x="645" y="3394"/>
                      <a:pt x="826" y="3576"/>
                      <a:pt x="1029" y="3576"/>
                    </a:cubicBezTo>
                    <a:cubicBezTo>
                      <a:pt x="1083" y="3576"/>
                      <a:pt x="1138" y="3563"/>
                      <a:pt x="1192" y="3535"/>
                    </a:cubicBezTo>
                    <a:lnTo>
                      <a:pt x="1801" y="3214"/>
                    </a:lnTo>
                    <a:cubicBezTo>
                      <a:pt x="1852" y="3188"/>
                      <a:pt x="1908" y="3175"/>
                      <a:pt x="1964" y="3175"/>
                    </a:cubicBezTo>
                    <a:cubicBezTo>
                      <a:pt x="2020" y="3175"/>
                      <a:pt x="2076" y="3188"/>
                      <a:pt x="2127" y="3214"/>
                    </a:cubicBezTo>
                    <a:lnTo>
                      <a:pt x="2731" y="3535"/>
                    </a:lnTo>
                    <a:cubicBezTo>
                      <a:pt x="2786" y="3563"/>
                      <a:pt x="2842" y="3576"/>
                      <a:pt x="2896" y="3576"/>
                    </a:cubicBezTo>
                    <a:cubicBezTo>
                      <a:pt x="3101" y="3576"/>
                      <a:pt x="3279" y="3394"/>
                      <a:pt x="3243" y="3167"/>
                    </a:cubicBezTo>
                    <a:lnTo>
                      <a:pt x="3125" y="2487"/>
                    </a:lnTo>
                    <a:cubicBezTo>
                      <a:pt x="3104" y="2374"/>
                      <a:pt x="3146" y="2263"/>
                      <a:pt x="3227" y="2181"/>
                    </a:cubicBezTo>
                    <a:lnTo>
                      <a:pt x="3718" y="1699"/>
                    </a:lnTo>
                    <a:cubicBezTo>
                      <a:pt x="3923" y="1501"/>
                      <a:pt x="3810" y="1147"/>
                      <a:pt x="3524" y="1102"/>
                    </a:cubicBezTo>
                    <a:lnTo>
                      <a:pt x="2844" y="1005"/>
                    </a:lnTo>
                    <a:cubicBezTo>
                      <a:pt x="2731" y="989"/>
                      <a:pt x="2634" y="918"/>
                      <a:pt x="2582" y="816"/>
                    </a:cubicBezTo>
                    <a:lnTo>
                      <a:pt x="2276" y="196"/>
                    </a:lnTo>
                    <a:cubicBezTo>
                      <a:pt x="2212" y="66"/>
                      <a:pt x="2088" y="1"/>
                      <a:pt x="1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6"/>
              <p:cNvSpPr/>
              <p:nvPr/>
            </p:nvSpPr>
            <p:spPr>
              <a:xfrm>
                <a:off x="2044692" y="2606681"/>
                <a:ext cx="144283" cy="131347"/>
              </a:xfrm>
              <a:custGeom>
                <a:avLst/>
                <a:gdLst/>
                <a:ahLst/>
                <a:cxnLst/>
                <a:rect l="l" t="t" r="r" b="b"/>
                <a:pathLst>
                  <a:path w="3929" h="3577" extrusionOk="0">
                    <a:moveTo>
                      <a:pt x="1965" y="1"/>
                    </a:moveTo>
                    <a:cubicBezTo>
                      <a:pt x="1841" y="1"/>
                      <a:pt x="1717" y="66"/>
                      <a:pt x="1653" y="196"/>
                    </a:cubicBezTo>
                    <a:lnTo>
                      <a:pt x="1346" y="816"/>
                    </a:lnTo>
                    <a:cubicBezTo>
                      <a:pt x="1296" y="918"/>
                      <a:pt x="1198" y="989"/>
                      <a:pt x="1086" y="1005"/>
                    </a:cubicBezTo>
                    <a:lnTo>
                      <a:pt x="406" y="1102"/>
                    </a:lnTo>
                    <a:cubicBezTo>
                      <a:pt x="119" y="1147"/>
                      <a:pt x="1" y="1501"/>
                      <a:pt x="211" y="1699"/>
                    </a:cubicBezTo>
                    <a:lnTo>
                      <a:pt x="702" y="2181"/>
                    </a:lnTo>
                    <a:cubicBezTo>
                      <a:pt x="784" y="2263"/>
                      <a:pt x="820" y="2374"/>
                      <a:pt x="805" y="2487"/>
                    </a:cubicBezTo>
                    <a:lnTo>
                      <a:pt x="687" y="3167"/>
                    </a:lnTo>
                    <a:cubicBezTo>
                      <a:pt x="646" y="3394"/>
                      <a:pt x="827" y="3576"/>
                      <a:pt x="1030" y="3576"/>
                    </a:cubicBezTo>
                    <a:cubicBezTo>
                      <a:pt x="1084" y="3576"/>
                      <a:pt x="1139" y="3563"/>
                      <a:pt x="1193" y="3535"/>
                    </a:cubicBezTo>
                    <a:lnTo>
                      <a:pt x="1801" y="3214"/>
                    </a:lnTo>
                    <a:cubicBezTo>
                      <a:pt x="1852" y="3188"/>
                      <a:pt x="1909" y="3175"/>
                      <a:pt x="1965" y="3175"/>
                    </a:cubicBezTo>
                    <a:cubicBezTo>
                      <a:pt x="2021" y="3175"/>
                      <a:pt x="2078" y="3188"/>
                      <a:pt x="2129" y="3214"/>
                    </a:cubicBezTo>
                    <a:lnTo>
                      <a:pt x="2738" y="3535"/>
                    </a:lnTo>
                    <a:cubicBezTo>
                      <a:pt x="2791" y="3563"/>
                      <a:pt x="2847" y="3576"/>
                      <a:pt x="2900" y="3576"/>
                    </a:cubicBezTo>
                    <a:cubicBezTo>
                      <a:pt x="3102" y="3576"/>
                      <a:pt x="3280" y="3394"/>
                      <a:pt x="3244" y="3167"/>
                    </a:cubicBezTo>
                    <a:lnTo>
                      <a:pt x="3126" y="2487"/>
                    </a:lnTo>
                    <a:cubicBezTo>
                      <a:pt x="3106" y="2374"/>
                      <a:pt x="3147" y="2263"/>
                      <a:pt x="3229" y="2181"/>
                    </a:cubicBezTo>
                    <a:lnTo>
                      <a:pt x="3720" y="1699"/>
                    </a:lnTo>
                    <a:cubicBezTo>
                      <a:pt x="3928" y="1501"/>
                      <a:pt x="3812" y="1147"/>
                      <a:pt x="3525" y="1102"/>
                    </a:cubicBezTo>
                    <a:lnTo>
                      <a:pt x="2845" y="1005"/>
                    </a:lnTo>
                    <a:cubicBezTo>
                      <a:pt x="2732" y="989"/>
                      <a:pt x="2635" y="918"/>
                      <a:pt x="2585" y="816"/>
                    </a:cubicBezTo>
                    <a:lnTo>
                      <a:pt x="2278" y="196"/>
                    </a:lnTo>
                    <a:cubicBezTo>
                      <a:pt x="2213" y="66"/>
                      <a:pt x="2089" y="1"/>
                      <a:pt x="1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6"/>
              <p:cNvSpPr/>
              <p:nvPr/>
            </p:nvSpPr>
            <p:spPr>
              <a:xfrm>
                <a:off x="2260757" y="2606681"/>
                <a:ext cx="144099" cy="131347"/>
              </a:xfrm>
              <a:custGeom>
                <a:avLst/>
                <a:gdLst/>
                <a:ahLst/>
                <a:cxnLst/>
                <a:rect l="l" t="t" r="r" b="b"/>
                <a:pathLst>
                  <a:path w="3924" h="3577" extrusionOk="0">
                    <a:moveTo>
                      <a:pt x="1960" y="1"/>
                    </a:moveTo>
                    <a:cubicBezTo>
                      <a:pt x="1835" y="1"/>
                      <a:pt x="1711" y="66"/>
                      <a:pt x="1647" y="196"/>
                    </a:cubicBezTo>
                    <a:lnTo>
                      <a:pt x="1340" y="816"/>
                    </a:lnTo>
                    <a:cubicBezTo>
                      <a:pt x="1290" y="918"/>
                      <a:pt x="1193" y="989"/>
                      <a:pt x="1080" y="1005"/>
                    </a:cubicBezTo>
                    <a:lnTo>
                      <a:pt x="400" y="1102"/>
                    </a:lnTo>
                    <a:cubicBezTo>
                      <a:pt x="113" y="1147"/>
                      <a:pt x="1" y="1501"/>
                      <a:pt x="205" y="1699"/>
                    </a:cubicBezTo>
                    <a:lnTo>
                      <a:pt x="696" y="2181"/>
                    </a:lnTo>
                    <a:cubicBezTo>
                      <a:pt x="778" y="2263"/>
                      <a:pt x="818" y="2374"/>
                      <a:pt x="799" y="2487"/>
                    </a:cubicBezTo>
                    <a:lnTo>
                      <a:pt x="681" y="3167"/>
                    </a:lnTo>
                    <a:cubicBezTo>
                      <a:pt x="644" y="3394"/>
                      <a:pt x="822" y="3576"/>
                      <a:pt x="1027" y="3576"/>
                    </a:cubicBezTo>
                    <a:cubicBezTo>
                      <a:pt x="1082" y="3576"/>
                      <a:pt x="1138" y="3563"/>
                      <a:pt x="1193" y="3535"/>
                    </a:cubicBezTo>
                    <a:lnTo>
                      <a:pt x="1795" y="3214"/>
                    </a:lnTo>
                    <a:cubicBezTo>
                      <a:pt x="1847" y="3188"/>
                      <a:pt x="1903" y="3175"/>
                      <a:pt x="1960" y="3175"/>
                    </a:cubicBezTo>
                    <a:cubicBezTo>
                      <a:pt x="2016" y="3175"/>
                      <a:pt x="2072" y="3188"/>
                      <a:pt x="2123" y="3214"/>
                    </a:cubicBezTo>
                    <a:lnTo>
                      <a:pt x="2732" y="3535"/>
                    </a:lnTo>
                    <a:cubicBezTo>
                      <a:pt x="2785" y="3563"/>
                      <a:pt x="2841" y="3576"/>
                      <a:pt x="2894" y="3576"/>
                    </a:cubicBezTo>
                    <a:cubicBezTo>
                      <a:pt x="3098" y="3576"/>
                      <a:pt x="3278" y="3394"/>
                      <a:pt x="3237" y="3167"/>
                    </a:cubicBezTo>
                    <a:lnTo>
                      <a:pt x="3119" y="2487"/>
                    </a:lnTo>
                    <a:cubicBezTo>
                      <a:pt x="3105" y="2374"/>
                      <a:pt x="3140" y="2263"/>
                      <a:pt x="3223" y="2181"/>
                    </a:cubicBezTo>
                    <a:lnTo>
                      <a:pt x="3714" y="1699"/>
                    </a:lnTo>
                    <a:cubicBezTo>
                      <a:pt x="3923" y="1501"/>
                      <a:pt x="3806" y="1147"/>
                      <a:pt x="3518" y="1102"/>
                    </a:cubicBezTo>
                    <a:lnTo>
                      <a:pt x="2838" y="1005"/>
                    </a:lnTo>
                    <a:cubicBezTo>
                      <a:pt x="2727" y="989"/>
                      <a:pt x="2629" y="918"/>
                      <a:pt x="2578" y="816"/>
                    </a:cubicBezTo>
                    <a:lnTo>
                      <a:pt x="2276" y="196"/>
                    </a:lnTo>
                    <a:cubicBezTo>
                      <a:pt x="2210" y="66"/>
                      <a:pt x="2085" y="1"/>
                      <a:pt x="1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46"/>
            <p:cNvSpPr/>
            <p:nvPr/>
          </p:nvSpPr>
          <p:spPr>
            <a:xfrm>
              <a:off x="1646325" y="3825050"/>
              <a:ext cx="576015" cy="38928"/>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6"/>
            <p:cNvSpPr/>
            <p:nvPr/>
          </p:nvSpPr>
          <p:spPr>
            <a:xfrm>
              <a:off x="1646325" y="3913458"/>
              <a:ext cx="576015" cy="38868"/>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6"/>
            <p:cNvSpPr/>
            <p:nvPr/>
          </p:nvSpPr>
          <p:spPr>
            <a:xfrm>
              <a:off x="1646325" y="4001626"/>
              <a:ext cx="481479" cy="38898"/>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6"/>
          <p:cNvGrpSpPr/>
          <p:nvPr/>
        </p:nvGrpSpPr>
        <p:grpSpPr>
          <a:xfrm>
            <a:off x="2282900" y="800475"/>
            <a:ext cx="1710600" cy="263700"/>
            <a:chOff x="2282900" y="800475"/>
            <a:chExt cx="1710600" cy="263700"/>
          </a:xfrm>
        </p:grpSpPr>
        <p:sp>
          <p:nvSpPr>
            <p:cNvPr id="1250" name="Google Shape;1250;p46"/>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6"/>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6"/>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4" name="Google Shape;1254;p46">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6">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6">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n 3">
            <a:extLst>
              <a:ext uri="{FF2B5EF4-FFF2-40B4-BE49-F238E27FC236}">
                <a16:creationId xmlns:a16="http://schemas.microsoft.com/office/drawing/2014/main" id="{4E6E9FCF-6AD6-428C-AC9F-A024DD5A2237}"/>
              </a:ext>
            </a:extLst>
          </p:cNvPr>
          <p:cNvPicPr>
            <a:picLocks noChangeAspect="1"/>
          </p:cNvPicPr>
          <p:nvPr/>
        </p:nvPicPr>
        <p:blipFill>
          <a:blip r:embed="rId6"/>
          <a:stretch>
            <a:fillRect/>
          </a:stretch>
        </p:blipFill>
        <p:spPr>
          <a:xfrm>
            <a:off x="4697039" y="1334350"/>
            <a:ext cx="1340646" cy="1050565"/>
          </a:xfrm>
          <a:prstGeom prst="rect">
            <a:avLst/>
          </a:prstGeom>
        </p:spPr>
      </p:pic>
      <p:grpSp>
        <p:nvGrpSpPr>
          <p:cNvPr id="58" name="Google Shape;4327;p57">
            <a:extLst>
              <a:ext uri="{FF2B5EF4-FFF2-40B4-BE49-F238E27FC236}">
                <a16:creationId xmlns:a16="http://schemas.microsoft.com/office/drawing/2014/main" id="{01713A56-7586-4418-B708-3FD952E4ED48}"/>
              </a:ext>
            </a:extLst>
          </p:cNvPr>
          <p:cNvGrpSpPr/>
          <p:nvPr/>
        </p:nvGrpSpPr>
        <p:grpSpPr>
          <a:xfrm rot="15198121">
            <a:off x="3630518" y="3925157"/>
            <a:ext cx="341188" cy="341100"/>
            <a:chOff x="6258425" y="3842875"/>
            <a:chExt cx="341188" cy="341100"/>
          </a:xfrm>
        </p:grpSpPr>
        <p:sp>
          <p:nvSpPr>
            <p:cNvPr id="59" name="Google Shape;4328;p57">
              <a:extLst>
                <a:ext uri="{FF2B5EF4-FFF2-40B4-BE49-F238E27FC236}">
                  <a16:creationId xmlns:a16="http://schemas.microsoft.com/office/drawing/2014/main" id="{45DDA7C0-DFEB-4FF3-B26B-565E6195D309}"/>
                </a:ext>
              </a:extLst>
            </p:cNvPr>
            <p:cNvSpPr/>
            <p:nvPr/>
          </p:nvSpPr>
          <p:spPr>
            <a:xfrm>
              <a:off x="6258552" y="3842896"/>
              <a:ext cx="341061" cy="341051"/>
            </a:xfrm>
            <a:custGeom>
              <a:avLst/>
              <a:gdLst/>
              <a:ahLst/>
              <a:cxnLst/>
              <a:rect l="l" t="t" r="r" b="b"/>
              <a:pathLst>
                <a:path w="34038" h="34037" extrusionOk="0">
                  <a:moveTo>
                    <a:pt x="17020" y="4285"/>
                  </a:moveTo>
                  <a:cubicBezTo>
                    <a:pt x="24057" y="4285"/>
                    <a:pt x="29752" y="9988"/>
                    <a:pt x="29752" y="17018"/>
                  </a:cubicBezTo>
                  <a:cubicBezTo>
                    <a:pt x="29752" y="20201"/>
                    <a:pt x="28586" y="23115"/>
                    <a:pt x="26646" y="25344"/>
                  </a:cubicBezTo>
                  <a:cubicBezTo>
                    <a:pt x="24317" y="28045"/>
                    <a:pt x="20868" y="29752"/>
                    <a:pt x="17020" y="29752"/>
                  </a:cubicBezTo>
                  <a:cubicBezTo>
                    <a:pt x="9988" y="29752"/>
                    <a:pt x="4286" y="24050"/>
                    <a:pt x="4286" y="17018"/>
                  </a:cubicBezTo>
                  <a:cubicBezTo>
                    <a:pt x="4286" y="9988"/>
                    <a:pt x="9988" y="4285"/>
                    <a:pt x="17020" y="4285"/>
                  </a:cubicBezTo>
                  <a:close/>
                  <a:moveTo>
                    <a:pt x="17020" y="0"/>
                  </a:moveTo>
                  <a:cubicBezTo>
                    <a:pt x="7625" y="0"/>
                    <a:pt x="1" y="7619"/>
                    <a:pt x="1" y="17018"/>
                  </a:cubicBezTo>
                  <a:cubicBezTo>
                    <a:pt x="1" y="26419"/>
                    <a:pt x="7625" y="34037"/>
                    <a:pt x="17020" y="34037"/>
                  </a:cubicBezTo>
                  <a:cubicBezTo>
                    <a:pt x="22164" y="34037"/>
                    <a:pt x="26768" y="31754"/>
                    <a:pt x="29898" y="28149"/>
                  </a:cubicBezTo>
                  <a:cubicBezTo>
                    <a:pt x="32482" y="25164"/>
                    <a:pt x="34037" y="21275"/>
                    <a:pt x="34037" y="17018"/>
                  </a:cubicBezTo>
                  <a:cubicBezTo>
                    <a:pt x="34037" y="7619"/>
                    <a:pt x="26420" y="0"/>
                    <a:pt x="17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329;p57">
              <a:extLst>
                <a:ext uri="{FF2B5EF4-FFF2-40B4-BE49-F238E27FC236}">
                  <a16:creationId xmlns:a16="http://schemas.microsoft.com/office/drawing/2014/main" id="{932DF2A7-5DBB-4327-A060-26CE45DBF480}"/>
                </a:ext>
              </a:extLst>
            </p:cNvPr>
            <p:cNvSpPr/>
            <p:nvPr/>
          </p:nvSpPr>
          <p:spPr>
            <a:xfrm rot="5400000">
              <a:off x="6258425" y="3842875"/>
              <a:ext cx="341100" cy="341100"/>
            </a:xfrm>
            <a:prstGeom prst="blockArc">
              <a:avLst>
                <a:gd name="adj1" fmla="val 10800000"/>
                <a:gd name="adj2" fmla="val 1089005"/>
                <a:gd name="adj3" fmla="val 12237"/>
              </a:avLst>
            </a:pr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4330;p57">
            <a:extLst>
              <a:ext uri="{FF2B5EF4-FFF2-40B4-BE49-F238E27FC236}">
                <a16:creationId xmlns:a16="http://schemas.microsoft.com/office/drawing/2014/main" id="{AF282475-EB61-44A3-819A-59AD4C9BC927}"/>
              </a:ext>
            </a:extLst>
          </p:cNvPr>
          <p:cNvGrpSpPr/>
          <p:nvPr/>
        </p:nvGrpSpPr>
        <p:grpSpPr>
          <a:xfrm rot="15198121">
            <a:off x="3630546" y="3475378"/>
            <a:ext cx="341117" cy="341118"/>
            <a:chOff x="7302302" y="2787683"/>
            <a:chExt cx="341117" cy="341118"/>
          </a:xfrm>
        </p:grpSpPr>
        <p:sp>
          <p:nvSpPr>
            <p:cNvPr id="62" name="Google Shape;4331;p57">
              <a:extLst>
                <a:ext uri="{FF2B5EF4-FFF2-40B4-BE49-F238E27FC236}">
                  <a16:creationId xmlns:a16="http://schemas.microsoft.com/office/drawing/2014/main" id="{1DAB9BD9-DF50-4FA3-A2BB-3642A696B41E}"/>
                </a:ext>
              </a:extLst>
            </p:cNvPr>
            <p:cNvSpPr/>
            <p:nvPr/>
          </p:nvSpPr>
          <p:spPr>
            <a:xfrm>
              <a:off x="7302302" y="2787683"/>
              <a:ext cx="341061" cy="341051"/>
            </a:xfrm>
            <a:custGeom>
              <a:avLst/>
              <a:gdLst/>
              <a:ahLst/>
              <a:cxnLst/>
              <a:rect l="l" t="t" r="r" b="b"/>
              <a:pathLst>
                <a:path w="34038" h="34037" extrusionOk="0">
                  <a:moveTo>
                    <a:pt x="17020" y="4285"/>
                  </a:moveTo>
                  <a:cubicBezTo>
                    <a:pt x="24057" y="4285"/>
                    <a:pt x="29752" y="9988"/>
                    <a:pt x="29752" y="17018"/>
                  </a:cubicBezTo>
                  <a:cubicBezTo>
                    <a:pt x="29752" y="20201"/>
                    <a:pt x="28586" y="23115"/>
                    <a:pt x="26646" y="25344"/>
                  </a:cubicBezTo>
                  <a:cubicBezTo>
                    <a:pt x="24317" y="28045"/>
                    <a:pt x="20868" y="29752"/>
                    <a:pt x="17020" y="29752"/>
                  </a:cubicBezTo>
                  <a:cubicBezTo>
                    <a:pt x="9988" y="29752"/>
                    <a:pt x="4286" y="24050"/>
                    <a:pt x="4286" y="17018"/>
                  </a:cubicBezTo>
                  <a:cubicBezTo>
                    <a:pt x="4286" y="9988"/>
                    <a:pt x="9988" y="4285"/>
                    <a:pt x="17020" y="4285"/>
                  </a:cubicBezTo>
                  <a:close/>
                  <a:moveTo>
                    <a:pt x="17020" y="0"/>
                  </a:moveTo>
                  <a:cubicBezTo>
                    <a:pt x="7625" y="0"/>
                    <a:pt x="1" y="7619"/>
                    <a:pt x="1" y="17018"/>
                  </a:cubicBezTo>
                  <a:cubicBezTo>
                    <a:pt x="1" y="26419"/>
                    <a:pt x="7625" y="34037"/>
                    <a:pt x="17020" y="34037"/>
                  </a:cubicBezTo>
                  <a:cubicBezTo>
                    <a:pt x="22164" y="34037"/>
                    <a:pt x="26768" y="31754"/>
                    <a:pt x="29898" y="28149"/>
                  </a:cubicBezTo>
                  <a:cubicBezTo>
                    <a:pt x="32482" y="25164"/>
                    <a:pt x="34037" y="21275"/>
                    <a:pt x="34037" y="17018"/>
                  </a:cubicBezTo>
                  <a:cubicBezTo>
                    <a:pt x="34037" y="7619"/>
                    <a:pt x="26420" y="0"/>
                    <a:pt x="17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332;p57">
              <a:extLst>
                <a:ext uri="{FF2B5EF4-FFF2-40B4-BE49-F238E27FC236}">
                  <a16:creationId xmlns:a16="http://schemas.microsoft.com/office/drawing/2014/main" id="{437CC8C4-F387-42EF-93BF-81F8B0B2648D}"/>
                </a:ext>
              </a:extLst>
            </p:cNvPr>
            <p:cNvSpPr/>
            <p:nvPr/>
          </p:nvSpPr>
          <p:spPr>
            <a:xfrm rot="5400000">
              <a:off x="7302319" y="2787701"/>
              <a:ext cx="341100" cy="341100"/>
            </a:xfrm>
            <a:prstGeom prst="blockArc">
              <a:avLst>
                <a:gd name="adj1" fmla="val 10800000"/>
                <a:gd name="adj2" fmla="val 18580932"/>
                <a:gd name="adj3" fmla="val 1279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4333;p57">
            <a:extLst>
              <a:ext uri="{FF2B5EF4-FFF2-40B4-BE49-F238E27FC236}">
                <a16:creationId xmlns:a16="http://schemas.microsoft.com/office/drawing/2014/main" id="{31FC5218-9F54-47EE-8773-AB842F7511F4}"/>
              </a:ext>
            </a:extLst>
          </p:cNvPr>
          <p:cNvGrpSpPr/>
          <p:nvPr/>
        </p:nvGrpSpPr>
        <p:grpSpPr>
          <a:xfrm rot="15198121">
            <a:off x="3173996" y="3475383"/>
            <a:ext cx="341117" cy="341100"/>
            <a:chOff x="7302302" y="2359351"/>
            <a:chExt cx="341117" cy="341100"/>
          </a:xfrm>
        </p:grpSpPr>
        <p:sp>
          <p:nvSpPr>
            <p:cNvPr id="65" name="Google Shape;4334;p57">
              <a:extLst>
                <a:ext uri="{FF2B5EF4-FFF2-40B4-BE49-F238E27FC236}">
                  <a16:creationId xmlns:a16="http://schemas.microsoft.com/office/drawing/2014/main" id="{F86B5E09-75B4-4FFB-A415-F999AB8D6A70}"/>
                </a:ext>
              </a:extLst>
            </p:cNvPr>
            <p:cNvSpPr/>
            <p:nvPr/>
          </p:nvSpPr>
          <p:spPr>
            <a:xfrm>
              <a:off x="7302302" y="2359364"/>
              <a:ext cx="341061" cy="341051"/>
            </a:xfrm>
            <a:custGeom>
              <a:avLst/>
              <a:gdLst/>
              <a:ahLst/>
              <a:cxnLst/>
              <a:rect l="l" t="t" r="r" b="b"/>
              <a:pathLst>
                <a:path w="34038" h="34037" extrusionOk="0">
                  <a:moveTo>
                    <a:pt x="17020" y="4285"/>
                  </a:moveTo>
                  <a:cubicBezTo>
                    <a:pt x="24057" y="4285"/>
                    <a:pt x="29752" y="9988"/>
                    <a:pt x="29752" y="17018"/>
                  </a:cubicBezTo>
                  <a:cubicBezTo>
                    <a:pt x="29752" y="20201"/>
                    <a:pt x="28586" y="23115"/>
                    <a:pt x="26646" y="25344"/>
                  </a:cubicBezTo>
                  <a:cubicBezTo>
                    <a:pt x="24317" y="28045"/>
                    <a:pt x="20868" y="29752"/>
                    <a:pt x="17020" y="29752"/>
                  </a:cubicBezTo>
                  <a:cubicBezTo>
                    <a:pt x="9988" y="29752"/>
                    <a:pt x="4286" y="24050"/>
                    <a:pt x="4286" y="17018"/>
                  </a:cubicBezTo>
                  <a:cubicBezTo>
                    <a:pt x="4286" y="9988"/>
                    <a:pt x="9988" y="4285"/>
                    <a:pt x="17020" y="4285"/>
                  </a:cubicBezTo>
                  <a:close/>
                  <a:moveTo>
                    <a:pt x="17020" y="0"/>
                  </a:moveTo>
                  <a:cubicBezTo>
                    <a:pt x="7625" y="0"/>
                    <a:pt x="1" y="7619"/>
                    <a:pt x="1" y="17018"/>
                  </a:cubicBezTo>
                  <a:cubicBezTo>
                    <a:pt x="1" y="26419"/>
                    <a:pt x="7625" y="34037"/>
                    <a:pt x="17020" y="34037"/>
                  </a:cubicBezTo>
                  <a:cubicBezTo>
                    <a:pt x="22164" y="34037"/>
                    <a:pt x="26768" y="31754"/>
                    <a:pt x="29898" y="28149"/>
                  </a:cubicBezTo>
                  <a:cubicBezTo>
                    <a:pt x="32482" y="25164"/>
                    <a:pt x="34037" y="21275"/>
                    <a:pt x="34037" y="17018"/>
                  </a:cubicBezTo>
                  <a:cubicBezTo>
                    <a:pt x="34037" y="7619"/>
                    <a:pt x="26420" y="0"/>
                    <a:pt x="17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335;p57">
              <a:extLst>
                <a:ext uri="{FF2B5EF4-FFF2-40B4-BE49-F238E27FC236}">
                  <a16:creationId xmlns:a16="http://schemas.microsoft.com/office/drawing/2014/main" id="{124C8B85-E336-4A1C-83CC-C47B57CD6AA5}"/>
                </a:ext>
              </a:extLst>
            </p:cNvPr>
            <p:cNvSpPr/>
            <p:nvPr/>
          </p:nvSpPr>
          <p:spPr>
            <a:xfrm rot="5400000">
              <a:off x="7302319" y="2359351"/>
              <a:ext cx="341100" cy="341100"/>
            </a:xfrm>
            <a:prstGeom prst="blockArc">
              <a:avLst>
                <a:gd name="adj1" fmla="val 10800000"/>
                <a:gd name="adj2" fmla="val 5632080"/>
                <a:gd name="adj3" fmla="val 11751"/>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4"/>
        <p:cNvGrpSpPr/>
        <p:nvPr/>
      </p:nvGrpSpPr>
      <p:grpSpPr>
        <a:xfrm>
          <a:off x="0" y="0"/>
          <a:ext cx="0" cy="0"/>
          <a:chOff x="0" y="0"/>
          <a:chExt cx="0" cy="0"/>
        </a:xfrm>
      </p:grpSpPr>
      <p:sp>
        <p:nvSpPr>
          <p:cNvPr id="1505" name="Google Shape;1505;p50"/>
          <p:cNvSpPr txBox="1">
            <a:spLocks noGrp="1"/>
          </p:cNvSpPr>
          <p:nvPr>
            <p:ph type="title"/>
          </p:nvPr>
        </p:nvSpPr>
        <p:spPr>
          <a:xfrm>
            <a:off x="780254" y="1643920"/>
            <a:ext cx="5764558" cy="9278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a:solidFill>
                  <a:schemeClr val="accent4">
                    <a:lumMod val="40000"/>
                    <a:lumOff val="60000"/>
                  </a:schemeClr>
                </a:solidFill>
              </a:rPr>
              <a:t>/LINK </a:t>
            </a:r>
            <a:br>
              <a:rPr lang="en" sz="6600" dirty="0">
                <a:solidFill>
                  <a:schemeClr val="accent4">
                    <a:lumMod val="40000"/>
                    <a:lumOff val="60000"/>
                  </a:schemeClr>
                </a:solidFill>
              </a:rPr>
            </a:br>
            <a:r>
              <a:rPr lang="en" sz="6600" dirty="0">
                <a:solidFill>
                  <a:schemeClr val="accent4">
                    <a:lumMod val="40000"/>
                    <a:lumOff val="60000"/>
                  </a:schemeClr>
                </a:solidFill>
              </a:rPr>
              <a:t>PARTE PRACTICA YT!</a:t>
            </a:r>
            <a:endParaRPr sz="6600" dirty="0">
              <a:solidFill>
                <a:schemeClr val="accent4">
                  <a:lumMod val="40000"/>
                  <a:lumOff val="60000"/>
                </a:schemeClr>
              </a:solidFill>
            </a:endParaRPr>
          </a:p>
        </p:txBody>
      </p:sp>
      <p:sp>
        <p:nvSpPr>
          <p:cNvPr id="1506" name="Google Shape;1506;p50"/>
          <p:cNvSpPr txBox="1">
            <a:spLocks noGrp="1"/>
          </p:cNvSpPr>
          <p:nvPr>
            <p:ph type="subTitle" idx="1"/>
          </p:nvPr>
        </p:nvSpPr>
        <p:spPr>
          <a:xfrm>
            <a:off x="1155893" y="3548419"/>
            <a:ext cx="4225405" cy="103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800" b="0" i="0" u="none" strike="noStrike" dirty="0">
                <a:solidFill>
                  <a:schemeClr val="accent6">
                    <a:lumMod val="60000"/>
                    <a:lumOff val="40000"/>
                  </a:schemeClr>
                </a:solidFill>
                <a:effectLst/>
                <a:latin typeface="Roboto" panose="020B0604020202020204" pitchFamily="2" charset="0"/>
                <a:hlinkClick r:id="rId3">
                  <a:extLst>
                    <a:ext uri="{A12FA001-AC4F-418D-AE19-62706E023703}">
                      <ahyp:hlinkClr xmlns:ahyp="http://schemas.microsoft.com/office/drawing/2018/hyperlinkcolor" val="tx"/>
                    </a:ext>
                  </a:extLst>
                </a:hlinkClick>
              </a:rPr>
              <a:t>https://youtu.be/XzBPqW22zw4</a:t>
            </a:r>
            <a:r>
              <a:rPr lang="es-ES" sz="2800" b="0" i="0" u="none" strike="noStrike" dirty="0">
                <a:solidFill>
                  <a:schemeClr val="accent6">
                    <a:lumMod val="60000"/>
                    <a:lumOff val="40000"/>
                  </a:schemeClr>
                </a:solidFill>
                <a:effectLst/>
                <a:latin typeface="Roboto" panose="020B0604020202020204" pitchFamily="2" charset="0"/>
              </a:rPr>
              <a:t> </a:t>
            </a:r>
            <a:endParaRPr sz="2800" dirty="0">
              <a:solidFill>
                <a:schemeClr val="accent6">
                  <a:lumMod val="60000"/>
                  <a:lumOff val="40000"/>
                </a:schemeClr>
              </a:solidFill>
            </a:endParaRPr>
          </a:p>
        </p:txBody>
      </p:sp>
      <p:grpSp>
        <p:nvGrpSpPr>
          <p:cNvPr id="1508" name="Google Shape;1508;p50"/>
          <p:cNvGrpSpPr/>
          <p:nvPr/>
        </p:nvGrpSpPr>
        <p:grpSpPr>
          <a:xfrm>
            <a:off x="299286" y="189025"/>
            <a:ext cx="133205" cy="119344"/>
            <a:chOff x="222150" y="185025"/>
            <a:chExt cx="170100" cy="152400"/>
          </a:xfrm>
        </p:grpSpPr>
        <p:cxnSp>
          <p:nvCxnSpPr>
            <p:cNvPr id="1509" name="Google Shape;1509;p5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510" name="Google Shape;1510;p5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511" name="Google Shape;1511;p5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512" name="Google Shape;1512;p50"/>
          <p:cNvGrpSpPr/>
          <p:nvPr/>
        </p:nvGrpSpPr>
        <p:grpSpPr>
          <a:xfrm>
            <a:off x="286625" y="3999999"/>
            <a:ext cx="145867" cy="958251"/>
            <a:chOff x="286625" y="3923799"/>
            <a:chExt cx="145867" cy="958251"/>
          </a:xfrm>
        </p:grpSpPr>
        <p:sp>
          <p:nvSpPr>
            <p:cNvPr id="1513" name="Google Shape;1513;p5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4" name="Google Shape;1514;p50"/>
            <p:cNvGrpSpPr/>
            <p:nvPr/>
          </p:nvGrpSpPr>
          <p:grpSpPr>
            <a:xfrm>
              <a:off x="298112" y="4342643"/>
              <a:ext cx="110182" cy="126862"/>
              <a:chOff x="281100" y="2027800"/>
              <a:chExt cx="140700" cy="162000"/>
            </a:xfrm>
          </p:grpSpPr>
          <p:sp>
            <p:nvSpPr>
              <p:cNvPr id="1515" name="Google Shape;1515;p5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6" name="Google Shape;1516;p50"/>
              <p:cNvGrpSpPr/>
              <p:nvPr/>
            </p:nvGrpSpPr>
            <p:grpSpPr>
              <a:xfrm>
                <a:off x="308875" y="2088450"/>
                <a:ext cx="85200" cy="40700"/>
                <a:chOff x="308875" y="2087000"/>
                <a:chExt cx="85200" cy="40700"/>
              </a:xfrm>
            </p:grpSpPr>
            <p:cxnSp>
              <p:nvCxnSpPr>
                <p:cNvPr id="1517" name="Google Shape;1517;p5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518" name="Google Shape;1518;p5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519" name="Google Shape;1519;p50"/>
            <p:cNvGrpSpPr/>
            <p:nvPr/>
          </p:nvGrpSpPr>
          <p:grpSpPr>
            <a:xfrm>
              <a:off x="286625" y="3923799"/>
              <a:ext cx="133200" cy="133200"/>
              <a:chOff x="286625" y="3648899"/>
              <a:chExt cx="133200" cy="133200"/>
            </a:xfrm>
          </p:grpSpPr>
          <p:sp>
            <p:nvSpPr>
              <p:cNvPr id="1520" name="Google Shape;1520;p5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523" name="Google Shape;1523;p50"/>
          <p:cNvPicPr preferRelativeResize="0"/>
          <p:nvPr/>
        </p:nvPicPr>
        <p:blipFill>
          <a:blip r:embed="rId4">
            <a:alphaModFix/>
            <a:duotone>
              <a:prstClr val="black"/>
              <a:schemeClr val="accent2">
                <a:tint val="45000"/>
                <a:satMod val="400000"/>
              </a:schemeClr>
            </a:duotone>
          </a:blip>
          <a:stretch>
            <a:fillRect/>
          </a:stretch>
        </p:blipFill>
        <p:spPr>
          <a:xfrm>
            <a:off x="5774288" y="675650"/>
            <a:ext cx="2529300" cy="3792300"/>
          </a:xfrm>
          <a:prstGeom prst="roundRect">
            <a:avLst>
              <a:gd name="adj" fmla="val 7129"/>
            </a:avLst>
          </a:prstGeom>
          <a:noFill/>
          <a:ln>
            <a:noFill/>
          </a:ln>
          <a:effectLst>
            <a:outerShdw blurRad="57150" dist="19050" dir="5400000" algn="bl" rotWithShape="0">
              <a:srgbClr val="000000">
                <a:alpha val="29000"/>
              </a:srgbClr>
            </a:outerShdw>
          </a:effectLst>
        </p:spPr>
      </p:pic>
      <p:cxnSp>
        <p:nvCxnSpPr>
          <p:cNvPr id="1524" name="Google Shape;1524;p50"/>
          <p:cNvCxnSpPr/>
          <p:nvPr/>
        </p:nvCxnSpPr>
        <p:spPr>
          <a:xfrm>
            <a:off x="6642650" y="4255038"/>
            <a:ext cx="792600" cy="0"/>
          </a:xfrm>
          <a:prstGeom prst="straightConnector1">
            <a:avLst/>
          </a:prstGeom>
          <a:noFill/>
          <a:ln w="9525" cap="flat" cmpd="sng">
            <a:solidFill>
              <a:schemeClr val="dk2"/>
            </a:solidFill>
            <a:prstDash val="solid"/>
            <a:round/>
            <a:headEnd type="none" w="med" len="med"/>
            <a:tailEnd type="stealth" w="med" len="med"/>
          </a:ln>
        </p:spPr>
      </p:cxnSp>
      <p:sp>
        <p:nvSpPr>
          <p:cNvPr id="1525" name="Google Shape;1525;p50"/>
          <p:cNvSpPr/>
          <p:nvPr/>
        </p:nvSpPr>
        <p:spPr>
          <a:xfrm>
            <a:off x="1079571" y="3797275"/>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1526" name="Google Shape;1526;p50">
            <a:hlinkClick r:id="rId5"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0">
            <a:hlinkClick r:id="rId5"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0">
            <a:hlinkClick r:id="rId6"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20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5"/>
        <p:cNvGrpSpPr/>
        <p:nvPr/>
      </p:nvGrpSpPr>
      <p:grpSpPr>
        <a:xfrm>
          <a:off x="0" y="0"/>
          <a:ext cx="0" cy="0"/>
          <a:chOff x="0" y="0"/>
          <a:chExt cx="0" cy="0"/>
        </a:xfrm>
      </p:grpSpPr>
      <p:sp>
        <p:nvSpPr>
          <p:cNvPr id="3336" name="Google Shape;3336;p55"/>
          <p:cNvSpPr/>
          <p:nvPr/>
        </p:nvSpPr>
        <p:spPr>
          <a:xfrm>
            <a:off x="1648762" y="2954550"/>
            <a:ext cx="535200" cy="535200"/>
          </a:xfrm>
          <a:prstGeom prst="ellipse">
            <a:avLst/>
          </a:prstGeom>
          <a:solidFill>
            <a:srgbClr val="1E1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5"/>
          <p:cNvSpPr/>
          <p:nvPr/>
        </p:nvSpPr>
        <p:spPr>
          <a:xfrm>
            <a:off x="2249575" y="2954550"/>
            <a:ext cx="535200" cy="535200"/>
          </a:xfrm>
          <a:prstGeom prst="ellipse">
            <a:avLst/>
          </a:prstGeom>
          <a:solidFill>
            <a:srgbClr val="1E1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5"/>
          <p:cNvSpPr/>
          <p:nvPr/>
        </p:nvSpPr>
        <p:spPr>
          <a:xfrm>
            <a:off x="1047950" y="2954550"/>
            <a:ext cx="535200" cy="535200"/>
          </a:xfrm>
          <a:prstGeom prst="ellipse">
            <a:avLst/>
          </a:prstGeom>
          <a:solidFill>
            <a:srgbClr val="1E1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9" name="Google Shape;3339;p55"/>
          <p:cNvGrpSpPr/>
          <p:nvPr/>
        </p:nvGrpSpPr>
        <p:grpSpPr>
          <a:xfrm>
            <a:off x="299286" y="189025"/>
            <a:ext cx="133205" cy="119344"/>
            <a:chOff x="222150" y="185025"/>
            <a:chExt cx="170100" cy="152400"/>
          </a:xfrm>
        </p:grpSpPr>
        <p:cxnSp>
          <p:nvCxnSpPr>
            <p:cNvPr id="3340" name="Google Shape;3340;p5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341" name="Google Shape;3341;p5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342" name="Google Shape;3342;p5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3343" name="Google Shape;3343;p55"/>
          <p:cNvGrpSpPr/>
          <p:nvPr/>
        </p:nvGrpSpPr>
        <p:grpSpPr>
          <a:xfrm>
            <a:off x="286625" y="3999999"/>
            <a:ext cx="145867" cy="958251"/>
            <a:chOff x="286625" y="3923799"/>
            <a:chExt cx="145867" cy="958251"/>
          </a:xfrm>
        </p:grpSpPr>
        <p:sp>
          <p:nvSpPr>
            <p:cNvPr id="3344" name="Google Shape;3344;p5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5" name="Google Shape;3345;p55"/>
            <p:cNvGrpSpPr/>
            <p:nvPr/>
          </p:nvGrpSpPr>
          <p:grpSpPr>
            <a:xfrm>
              <a:off x="298112" y="4342643"/>
              <a:ext cx="110182" cy="126862"/>
              <a:chOff x="281100" y="2027800"/>
              <a:chExt cx="140700" cy="162000"/>
            </a:xfrm>
          </p:grpSpPr>
          <p:sp>
            <p:nvSpPr>
              <p:cNvPr id="3346" name="Google Shape;3346;p5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7" name="Google Shape;3347;p55"/>
              <p:cNvGrpSpPr/>
              <p:nvPr/>
            </p:nvGrpSpPr>
            <p:grpSpPr>
              <a:xfrm>
                <a:off x="308875" y="2088450"/>
                <a:ext cx="85200" cy="40700"/>
                <a:chOff x="308875" y="2087000"/>
                <a:chExt cx="85200" cy="40700"/>
              </a:xfrm>
            </p:grpSpPr>
            <p:cxnSp>
              <p:nvCxnSpPr>
                <p:cNvPr id="3348" name="Google Shape;3348;p5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349" name="Google Shape;3349;p5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350" name="Google Shape;3350;p55"/>
            <p:cNvGrpSpPr/>
            <p:nvPr/>
          </p:nvGrpSpPr>
          <p:grpSpPr>
            <a:xfrm>
              <a:off x="286625" y="3923799"/>
              <a:ext cx="133200" cy="133200"/>
              <a:chOff x="286625" y="3648899"/>
              <a:chExt cx="133200" cy="133200"/>
            </a:xfrm>
          </p:grpSpPr>
          <p:sp>
            <p:nvSpPr>
              <p:cNvPr id="3351" name="Google Shape;3351;p5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53" name="Google Shape;3353;p55">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5"/>
          <p:cNvSpPr txBox="1">
            <a:spLocks noGrp="1"/>
          </p:cNvSpPr>
          <p:nvPr>
            <p:ph type="ctrTitle"/>
          </p:nvPr>
        </p:nvSpPr>
        <p:spPr>
          <a:xfrm>
            <a:off x="902679" y="1647343"/>
            <a:ext cx="4284000" cy="8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¡GRACIAS POR SU ATENCION!</a:t>
            </a:r>
            <a:endParaRPr sz="4400" dirty="0"/>
          </a:p>
        </p:txBody>
      </p:sp>
      <p:grpSp>
        <p:nvGrpSpPr>
          <p:cNvPr id="3358" name="Google Shape;3358;p55"/>
          <p:cNvGrpSpPr/>
          <p:nvPr/>
        </p:nvGrpSpPr>
        <p:grpSpPr>
          <a:xfrm>
            <a:off x="2335518" y="3043862"/>
            <a:ext cx="363313" cy="356576"/>
            <a:chOff x="3763184" y="3817357"/>
            <a:chExt cx="363313" cy="356576"/>
          </a:xfrm>
        </p:grpSpPr>
        <p:sp>
          <p:nvSpPr>
            <p:cNvPr id="3359" name="Google Shape;3359;p55"/>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0" name="Google Shape;3360;p55"/>
            <p:cNvSpPr/>
            <p:nvPr/>
          </p:nvSpPr>
          <p:spPr>
            <a:xfrm>
              <a:off x="3918324"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5"/>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5"/>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5"/>
            <p:cNvSpPr/>
            <p:nvPr/>
          </p:nvSpPr>
          <p:spPr>
            <a:xfrm>
              <a:off x="3918324" y="3964161"/>
              <a:ext cx="132491" cy="11694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64" name="Google Shape;3364;p55"/>
          <p:cNvGrpSpPr/>
          <p:nvPr/>
        </p:nvGrpSpPr>
        <p:grpSpPr>
          <a:xfrm>
            <a:off x="1734910" y="3043718"/>
            <a:ext cx="362920" cy="356865"/>
            <a:chOff x="3314750" y="3817357"/>
            <a:chExt cx="362920" cy="356865"/>
          </a:xfrm>
        </p:grpSpPr>
        <p:grpSp>
          <p:nvGrpSpPr>
            <p:cNvPr id="3365" name="Google Shape;3365;p55"/>
            <p:cNvGrpSpPr/>
            <p:nvPr/>
          </p:nvGrpSpPr>
          <p:grpSpPr>
            <a:xfrm>
              <a:off x="3314750" y="3817357"/>
              <a:ext cx="362920" cy="356865"/>
              <a:chOff x="3314750" y="3817357"/>
              <a:chExt cx="362920" cy="356865"/>
            </a:xfrm>
          </p:grpSpPr>
          <p:sp>
            <p:nvSpPr>
              <p:cNvPr id="3366" name="Google Shape;3366;p55"/>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5"/>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8" name="Google Shape;3368;p55"/>
            <p:cNvGrpSpPr/>
            <p:nvPr/>
          </p:nvGrpSpPr>
          <p:grpSpPr>
            <a:xfrm>
              <a:off x="3394986" y="3894612"/>
              <a:ext cx="202339" cy="202323"/>
              <a:chOff x="935197" y="1793977"/>
              <a:chExt cx="256451" cy="256430"/>
            </a:xfrm>
          </p:grpSpPr>
          <p:sp>
            <p:nvSpPr>
              <p:cNvPr id="3369" name="Google Shape;3369;p5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71" name="Google Shape;3371;p55"/>
          <p:cNvGrpSpPr/>
          <p:nvPr/>
        </p:nvGrpSpPr>
        <p:grpSpPr>
          <a:xfrm>
            <a:off x="1134088" y="3043718"/>
            <a:ext cx="362920" cy="356865"/>
            <a:chOff x="2866317" y="3817357"/>
            <a:chExt cx="362920" cy="356865"/>
          </a:xfrm>
        </p:grpSpPr>
        <p:sp>
          <p:nvSpPr>
            <p:cNvPr id="3372" name="Google Shape;3372;p55"/>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5"/>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5"/>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6" name="Google Shape;3376;p55"/>
          <p:cNvSpPr/>
          <p:nvPr/>
        </p:nvSpPr>
        <p:spPr>
          <a:xfrm>
            <a:off x="1047946" y="4062975"/>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grpSp>
        <p:nvGrpSpPr>
          <p:cNvPr id="3377" name="Google Shape;3377;p55"/>
          <p:cNvGrpSpPr/>
          <p:nvPr/>
        </p:nvGrpSpPr>
        <p:grpSpPr>
          <a:xfrm>
            <a:off x="4940950" y="1023666"/>
            <a:ext cx="3234210" cy="2296772"/>
            <a:chOff x="4940950" y="1023666"/>
            <a:chExt cx="3234210" cy="2296772"/>
          </a:xfrm>
        </p:grpSpPr>
        <p:grpSp>
          <p:nvGrpSpPr>
            <p:cNvPr id="3378" name="Google Shape;3378;p55"/>
            <p:cNvGrpSpPr/>
            <p:nvPr/>
          </p:nvGrpSpPr>
          <p:grpSpPr>
            <a:xfrm>
              <a:off x="5636554" y="1406013"/>
              <a:ext cx="2224161" cy="1914425"/>
              <a:chOff x="5830225" y="1638050"/>
              <a:chExt cx="2593773" cy="2232566"/>
            </a:xfrm>
          </p:grpSpPr>
          <p:sp>
            <p:nvSpPr>
              <p:cNvPr id="3379" name="Google Shape;3379;p55"/>
              <p:cNvSpPr/>
              <p:nvPr/>
            </p:nvSpPr>
            <p:spPr>
              <a:xfrm>
                <a:off x="5830225" y="1638050"/>
                <a:ext cx="2593773" cy="1503400"/>
              </a:xfrm>
              <a:custGeom>
                <a:avLst/>
                <a:gdLst/>
                <a:ahLst/>
                <a:cxnLst/>
                <a:rect l="l" t="t" r="r" b="b"/>
                <a:pathLst>
                  <a:path w="89564" h="51913" extrusionOk="0">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5"/>
              <p:cNvSpPr/>
              <p:nvPr/>
            </p:nvSpPr>
            <p:spPr>
              <a:xfrm>
                <a:off x="5830225" y="3141424"/>
                <a:ext cx="2593773" cy="254790"/>
              </a:xfrm>
              <a:custGeom>
                <a:avLst/>
                <a:gdLst/>
                <a:ahLst/>
                <a:cxnLst/>
                <a:rect l="l" t="t" r="r" b="b"/>
                <a:pathLst>
                  <a:path w="89564" h="8798" extrusionOk="0">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5"/>
              <p:cNvSpPr/>
              <p:nvPr/>
            </p:nvSpPr>
            <p:spPr>
              <a:xfrm>
                <a:off x="5899411" y="1700198"/>
                <a:ext cx="2455374" cy="1366738"/>
              </a:xfrm>
              <a:custGeom>
                <a:avLst/>
                <a:gdLst/>
                <a:ahLst/>
                <a:cxnLst/>
                <a:rect l="l" t="t" r="r" b="b"/>
                <a:pathLst>
                  <a:path w="84785" h="47194" extrusionOk="0">
                    <a:moveTo>
                      <a:pt x="1" y="0"/>
                    </a:moveTo>
                    <a:lnTo>
                      <a:pt x="1" y="47193"/>
                    </a:lnTo>
                    <a:lnTo>
                      <a:pt x="84785" y="47193"/>
                    </a:lnTo>
                    <a:lnTo>
                      <a:pt x="84785" y="0"/>
                    </a:ln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5"/>
              <p:cNvSpPr/>
              <p:nvPr/>
            </p:nvSpPr>
            <p:spPr>
              <a:xfrm>
                <a:off x="6878530" y="3396186"/>
                <a:ext cx="497156" cy="462839"/>
              </a:xfrm>
              <a:custGeom>
                <a:avLst/>
                <a:gdLst/>
                <a:ahLst/>
                <a:cxnLst/>
                <a:rect l="l" t="t" r="r" b="b"/>
                <a:pathLst>
                  <a:path w="17167" h="15982" extrusionOk="0">
                    <a:moveTo>
                      <a:pt x="1" y="0"/>
                    </a:moveTo>
                    <a:lnTo>
                      <a:pt x="1" y="15982"/>
                    </a:lnTo>
                    <a:lnTo>
                      <a:pt x="17167" y="15982"/>
                    </a:lnTo>
                    <a:lnTo>
                      <a:pt x="17167" y="0"/>
                    </a:ln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5"/>
              <p:cNvSpPr/>
              <p:nvPr/>
            </p:nvSpPr>
            <p:spPr>
              <a:xfrm>
                <a:off x="6738767" y="3827176"/>
                <a:ext cx="776707" cy="43440"/>
              </a:xfrm>
              <a:custGeom>
                <a:avLst/>
                <a:gdLst/>
                <a:ahLst/>
                <a:cxnLst/>
                <a:rect l="l" t="t" r="r" b="b"/>
                <a:pathLst>
                  <a:path w="26820" h="1500" extrusionOk="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5"/>
              <p:cNvSpPr/>
              <p:nvPr/>
            </p:nvSpPr>
            <p:spPr>
              <a:xfrm>
                <a:off x="6878530" y="3384595"/>
                <a:ext cx="497156" cy="147638"/>
              </a:xfrm>
              <a:custGeom>
                <a:avLst/>
                <a:gdLst/>
                <a:ahLst/>
                <a:cxnLst/>
                <a:rect l="l" t="t" r="r" b="b"/>
                <a:pathLst>
                  <a:path w="17167" h="5098" extrusionOk="0">
                    <a:moveTo>
                      <a:pt x="1" y="0"/>
                    </a:moveTo>
                    <a:lnTo>
                      <a:pt x="1" y="1156"/>
                    </a:lnTo>
                    <a:lnTo>
                      <a:pt x="17167" y="5097"/>
                    </a:lnTo>
                    <a:lnTo>
                      <a:pt x="171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5"/>
              <p:cNvSpPr/>
              <p:nvPr/>
            </p:nvSpPr>
            <p:spPr>
              <a:xfrm>
                <a:off x="6007752" y="1813287"/>
                <a:ext cx="790000" cy="555800"/>
              </a:xfrm>
              <a:custGeom>
                <a:avLst/>
                <a:gdLst/>
                <a:ahLst/>
                <a:cxnLst/>
                <a:rect l="l" t="t" r="r" b="b"/>
                <a:pathLst>
                  <a:path w="27279" h="19192" extrusionOk="0">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5"/>
              <p:cNvSpPr/>
              <p:nvPr/>
            </p:nvSpPr>
            <p:spPr>
              <a:xfrm>
                <a:off x="6007752" y="2430831"/>
                <a:ext cx="1641713" cy="555916"/>
              </a:xfrm>
              <a:custGeom>
                <a:avLst/>
                <a:gdLst/>
                <a:ahLst/>
                <a:cxnLst/>
                <a:rect l="l" t="t" r="r" b="b"/>
                <a:pathLst>
                  <a:path w="56689" h="19196" extrusionOk="0">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5"/>
              <p:cNvSpPr/>
              <p:nvPr/>
            </p:nvSpPr>
            <p:spPr>
              <a:xfrm>
                <a:off x="6859503" y="1813287"/>
                <a:ext cx="789971" cy="555800"/>
              </a:xfrm>
              <a:custGeom>
                <a:avLst/>
                <a:gdLst/>
                <a:ahLst/>
                <a:cxnLst/>
                <a:rect l="l" t="t" r="r" b="b"/>
                <a:pathLst>
                  <a:path w="27278" h="19192" extrusionOk="0">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5"/>
              <p:cNvSpPr/>
              <p:nvPr/>
            </p:nvSpPr>
            <p:spPr>
              <a:xfrm>
                <a:off x="7728138" y="1813287"/>
                <a:ext cx="559247" cy="258120"/>
              </a:xfrm>
              <a:custGeom>
                <a:avLst/>
                <a:gdLst/>
                <a:ahLst/>
                <a:cxnLst/>
                <a:rect l="l" t="t" r="r" b="b"/>
                <a:pathLst>
                  <a:path w="19311" h="8913" extrusionOk="0">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5"/>
              <p:cNvSpPr/>
              <p:nvPr/>
            </p:nvSpPr>
            <p:spPr>
              <a:xfrm>
                <a:off x="7728138" y="2131674"/>
                <a:ext cx="559247" cy="855073"/>
              </a:xfrm>
              <a:custGeom>
                <a:avLst/>
                <a:gdLst/>
                <a:ahLst/>
                <a:cxnLst/>
                <a:rect l="l" t="t" r="r" b="b"/>
                <a:pathLst>
                  <a:path w="19311" h="29526" extrusionOk="0">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0" name="Google Shape;3390;p55"/>
            <p:cNvGrpSpPr/>
            <p:nvPr/>
          </p:nvGrpSpPr>
          <p:grpSpPr>
            <a:xfrm>
              <a:off x="7379767" y="1023666"/>
              <a:ext cx="795392" cy="626115"/>
              <a:chOff x="7542675" y="1392460"/>
              <a:chExt cx="879178" cy="692069"/>
            </a:xfrm>
          </p:grpSpPr>
          <p:sp>
            <p:nvSpPr>
              <p:cNvPr id="3391" name="Google Shape;3391;p55"/>
              <p:cNvSpPr/>
              <p:nvPr/>
            </p:nvSpPr>
            <p:spPr>
              <a:xfrm>
                <a:off x="7542675" y="1392460"/>
                <a:ext cx="879178" cy="692069"/>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2" name="Google Shape;3392;p55"/>
              <p:cNvGrpSpPr/>
              <p:nvPr/>
            </p:nvGrpSpPr>
            <p:grpSpPr>
              <a:xfrm>
                <a:off x="7603656" y="1520706"/>
                <a:ext cx="657046" cy="305943"/>
                <a:chOff x="7603656" y="1520706"/>
                <a:chExt cx="657046" cy="305943"/>
              </a:xfrm>
            </p:grpSpPr>
            <p:sp>
              <p:nvSpPr>
                <p:cNvPr id="3393" name="Google Shape;3393;p55"/>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5"/>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5"/>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5"/>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97" name="Google Shape;3397;p55"/>
            <p:cNvGrpSpPr/>
            <p:nvPr/>
          </p:nvGrpSpPr>
          <p:grpSpPr>
            <a:xfrm>
              <a:off x="4940950" y="2809425"/>
              <a:ext cx="1355700" cy="262500"/>
              <a:chOff x="1884725" y="2724775"/>
              <a:chExt cx="1355700" cy="262500"/>
            </a:xfrm>
          </p:grpSpPr>
          <p:sp>
            <p:nvSpPr>
              <p:cNvPr id="3398" name="Google Shape;3398;p55"/>
              <p:cNvSpPr/>
              <p:nvPr/>
            </p:nvSpPr>
            <p:spPr>
              <a:xfrm>
                <a:off x="1884725" y="2724775"/>
                <a:ext cx="1355700" cy="262500"/>
              </a:xfrm>
              <a:prstGeom prst="roundRect">
                <a:avLst>
                  <a:gd name="adj" fmla="val 23686"/>
                </a:avLst>
              </a:prstGeom>
              <a:gradFill>
                <a:gsLst>
                  <a:gs pos="0">
                    <a:schemeClr val="lt1"/>
                  </a:gs>
                  <a:gs pos="100000">
                    <a:schemeClr val="dk2"/>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5"/>
              <p:cNvSpPr/>
              <p:nvPr/>
            </p:nvSpPr>
            <p:spPr>
              <a:xfrm>
                <a:off x="2176700" y="2836550"/>
                <a:ext cx="964615" cy="38924"/>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5"/>
              <p:cNvSpPr/>
              <p:nvPr/>
            </p:nvSpPr>
            <p:spPr>
              <a:xfrm>
                <a:off x="2176700" y="2831500"/>
                <a:ext cx="463839" cy="49025"/>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5"/>
              <p:cNvSpPr/>
              <p:nvPr/>
            </p:nvSpPr>
            <p:spPr>
              <a:xfrm>
                <a:off x="1983825" y="2792040"/>
                <a:ext cx="133214" cy="127937"/>
              </a:xfrm>
              <a:custGeom>
                <a:avLst/>
                <a:gdLst/>
                <a:ahLst/>
                <a:cxnLst/>
                <a:rect l="l" t="t" r="r" b="b"/>
                <a:pathLst>
                  <a:path w="9517" h="9140" extrusionOk="0">
                    <a:moveTo>
                      <a:pt x="2167" y="1"/>
                    </a:moveTo>
                    <a:lnTo>
                      <a:pt x="2167" y="4844"/>
                    </a:lnTo>
                    <a:lnTo>
                      <a:pt x="0" y="4844"/>
                    </a:lnTo>
                    <a:lnTo>
                      <a:pt x="2167" y="6803"/>
                    </a:lnTo>
                    <a:lnTo>
                      <a:pt x="4761" y="9139"/>
                    </a:lnTo>
                    <a:lnTo>
                      <a:pt x="9517" y="4844"/>
                    </a:lnTo>
                    <a:lnTo>
                      <a:pt x="7348" y="4844"/>
                    </a:lnTo>
                    <a:lnTo>
                      <a:pt x="7348" y="1"/>
                    </a:ln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2" name="Google Shape;3402;p55"/>
            <p:cNvGrpSpPr/>
            <p:nvPr/>
          </p:nvGrpSpPr>
          <p:grpSpPr>
            <a:xfrm>
              <a:off x="7343900" y="2825875"/>
              <a:ext cx="381600" cy="356700"/>
              <a:chOff x="1062200" y="3366813"/>
              <a:chExt cx="381600" cy="356700"/>
            </a:xfrm>
          </p:grpSpPr>
          <p:sp>
            <p:nvSpPr>
              <p:cNvPr id="3403" name="Google Shape;3403;p55"/>
              <p:cNvSpPr/>
              <p:nvPr/>
            </p:nvSpPr>
            <p:spPr>
              <a:xfrm>
                <a:off x="1062200" y="3366813"/>
                <a:ext cx="381600" cy="356700"/>
              </a:xfrm>
              <a:prstGeom prst="roundRect">
                <a:avLst>
                  <a:gd name="adj" fmla="val 18293"/>
                </a:avLst>
              </a:prstGeom>
              <a:gradFill>
                <a:gsLst>
                  <a:gs pos="0">
                    <a:srgbClr val="E9A984"/>
                  </a:gs>
                  <a:gs pos="100000">
                    <a:srgbClr val="E57C85"/>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4" name="Google Shape;3404;p55"/>
              <p:cNvGrpSpPr/>
              <p:nvPr/>
            </p:nvGrpSpPr>
            <p:grpSpPr>
              <a:xfrm>
                <a:off x="1138484" y="3433275"/>
                <a:ext cx="229200" cy="229200"/>
                <a:chOff x="955447" y="3891500"/>
                <a:chExt cx="229200" cy="229200"/>
              </a:xfrm>
            </p:grpSpPr>
            <p:sp>
              <p:nvSpPr>
                <p:cNvPr id="3405" name="Google Shape;3405;p55"/>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5"/>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07" name="Google Shape;3407;p55"/>
            <p:cNvGrpSpPr/>
            <p:nvPr/>
          </p:nvGrpSpPr>
          <p:grpSpPr>
            <a:xfrm>
              <a:off x="6106102" y="1883169"/>
              <a:ext cx="767672" cy="251306"/>
              <a:chOff x="6394925" y="2541508"/>
              <a:chExt cx="736800" cy="241200"/>
            </a:xfrm>
          </p:grpSpPr>
          <p:sp>
            <p:nvSpPr>
              <p:cNvPr id="3408" name="Google Shape;3408;p55"/>
              <p:cNvSpPr/>
              <p:nvPr/>
            </p:nvSpPr>
            <p:spPr>
              <a:xfrm rot="-5400000">
                <a:off x="6642725" y="2293708"/>
                <a:ext cx="241200" cy="736800"/>
              </a:xfrm>
              <a:prstGeom prst="roundRect">
                <a:avLst>
                  <a:gd name="adj" fmla="val 7267"/>
                </a:avLst>
              </a:prstGeom>
              <a:gradFill>
                <a:gsLst>
                  <a:gs pos="0">
                    <a:srgbClr val="FFFFFF"/>
                  </a:gs>
                  <a:gs pos="100000">
                    <a:srgbClr val="C5C7F4"/>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55"/>
              <p:cNvSpPr/>
              <p:nvPr/>
            </p:nvSpPr>
            <p:spPr>
              <a:xfrm rot="-5400000">
                <a:off x="6465199" y="2584700"/>
                <a:ext cx="152700" cy="154800"/>
              </a:xfrm>
              <a:prstGeom prst="roundRect">
                <a:avLst>
                  <a:gd name="adj" fmla="val 7267"/>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5"/>
              <p:cNvSpPr/>
              <p:nvPr/>
            </p:nvSpPr>
            <p:spPr>
              <a:xfrm rot="-5400000">
                <a:off x="6686966" y="2584700"/>
                <a:ext cx="152700" cy="154800"/>
              </a:xfrm>
              <a:prstGeom prst="roundRect">
                <a:avLst>
                  <a:gd name="adj" fmla="val 7267"/>
                </a:avLst>
              </a:prstGeom>
              <a:gradFill>
                <a:gsLst>
                  <a:gs pos="0">
                    <a:srgbClr val="E57C85"/>
                  </a:gs>
                  <a:gs pos="100000">
                    <a:schemeClr val="accent6"/>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5"/>
              <p:cNvSpPr/>
              <p:nvPr/>
            </p:nvSpPr>
            <p:spPr>
              <a:xfrm rot="-5400000">
                <a:off x="6908732" y="2584700"/>
                <a:ext cx="152700" cy="154800"/>
              </a:xfrm>
              <a:prstGeom prst="roundRect">
                <a:avLst>
                  <a:gd name="adj" fmla="val 7267"/>
                </a:avLst>
              </a:prstGeom>
              <a:gradFill>
                <a:gsLst>
                  <a:gs pos="0">
                    <a:srgbClr val="80DFFF"/>
                  </a:gs>
                  <a:gs pos="100000">
                    <a:srgbClr val="318FFA">
                      <a:alpha val="71764"/>
                    </a:srgbClr>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2" name="Google Shape;3412;p55"/>
            <p:cNvGrpSpPr/>
            <p:nvPr/>
          </p:nvGrpSpPr>
          <p:grpSpPr>
            <a:xfrm>
              <a:off x="5636550" y="1023675"/>
              <a:ext cx="1558800" cy="263700"/>
              <a:chOff x="2282900" y="800475"/>
              <a:chExt cx="1558800" cy="263700"/>
            </a:xfrm>
          </p:grpSpPr>
          <p:sp>
            <p:nvSpPr>
              <p:cNvPr id="3413" name="Google Shape;3413;p55"/>
              <p:cNvSpPr/>
              <p:nvPr/>
            </p:nvSpPr>
            <p:spPr>
              <a:xfrm>
                <a:off x="2282900" y="800475"/>
                <a:ext cx="15588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5"/>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5"/>
              <p:cNvSpPr/>
              <p:nvPr/>
            </p:nvSpPr>
            <p:spPr>
              <a:xfrm>
                <a:off x="2629264" y="865783"/>
                <a:ext cx="11454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16" name="Google Shape;3416;p55">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5">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5">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9" name="Google Shape;3419;p55"/>
          <p:cNvGrpSpPr/>
          <p:nvPr/>
        </p:nvGrpSpPr>
        <p:grpSpPr>
          <a:xfrm>
            <a:off x="5017161" y="2231002"/>
            <a:ext cx="440861" cy="441047"/>
            <a:chOff x="948586" y="2887902"/>
            <a:chExt cx="440861" cy="441047"/>
          </a:xfrm>
        </p:grpSpPr>
        <p:sp>
          <p:nvSpPr>
            <p:cNvPr id="3420" name="Google Shape;3420;p55"/>
            <p:cNvSpPr/>
            <p:nvPr/>
          </p:nvSpPr>
          <p:spPr>
            <a:xfrm>
              <a:off x="948586" y="2887902"/>
              <a:ext cx="440861" cy="441047"/>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E57C85"/>
                </a:gs>
                <a:gs pos="100000">
                  <a:schemeClr val="accent6"/>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5"/>
            <p:cNvSpPr/>
            <p:nvPr/>
          </p:nvSpPr>
          <p:spPr>
            <a:xfrm>
              <a:off x="1037200" y="2982875"/>
              <a:ext cx="263625" cy="251100"/>
            </a:xfrm>
            <a:custGeom>
              <a:avLst/>
              <a:gdLst/>
              <a:ahLst/>
              <a:cxnLst/>
              <a:rect l="l" t="t" r="r" b="b"/>
              <a:pathLst>
                <a:path w="10545" h="10044" extrusionOk="0">
                  <a:moveTo>
                    <a:pt x="6464" y="1218"/>
                  </a:moveTo>
                  <a:lnTo>
                    <a:pt x="6464" y="1897"/>
                  </a:lnTo>
                  <a:lnTo>
                    <a:pt x="4082" y="1897"/>
                  </a:lnTo>
                  <a:lnTo>
                    <a:pt x="4082" y="1218"/>
                  </a:lnTo>
                  <a:close/>
                  <a:moveTo>
                    <a:pt x="1861" y="3953"/>
                  </a:moveTo>
                  <a:lnTo>
                    <a:pt x="1861" y="5651"/>
                  </a:lnTo>
                  <a:lnTo>
                    <a:pt x="3560" y="5651"/>
                  </a:lnTo>
                  <a:lnTo>
                    <a:pt x="3560" y="3953"/>
                  </a:lnTo>
                  <a:close/>
                  <a:moveTo>
                    <a:pt x="4424" y="3953"/>
                  </a:moveTo>
                  <a:lnTo>
                    <a:pt x="4424" y="5651"/>
                  </a:lnTo>
                  <a:lnTo>
                    <a:pt x="6121" y="5651"/>
                  </a:lnTo>
                  <a:lnTo>
                    <a:pt x="6121" y="3953"/>
                  </a:lnTo>
                  <a:close/>
                  <a:moveTo>
                    <a:pt x="6985" y="3953"/>
                  </a:moveTo>
                  <a:lnTo>
                    <a:pt x="6985" y="5651"/>
                  </a:lnTo>
                  <a:lnTo>
                    <a:pt x="8684" y="5651"/>
                  </a:lnTo>
                  <a:lnTo>
                    <a:pt x="8684" y="3953"/>
                  </a:lnTo>
                  <a:close/>
                  <a:moveTo>
                    <a:pt x="1861" y="6484"/>
                  </a:moveTo>
                  <a:lnTo>
                    <a:pt x="1861" y="8178"/>
                  </a:lnTo>
                  <a:lnTo>
                    <a:pt x="3560" y="8178"/>
                  </a:lnTo>
                  <a:lnTo>
                    <a:pt x="3560" y="6484"/>
                  </a:lnTo>
                  <a:close/>
                  <a:moveTo>
                    <a:pt x="4424" y="6484"/>
                  </a:moveTo>
                  <a:lnTo>
                    <a:pt x="4424" y="8178"/>
                  </a:lnTo>
                  <a:lnTo>
                    <a:pt x="6121" y="8178"/>
                  </a:lnTo>
                  <a:lnTo>
                    <a:pt x="6121" y="6484"/>
                  </a:lnTo>
                  <a:close/>
                  <a:moveTo>
                    <a:pt x="6985" y="6484"/>
                  </a:moveTo>
                  <a:lnTo>
                    <a:pt x="6985" y="8178"/>
                  </a:lnTo>
                  <a:lnTo>
                    <a:pt x="8684" y="8178"/>
                  </a:lnTo>
                  <a:lnTo>
                    <a:pt x="8684" y="6484"/>
                  </a:lnTo>
                  <a:close/>
                  <a:moveTo>
                    <a:pt x="9527" y="3109"/>
                  </a:moveTo>
                  <a:lnTo>
                    <a:pt x="9527" y="9026"/>
                  </a:lnTo>
                  <a:lnTo>
                    <a:pt x="1018" y="9026"/>
                  </a:lnTo>
                  <a:lnTo>
                    <a:pt x="1018" y="3109"/>
                  </a:lnTo>
                  <a:close/>
                  <a:moveTo>
                    <a:pt x="506" y="0"/>
                  </a:moveTo>
                  <a:cubicBezTo>
                    <a:pt x="230" y="0"/>
                    <a:pt x="1" y="231"/>
                    <a:pt x="1" y="507"/>
                  </a:cubicBezTo>
                  <a:lnTo>
                    <a:pt x="1" y="9533"/>
                  </a:lnTo>
                  <a:cubicBezTo>
                    <a:pt x="1" y="9819"/>
                    <a:pt x="230" y="10043"/>
                    <a:pt x="506" y="10043"/>
                  </a:cubicBezTo>
                  <a:lnTo>
                    <a:pt x="10034" y="10043"/>
                  </a:lnTo>
                  <a:cubicBezTo>
                    <a:pt x="10320" y="10043"/>
                    <a:pt x="10545" y="9819"/>
                    <a:pt x="10545" y="9533"/>
                  </a:cubicBezTo>
                  <a:lnTo>
                    <a:pt x="10545" y="507"/>
                  </a:lnTo>
                  <a:cubicBezTo>
                    <a:pt x="10545" y="231"/>
                    <a:pt x="10320" y="0"/>
                    <a:pt x="10034"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ítulo 2">
            <a:extLst>
              <a:ext uri="{FF2B5EF4-FFF2-40B4-BE49-F238E27FC236}">
                <a16:creationId xmlns:a16="http://schemas.microsoft.com/office/drawing/2014/main" id="{277D9177-F8FD-4D0D-BA07-14674DC82301}"/>
              </a:ext>
            </a:extLst>
          </p:cNvPr>
          <p:cNvSpPr>
            <a:spLocks noGrp="1"/>
          </p:cNvSpPr>
          <p:nvPr>
            <p:ph type="subTitle" idx="2"/>
          </p:nvPr>
        </p:nvSpPr>
        <p:spPr>
          <a:xfrm>
            <a:off x="986118" y="3620930"/>
            <a:ext cx="2698800" cy="606000"/>
          </a:xfrm>
        </p:spPr>
        <p:txBody>
          <a:bodyPr/>
          <a:lstStyle/>
          <a:p>
            <a:endParaRPr lang="en-US" dirty="0"/>
          </a:p>
        </p:txBody>
      </p:sp>
      <p:pic>
        <p:nvPicPr>
          <p:cNvPr id="5" name="Imagen 4">
            <a:extLst>
              <a:ext uri="{FF2B5EF4-FFF2-40B4-BE49-F238E27FC236}">
                <a16:creationId xmlns:a16="http://schemas.microsoft.com/office/drawing/2014/main" id="{73D90933-7DEC-4F01-8552-683AE676528E}"/>
              </a:ext>
            </a:extLst>
          </p:cNvPr>
          <p:cNvPicPr>
            <a:picLocks noChangeAspect="1"/>
          </p:cNvPicPr>
          <p:nvPr/>
        </p:nvPicPr>
        <p:blipFill>
          <a:blip r:embed="rId5"/>
          <a:stretch>
            <a:fillRect/>
          </a:stretch>
        </p:blipFill>
        <p:spPr>
          <a:xfrm>
            <a:off x="945682" y="3518803"/>
            <a:ext cx="6182632" cy="794693"/>
          </a:xfrm>
          <a:prstGeom prst="rect">
            <a:avLst/>
          </a:prstGeom>
        </p:spPr>
      </p:pic>
      <p:sp>
        <p:nvSpPr>
          <p:cNvPr id="3356" name="Google Shape;3356;p55"/>
          <p:cNvSpPr txBox="1">
            <a:spLocks noGrp="1"/>
          </p:cNvSpPr>
          <p:nvPr>
            <p:ph type="subTitle" idx="2"/>
          </p:nvPr>
        </p:nvSpPr>
        <p:spPr>
          <a:xfrm>
            <a:off x="1071264" y="3649983"/>
            <a:ext cx="2698800" cy="60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1100"/>
              <a:buFont typeface="Arial"/>
              <a:buNone/>
            </a:pPr>
            <a:r>
              <a:rPr lang="en" dirty="0">
                <a:hlinkClick r:id="rId6"/>
              </a:rPr>
              <a:t>condoedsoniver@gmail.com</a:t>
            </a:r>
            <a:r>
              <a:rPr lang="en" dirty="0"/>
              <a:t> </a:t>
            </a:r>
            <a:endParaRPr dirty="0"/>
          </a:p>
          <a:p>
            <a:pPr marL="0" lvl="0" indent="0" algn="l" rtl="0">
              <a:spcBef>
                <a:spcPts val="0"/>
              </a:spcBef>
              <a:spcAft>
                <a:spcPts val="0"/>
              </a:spcAft>
              <a:buClr>
                <a:schemeClr val="lt1"/>
              </a:buClr>
              <a:buSzPts val="1100"/>
              <a:buFont typeface="Arial"/>
              <a:buNone/>
            </a:pPr>
            <a:r>
              <a:rPr lang="en" dirty="0"/>
              <a:t>+591 72096981</a:t>
            </a:r>
            <a:endParaRPr dirty="0"/>
          </a:p>
        </p:txBody>
      </p:sp>
      <p:pic>
        <p:nvPicPr>
          <p:cNvPr id="96" name="Imagen 95">
            <a:extLst>
              <a:ext uri="{FF2B5EF4-FFF2-40B4-BE49-F238E27FC236}">
                <a16:creationId xmlns:a16="http://schemas.microsoft.com/office/drawing/2014/main" id="{DC555E69-A0BA-450E-83CA-561A5D27DCC0}"/>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818" b="96364" l="1288" r="97639">
                        <a14:foregroundMark x1="36052" y1="30909" x2="35837" y2="79091"/>
                        <a14:foregroundMark x1="35837" y1="79091" x2="56438" y2="80000"/>
                        <a14:foregroundMark x1="55794" y1="79091" x2="54936" y2="25455"/>
                        <a14:foregroundMark x1="35622" y1="28182" x2="41631" y2="13636"/>
                        <a14:foregroundMark x1="43777" y1="37273" x2="43777" y2="37273"/>
                        <a14:foregroundMark x1="46137" y1="38182" x2="46137" y2="38182"/>
                        <a14:foregroundMark x1="37768" y1="9091" x2="56009" y2="12727"/>
                        <a14:foregroundMark x1="57725" y1="12727" x2="95708" y2="11818"/>
                        <a14:foregroundMark x1="57082" y1="85455" x2="97639" y2="86364"/>
                        <a14:foregroundMark x1="65236" y1="44545" x2="90129" y2="50909"/>
                        <a14:foregroundMark x1="64592" y1="59091" x2="86052" y2="60000"/>
                        <a14:foregroundMark x1="60515" y1="60909" x2="65236" y2="57273"/>
                        <a14:foregroundMark x1="36266" y1="69091" x2="54292" y2="69091"/>
                        <a14:foregroundMark x1="10515" y1="28182" x2="15236" y2="70909"/>
                        <a14:foregroundMark x1="5579" y1="30909" x2="5579" y2="68182"/>
                      </a14:backgroundRemoval>
                    </a14:imgEffect>
                  </a14:imgLayer>
                </a14:imgProps>
              </a:ext>
            </a:extLst>
          </a:blip>
          <a:srcRect l="971" t="3039" r="2059" b="2195"/>
          <a:stretch/>
        </p:blipFill>
        <p:spPr>
          <a:xfrm>
            <a:off x="6846484" y="4648814"/>
            <a:ext cx="2339499" cy="539694"/>
          </a:xfrm>
          <a:prstGeom prst="rect">
            <a:avLst/>
          </a:prstGeom>
        </p:spPr>
      </p:pic>
      <p:sp>
        <p:nvSpPr>
          <p:cNvPr id="97" name="Google Shape;455;p31">
            <a:extLst>
              <a:ext uri="{FF2B5EF4-FFF2-40B4-BE49-F238E27FC236}">
                <a16:creationId xmlns:a16="http://schemas.microsoft.com/office/drawing/2014/main" id="{32ADE4C9-4045-47E1-A721-15C5C417F39B}"/>
              </a:ext>
            </a:extLst>
          </p:cNvPr>
          <p:cNvSpPr txBox="1">
            <a:spLocks noGrp="1"/>
          </p:cNvSpPr>
          <p:nvPr>
            <p:ph type="subTitle" idx="1"/>
          </p:nvPr>
        </p:nvSpPr>
        <p:spPr>
          <a:xfrm>
            <a:off x="729878" y="4702075"/>
            <a:ext cx="1736629" cy="277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 sz="1000" dirty="0">
                <a:latin typeface="Oswald"/>
                <a:ea typeface="Oswald"/>
                <a:cs typeface="Oswald"/>
                <a:sym typeface="Oswald"/>
              </a:rPr>
              <a:t>EL ALTO, MARZO DE 2023</a:t>
            </a:r>
            <a:endParaRPr sz="1000" dirty="0">
              <a:solidFill>
                <a:schemeClr val="dk2"/>
              </a:solidFill>
              <a:latin typeface="Oswald"/>
              <a:ea typeface="Oswald"/>
              <a:cs typeface="Oswald"/>
              <a:sym typeface="Oswald"/>
            </a:endParaRPr>
          </a:p>
        </p:txBody>
      </p:sp>
      <p:sp>
        <p:nvSpPr>
          <p:cNvPr id="8" name="CuadroTexto 7">
            <a:extLst>
              <a:ext uri="{FF2B5EF4-FFF2-40B4-BE49-F238E27FC236}">
                <a16:creationId xmlns:a16="http://schemas.microsoft.com/office/drawing/2014/main" id="{D38A90A0-D1A4-472C-A568-D8E9021D98D9}"/>
              </a:ext>
            </a:extLst>
          </p:cNvPr>
          <p:cNvSpPr txBox="1"/>
          <p:nvPr/>
        </p:nvSpPr>
        <p:spPr>
          <a:xfrm>
            <a:off x="5040050" y="3604047"/>
            <a:ext cx="294457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E2E2E2"/>
              </a:buClr>
              <a:buSzPts val="1400"/>
              <a:buFont typeface="Fira Code"/>
              <a:buNone/>
              <a:tabLst/>
              <a:defRPr/>
            </a:pPr>
            <a:r>
              <a:rPr kumimoji="0" lang="en" sz="1600" b="0" i="0" u="none" strike="noStrike" kern="0" cap="none" spc="0" normalizeH="0" baseline="0" noProof="0" dirty="0">
                <a:ln>
                  <a:noFill/>
                </a:ln>
                <a:solidFill>
                  <a:srgbClr val="0887F2">
                    <a:lumMod val="60000"/>
                    <a:lumOff val="40000"/>
                  </a:srgbClr>
                </a:solidFill>
                <a:effectLst/>
                <a:uLnTx/>
                <a:uFillTx/>
                <a:latin typeface="Fira Code Light"/>
                <a:ea typeface="Fira Code Light"/>
                <a:cs typeface="Fira Code Light"/>
                <a:sym typeface="Fira Code Light"/>
              </a:rPr>
              <a:t>ESTRUCTURA DE DATOS II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2389552" y="2314944"/>
            <a:ext cx="23364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2">
                    <a:lumMod val="60000"/>
                    <a:lumOff val="40000"/>
                  </a:schemeClr>
                </a:solidFill>
              </a:rPr>
              <a:t>/PARTE TEORICA</a:t>
            </a:r>
            <a:endParaRPr dirty="0">
              <a:solidFill>
                <a:schemeClr val="tx2">
                  <a:lumMod val="60000"/>
                  <a:lumOff val="40000"/>
                </a:schemeClr>
              </a:solidFill>
            </a:endParaRPr>
          </a:p>
        </p:txBody>
      </p:sp>
      <p:sp>
        <p:nvSpPr>
          <p:cNvPr id="530" name="Google Shape;530;p34"/>
          <p:cNvSpPr txBox="1">
            <a:spLocks noGrp="1"/>
          </p:cNvSpPr>
          <p:nvPr>
            <p:ph type="title" idx="2"/>
          </p:nvPr>
        </p:nvSpPr>
        <p:spPr>
          <a:xfrm>
            <a:off x="1486552" y="2314932"/>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31" name="Google Shape;531;p34"/>
          <p:cNvSpPr txBox="1">
            <a:spLocks noGrp="1"/>
          </p:cNvSpPr>
          <p:nvPr>
            <p:ph type="subTitle" idx="1"/>
          </p:nvPr>
        </p:nvSpPr>
        <p:spPr>
          <a:xfrm>
            <a:off x="2389552" y="3103474"/>
            <a:ext cx="2336400" cy="68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 explicara conceptos elementales de introduccion a EDD.</a:t>
            </a:r>
            <a:endParaRPr dirty="0"/>
          </a:p>
        </p:txBody>
      </p:sp>
      <p:sp>
        <p:nvSpPr>
          <p:cNvPr id="532" name="Google Shape;532;p34"/>
          <p:cNvSpPr txBox="1">
            <a:spLocks noGrp="1"/>
          </p:cNvSpPr>
          <p:nvPr>
            <p:ph type="title" idx="3"/>
          </p:nvPr>
        </p:nvSpPr>
        <p:spPr>
          <a:xfrm>
            <a:off x="5939999" y="2314956"/>
            <a:ext cx="23364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lumMod val="60000"/>
                    <a:lumOff val="40000"/>
                  </a:schemeClr>
                </a:solidFill>
              </a:rPr>
              <a:t>/PARTE PRACTICA</a:t>
            </a:r>
            <a:endParaRPr dirty="0">
              <a:solidFill>
                <a:schemeClr val="accent1">
                  <a:lumMod val="60000"/>
                  <a:lumOff val="40000"/>
                </a:schemeClr>
              </a:solidFill>
            </a:endParaRPr>
          </a:p>
        </p:txBody>
      </p:sp>
      <p:sp>
        <p:nvSpPr>
          <p:cNvPr id="533" name="Google Shape;533;p34"/>
          <p:cNvSpPr txBox="1">
            <a:spLocks noGrp="1"/>
          </p:cNvSpPr>
          <p:nvPr>
            <p:ph type="title" idx="4"/>
          </p:nvPr>
        </p:nvSpPr>
        <p:spPr>
          <a:xfrm>
            <a:off x="5103599" y="2314944"/>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34" name="Google Shape;534;p34"/>
          <p:cNvSpPr txBox="1">
            <a:spLocks noGrp="1"/>
          </p:cNvSpPr>
          <p:nvPr>
            <p:ph type="subTitle" idx="5"/>
          </p:nvPr>
        </p:nvSpPr>
        <p:spPr>
          <a:xfrm>
            <a:off x="5939999" y="2964517"/>
            <a:ext cx="2336400" cy="68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 presentara la aplicacion de la parte teorica para la resolucion de los requerimientos.</a:t>
            </a:r>
            <a:endParaRPr dirty="0"/>
          </a:p>
        </p:txBody>
      </p:sp>
      <p:sp>
        <p:nvSpPr>
          <p:cNvPr id="541" name="Google Shape;541;p34"/>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/CONTENIDO </a:t>
            </a:r>
            <a:r>
              <a:rPr lang="en" sz="1400" dirty="0"/>
              <a:t>(EDD).</a:t>
            </a:r>
            <a:endParaRPr sz="1400" dirty="0"/>
          </a:p>
        </p:txBody>
      </p:sp>
      <p:grpSp>
        <p:nvGrpSpPr>
          <p:cNvPr id="543" name="Google Shape;543;p34"/>
          <p:cNvGrpSpPr/>
          <p:nvPr/>
        </p:nvGrpSpPr>
        <p:grpSpPr>
          <a:xfrm>
            <a:off x="299286" y="189025"/>
            <a:ext cx="133205" cy="119344"/>
            <a:chOff x="222150" y="185025"/>
            <a:chExt cx="170100" cy="152400"/>
          </a:xfrm>
        </p:grpSpPr>
        <p:cxnSp>
          <p:nvCxnSpPr>
            <p:cNvPr id="544" name="Google Shape;544;p34"/>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45" name="Google Shape;545;p34"/>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46" name="Google Shape;546;p34"/>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47" name="Google Shape;547;p34"/>
          <p:cNvGrpSpPr/>
          <p:nvPr/>
        </p:nvGrpSpPr>
        <p:grpSpPr>
          <a:xfrm>
            <a:off x="286625" y="3999999"/>
            <a:ext cx="145867" cy="958251"/>
            <a:chOff x="286625" y="3923799"/>
            <a:chExt cx="145867" cy="958251"/>
          </a:xfrm>
        </p:grpSpPr>
        <p:sp>
          <p:nvSpPr>
            <p:cNvPr id="548" name="Google Shape;548;p34"/>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 name="Google Shape;549;p34"/>
            <p:cNvGrpSpPr/>
            <p:nvPr/>
          </p:nvGrpSpPr>
          <p:grpSpPr>
            <a:xfrm>
              <a:off x="298112" y="4342643"/>
              <a:ext cx="110182" cy="126862"/>
              <a:chOff x="281100" y="2027800"/>
              <a:chExt cx="140700" cy="162000"/>
            </a:xfrm>
          </p:grpSpPr>
          <p:sp>
            <p:nvSpPr>
              <p:cNvPr id="550" name="Google Shape;550;p34"/>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34"/>
              <p:cNvGrpSpPr/>
              <p:nvPr/>
            </p:nvGrpSpPr>
            <p:grpSpPr>
              <a:xfrm>
                <a:off x="308875" y="2088450"/>
                <a:ext cx="85200" cy="40700"/>
                <a:chOff x="308875" y="2087000"/>
                <a:chExt cx="85200" cy="40700"/>
              </a:xfrm>
            </p:grpSpPr>
            <p:cxnSp>
              <p:nvCxnSpPr>
                <p:cNvPr id="552" name="Google Shape;552;p34"/>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34"/>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54" name="Google Shape;554;p34"/>
            <p:cNvGrpSpPr/>
            <p:nvPr/>
          </p:nvGrpSpPr>
          <p:grpSpPr>
            <a:xfrm>
              <a:off x="286625" y="3923799"/>
              <a:ext cx="133200" cy="133200"/>
              <a:chOff x="286625" y="3648899"/>
              <a:chExt cx="133200" cy="133200"/>
            </a:xfrm>
          </p:grpSpPr>
          <p:sp>
            <p:nvSpPr>
              <p:cNvPr id="555" name="Google Shape;555;p34"/>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4"/>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9" name="Google Shape;559;p34"/>
          <p:cNvSpPr/>
          <p:nvPr/>
        </p:nvSpPr>
        <p:spPr>
          <a:xfrm>
            <a:off x="2113723" y="3093745"/>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61" name="Google Shape;561;p34"/>
          <p:cNvSpPr/>
          <p:nvPr/>
        </p:nvSpPr>
        <p:spPr>
          <a:xfrm>
            <a:off x="5615014" y="3093757"/>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63" name="Google Shape;563;p34">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4"/>
          <p:cNvGrpSpPr/>
          <p:nvPr/>
        </p:nvGrpSpPr>
        <p:grpSpPr>
          <a:xfrm>
            <a:off x="7819199" y="752550"/>
            <a:ext cx="604800" cy="147600"/>
            <a:chOff x="7688649" y="828750"/>
            <a:chExt cx="604800" cy="147600"/>
          </a:xfrm>
        </p:grpSpPr>
        <p:sp>
          <p:nvSpPr>
            <p:cNvPr id="568" name="Google Shape;568;p34"/>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706;p37">
            <a:extLst>
              <a:ext uri="{FF2B5EF4-FFF2-40B4-BE49-F238E27FC236}">
                <a16:creationId xmlns:a16="http://schemas.microsoft.com/office/drawing/2014/main" id="{CA200E41-E7AB-43C7-BB66-05A7FE0B35B1}"/>
              </a:ext>
            </a:extLst>
          </p:cNvPr>
          <p:cNvGrpSpPr/>
          <p:nvPr/>
        </p:nvGrpSpPr>
        <p:grpSpPr>
          <a:xfrm>
            <a:off x="867601" y="2200825"/>
            <a:ext cx="737100" cy="737100"/>
            <a:chOff x="991075" y="1881675"/>
            <a:chExt cx="737100" cy="737100"/>
          </a:xfrm>
        </p:grpSpPr>
        <p:sp>
          <p:nvSpPr>
            <p:cNvPr id="99" name="Google Shape;707;p37">
              <a:extLst>
                <a:ext uri="{FF2B5EF4-FFF2-40B4-BE49-F238E27FC236}">
                  <a16:creationId xmlns:a16="http://schemas.microsoft.com/office/drawing/2014/main" id="{6DB90AFF-97CF-44DC-BDE4-B815EE77BA48}"/>
                </a:ext>
              </a:extLst>
            </p:cNvPr>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08;p37">
              <a:extLst>
                <a:ext uri="{FF2B5EF4-FFF2-40B4-BE49-F238E27FC236}">
                  <a16:creationId xmlns:a16="http://schemas.microsoft.com/office/drawing/2014/main" id="{E3BB97D0-4ECB-4939-83AC-28BAD1803A25}"/>
                </a:ext>
              </a:extLst>
            </p:cNvPr>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763;p37">
            <a:extLst>
              <a:ext uri="{FF2B5EF4-FFF2-40B4-BE49-F238E27FC236}">
                <a16:creationId xmlns:a16="http://schemas.microsoft.com/office/drawing/2014/main" id="{613BF526-0A4D-43C2-8B2C-EAA8E6332B6E}"/>
              </a:ext>
            </a:extLst>
          </p:cNvPr>
          <p:cNvGrpSpPr/>
          <p:nvPr/>
        </p:nvGrpSpPr>
        <p:grpSpPr>
          <a:xfrm>
            <a:off x="1031649" y="2394035"/>
            <a:ext cx="408999" cy="350681"/>
            <a:chOff x="3159447" y="1439568"/>
            <a:chExt cx="385957" cy="330924"/>
          </a:xfrm>
        </p:grpSpPr>
        <p:sp>
          <p:nvSpPr>
            <p:cNvPr id="102" name="Google Shape;764;p37">
              <a:extLst>
                <a:ext uri="{FF2B5EF4-FFF2-40B4-BE49-F238E27FC236}">
                  <a16:creationId xmlns:a16="http://schemas.microsoft.com/office/drawing/2014/main" id="{101D5BE2-E13A-430B-8F17-55168686E5AB}"/>
                </a:ext>
              </a:extLst>
            </p:cNvPr>
            <p:cNvSpPr/>
            <p:nvPr/>
          </p:nvSpPr>
          <p:spPr>
            <a:xfrm>
              <a:off x="3336474" y="1439568"/>
              <a:ext cx="208930" cy="221453"/>
            </a:xfrm>
            <a:custGeom>
              <a:avLst/>
              <a:gdLst/>
              <a:ahLst/>
              <a:cxnLst/>
              <a:rect l="l" t="t" r="r" b="b"/>
              <a:pathLst>
                <a:path w="7741" h="8205" extrusionOk="0">
                  <a:moveTo>
                    <a:pt x="579" y="1"/>
                  </a:moveTo>
                  <a:lnTo>
                    <a:pt x="0" y="8205"/>
                  </a:lnTo>
                  <a:lnTo>
                    <a:pt x="7741" y="7718"/>
                  </a:lnTo>
                  <a:lnTo>
                    <a:pt x="77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65;p37">
              <a:extLst>
                <a:ext uri="{FF2B5EF4-FFF2-40B4-BE49-F238E27FC236}">
                  <a16:creationId xmlns:a16="http://schemas.microsoft.com/office/drawing/2014/main" id="{F368E9A6-07DC-48DA-A3EF-27316DBC0325}"/>
                </a:ext>
              </a:extLst>
            </p:cNvPr>
            <p:cNvSpPr/>
            <p:nvPr/>
          </p:nvSpPr>
          <p:spPr>
            <a:xfrm>
              <a:off x="3159447" y="1439568"/>
              <a:ext cx="192682" cy="221453"/>
            </a:xfrm>
            <a:custGeom>
              <a:avLst/>
              <a:gdLst/>
              <a:ahLst/>
              <a:cxnLst/>
              <a:rect l="l" t="t" r="r" b="b"/>
              <a:pathLst>
                <a:path w="7139" h="8205" extrusionOk="0">
                  <a:moveTo>
                    <a:pt x="1" y="1"/>
                  </a:moveTo>
                  <a:lnTo>
                    <a:pt x="1" y="7718"/>
                  </a:lnTo>
                  <a:lnTo>
                    <a:pt x="7138" y="8205"/>
                  </a:lnTo>
                  <a:lnTo>
                    <a:pt x="71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66;p37">
              <a:extLst>
                <a:ext uri="{FF2B5EF4-FFF2-40B4-BE49-F238E27FC236}">
                  <a16:creationId xmlns:a16="http://schemas.microsoft.com/office/drawing/2014/main" id="{D9A5E85E-8884-4C68-AF2A-315936F4C3E3}"/>
                </a:ext>
              </a:extLst>
            </p:cNvPr>
            <p:cNvSpPr/>
            <p:nvPr/>
          </p:nvSpPr>
          <p:spPr>
            <a:xfrm>
              <a:off x="3336474" y="1694785"/>
              <a:ext cx="78190" cy="62563"/>
            </a:xfrm>
            <a:custGeom>
              <a:avLst/>
              <a:gdLst/>
              <a:ahLst/>
              <a:cxnLst/>
              <a:rect l="l" t="t" r="r" b="b"/>
              <a:pathLst>
                <a:path w="2897" h="2318" extrusionOk="0">
                  <a:moveTo>
                    <a:pt x="0" y="0"/>
                  </a:moveTo>
                  <a:lnTo>
                    <a:pt x="579" y="2318"/>
                  </a:lnTo>
                  <a:lnTo>
                    <a:pt x="2897" y="2318"/>
                  </a:lnTo>
                  <a:lnTo>
                    <a:pt x="2897" y="57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67;p37">
              <a:extLst>
                <a:ext uri="{FF2B5EF4-FFF2-40B4-BE49-F238E27FC236}">
                  <a16:creationId xmlns:a16="http://schemas.microsoft.com/office/drawing/2014/main" id="{9980EF7D-49E9-4A9A-999B-C218670918A3}"/>
                </a:ext>
              </a:extLst>
            </p:cNvPr>
            <p:cNvSpPr/>
            <p:nvPr/>
          </p:nvSpPr>
          <p:spPr>
            <a:xfrm>
              <a:off x="3289538" y="1694785"/>
              <a:ext cx="62590" cy="62563"/>
            </a:xfrm>
            <a:custGeom>
              <a:avLst/>
              <a:gdLst/>
              <a:ahLst/>
              <a:cxnLst/>
              <a:rect l="l" t="t" r="r" b="b"/>
              <a:pathLst>
                <a:path w="2319" h="2318" extrusionOk="0">
                  <a:moveTo>
                    <a:pt x="2318" y="0"/>
                  </a:moveTo>
                  <a:lnTo>
                    <a:pt x="1" y="579"/>
                  </a:lnTo>
                  <a:lnTo>
                    <a:pt x="1" y="2318"/>
                  </a:lnTo>
                  <a:lnTo>
                    <a:pt x="2318" y="2318"/>
                  </a:lnTo>
                  <a:lnTo>
                    <a:pt x="23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68;p37">
              <a:extLst>
                <a:ext uri="{FF2B5EF4-FFF2-40B4-BE49-F238E27FC236}">
                  <a16:creationId xmlns:a16="http://schemas.microsoft.com/office/drawing/2014/main" id="{7F5DB566-B4B3-474C-BCFA-93067F66F9E0}"/>
                </a:ext>
              </a:extLst>
            </p:cNvPr>
            <p:cNvSpPr/>
            <p:nvPr/>
          </p:nvSpPr>
          <p:spPr>
            <a:xfrm>
              <a:off x="3344598" y="1746687"/>
              <a:ext cx="106988" cy="23805"/>
            </a:xfrm>
            <a:custGeom>
              <a:avLst/>
              <a:gdLst/>
              <a:ahLst/>
              <a:cxnLst/>
              <a:rect l="l" t="t" r="r" b="b"/>
              <a:pathLst>
                <a:path w="3964" h="882" extrusionOk="0">
                  <a:moveTo>
                    <a:pt x="278" y="1"/>
                  </a:moveTo>
                  <a:lnTo>
                    <a:pt x="0" y="395"/>
                  </a:lnTo>
                  <a:lnTo>
                    <a:pt x="278" y="881"/>
                  </a:lnTo>
                  <a:lnTo>
                    <a:pt x="3963" y="881"/>
                  </a:lnTo>
                  <a:lnTo>
                    <a:pt x="39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69;p37">
              <a:extLst>
                <a:ext uri="{FF2B5EF4-FFF2-40B4-BE49-F238E27FC236}">
                  <a16:creationId xmlns:a16="http://schemas.microsoft.com/office/drawing/2014/main" id="{86485B21-E086-4060-8983-42DC1F2FBE80}"/>
                </a:ext>
              </a:extLst>
            </p:cNvPr>
            <p:cNvSpPr/>
            <p:nvPr/>
          </p:nvSpPr>
          <p:spPr>
            <a:xfrm>
              <a:off x="3253264" y="1746687"/>
              <a:ext cx="98864" cy="23805"/>
            </a:xfrm>
            <a:custGeom>
              <a:avLst/>
              <a:gdLst/>
              <a:ahLst/>
              <a:cxnLst/>
              <a:rect l="l" t="t" r="r" b="b"/>
              <a:pathLst>
                <a:path w="3663" h="882" extrusionOk="0">
                  <a:moveTo>
                    <a:pt x="1" y="1"/>
                  </a:moveTo>
                  <a:lnTo>
                    <a:pt x="1" y="881"/>
                  </a:lnTo>
                  <a:lnTo>
                    <a:pt x="3662" y="881"/>
                  </a:lnTo>
                  <a:lnTo>
                    <a:pt x="36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70;p37">
              <a:extLst>
                <a:ext uri="{FF2B5EF4-FFF2-40B4-BE49-F238E27FC236}">
                  <a16:creationId xmlns:a16="http://schemas.microsoft.com/office/drawing/2014/main" id="{C0119E82-DADE-499B-9D62-8F6404D07519}"/>
                </a:ext>
              </a:extLst>
            </p:cNvPr>
            <p:cNvSpPr/>
            <p:nvPr/>
          </p:nvSpPr>
          <p:spPr>
            <a:xfrm>
              <a:off x="3336474" y="1647850"/>
              <a:ext cx="208930" cy="62590"/>
            </a:xfrm>
            <a:custGeom>
              <a:avLst/>
              <a:gdLst/>
              <a:ahLst/>
              <a:cxnLst/>
              <a:rect l="l" t="t" r="r" b="b"/>
              <a:pathLst>
                <a:path w="7741" h="2319" extrusionOk="0">
                  <a:moveTo>
                    <a:pt x="579" y="1"/>
                  </a:moveTo>
                  <a:lnTo>
                    <a:pt x="0" y="1160"/>
                  </a:lnTo>
                  <a:lnTo>
                    <a:pt x="579" y="2318"/>
                  </a:lnTo>
                  <a:lnTo>
                    <a:pt x="7741" y="2318"/>
                  </a:lnTo>
                  <a:lnTo>
                    <a:pt x="77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7">
              <a:extLst>
                <a:ext uri="{FF2B5EF4-FFF2-40B4-BE49-F238E27FC236}">
                  <a16:creationId xmlns:a16="http://schemas.microsoft.com/office/drawing/2014/main" id="{26D57BBD-4B7E-4407-9609-3762638B786A}"/>
                </a:ext>
              </a:extLst>
            </p:cNvPr>
            <p:cNvSpPr/>
            <p:nvPr/>
          </p:nvSpPr>
          <p:spPr>
            <a:xfrm>
              <a:off x="3159447" y="1647850"/>
              <a:ext cx="192682" cy="62590"/>
            </a:xfrm>
            <a:custGeom>
              <a:avLst/>
              <a:gdLst/>
              <a:ahLst/>
              <a:cxnLst/>
              <a:rect l="l" t="t" r="r" b="b"/>
              <a:pathLst>
                <a:path w="7139" h="2319" extrusionOk="0">
                  <a:moveTo>
                    <a:pt x="1" y="1"/>
                  </a:moveTo>
                  <a:lnTo>
                    <a:pt x="1" y="2318"/>
                  </a:lnTo>
                  <a:lnTo>
                    <a:pt x="7138" y="2318"/>
                  </a:lnTo>
                  <a:lnTo>
                    <a:pt x="71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7">
              <a:extLst>
                <a:ext uri="{FF2B5EF4-FFF2-40B4-BE49-F238E27FC236}">
                  <a16:creationId xmlns:a16="http://schemas.microsoft.com/office/drawing/2014/main" id="{9DE745DA-5578-468D-A38B-35FF30E2F55E}"/>
                </a:ext>
              </a:extLst>
            </p:cNvPr>
            <p:cNvSpPr/>
            <p:nvPr/>
          </p:nvSpPr>
          <p:spPr>
            <a:xfrm>
              <a:off x="3365245" y="1533385"/>
              <a:ext cx="143263" cy="23184"/>
            </a:xfrm>
            <a:custGeom>
              <a:avLst/>
              <a:gdLst/>
              <a:ahLst/>
              <a:cxnLst/>
              <a:rect l="l" t="t" r="r" b="b"/>
              <a:pathLst>
                <a:path w="5308" h="859" extrusionOk="0">
                  <a:moveTo>
                    <a:pt x="0" y="1"/>
                  </a:moveTo>
                  <a:lnTo>
                    <a:pt x="0" y="858"/>
                  </a:lnTo>
                  <a:lnTo>
                    <a:pt x="5307" y="858"/>
                  </a:lnTo>
                  <a:lnTo>
                    <a:pt x="53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7">
              <a:extLst>
                <a:ext uri="{FF2B5EF4-FFF2-40B4-BE49-F238E27FC236}">
                  <a16:creationId xmlns:a16="http://schemas.microsoft.com/office/drawing/2014/main" id="{2ACA934A-8E5C-4948-B062-5961D0F109C7}"/>
                </a:ext>
              </a:extLst>
            </p:cNvPr>
            <p:cNvSpPr/>
            <p:nvPr/>
          </p:nvSpPr>
          <p:spPr>
            <a:xfrm>
              <a:off x="3195721" y="1533385"/>
              <a:ext cx="143263" cy="23184"/>
            </a:xfrm>
            <a:custGeom>
              <a:avLst/>
              <a:gdLst/>
              <a:ahLst/>
              <a:cxnLst/>
              <a:rect l="l" t="t" r="r" b="b"/>
              <a:pathLst>
                <a:path w="5308" h="859" extrusionOk="0">
                  <a:moveTo>
                    <a:pt x="1" y="1"/>
                  </a:moveTo>
                  <a:lnTo>
                    <a:pt x="1" y="858"/>
                  </a:lnTo>
                  <a:lnTo>
                    <a:pt x="5308" y="858"/>
                  </a:lnTo>
                  <a:lnTo>
                    <a:pt x="53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74;p37">
              <a:extLst>
                <a:ext uri="{FF2B5EF4-FFF2-40B4-BE49-F238E27FC236}">
                  <a16:creationId xmlns:a16="http://schemas.microsoft.com/office/drawing/2014/main" id="{019223E5-F8E2-49C4-84DC-3D8BC730F5D5}"/>
                </a:ext>
              </a:extLst>
            </p:cNvPr>
            <p:cNvSpPr/>
            <p:nvPr/>
          </p:nvSpPr>
          <p:spPr>
            <a:xfrm>
              <a:off x="3195721" y="1486476"/>
              <a:ext cx="46936" cy="23184"/>
            </a:xfrm>
            <a:custGeom>
              <a:avLst/>
              <a:gdLst/>
              <a:ahLst/>
              <a:cxnLst/>
              <a:rect l="l" t="t" r="r" b="b"/>
              <a:pathLst>
                <a:path w="1739" h="859" extrusionOk="0">
                  <a:moveTo>
                    <a:pt x="1" y="1"/>
                  </a:moveTo>
                  <a:lnTo>
                    <a:pt x="1" y="858"/>
                  </a:lnTo>
                  <a:lnTo>
                    <a:pt x="1739" y="858"/>
                  </a:lnTo>
                  <a:lnTo>
                    <a:pt x="17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775;p37">
              <a:extLst>
                <a:ext uri="{FF2B5EF4-FFF2-40B4-BE49-F238E27FC236}">
                  <a16:creationId xmlns:a16="http://schemas.microsoft.com/office/drawing/2014/main" id="{BB76B86D-2313-4FED-903A-3034CC11D8FA}"/>
                </a:ext>
              </a:extLst>
            </p:cNvPr>
            <p:cNvSpPr/>
            <p:nvPr/>
          </p:nvSpPr>
          <p:spPr>
            <a:xfrm>
              <a:off x="3461573" y="1486476"/>
              <a:ext cx="46936" cy="23184"/>
            </a:xfrm>
            <a:custGeom>
              <a:avLst/>
              <a:gdLst/>
              <a:ahLst/>
              <a:cxnLst/>
              <a:rect l="l" t="t" r="r" b="b"/>
              <a:pathLst>
                <a:path w="1739" h="859" extrusionOk="0">
                  <a:moveTo>
                    <a:pt x="0" y="1"/>
                  </a:moveTo>
                  <a:lnTo>
                    <a:pt x="0" y="858"/>
                  </a:lnTo>
                  <a:lnTo>
                    <a:pt x="1738" y="858"/>
                  </a:lnTo>
                  <a:lnTo>
                    <a:pt x="1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776;p37">
              <a:extLst>
                <a:ext uri="{FF2B5EF4-FFF2-40B4-BE49-F238E27FC236}">
                  <a16:creationId xmlns:a16="http://schemas.microsoft.com/office/drawing/2014/main" id="{620D07B4-A051-4372-B6F3-A1E047923CC1}"/>
                </a:ext>
              </a:extLst>
            </p:cNvPr>
            <p:cNvSpPr/>
            <p:nvPr/>
          </p:nvSpPr>
          <p:spPr>
            <a:xfrm>
              <a:off x="3195721" y="1582804"/>
              <a:ext cx="46936" cy="20674"/>
            </a:xfrm>
            <a:custGeom>
              <a:avLst/>
              <a:gdLst/>
              <a:ahLst/>
              <a:cxnLst/>
              <a:rect l="l" t="t" r="r" b="b"/>
              <a:pathLst>
                <a:path w="1739" h="766" extrusionOk="0">
                  <a:moveTo>
                    <a:pt x="1" y="1"/>
                  </a:moveTo>
                  <a:lnTo>
                    <a:pt x="1" y="765"/>
                  </a:lnTo>
                  <a:lnTo>
                    <a:pt x="1739" y="765"/>
                  </a:lnTo>
                  <a:lnTo>
                    <a:pt x="17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77;p37">
              <a:extLst>
                <a:ext uri="{FF2B5EF4-FFF2-40B4-BE49-F238E27FC236}">
                  <a16:creationId xmlns:a16="http://schemas.microsoft.com/office/drawing/2014/main" id="{2B303AAD-C998-4B14-B70A-2B9EAAC6A2AF}"/>
                </a:ext>
              </a:extLst>
            </p:cNvPr>
            <p:cNvSpPr/>
            <p:nvPr/>
          </p:nvSpPr>
          <p:spPr>
            <a:xfrm>
              <a:off x="3461573" y="1582804"/>
              <a:ext cx="46936" cy="20674"/>
            </a:xfrm>
            <a:custGeom>
              <a:avLst/>
              <a:gdLst/>
              <a:ahLst/>
              <a:cxnLst/>
              <a:rect l="l" t="t" r="r" b="b"/>
              <a:pathLst>
                <a:path w="1739" h="766" extrusionOk="0">
                  <a:moveTo>
                    <a:pt x="0" y="1"/>
                  </a:moveTo>
                  <a:lnTo>
                    <a:pt x="0" y="765"/>
                  </a:lnTo>
                  <a:lnTo>
                    <a:pt x="1738" y="765"/>
                  </a:lnTo>
                  <a:lnTo>
                    <a:pt x="1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78;p37">
              <a:extLst>
                <a:ext uri="{FF2B5EF4-FFF2-40B4-BE49-F238E27FC236}">
                  <a16:creationId xmlns:a16="http://schemas.microsoft.com/office/drawing/2014/main" id="{47364BCD-207B-46A3-AA6A-374C2D4A3BDB}"/>
                </a:ext>
              </a:extLst>
            </p:cNvPr>
            <p:cNvSpPr/>
            <p:nvPr/>
          </p:nvSpPr>
          <p:spPr>
            <a:xfrm>
              <a:off x="3344598" y="1486476"/>
              <a:ext cx="91334" cy="23184"/>
            </a:xfrm>
            <a:custGeom>
              <a:avLst/>
              <a:gdLst/>
              <a:ahLst/>
              <a:cxnLst/>
              <a:rect l="l" t="t" r="r" b="b"/>
              <a:pathLst>
                <a:path w="3384" h="859" extrusionOk="0">
                  <a:moveTo>
                    <a:pt x="278" y="1"/>
                  </a:moveTo>
                  <a:lnTo>
                    <a:pt x="0" y="372"/>
                  </a:lnTo>
                  <a:lnTo>
                    <a:pt x="278" y="858"/>
                  </a:lnTo>
                  <a:lnTo>
                    <a:pt x="3384" y="858"/>
                  </a:lnTo>
                  <a:lnTo>
                    <a:pt x="33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79;p37">
              <a:extLst>
                <a:ext uri="{FF2B5EF4-FFF2-40B4-BE49-F238E27FC236}">
                  <a16:creationId xmlns:a16="http://schemas.microsoft.com/office/drawing/2014/main" id="{A6154EBA-25C2-4413-8543-08C842A25805}"/>
                </a:ext>
              </a:extLst>
            </p:cNvPr>
            <p:cNvSpPr/>
            <p:nvPr/>
          </p:nvSpPr>
          <p:spPr>
            <a:xfrm>
              <a:off x="3344598" y="1582804"/>
              <a:ext cx="91334" cy="20674"/>
            </a:xfrm>
            <a:custGeom>
              <a:avLst/>
              <a:gdLst/>
              <a:ahLst/>
              <a:cxnLst/>
              <a:rect l="l" t="t" r="r" b="b"/>
              <a:pathLst>
                <a:path w="3384" h="766" extrusionOk="0">
                  <a:moveTo>
                    <a:pt x="278" y="1"/>
                  </a:moveTo>
                  <a:lnTo>
                    <a:pt x="0" y="372"/>
                  </a:lnTo>
                  <a:lnTo>
                    <a:pt x="278" y="765"/>
                  </a:lnTo>
                  <a:lnTo>
                    <a:pt x="3384" y="765"/>
                  </a:lnTo>
                  <a:lnTo>
                    <a:pt x="33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80;p37">
              <a:extLst>
                <a:ext uri="{FF2B5EF4-FFF2-40B4-BE49-F238E27FC236}">
                  <a16:creationId xmlns:a16="http://schemas.microsoft.com/office/drawing/2014/main" id="{67D13497-AE94-4B6A-A55F-7AFD88306FAD}"/>
                </a:ext>
              </a:extLst>
            </p:cNvPr>
            <p:cNvSpPr/>
            <p:nvPr/>
          </p:nvSpPr>
          <p:spPr>
            <a:xfrm>
              <a:off x="3268918" y="1486476"/>
              <a:ext cx="83210" cy="23184"/>
            </a:xfrm>
            <a:custGeom>
              <a:avLst/>
              <a:gdLst/>
              <a:ahLst/>
              <a:cxnLst/>
              <a:rect l="l" t="t" r="r" b="b"/>
              <a:pathLst>
                <a:path w="3083" h="859" extrusionOk="0">
                  <a:moveTo>
                    <a:pt x="0" y="1"/>
                  </a:moveTo>
                  <a:lnTo>
                    <a:pt x="0" y="858"/>
                  </a:lnTo>
                  <a:lnTo>
                    <a:pt x="3082" y="858"/>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81;p37">
              <a:extLst>
                <a:ext uri="{FF2B5EF4-FFF2-40B4-BE49-F238E27FC236}">
                  <a16:creationId xmlns:a16="http://schemas.microsoft.com/office/drawing/2014/main" id="{65B010BF-0025-48E9-B613-A20A588C60EC}"/>
                </a:ext>
              </a:extLst>
            </p:cNvPr>
            <p:cNvSpPr/>
            <p:nvPr/>
          </p:nvSpPr>
          <p:spPr>
            <a:xfrm>
              <a:off x="3268918" y="1582804"/>
              <a:ext cx="83210" cy="20674"/>
            </a:xfrm>
            <a:custGeom>
              <a:avLst/>
              <a:gdLst/>
              <a:ahLst/>
              <a:cxnLst/>
              <a:rect l="l" t="t" r="r" b="b"/>
              <a:pathLst>
                <a:path w="3083" h="766" extrusionOk="0">
                  <a:moveTo>
                    <a:pt x="0" y="1"/>
                  </a:moveTo>
                  <a:lnTo>
                    <a:pt x="0" y="765"/>
                  </a:lnTo>
                  <a:lnTo>
                    <a:pt x="3082" y="765"/>
                  </a:lnTo>
                  <a:lnTo>
                    <a:pt x="30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709;p37">
            <a:extLst>
              <a:ext uri="{FF2B5EF4-FFF2-40B4-BE49-F238E27FC236}">
                <a16:creationId xmlns:a16="http://schemas.microsoft.com/office/drawing/2014/main" id="{79AABE36-4CD7-4900-BE52-7C1C13DCA0DB}"/>
              </a:ext>
            </a:extLst>
          </p:cNvPr>
          <p:cNvGrpSpPr/>
          <p:nvPr/>
        </p:nvGrpSpPr>
        <p:grpSpPr>
          <a:xfrm>
            <a:off x="4454988" y="2200825"/>
            <a:ext cx="737100" cy="737100"/>
            <a:chOff x="991075" y="1881675"/>
            <a:chExt cx="737100" cy="737100"/>
          </a:xfrm>
        </p:grpSpPr>
        <p:sp>
          <p:nvSpPr>
            <p:cNvPr id="121" name="Google Shape;710;p37">
              <a:extLst>
                <a:ext uri="{FF2B5EF4-FFF2-40B4-BE49-F238E27FC236}">
                  <a16:creationId xmlns:a16="http://schemas.microsoft.com/office/drawing/2014/main" id="{222C2866-7C09-432A-ABD7-C60975E3D9F4}"/>
                </a:ext>
              </a:extLst>
            </p:cNvPr>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711;p37">
              <a:extLst>
                <a:ext uri="{FF2B5EF4-FFF2-40B4-BE49-F238E27FC236}">
                  <a16:creationId xmlns:a16="http://schemas.microsoft.com/office/drawing/2014/main" id="{F96714C2-788A-445E-9D7E-A1FC392E4E18}"/>
                </a:ext>
              </a:extLst>
            </p:cNvPr>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738;p37">
            <a:extLst>
              <a:ext uri="{FF2B5EF4-FFF2-40B4-BE49-F238E27FC236}">
                <a16:creationId xmlns:a16="http://schemas.microsoft.com/office/drawing/2014/main" id="{BD5C8ADD-214C-400E-99FC-08559D45801B}"/>
              </a:ext>
            </a:extLst>
          </p:cNvPr>
          <p:cNvGrpSpPr/>
          <p:nvPr/>
        </p:nvGrpSpPr>
        <p:grpSpPr>
          <a:xfrm>
            <a:off x="4619042" y="2391054"/>
            <a:ext cx="409009" cy="356642"/>
            <a:chOff x="4367550" y="2156499"/>
            <a:chExt cx="409009" cy="356642"/>
          </a:xfrm>
        </p:grpSpPr>
        <p:sp>
          <p:nvSpPr>
            <p:cNvPr id="124" name="Google Shape;739;p37">
              <a:extLst>
                <a:ext uri="{FF2B5EF4-FFF2-40B4-BE49-F238E27FC236}">
                  <a16:creationId xmlns:a16="http://schemas.microsoft.com/office/drawing/2014/main" id="{7C1A272E-BEEC-4886-81A2-51E6ACDF04DF}"/>
                </a:ext>
              </a:extLst>
            </p:cNvPr>
            <p:cNvSpPr/>
            <p:nvPr/>
          </p:nvSpPr>
          <p:spPr>
            <a:xfrm>
              <a:off x="4555118" y="2242676"/>
              <a:ext cx="221441" cy="270465"/>
            </a:xfrm>
            <a:custGeom>
              <a:avLst/>
              <a:gdLst/>
              <a:ahLst/>
              <a:cxnLst/>
              <a:rect l="l" t="t" r="r" b="b"/>
              <a:pathLst>
                <a:path w="7742" h="9456" extrusionOk="0">
                  <a:moveTo>
                    <a:pt x="1" y="1"/>
                  </a:moveTo>
                  <a:lnTo>
                    <a:pt x="580" y="9456"/>
                  </a:lnTo>
                  <a:lnTo>
                    <a:pt x="7741" y="9456"/>
                  </a:lnTo>
                  <a:lnTo>
                    <a:pt x="7741" y="464"/>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40;p37">
              <a:extLst>
                <a:ext uri="{FF2B5EF4-FFF2-40B4-BE49-F238E27FC236}">
                  <a16:creationId xmlns:a16="http://schemas.microsoft.com/office/drawing/2014/main" id="{BA4EBBB9-6BEC-4A7E-8B72-6F86559B7720}"/>
                </a:ext>
              </a:extLst>
            </p:cNvPr>
            <p:cNvSpPr/>
            <p:nvPr/>
          </p:nvSpPr>
          <p:spPr>
            <a:xfrm>
              <a:off x="4367550" y="2242676"/>
              <a:ext cx="204193" cy="270465"/>
            </a:xfrm>
            <a:custGeom>
              <a:avLst/>
              <a:gdLst/>
              <a:ahLst/>
              <a:cxnLst/>
              <a:rect l="l" t="t" r="r" b="b"/>
              <a:pathLst>
                <a:path w="7139" h="9456" extrusionOk="0">
                  <a:moveTo>
                    <a:pt x="7138" y="1"/>
                  </a:moveTo>
                  <a:lnTo>
                    <a:pt x="0" y="464"/>
                  </a:lnTo>
                  <a:lnTo>
                    <a:pt x="0" y="9456"/>
                  </a:lnTo>
                  <a:lnTo>
                    <a:pt x="7138" y="9456"/>
                  </a:lnTo>
                  <a:lnTo>
                    <a:pt x="7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741;p37">
              <a:extLst>
                <a:ext uri="{FF2B5EF4-FFF2-40B4-BE49-F238E27FC236}">
                  <a16:creationId xmlns:a16="http://schemas.microsoft.com/office/drawing/2014/main" id="{48E2EDDF-02C3-438A-9E6A-1E2E38C91D4B}"/>
                </a:ext>
              </a:extLst>
            </p:cNvPr>
            <p:cNvSpPr/>
            <p:nvPr/>
          </p:nvSpPr>
          <p:spPr>
            <a:xfrm>
              <a:off x="4555118" y="2156499"/>
              <a:ext cx="221441" cy="99479"/>
            </a:xfrm>
            <a:custGeom>
              <a:avLst/>
              <a:gdLst/>
              <a:ahLst/>
              <a:cxnLst/>
              <a:rect l="l" t="t" r="r" b="b"/>
              <a:pathLst>
                <a:path w="7742" h="3478" extrusionOk="0">
                  <a:moveTo>
                    <a:pt x="580" y="1"/>
                  </a:moveTo>
                  <a:lnTo>
                    <a:pt x="1" y="1739"/>
                  </a:lnTo>
                  <a:lnTo>
                    <a:pt x="580" y="3477"/>
                  </a:lnTo>
                  <a:lnTo>
                    <a:pt x="7741" y="3477"/>
                  </a:lnTo>
                  <a:lnTo>
                    <a:pt x="77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42;p37">
              <a:extLst>
                <a:ext uri="{FF2B5EF4-FFF2-40B4-BE49-F238E27FC236}">
                  <a16:creationId xmlns:a16="http://schemas.microsoft.com/office/drawing/2014/main" id="{441F1548-F8BD-4A1D-9EEB-1562AA469FD7}"/>
                </a:ext>
              </a:extLst>
            </p:cNvPr>
            <p:cNvSpPr/>
            <p:nvPr/>
          </p:nvSpPr>
          <p:spPr>
            <a:xfrm>
              <a:off x="4367550" y="2156499"/>
              <a:ext cx="204193" cy="99479"/>
            </a:xfrm>
            <a:custGeom>
              <a:avLst/>
              <a:gdLst/>
              <a:ahLst/>
              <a:cxnLst/>
              <a:rect l="l" t="t" r="r" b="b"/>
              <a:pathLst>
                <a:path w="7139" h="3478" extrusionOk="0">
                  <a:moveTo>
                    <a:pt x="0" y="1"/>
                  </a:moveTo>
                  <a:lnTo>
                    <a:pt x="0" y="3477"/>
                  </a:lnTo>
                  <a:lnTo>
                    <a:pt x="7138" y="3477"/>
                  </a:lnTo>
                  <a:lnTo>
                    <a:pt x="7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43;p37">
              <a:extLst>
                <a:ext uri="{FF2B5EF4-FFF2-40B4-BE49-F238E27FC236}">
                  <a16:creationId xmlns:a16="http://schemas.microsoft.com/office/drawing/2014/main" id="{51108414-3BD2-4D67-89D8-3B9DF99C9D6D}"/>
                </a:ext>
              </a:extLst>
            </p:cNvPr>
            <p:cNvSpPr/>
            <p:nvPr/>
          </p:nvSpPr>
          <p:spPr>
            <a:xfrm>
              <a:off x="4405991" y="2195626"/>
              <a:ext cx="25227" cy="21881"/>
            </a:xfrm>
            <a:custGeom>
              <a:avLst/>
              <a:gdLst/>
              <a:ahLst/>
              <a:cxnLst/>
              <a:rect l="l" t="t" r="r" b="b"/>
              <a:pathLst>
                <a:path w="882" h="765" extrusionOk="0">
                  <a:moveTo>
                    <a:pt x="0" y="0"/>
                  </a:moveTo>
                  <a:lnTo>
                    <a:pt x="0" y="765"/>
                  </a:lnTo>
                  <a:lnTo>
                    <a:pt x="881" y="765"/>
                  </a:lnTo>
                  <a:lnTo>
                    <a:pt x="8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44;p37">
              <a:extLst>
                <a:ext uri="{FF2B5EF4-FFF2-40B4-BE49-F238E27FC236}">
                  <a16:creationId xmlns:a16="http://schemas.microsoft.com/office/drawing/2014/main" id="{D35998FB-4859-457A-8A8C-42A15170151B}"/>
                </a:ext>
              </a:extLst>
            </p:cNvPr>
            <p:cNvSpPr/>
            <p:nvPr/>
          </p:nvSpPr>
          <p:spPr>
            <a:xfrm>
              <a:off x="4455700" y="2195626"/>
              <a:ext cx="27859" cy="21881"/>
            </a:xfrm>
            <a:custGeom>
              <a:avLst/>
              <a:gdLst/>
              <a:ahLst/>
              <a:cxnLst/>
              <a:rect l="l" t="t" r="r" b="b"/>
              <a:pathLst>
                <a:path w="974" h="765" extrusionOk="0">
                  <a:moveTo>
                    <a:pt x="1" y="0"/>
                  </a:moveTo>
                  <a:lnTo>
                    <a:pt x="1" y="765"/>
                  </a:lnTo>
                  <a:lnTo>
                    <a:pt x="974" y="765"/>
                  </a:lnTo>
                  <a:lnTo>
                    <a:pt x="9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45;p37">
              <a:extLst>
                <a:ext uri="{FF2B5EF4-FFF2-40B4-BE49-F238E27FC236}">
                  <a16:creationId xmlns:a16="http://schemas.microsoft.com/office/drawing/2014/main" id="{368044E5-CA1E-44B0-A779-5ACE6E62A452}"/>
                </a:ext>
              </a:extLst>
            </p:cNvPr>
            <p:cNvSpPr/>
            <p:nvPr/>
          </p:nvSpPr>
          <p:spPr>
            <a:xfrm>
              <a:off x="4508069" y="2195626"/>
              <a:ext cx="25227" cy="21881"/>
            </a:xfrm>
            <a:custGeom>
              <a:avLst/>
              <a:gdLst/>
              <a:ahLst/>
              <a:cxnLst/>
              <a:rect l="l" t="t" r="r" b="b"/>
              <a:pathLst>
                <a:path w="882" h="765" extrusionOk="0">
                  <a:moveTo>
                    <a:pt x="0" y="0"/>
                  </a:moveTo>
                  <a:lnTo>
                    <a:pt x="0" y="765"/>
                  </a:lnTo>
                  <a:lnTo>
                    <a:pt x="881" y="765"/>
                  </a:lnTo>
                  <a:lnTo>
                    <a:pt x="8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46;p37">
              <a:extLst>
                <a:ext uri="{FF2B5EF4-FFF2-40B4-BE49-F238E27FC236}">
                  <a16:creationId xmlns:a16="http://schemas.microsoft.com/office/drawing/2014/main" id="{7FDE8F5E-AA6C-4619-B50C-AFF37D554673}"/>
                </a:ext>
              </a:extLst>
            </p:cNvPr>
            <p:cNvSpPr/>
            <p:nvPr/>
          </p:nvSpPr>
          <p:spPr>
            <a:xfrm>
              <a:off x="4555118" y="2333486"/>
              <a:ext cx="143871" cy="102111"/>
            </a:xfrm>
            <a:custGeom>
              <a:avLst/>
              <a:gdLst/>
              <a:ahLst/>
              <a:cxnLst/>
              <a:rect l="l" t="t" r="r" b="b"/>
              <a:pathLst>
                <a:path w="5030" h="3570" extrusionOk="0">
                  <a:moveTo>
                    <a:pt x="580" y="0"/>
                  </a:moveTo>
                  <a:lnTo>
                    <a:pt x="1" y="1831"/>
                  </a:lnTo>
                  <a:lnTo>
                    <a:pt x="580" y="3569"/>
                  </a:lnTo>
                  <a:lnTo>
                    <a:pt x="5030" y="3569"/>
                  </a:lnTo>
                  <a:lnTo>
                    <a:pt x="50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47;p37">
              <a:extLst>
                <a:ext uri="{FF2B5EF4-FFF2-40B4-BE49-F238E27FC236}">
                  <a16:creationId xmlns:a16="http://schemas.microsoft.com/office/drawing/2014/main" id="{AA2B388C-5545-4118-955C-C7B2E535A8B7}"/>
                </a:ext>
              </a:extLst>
            </p:cNvPr>
            <p:cNvSpPr/>
            <p:nvPr/>
          </p:nvSpPr>
          <p:spPr>
            <a:xfrm>
              <a:off x="4445089" y="2333486"/>
              <a:ext cx="126652" cy="102111"/>
            </a:xfrm>
            <a:custGeom>
              <a:avLst/>
              <a:gdLst/>
              <a:ahLst/>
              <a:cxnLst/>
              <a:rect l="l" t="t" r="r" b="b"/>
              <a:pathLst>
                <a:path w="4428" h="3570" extrusionOk="0">
                  <a:moveTo>
                    <a:pt x="1" y="0"/>
                  </a:moveTo>
                  <a:lnTo>
                    <a:pt x="1" y="3569"/>
                  </a:lnTo>
                  <a:lnTo>
                    <a:pt x="4427" y="3569"/>
                  </a:lnTo>
                  <a:lnTo>
                    <a:pt x="4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48;p37">
              <a:extLst>
                <a:ext uri="{FF2B5EF4-FFF2-40B4-BE49-F238E27FC236}">
                  <a16:creationId xmlns:a16="http://schemas.microsoft.com/office/drawing/2014/main" id="{3D113B1F-827E-447D-B412-D8BF5B930234}"/>
                </a:ext>
              </a:extLst>
            </p:cNvPr>
            <p:cNvSpPr/>
            <p:nvPr/>
          </p:nvSpPr>
          <p:spPr>
            <a:xfrm>
              <a:off x="4483529" y="2371926"/>
              <a:ext cx="24570" cy="25227"/>
            </a:xfrm>
            <a:custGeom>
              <a:avLst/>
              <a:gdLst/>
              <a:ahLst/>
              <a:cxnLst/>
              <a:rect l="l" t="t" r="r" b="b"/>
              <a:pathLst>
                <a:path w="859" h="882" extrusionOk="0">
                  <a:moveTo>
                    <a:pt x="1" y="1"/>
                  </a:moveTo>
                  <a:lnTo>
                    <a:pt x="1" y="881"/>
                  </a:lnTo>
                  <a:lnTo>
                    <a:pt x="858" y="881"/>
                  </a:lnTo>
                  <a:lnTo>
                    <a:pt x="8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49;p37">
              <a:extLst>
                <a:ext uri="{FF2B5EF4-FFF2-40B4-BE49-F238E27FC236}">
                  <a16:creationId xmlns:a16="http://schemas.microsoft.com/office/drawing/2014/main" id="{3871566E-DC98-44BA-91F8-38860D9937EF}"/>
                </a:ext>
              </a:extLst>
            </p:cNvPr>
            <p:cNvSpPr/>
            <p:nvPr/>
          </p:nvSpPr>
          <p:spPr>
            <a:xfrm>
              <a:off x="4533267" y="2371926"/>
              <a:ext cx="24541" cy="25227"/>
            </a:xfrm>
            <a:custGeom>
              <a:avLst/>
              <a:gdLst/>
              <a:ahLst/>
              <a:cxnLst/>
              <a:rect l="l" t="t" r="r" b="b"/>
              <a:pathLst>
                <a:path w="858" h="882" extrusionOk="0">
                  <a:moveTo>
                    <a:pt x="0" y="1"/>
                  </a:moveTo>
                  <a:lnTo>
                    <a:pt x="0" y="881"/>
                  </a:lnTo>
                  <a:lnTo>
                    <a:pt x="858" y="881"/>
                  </a:lnTo>
                  <a:lnTo>
                    <a:pt x="8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50;p37">
              <a:extLst>
                <a:ext uri="{FF2B5EF4-FFF2-40B4-BE49-F238E27FC236}">
                  <a16:creationId xmlns:a16="http://schemas.microsoft.com/office/drawing/2014/main" id="{1796FAE3-BA86-473B-A9E6-9AF045272751}"/>
                </a:ext>
              </a:extLst>
            </p:cNvPr>
            <p:cNvSpPr/>
            <p:nvPr/>
          </p:nvSpPr>
          <p:spPr>
            <a:xfrm>
              <a:off x="4585608" y="2371926"/>
              <a:ext cx="25227" cy="25227"/>
            </a:xfrm>
            <a:custGeom>
              <a:avLst/>
              <a:gdLst/>
              <a:ahLst/>
              <a:cxnLst/>
              <a:rect l="l" t="t" r="r" b="b"/>
              <a:pathLst>
                <a:path w="882" h="882" extrusionOk="0">
                  <a:moveTo>
                    <a:pt x="1" y="1"/>
                  </a:moveTo>
                  <a:lnTo>
                    <a:pt x="1" y="881"/>
                  </a:lnTo>
                  <a:lnTo>
                    <a:pt x="882" y="881"/>
                  </a:lnTo>
                  <a:lnTo>
                    <a:pt x="8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51;p37">
              <a:extLst>
                <a:ext uri="{FF2B5EF4-FFF2-40B4-BE49-F238E27FC236}">
                  <a16:creationId xmlns:a16="http://schemas.microsoft.com/office/drawing/2014/main" id="{2843D3DA-57AF-4EC5-A02B-013361A8F9BE}"/>
                </a:ext>
              </a:extLst>
            </p:cNvPr>
            <p:cNvSpPr/>
            <p:nvPr/>
          </p:nvSpPr>
          <p:spPr>
            <a:xfrm>
              <a:off x="4635345" y="2371926"/>
              <a:ext cx="25199" cy="25227"/>
            </a:xfrm>
            <a:custGeom>
              <a:avLst/>
              <a:gdLst/>
              <a:ahLst/>
              <a:cxnLst/>
              <a:rect l="l" t="t" r="r" b="b"/>
              <a:pathLst>
                <a:path w="881" h="882" extrusionOk="0">
                  <a:moveTo>
                    <a:pt x="0" y="1"/>
                  </a:moveTo>
                  <a:lnTo>
                    <a:pt x="0" y="881"/>
                  </a:lnTo>
                  <a:lnTo>
                    <a:pt x="881" y="881"/>
                  </a:lnTo>
                  <a:lnTo>
                    <a:pt x="8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4"/>
        <p:cNvGrpSpPr/>
        <p:nvPr/>
      </p:nvGrpSpPr>
      <p:grpSpPr>
        <a:xfrm>
          <a:off x="0" y="0"/>
          <a:ext cx="0" cy="0"/>
          <a:chOff x="0" y="0"/>
          <a:chExt cx="0" cy="0"/>
        </a:xfrm>
      </p:grpSpPr>
      <p:sp>
        <p:nvSpPr>
          <p:cNvPr id="1505" name="Google Shape;1505;p50"/>
          <p:cNvSpPr txBox="1">
            <a:spLocks noGrp="1"/>
          </p:cNvSpPr>
          <p:nvPr>
            <p:ph type="title"/>
          </p:nvPr>
        </p:nvSpPr>
        <p:spPr>
          <a:xfrm>
            <a:off x="1549564" y="1478486"/>
            <a:ext cx="3601500" cy="25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a:solidFill>
                  <a:schemeClr val="accent4">
                    <a:lumMod val="40000"/>
                    <a:lumOff val="60000"/>
                  </a:schemeClr>
                </a:solidFill>
              </a:rPr>
              <a:t>/START!</a:t>
            </a:r>
            <a:endParaRPr sz="6600" dirty="0">
              <a:solidFill>
                <a:schemeClr val="accent4">
                  <a:lumMod val="40000"/>
                  <a:lumOff val="60000"/>
                </a:schemeClr>
              </a:solidFill>
            </a:endParaRPr>
          </a:p>
        </p:txBody>
      </p:sp>
      <p:sp>
        <p:nvSpPr>
          <p:cNvPr id="1506" name="Google Shape;1506;p50"/>
          <p:cNvSpPr txBox="1">
            <a:spLocks noGrp="1"/>
          </p:cNvSpPr>
          <p:nvPr>
            <p:ph type="subTitle" idx="1"/>
          </p:nvPr>
        </p:nvSpPr>
        <p:spPr>
          <a:xfrm>
            <a:off x="1155893" y="3366425"/>
            <a:ext cx="3601500" cy="103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/EDD</a:t>
            </a:r>
            <a:endParaRPr dirty="0"/>
          </a:p>
        </p:txBody>
      </p:sp>
      <p:grpSp>
        <p:nvGrpSpPr>
          <p:cNvPr id="1508" name="Google Shape;1508;p50"/>
          <p:cNvGrpSpPr/>
          <p:nvPr/>
        </p:nvGrpSpPr>
        <p:grpSpPr>
          <a:xfrm>
            <a:off x="299286" y="189025"/>
            <a:ext cx="133205" cy="119344"/>
            <a:chOff x="222150" y="185025"/>
            <a:chExt cx="170100" cy="152400"/>
          </a:xfrm>
        </p:grpSpPr>
        <p:cxnSp>
          <p:nvCxnSpPr>
            <p:cNvPr id="1509" name="Google Shape;1509;p5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510" name="Google Shape;1510;p5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511" name="Google Shape;1511;p5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512" name="Google Shape;1512;p50"/>
          <p:cNvGrpSpPr/>
          <p:nvPr/>
        </p:nvGrpSpPr>
        <p:grpSpPr>
          <a:xfrm>
            <a:off x="286625" y="3999999"/>
            <a:ext cx="145867" cy="958251"/>
            <a:chOff x="286625" y="3923799"/>
            <a:chExt cx="145867" cy="958251"/>
          </a:xfrm>
        </p:grpSpPr>
        <p:sp>
          <p:nvSpPr>
            <p:cNvPr id="1513" name="Google Shape;1513;p5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4" name="Google Shape;1514;p50"/>
            <p:cNvGrpSpPr/>
            <p:nvPr/>
          </p:nvGrpSpPr>
          <p:grpSpPr>
            <a:xfrm>
              <a:off x="298112" y="4342643"/>
              <a:ext cx="110182" cy="126862"/>
              <a:chOff x="281100" y="2027800"/>
              <a:chExt cx="140700" cy="162000"/>
            </a:xfrm>
          </p:grpSpPr>
          <p:sp>
            <p:nvSpPr>
              <p:cNvPr id="1515" name="Google Shape;1515;p5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6" name="Google Shape;1516;p50"/>
              <p:cNvGrpSpPr/>
              <p:nvPr/>
            </p:nvGrpSpPr>
            <p:grpSpPr>
              <a:xfrm>
                <a:off x="308875" y="2088450"/>
                <a:ext cx="85200" cy="40700"/>
                <a:chOff x="308875" y="2087000"/>
                <a:chExt cx="85200" cy="40700"/>
              </a:xfrm>
            </p:grpSpPr>
            <p:cxnSp>
              <p:nvCxnSpPr>
                <p:cNvPr id="1517" name="Google Shape;1517;p5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518" name="Google Shape;1518;p5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519" name="Google Shape;1519;p50"/>
            <p:cNvGrpSpPr/>
            <p:nvPr/>
          </p:nvGrpSpPr>
          <p:grpSpPr>
            <a:xfrm>
              <a:off x="286625" y="3923799"/>
              <a:ext cx="133200" cy="133200"/>
              <a:chOff x="286625" y="3648899"/>
              <a:chExt cx="133200" cy="133200"/>
            </a:xfrm>
          </p:grpSpPr>
          <p:sp>
            <p:nvSpPr>
              <p:cNvPr id="1520" name="Google Shape;1520;p5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523" name="Google Shape;1523;p50"/>
          <p:cNvPicPr preferRelativeResize="0"/>
          <p:nvPr/>
        </p:nvPicPr>
        <p:blipFill>
          <a:blip r:embed="rId3">
            <a:alphaModFix/>
            <a:duotone>
              <a:prstClr val="black"/>
              <a:schemeClr val="accent2">
                <a:tint val="45000"/>
                <a:satMod val="400000"/>
              </a:schemeClr>
            </a:duotone>
          </a:blip>
          <a:stretch>
            <a:fillRect/>
          </a:stretch>
        </p:blipFill>
        <p:spPr>
          <a:xfrm>
            <a:off x="5774288" y="675650"/>
            <a:ext cx="2529300" cy="3792300"/>
          </a:xfrm>
          <a:prstGeom prst="roundRect">
            <a:avLst>
              <a:gd name="adj" fmla="val 7129"/>
            </a:avLst>
          </a:prstGeom>
          <a:noFill/>
          <a:ln>
            <a:noFill/>
          </a:ln>
          <a:effectLst>
            <a:outerShdw blurRad="57150" dist="19050" dir="5400000" algn="bl" rotWithShape="0">
              <a:srgbClr val="000000">
                <a:alpha val="29000"/>
              </a:srgbClr>
            </a:outerShdw>
          </a:effectLst>
        </p:spPr>
      </p:pic>
      <p:cxnSp>
        <p:nvCxnSpPr>
          <p:cNvPr id="1524" name="Google Shape;1524;p50"/>
          <p:cNvCxnSpPr/>
          <p:nvPr/>
        </p:nvCxnSpPr>
        <p:spPr>
          <a:xfrm>
            <a:off x="6642650" y="4255038"/>
            <a:ext cx="792600" cy="0"/>
          </a:xfrm>
          <a:prstGeom prst="straightConnector1">
            <a:avLst/>
          </a:prstGeom>
          <a:noFill/>
          <a:ln w="9525" cap="flat" cmpd="sng">
            <a:solidFill>
              <a:schemeClr val="dk2"/>
            </a:solidFill>
            <a:prstDash val="solid"/>
            <a:round/>
            <a:headEnd type="none" w="med" len="med"/>
            <a:tailEnd type="stealth" w="med" len="med"/>
          </a:ln>
        </p:spPr>
      </p:cxnSp>
      <p:sp>
        <p:nvSpPr>
          <p:cNvPr id="1525" name="Google Shape;1525;p50"/>
          <p:cNvSpPr/>
          <p:nvPr/>
        </p:nvSpPr>
        <p:spPr>
          <a:xfrm>
            <a:off x="1079571" y="3797275"/>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1526" name="Google Shape;1526;p50">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0">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0">
            <a:hlinkClick r:id="rId5"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8506;p68">
            <a:extLst>
              <a:ext uri="{FF2B5EF4-FFF2-40B4-BE49-F238E27FC236}">
                <a16:creationId xmlns:a16="http://schemas.microsoft.com/office/drawing/2014/main" id="{4FC3A73B-B5A8-4258-A636-A0277C419BB7}"/>
              </a:ext>
            </a:extLst>
          </p:cNvPr>
          <p:cNvGrpSpPr/>
          <p:nvPr/>
        </p:nvGrpSpPr>
        <p:grpSpPr>
          <a:xfrm>
            <a:off x="2219213" y="1478486"/>
            <a:ext cx="1779649" cy="591620"/>
            <a:chOff x="246070" y="1983375"/>
            <a:chExt cx="1855347" cy="616849"/>
          </a:xfrm>
          <a:solidFill>
            <a:schemeClr val="accent3">
              <a:lumMod val="60000"/>
              <a:lumOff val="40000"/>
            </a:schemeClr>
          </a:solidFill>
        </p:grpSpPr>
        <p:sp>
          <p:nvSpPr>
            <p:cNvPr id="28" name="Google Shape;8507;p68">
              <a:extLst>
                <a:ext uri="{FF2B5EF4-FFF2-40B4-BE49-F238E27FC236}">
                  <a16:creationId xmlns:a16="http://schemas.microsoft.com/office/drawing/2014/main" id="{750D382D-052E-461F-8424-7DF838754D26}"/>
                </a:ext>
              </a:extLst>
            </p:cNvPr>
            <p:cNvSpPr/>
            <p:nvPr/>
          </p:nvSpPr>
          <p:spPr>
            <a:xfrm>
              <a:off x="1072131" y="1983872"/>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grpFill/>
            <a:ln>
              <a:solidFill>
                <a:schemeClr val="accent4">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508;p68">
              <a:extLst>
                <a:ext uri="{FF2B5EF4-FFF2-40B4-BE49-F238E27FC236}">
                  <a16:creationId xmlns:a16="http://schemas.microsoft.com/office/drawing/2014/main" id="{286A488F-2C0B-423B-A158-45DA4A653413}"/>
                </a:ext>
              </a:extLst>
            </p:cNvPr>
            <p:cNvSpPr/>
            <p:nvPr/>
          </p:nvSpPr>
          <p:spPr>
            <a:xfrm>
              <a:off x="1430530" y="2193486"/>
              <a:ext cx="46960" cy="469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grpFill/>
            <a:ln>
              <a:solidFill>
                <a:schemeClr val="accent4">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509;p68">
              <a:extLst>
                <a:ext uri="{FF2B5EF4-FFF2-40B4-BE49-F238E27FC236}">
                  <a16:creationId xmlns:a16="http://schemas.microsoft.com/office/drawing/2014/main" id="{C1C6108E-6A34-4383-922F-4494BBC7A010}"/>
                </a:ext>
              </a:extLst>
            </p:cNvPr>
            <p:cNvSpPr/>
            <p:nvPr/>
          </p:nvSpPr>
          <p:spPr>
            <a:xfrm>
              <a:off x="1277847" y="2191554"/>
              <a:ext cx="408898" cy="407518"/>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grpFill/>
            <a:ln>
              <a:solidFill>
                <a:schemeClr val="accent4">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510;p68">
              <a:extLst>
                <a:ext uri="{FF2B5EF4-FFF2-40B4-BE49-F238E27FC236}">
                  <a16:creationId xmlns:a16="http://schemas.microsoft.com/office/drawing/2014/main" id="{3856B861-E543-4EA9-B667-B4C7B2B36CBD}"/>
                </a:ext>
              </a:extLst>
            </p:cNvPr>
            <p:cNvSpPr/>
            <p:nvPr/>
          </p:nvSpPr>
          <p:spPr>
            <a:xfrm>
              <a:off x="1690156" y="2190379"/>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grpFill/>
            <a:ln>
              <a:solidFill>
                <a:schemeClr val="accent4">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511;p68">
              <a:extLst>
                <a:ext uri="{FF2B5EF4-FFF2-40B4-BE49-F238E27FC236}">
                  <a16:creationId xmlns:a16="http://schemas.microsoft.com/office/drawing/2014/main" id="{F5D8C966-BAD7-42D1-A80E-41CBD018BB1F}"/>
                </a:ext>
              </a:extLst>
            </p:cNvPr>
            <p:cNvSpPr/>
            <p:nvPr/>
          </p:nvSpPr>
          <p:spPr>
            <a:xfrm>
              <a:off x="1484068" y="1984268"/>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grpFill/>
            <a:ln>
              <a:solidFill>
                <a:schemeClr val="accent4">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512;p68">
              <a:extLst>
                <a:ext uri="{FF2B5EF4-FFF2-40B4-BE49-F238E27FC236}">
                  <a16:creationId xmlns:a16="http://schemas.microsoft.com/office/drawing/2014/main" id="{CB3E2C54-C80F-4167-A981-DFE7DEAD9DC8}"/>
                </a:ext>
              </a:extLst>
            </p:cNvPr>
            <p:cNvSpPr/>
            <p:nvPr/>
          </p:nvSpPr>
          <p:spPr>
            <a:xfrm flipH="1">
              <a:off x="865779" y="2190662"/>
              <a:ext cx="408898" cy="407518"/>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grpFill/>
            <a:ln>
              <a:solidFill>
                <a:schemeClr val="accent4">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513;p68">
              <a:extLst>
                <a:ext uri="{FF2B5EF4-FFF2-40B4-BE49-F238E27FC236}">
                  <a16:creationId xmlns:a16="http://schemas.microsoft.com/office/drawing/2014/main" id="{1073F3C4-8E5B-4E64-839A-5CB054572AF7}"/>
                </a:ext>
              </a:extLst>
            </p:cNvPr>
            <p:cNvSpPr/>
            <p:nvPr/>
          </p:nvSpPr>
          <p:spPr>
            <a:xfrm>
              <a:off x="246070" y="1983826"/>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grpFill/>
            <a:ln>
              <a:solidFill>
                <a:schemeClr val="accent4">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514;p68">
              <a:extLst>
                <a:ext uri="{FF2B5EF4-FFF2-40B4-BE49-F238E27FC236}">
                  <a16:creationId xmlns:a16="http://schemas.microsoft.com/office/drawing/2014/main" id="{1A64BB69-2988-42F9-AF39-F0E04032FF05}"/>
                </a:ext>
              </a:extLst>
            </p:cNvPr>
            <p:cNvSpPr/>
            <p:nvPr/>
          </p:nvSpPr>
          <p:spPr>
            <a:xfrm flipH="1">
              <a:off x="659595" y="1983375"/>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grpFill/>
            <a:ln>
              <a:solidFill>
                <a:schemeClr val="accent4">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515;p68">
              <a:extLst>
                <a:ext uri="{FF2B5EF4-FFF2-40B4-BE49-F238E27FC236}">
                  <a16:creationId xmlns:a16="http://schemas.microsoft.com/office/drawing/2014/main" id="{E791BE1A-AE93-49A0-97CC-49CF566266AF}"/>
                </a:ext>
              </a:extLst>
            </p:cNvPr>
            <p:cNvSpPr/>
            <p:nvPr/>
          </p:nvSpPr>
          <p:spPr>
            <a:xfrm flipH="1">
              <a:off x="451107" y="2189486"/>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grpFill/>
            <a:ln>
              <a:solidFill>
                <a:schemeClr val="accent4">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grpSp>
        <p:nvGrpSpPr>
          <p:cNvPr id="576" name="Google Shape;576;p35"/>
          <p:cNvGrpSpPr/>
          <p:nvPr/>
        </p:nvGrpSpPr>
        <p:grpSpPr>
          <a:xfrm>
            <a:off x="299286" y="189025"/>
            <a:ext cx="133205" cy="119344"/>
            <a:chOff x="222150" y="185025"/>
            <a:chExt cx="170100" cy="152400"/>
          </a:xfrm>
        </p:grpSpPr>
        <p:cxnSp>
          <p:nvCxnSpPr>
            <p:cNvPr id="577" name="Google Shape;577;p3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8" name="Google Shape;578;p3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79" name="Google Shape;579;p3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80" name="Google Shape;580;p35"/>
          <p:cNvGrpSpPr/>
          <p:nvPr/>
        </p:nvGrpSpPr>
        <p:grpSpPr>
          <a:xfrm>
            <a:off x="286625" y="3999999"/>
            <a:ext cx="145867" cy="958251"/>
            <a:chOff x="286625" y="3923799"/>
            <a:chExt cx="145867" cy="958251"/>
          </a:xfrm>
        </p:grpSpPr>
        <p:sp>
          <p:nvSpPr>
            <p:cNvPr id="581" name="Google Shape;581;p3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5"/>
            <p:cNvGrpSpPr/>
            <p:nvPr/>
          </p:nvGrpSpPr>
          <p:grpSpPr>
            <a:xfrm>
              <a:off x="298112" y="4342643"/>
              <a:ext cx="110182" cy="126862"/>
              <a:chOff x="281100" y="2027800"/>
              <a:chExt cx="140700" cy="162000"/>
            </a:xfrm>
          </p:grpSpPr>
          <p:sp>
            <p:nvSpPr>
              <p:cNvPr id="583" name="Google Shape;583;p3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5"/>
              <p:cNvGrpSpPr/>
              <p:nvPr/>
            </p:nvGrpSpPr>
            <p:grpSpPr>
              <a:xfrm>
                <a:off x="308875" y="2088450"/>
                <a:ext cx="85200" cy="40700"/>
                <a:chOff x="308875" y="2087000"/>
                <a:chExt cx="85200" cy="40700"/>
              </a:xfrm>
            </p:grpSpPr>
            <p:cxnSp>
              <p:nvCxnSpPr>
                <p:cNvPr id="585" name="Google Shape;585;p3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3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87" name="Google Shape;587;p35"/>
            <p:cNvGrpSpPr/>
            <p:nvPr/>
          </p:nvGrpSpPr>
          <p:grpSpPr>
            <a:xfrm>
              <a:off x="286625" y="3923799"/>
              <a:ext cx="133200" cy="133200"/>
              <a:chOff x="286625" y="3648899"/>
              <a:chExt cx="133200" cy="133200"/>
            </a:xfrm>
          </p:grpSpPr>
          <p:sp>
            <p:nvSpPr>
              <p:cNvPr id="588" name="Google Shape;588;p3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5"/>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2">
                    <a:lumMod val="60000"/>
                    <a:lumOff val="40000"/>
                  </a:schemeClr>
                </a:solidFill>
              </a:rPr>
              <a:t>/PARTE TEORICA</a:t>
            </a:r>
            <a:endParaRPr dirty="0">
              <a:solidFill>
                <a:schemeClr val="tx2">
                  <a:lumMod val="60000"/>
                  <a:lumOff val="40000"/>
                </a:schemeClr>
              </a:solidFill>
            </a:endParaRPr>
          </a:p>
        </p:txBody>
      </p:sp>
      <p:sp>
        <p:nvSpPr>
          <p:cNvPr id="592" name="Google Shape;592;p35"/>
          <p:cNvSpPr txBox="1">
            <a:spLocks noGrp="1"/>
          </p:cNvSpPr>
          <p:nvPr>
            <p:ph type="title" idx="2"/>
          </p:nvPr>
        </p:nvSpPr>
        <p:spPr>
          <a:xfrm>
            <a:off x="948600" y="1052000"/>
            <a:ext cx="16254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94" name="Google Shape;594;p35">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89;p57">
            <a:extLst>
              <a:ext uri="{FF2B5EF4-FFF2-40B4-BE49-F238E27FC236}">
                <a16:creationId xmlns:a16="http://schemas.microsoft.com/office/drawing/2014/main" id="{886B1806-A6A2-4DE8-8832-1C9649A5A81B}"/>
              </a:ext>
            </a:extLst>
          </p:cNvPr>
          <p:cNvSpPr/>
          <p:nvPr/>
        </p:nvSpPr>
        <p:spPr>
          <a:xfrm>
            <a:off x="4954600" y="1616762"/>
            <a:ext cx="347900" cy="554075"/>
          </a:xfrm>
          <a:custGeom>
            <a:avLst/>
            <a:gdLst/>
            <a:ahLst/>
            <a:cxnLst/>
            <a:rect l="l" t="t" r="r" b="b"/>
            <a:pathLst>
              <a:path w="13916" h="22163" extrusionOk="0">
                <a:moveTo>
                  <a:pt x="0" y="0"/>
                </a:moveTo>
                <a:lnTo>
                  <a:pt x="0" y="0"/>
                </a:lnTo>
                <a:cubicBezTo>
                  <a:pt x="188" y="6"/>
                  <a:pt x="377" y="22"/>
                  <a:pt x="560" y="37"/>
                </a:cubicBezTo>
                <a:cubicBezTo>
                  <a:pt x="1526" y="131"/>
                  <a:pt x="13915" y="22163"/>
                  <a:pt x="13915" y="22163"/>
                </a:cubicBezTo>
                <a:lnTo>
                  <a:pt x="13915" y="22163"/>
                </a:lnTo>
                <a:cubicBezTo>
                  <a:pt x="13915" y="22163"/>
                  <a:pt x="1526" y="131"/>
                  <a:pt x="560" y="37"/>
                </a:cubicBezTo>
                <a:cubicBezTo>
                  <a:pt x="377" y="22"/>
                  <a:pt x="188" y="6"/>
                  <a:pt x="0" y="0"/>
                </a:cubicBezTo>
                <a:close/>
              </a:path>
            </a:pathLst>
          </a:custGeom>
          <a:solidFill>
            <a:srgbClr val="FCD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90;p57">
            <a:extLst>
              <a:ext uri="{FF2B5EF4-FFF2-40B4-BE49-F238E27FC236}">
                <a16:creationId xmlns:a16="http://schemas.microsoft.com/office/drawing/2014/main" id="{5885F077-896E-4FD8-B76B-F74C5CB5B653}"/>
              </a:ext>
            </a:extLst>
          </p:cNvPr>
          <p:cNvSpPr/>
          <p:nvPr/>
        </p:nvSpPr>
        <p:spPr>
          <a:xfrm>
            <a:off x="4940600" y="1616512"/>
            <a:ext cx="14025" cy="275"/>
          </a:xfrm>
          <a:custGeom>
            <a:avLst/>
            <a:gdLst/>
            <a:ahLst/>
            <a:cxnLst/>
            <a:rect l="l" t="t" r="r" b="b"/>
            <a:pathLst>
              <a:path w="561" h="11" extrusionOk="0">
                <a:moveTo>
                  <a:pt x="0" y="0"/>
                </a:moveTo>
                <a:cubicBezTo>
                  <a:pt x="189" y="0"/>
                  <a:pt x="372" y="0"/>
                  <a:pt x="560" y="10"/>
                </a:cubicBezTo>
                <a:cubicBezTo>
                  <a:pt x="377" y="0"/>
                  <a:pt x="189" y="0"/>
                  <a:pt x="5" y="0"/>
                </a:cubicBezTo>
                <a:close/>
              </a:path>
            </a:pathLst>
          </a:custGeom>
          <a:solidFill>
            <a:srgbClr val="641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4209;p57">
            <a:extLst>
              <a:ext uri="{FF2B5EF4-FFF2-40B4-BE49-F238E27FC236}">
                <a16:creationId xmlns:a16="http://schemas.microsoft.com/office/drawing/2014/main" id="{8B5EAD35-50C2-4DFB-B69D-D6339CCBAB1E}"/>
              </a:ext>
            </a:extLst>
          </p:cNvPr>
          <p:cNvGrpSpPr/>
          <p:nvPr/>
        </p:nvGrpSpPr>
        <p:grpSpPr>
          <a:xfrm>
            <a:off x="4973400" y="1573512"/>
            <a:ext cx="1880425" cy="1530050"/>
            <a:chOff x="3731950" y="1806725"/>
            <a:chExt cx="1880425" cy="1530050"/>
          </a:xfrm>
        </p:grpSpPr>
        <p:sp>
          <p:nvSpPr>
            <p:cNvPr id="68" name="Google Shape;4210;p57">
              <a:extLst>
                <a:ext uri="{FF2B5EF4-FFF2-40B4-BE49-F238E27FC236}">
                  <a16:creationId xmlns:a16="http://schemas.microsoft.com/office/drawing/2014/main" id="{2A23B269-B9F3-4EA7-BA43-4A9EE009ACA1}"/>
                </a:ext>
              </a:extLst>
            </p:cNvPr>
            <p:cNvSpPr/>
            <p:nvPr/>
          </p:nvSpPr>
          <p:spPr>
            <a:xfrm>
              <a:off x="3736650" y="1810125"/>
              <a:ext cx="1872325" cy="1526650"/>
            </a:xfrm>
            <a:custGeom>
              <a:avLst/>
              <a:gdLst/>
              <a:ahLst/>
              <a:cxnLst/>
              <a:rect l="l" t="t" r="r" b="b"/>
              <a:pathLst>
                <a:path w="74893" h="61066" extrusionOk="0">
                  <a:moveTo>
                    <a:pt x="4613" y="1"/>
                  </a:moveTo>
                  <a:cubicBezTo>
                    <a:pt x="2067" y="1"/>
                    <a:pt x="1" y="2065"/>
                    <a:pt x="1" y="4618"/>
                  </a:cubicBezTo>
                  <a:lnTo>
                    <a:pt x="1" y="56448"/>
                  </a:lnTo>
                  <a:cubicBezTo>
                    <a:pt x="1" y="59000"/>
                    <a:pt x="2067" y="61065"/>
                    <a:pt x="4613" y="61065"/>
                  </a:cubicBezTo>
                  <a:lnTo>
                    <a:pt x="70281" y="61065"/>
                  </a:lnTo>
                  <a:cubicBezTo>
                    <a:pt x="72827" y="61065"/>
                    <a:pt x="74893" y="59000"/>
                    <a:pt x="74893" y="56448"/>
                  </a:cubicBezTo>
                  <a:lnTo>
                    <a:pt x="74893" y="4618"/>
                  </a:lnTo>
                  <a:cubicBezTo>
                    <a:pt x="74893" y="2065"/>
                    <a:pt x="72827" y="1"/>
                    <a:pt x="70281" y="1"/>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11;p57">
              <a:extLst>
                <a:ext uri="{FF2B5EF4-FFF2-40B4-BE49-F238E27FC236}">
                  <a16:creationId xmlns:a16="http://schemas.microsoft.com/office/drawing/2014/main" id="{F96B379D-5E7A-4CB9-BC69-0DFF9D0BFC50}"/>
                </a:ext>
              </a:extLst>
            </p:cNvPr>
            <p:cNvSpPr/>
            <p:nvPr/>
          </p:nvSpPr>
          <p:spPr>
            <a:xfrm>
              <a:off x="3822150" y="2364575"/>
              <a:ext cx="1037575" cy="724700"/>
            </a:xfrm>
            <a:custGeom>
              <a:avLst/>
              <a:gdLst/>
              <a:ahLst/>
              <a:cxnLst/>
              <a:rect l="l" t="t" r="r" b="b"/>
              <a:pathLst>
                <a:path w="41503" h="28988" extrusionOk="0">
                  <a:moveTo>
                    <a:pt x="2967" y="0"/>
                  </a:moveTo>
                  <a:cubicBezTo>
                    <a:pt x="1329" y="0"/>
                    <a:pt x="1" y="1329"/>
                    <a:pt x="1" y="2966"/>
                  </a:cubicBezTo>
                  <a:lnTo>
                    <a:pt x="1" y="26028"/>
                  </a:lnTo>
                  <a:cubicBezTo>
                    <a:pt x="1" y="27664"/>
                    <a:pt x="1329" y="28987"/>
                    <a:pt x="2967" y="28987"/>
                  </a:cubicBezTo>
                  <a:lnTo>
                    <a:pt x="38542" y="28987"/>
                  </a:lnTo>
                  <a:cubicBezTo>
                    <a:pt x="40180" y="28987"/>
                    <a:pt x="41503" y="27664"/>
                    <a:pt x="41503" y="26028"/>
                  </a:cubicBezTo>
                  <a:lnTo>
                    <a:pt x="41503" y="2966"/>
                  </a:lnTo>
                  <a:cubicBezTo>
                    <a:pt x="41503" y="1329"/>
                    <a:pt x="40180" y="0"/>
                    <a:pt x="38542"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12;p57">
              <a:extLst>
                <a:ext uri="{FF2B5EF4-FFF2-40B4-BE49-F238E27FC236}">
                  <a16:creationId xmlns:a16="http://schemas.microsoft.com/office/drawing/2014/main" id="{75E94815-8313-4A54-8F88-577416B40917}"/>
                </a:ext>
              </a:extLst>
            </p:cNvPr>
            <p:cNvSpPr/>
            <p:nvPr/>
          </p:nvSpPr>
          <p:spPr>
            <a:xfrm>
              <a:off x="4260900" y="2480025"/>
              <a:ext cx="513050" cy="513050"/>
            </a:xfrm>
            <a:custGeom>
              <a:avLst/>
              <a:gdLst/>
              <a:ahLst/>
              <a:cxnLst/>
              <a:rect l="l" t="t" r="r" b="b"/>
              <a:pathLst>
                <a:path w="20522" h="20522" extrusionOk="0">
                  <a:moveTo>
                    <a:pt x="10261" y="1"/>
                  </a:moveTo>
                  <a:cubicBezTo>
                    <a:pt x="4593" y="1"/>
                    <a:pt x="1" y="4597"/>
                    <a:pt x="1" y="10261"/>
                  </a:cubicBezTo>
                  <a:cubicBezTo>
                    <a:pt x="1" y="15929"/>
                    <a:pt x="4593" y="20521"/>
                    <a:pt x="10261" y="20521"/>
                  </a:cubicBezTo>
                  <a:cubicBezTo>
                    <a:pt x="15925" y="20521"/>
                    <a:pt x="20521" y="15929"/>
                    <a:pt x="20521" y="10261"/>
                  </a:cubicBezTo>
                  <a:cubicBezTo>
                    <a:pt x="20521" y="4597"/>
                    <a:pt x="15925" y="1"/>
                    <a:pt x="10261" y="1"/>
                  </a:cubicBezTo>
                  <a:close/>
                </a:path>
              </a:pathLst>
            </a:custGeom>
            <a:solidFill>
              <a:srgbClr val="EDE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13;p57">
              <a:extLst>
                <a:ext uri="{FF2B5EF4-FFF2-40B4-BE49-F238E27FC236}">
                  <a16:creationId xmlns:a16="http://schemas.microsoft.com/office/drawing/2014/main" id="{FF3A2121-0546-496D-A589-6CA42698E91A}"/>
                </a:ext>
              </a:extLst>
            </p:cNvPr>
            <p:cNvSpPr/>
            <p:nvPr/>
          </p:nvSpPr>
          <p:spPr>
            <a:xfrm>
              <a:off x="4277375" y="2468275"/>
              <a:ext cx="416300" cy="513025"/>
            </a:xfrm>
            <a:custGeom>
              <a:avLst/>
              <a:gdLst/>
              <a:ahLst/>
              <a:cxnLst/>
              <a:rect l="l" t="t" r="r" b="b"/>
              <a:pathLst>
                <a:path w="16652" h="20521" extrusionOk="0">
                  <a:moveTo>
                    <a:pt x="10261" y="0"/>
                  </a:moveTo>
                  <a:cubicBezTo>
                    <a:pt x="4598" y="0"/>
                    <a:pt x="1" y="4596"/>
                    <a:pt x="1" y="10260"/>
                  </a:cubicBezTo>
                  <a:cubicBezTo>
                    <a:pt x="1" y="15928"/>
                    <a:pt x="4598" y="20521"/>
                    <a:pt x="10261" y="20521"/>
                  </a:cubicBezTo>
                  <a:cubicBezTo>
                    <a:pt x="12677" y="20521"/>
                    <a:pt x="14900" y="19683"/>
                    <a:pt x="16652" y="18282"/>
                  </a:cubicBezTo>
                  <a:lnTo>
                    <a:pt x="10261" y="10260"/>
                  </a:lnTo>
                  <a:lnTo>
                    <a:pt x="10261" y="0"/>
                  </a:ln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14;p57">
              <a:extLst>
                <a:ext uri="{FF2B5EF4-FFF2-40B4-BE49-F238E27FC236}">
                  <a16:creationId xmlns:a16="http://schemas.microsoft.com/office/drawing/2014/main" id="{3F401F8A-CE16-4130-8050-2876A695B482}"/>
                </a:ext>
              </a:extLst>
            </p:cNvPr>
            <p:cNvSpPr/>
            <p:nvPr/>
          </p:nvSpPr>
          <p:spPr>
            <a:xfrm>
              <a:off x="4533900" y="2468275"/>
              <a:ext cx="204500" cy="256525"/>
            </a:xfrm>
            <a:custGeom>
              <a:avLst/>
              <a:gdLst/>
              <a:ahLst/>
              <a:cxnLst/>
              <a:rect l="l" t="t" r="r" b="b"/>
              <a:pathLst>
                <a:path w="8180" h="10261" extrusionOk="0">
                  <a:moveTo>
                    <a:pt x="0" y="0"/>
                  </a:moveTo>
                  <a:lnTo>
                    <a:pt x="0" y="10260"/>
                  </a:lnTo>
                  <a:lnTo>
                    <a:pt x="8179" y="4063"/>
                  </a:lnTo>
                  <a:cubicBezTo>
                    <a:pt x="6302" y="1594"/>
                    <a:pt x="3337" y="0"/>
                    <a:pt x="0"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15;p57">
              <a:extLst>
                <a:ext uri="{FF2B5EF4-FFF2-40B4-BE49-F238E27FC236}">
                  <a16:creationId xmlns:a16="http://schemas.microsoft.com/office/drawing/2014/main" id="{FDAFBF99-2A3E-4DF0-A57A-B7E016BCFB09}"/>
                </a:ext>
              </a:extLst>
            </p:cNvPr>
            <p:cNvSpPr/>
            <p:nvPr/>
          </p:nvSpPr>
          <p:spPr>
            <a:xfrm>
              <a:off x="4533900" y="2569825"/>
              <a:ext cx="256525" cy="355500"/>
            </a:xfrm>
            <a:custGeom>
              <a:avLst/>
              <a:gdLst/>
              <a:ahLst/>
              <a:cxnLst/>
              <a:rect l="l" t="t" r="r" b="b"/>
              <a:pathLst>
                <a:path w="10261" h="14220" extrusionOk="0">
                  <a:moveTo>
                    <a:pt x="8179" y="1"/>
                  </a:moveTo>
                  <a:lnTo>
                    <a:pt x="0" y="6198"/>
                  </a:lnTo>
                  <a:lnTo>
                    <a:pt x="6391" y="14220"/>
                  </a:lnTo>
                  <a:cubicBezTo>
                    <a:pt x="8749" y="12342"/>
                    <a:pt x="10260" y="9445"/>
                    <a:pt x="10260" y="6198"/>
                  </a:cubicBezTo>
                  <a:cubicBezTo>
                    <a:pt x="10260" y="3870"/>
                    <a:pt x="9482" y="1721"/>
                    <a:pt x="8179" y="1"/>
                  </a:cubicBezTo>
                  <a:close/>
                </a:path>
              </a:pathLst>
            </a:cu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16;p57">
              <a:extLst>
                <a:ext uri="{FF2B5EF4-FFF2-40B4-BE49-F238E27FC236}">
                  <a16:creationId xmlns:a16="http://schemas.microsoft.com/office/drawing/2014/main" id="{2DE9C86F-5C62-49CB-9AC7-940858E7BFF4}"/>
                </a:ext>
              </a:extLst>
            </p:cNvPr>
            <p:cNvSpPr/>
            <p:nvPr/>
          </p:nvSpPr>
          <p:spPr>
            <a:xfrm>
              <a:off x="3863350" y="2450075"/>
              <a:ext cx="436300" cy="16500"/>
            </a:xfrm>
            <a:custGeom>
              <a:avLst/>
              <a:gdLst/>
              <a:ahLst/>
              <a:cxnLst/>
              <a:rect l="l" t="t" r="r" b="b"/>
              <a:pathLst>
                <a:path w="17452" h="660" extrusionOk="0">
                  <a:moveTo>
                    <a:pt x="267" y="0"/>
                  </a:moveTo>
                  <a:cubicBezTo>
                    <a:pt x="120" y="0"/>
                    <a:pt x="1" y="121"/>
                    <a:pt x="1" y="262"/>
                  </a:cubicBezTo>
                  <a:lnTo>
                    <a:pt x="1" y="398"/>
                  </a:lnTo>
                  <a:cubicBezTo>
                    <a:pt x="1" y="545"/>
                    <a:pt x="120" y="659"/>
                    <a:pt x="267" y="659"/>
                  </a:cubicBezTo>
                  <a:lnTo>
                    <a:pt x="17189" y="659"/>
                  </a:lnTo>
                  <a:cubicBezTo>
                    <a:pt x="17336" y="659"/>
                    <a:pt x="17452" y="545"/>
                    <a:pt x="17452" y="398"/>
                  </a:cubicBezTo>
                  <a:lnTo>
                    <a:pt x="17452" y="262"/>
                  </a:lnTo>
                  <a:cubicBezTo>
                    <a:pt x="17452" y="121"/>
                    <a:pt x="17336" y="0"/>
                    <a:pt x="17189"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17;p57">
              <a:extLst>
                <a:ext uri="{FF2B5EF4-FFF2-40B4-BE49-F238E27FC236}">
                  <a16:creationId xmlns:a16="http://schemas.microsoft.com/office/drawing/2014/main" id="{FFB5C20C-1AB6-46FD-A127-4808F11A5AD1}"/>
                </a:ext>
              </a:extLst>
            </p:cNvPr>
            <p:cNvSpPr/>
            <p:nvPr/>
          </p:nvSpPr>
          <p:spPr>
            <a:xfrm>
              <a:off x="3863350" y="2508775"/>
              <a:ext cx="436300" cy="16625"/>
            </a:xfrm>
            <a:custGeom>
              <a:avLst/>
              <a:gdLst/>
              <a:ahLst/>
              <a:cxnLst/>
              <a:rect l="l" t="t" r="r" b="b"/>
              <a:pathLst>
                <a:path w="17452" h="665" extrusionOk="0">
                  <a:moveTo>
                    <a:pt x="267" y="0"/>
                  </a:moveTo>
                  <a:cubicBezTo>
                    <a:pt x="120" y="0"/>
                    <a:pt x="1" y="121"/>
                    <a:pt x="1" y="268"/>
                  </a:cubicBezTo>
                  <a:lnTo>
                    <a:pt x="1" y="398"/>
                  </a:lnTo>
                  <a:cubicBezTo>
                    <a:pt x="1" y="545"/>
                    <a:pt x="120" y="664"/>
                    <a:pt x="267" y="664"/>
                  </a:cubicBezTo>
                  <a:lnTo>
                    <a:pt x="17189" y="664"/>
                  </a:lnTo>
                  <a:cubicBezTo>
                    <a:pt x="17336" y="664"/>
                    <a:pt x="17452" y="545"/>
                    <a:pt x="17452" y="398"/>
                  </a:cubicBezTo>
                  <a:lnTo>
                    <a:pt x="17452" y="268"/>
                  </a:lnTo>
                  <a:cubicBezTo>
                    <a:pt x="17452" y="121"/>
                    <a:pt x="17336" y="0"/>
                    <a:pt x="17189"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18;p57">
              <a:extLst>
                <a:ext uri="{FF2B5EF4-FFF2-40B4-BE49-F238E27FC236}">
                  <a16:creationId xmlns:a16="http://schemas.microsoft.com/office/drawing/2014/main" id="{7A715FD7-0E2E-44AC-AC79-DF25A4198755}"/>
                </a:ext>
              </a:extLst>
            </p:cNvPr>
            <p:cNvSpPr/>
            <p:nvPr/>
          </p:nvSpPr>
          <p:spPr>
            <a:xfrm>
              <a:off x="3863350" y="2567600"/>
              <a:ext cx="277325" cy="16500"/>
            </a:xfrm>
            <a:custGeom>
              <a:avLst/>
              <a:gdLst/>
              <a:ahLst/>
              <a:cxnLst/>
              <a:rect l="l" t="t" r="r" b="b"/>
              <a:pathLst>
                <a:path w="11093" h="660" extrusionOk="0">
                  <a:moveTo>
                    <a:pt x="267" y="1"/>
                  </a:moveTo>
                  <a:cubicBezTo>
                    <a:pt x="120" y="1"/>
                    <a:pt x="1" y="116"/>
                    <a:pt x="1" y="263"/>
                  </a:cubicBezTo>
                  <a:lnTo>
                    <a:pt x="1" y="399"/>
                  </a:lnTo>
                  <a:cubicBezTo>
                    <a:pt x="1" y="545"/>
                    <a:pt x="120" y="660"/>
                    <a:pt x="267" y="660"/>
                  </a:cubicBezTo>
                  <a:lnTo>
                    <a:pt x="10826" y="660"/>
                  </a:lnTo>
                  <a:cubicBezTo>
                    <a:pt x="10972" y="660"/>
                    <a:pt x="11092" y="545"/>
                    <a:pt x="11092" y="399"/>
                  </a:cubicBezTo>
                  <a:lnTo>
                    <a:pt x="11092" y="263"/>
                  </a:lnTo>
                  <a:cubicBezTo>
                    <a:pt x="11092" y="116"/>
                    <a:pt x="10972" y="1"/>
                    <a:pt x="10826" y="1"/>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19;p57">
              <a:extLst>
                <a:ext uri="{FF2B5EF4-FFF2-40B4-BE49-F238E27FC236}">
                  <a16:creationId xmlns:a16="http://schemas.microsoft.com/office/drawing/2014/main" id="{58E3262B-3126-4C9E-A999-2F8DFE8BD8DE}"/>
                </a:ext>
              </a:extLst>
            </p:cNvPr>
            <p:cNvSpPr/>
            <p:nvPr/>
          </p:nvSpPr>
          <p:spPr>
            <a:xfrm>
              <a:off x="3863350" y="2626300"/>
              <a:ext cx="277325" cy="16500"/>
            </a:xfrm>
            <a:custGeom>
              <a:avLst/>
              <a:gdLst/>
              <a:ahLst/>
              <a:cxnLst/>
              <a:rect l="l" t="t" r="r" b="b"/>
              <a:pathLst>
                <a:path w="11093" h="660" extrusionOk="0">
                  <a:moveTo>
                    <a:pt x="267" y="1"/>
                  </a:moveTo>
                  <a:cubicBezTo>
                    <a:pt x="120" y="1"/>
                    <a:pt x="1" y="121"/>
                    <a:pt x="1" y="262"/>
                  </a:cubicBezTo>
                  <a:lnTo>
                    <a:pt x="1" y="399"/>
                  </a:lnTo>
                  <a:cubicBezTo>
                    <a:pt x="1" y="544"/>
                    <a:pt x="120" y="660"/>
                    <a:pt x="267" y="660"/>
                  </a:cubicBezTo>
                  <a:lnTo>
                    <a:pt x="10826" y="660"/>
                  </a:lnTo>
                  <a:cubicBezTo>
                    <a:pt x="10972" y="660"/>
                    <a:pt x="11092" y="544"/>
                    <a:pt x="11092" y="399"/>
                  </a:cubicBezTo>
                  <a:lnTo>
                    <a:pt x="11092" y="262"/>
                  </a:lnTo>
                  <a:cubicBezTo>
                    <a:pt x="11092" y="121"/>
                    <a:pt x="10972" y="1"/>
                    <a:pt x="10826" y="1"/>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220;p57">
              <a:extLst>
                <a:ext uri="{FF2B5EF4-FFF2-40B4-BE49-F238E27FC236}">
                  <a16:creationId xmlns:a16="http://schemas.microsoft.com/office/drawing/2014/main" id="{A6025798-620C-41DA-825E-B05C2B5C18E4}"/>
                </a:ext>
              </a:extLst>
            </p:cNvPr>
            <p:cNvSpPr/>
            <p:nvPr/>
          </p:nvSpPr>
          <p:spPr>
            <a:xfrm>
              <a:off x="3731950" y="1806725"/>
              <a:ext cx="1880425" cy="114825"/>
            </a:xfrm>
            <a:custGeom>
              <a:avLst/>
              <a:gdLst/>
              <a:ahLst/>
              <a:cxnLst/>
              <a:rect l="l" t="t" r="r" b="b"/>
              <a:pathLst>
                <a:path w="75217" h="4593" extrusionOk="0">
                  <a:moveTo>
                    <a:pt x="3394" y="0"/>
                  </a:moveTo>
                  <a:cubicBezTo>
                    <a:pt x="1523" y="0"/>
                    <a:pt x="1" y="1522"/>
                    <a:pt x="1" y="3394"/>
                  </a:cubicBezTo>
                  <a:lnTo>
                    <a:pt x="1" y="4592"/>
                  </a:lnTo>
                  <a:lnTo>
                    <a:pt x="75217" y="4592"/>
                  </a:lnTo>
                  <a:lnTo>
                    <a:pt x="75217" y="3394"/>
                  </a:lnTo>
                  <a:cubicBezTo>
                    <a:pt x="75217" y="1522"/>
                    <a:pt x="73700" y="0"/>
                    <a:pt x="71823"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221;p57">
              <a:extLst>
                <a:ext uri="{FF2B5EF4-FFF2-40B4-BE49-F238E27FC236}">
                  <a16:creationId xmlns:a16="http://schemas.microsoft.com/office/drawing/2014/main" id="{857529C8-D0DA-4034-9FC4-4834627C6BDC}"/>
                </a:ext>
              </a:extLst>
            </p:cNvPr>
            <p:cNvSpPr/>
            <p:nvPr/>
          </p:nvSpPr>
          <p:spPr>
            <a:xfrm>
              <a:off x="3827000" y="1990275"/>
              <a:ext cx="311050" cy="311050"/>
            </a:xfrm>
            <a:custGeom>
              <a:avLst/>
              <a:gdLst/>
              <a:ahLst/>
              <a:cxnLst/>
              <a:rect l="l" t="t" r="r" b="b"/>
              <a:pathLst>
                <a:path w="12442" h="12442" extrusionOk="0">
                  <a:moveTo>
                    <a:pt x="1323" y="0"/>
                  </a:moveTo>
                  <a:cubicBezTo>
                    <a:pt x="591" y="0"/>
                    <a:pt x="0" y="591"/>
                    <a:pt x="0" y="1318"/>
                  </a:cubicBezTo>
                  <a:lnTo>
                    <a:pt x="0" y="11124"/>
                  </a:lnTo>
                  <a:cubicBezTo>
                    <a:pt x="0" y="11851"/>
                    <a:pt x="591" y="12442"/>
                    <a:pt x="1323" y="12442"/>
                  </a:cubicBezTo>
                  <a:lnTo>
                    <a:pt x="11124" y="12442"/>
                  </a:lnTo>
                  <a:cubicBezTo>
                    <a:pt x="11851" y="12442"/>
                    <a:pt x="12442" y="11851"/>
                    <a:pt x="12442" y="11124"/>
                  </a:cubicBezTo>
                  <a:lnTo>
                    <a:pt x="12442" y="1318"/>
                  </a:lnTo>
                  <a:cubicBezTo>
                    <a:pt x="12442" y="591"/>
                    <a:pt x="11851" y="0"/>
                    <a:pt x="11124"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222;p57">
              <a:extLst>
                <a:ext uri="{FF2B5EF4-FFF2-40B4-BE49-F238E27FC236}">
                  <a16:creationId xmlns:a16="http://schemas.microsoft.com/office/drawing/2014/main" id="{859FA277-1767-4B4B-84DC-120B75BCED94}"/>
                </a:ext>
              </a:extLst>
            </p:cNvPr>
            <p:cNvSpPr/>
            <p:nvPr/>
          </p:nvSpPr>
          <p:spPr>
            <a:xfrm>
              <a:off x="3844375" y="2082675"/>
              <a:ext cx="268950" cy="164775"/>
            </a:xfrm>
            <a:custGeom>
              <a:avLst/>
              <a:gdLst/>
              <a:ahLst/>
              <a:cxnLst/>
              <a:rect l="l" t="t" r="r" b="b"/>
              <a:pathLst>
                <a:path w="10758" h="6591" extrusionOk="0">
                  <a:moveTo>
                    <a:pt x="7481" y="1"/>
                  </a:moveTo>
                  <a:cubicBezTo>
                    <a:pt x="7351" y="1"/>
                    <a:pt x="7221" y="64"/>
                    <a:pt x="7145" y="195"/>
                  </a:cubicBezTo>
                  <a:lnTo>
                    <a:pt x="4854" y="4008"/>
                  </a:lnTo>
                  <a:lnTo>
                    <a:pt x="3186" y="2282"/>
                  </a:lnTo>
                  <a:cubicBezTo>
                    <a:pt x="3108" y="2200"/>
                    <a:pt x="3005" y="2161"/>
                    <a:pt x="2903" y="2161"/>
                  </a:cubicBezTo>
                  <a:cubicBezTo>
                    <a:pt x="2771" y="2161"/>
                    <a:pt x="2640" y="2226"/>
                    <a:pt x="2563" y="2350"/>
                  </a:cubicBezTo>
                  <a:lnTo>
                    <a:pt x="1" y="6591"/>
                  </a:lnTo>
                  <a:lnTo>
                    <a:pt x="10758" y="6591"/>
                  </a:lnTo>
                  <a:lnTo>
                    <a:pt x="7840" y="231"/>
                  </a:lnTo>
                  <a:cubicBezTo>
                    <a:pt x="7771" y="80"/>
                    <a:pt x="7626" y="1"/>
                    <a:pt x="7481" y="1"/>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223;p57">
              <a:extLst>
                <a:ext uri="{FF2B5EF4-FFF2-40B4-BE49-F238E27FC236}">
                  <a16:creationId xmlns:a16="http://schemas.microsoft.com/office/drawing/2014/main" id="{FCEF0420-023D-4239-BCD6-6158631DFE2B}"/>
                </a:ext>
              </a:extLst>
            </p:cNvPr>
            <p:cNvSpPr/>
            <p:nvPr/>
          </p:nvSpPr>
          <p:spPr>
            <a:xfrm>
              <a:off x="3926625" y="2051575"/>
              <a:ext cx="48525" cy="48525"/>
            </a:xfrm>
            <a:custGeom>
              <a:avLst/>
              <a:gdLst/>
              <a:ahLst/>
              <a:cxnLst/>
              <a:rect l="l" t="t" r="r" b="b"/>
              <a:pathLst>
                <a:path w="1941" h="1941" extrusionOk="0">
                  <a:moveTo>
                    <a:pt x="973" y="1"/>
                  </a:moveTo>
                  <a:cubicBezTo>
                    <a:pt x="434" y="1"/>
                    <a:pt x="0" y="435"/>
                    <a:pt x="0" y="968"/>
                  </a:cubicBezTo>
                  <a:cubicBezTo>
                    <a:pt x="0" y="1507"/>
                    <a:pt x="434" y="1941"/>
                    <a:pt x="973" y="1941"/>
                  </a:cubicBezTo>
                  <a:cubicBezTo>
                    <a:pt x="1506" y="1941"/>
                    <a:pt x="1941" y="1507"/>
                    <a:pt x="1941" y="968"/>
                  </a:cubicBezTo>
                  <a:cubicBezTo>
                    <a:pt x="1941" y="435"/>
                    <a:pt x="1506" y="1"/>
                    <a:pt x="973"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224;p57">
              <a:extLst>
                <a:ext uri="{FF2B5EF4-FFF2-40B4-BE49-F238E27FC236}">
                  <a16:creationId xmlns:a16="http://schemas.microsoft.com/office/drawing/2014/main" id="{5E962C59-1C06-49AF-A649-97A88BD4D49A}"/>
                </a:ext>
              </a:extLst>
            </p:cNvPr>
            <p:cNvSpPr/>
            <p:nvPr/>
          </p:nvSpPr>
          <p:spPr>
            <a:xfrm>
              <a:off x="4185475" y="1990275"/>
              <a:ext cx="311075" cy="311050"/>
            </a:xfrm>
            <a:custGeom>
              <a:avLst/>
              <a:gdLst/>
              <a:ahLst/>
              <a:cxnLst/>
              <a:rect l="l" t="t" r="r" b="b"/>
              <a:pathLst>
                <a:path w="12443" h="12442" extrusionOk="0">
                  <a:moveTo>
                    <a:pt x="1323" y="0"/>
                  </a:moveTo>
                  <a:cubicBezTo>
                    <a:pt x="592" y="0"/>
                    <a:pt x="1" y="591"/>
                    <a:pt x="1" y="1318"/>
                  </a:cubicBezTo>
                  <a:lnTo>
                    <a:pt x="1" y="11124"/>
                  </a:lnTo>
                  <a:cubicBezTo>
                    <a:pt x="1" y="11851"/>
                    <a:pt x="592" y="12442"/>
                    <a:pt x="1323" y="12442"/>
                  </a:cubicBezTo>
                  <a:lnTo>
                    <a:pt x="11124" y="12442"/>
                  </a:lnTo>
                  <a:cubicBezTo>
                    <a:pt x="11851" y="12442"/>
                    <a:pt x="12442" y="11851"/>
                    <a:pt x="12442" y="11124"/>
                  </a:cubicBezTo>
                  <a:lnTo>
                    <a:pt x="12442" y="1318"/>
                  </a:lnTo>
                  <a:cubicBezTo>
                    <a:pt x="12442" y="591"/>
                    <a:pt x="11851" y="0"/>
                    <a:pt x="11124"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225;p57">
              <a:extLst>
                <a:ext uri="{FF2B5EF4-FFF2-40B4-BE49-F238E27FC236}">
                  <a16:creationId xmlns:a16="http://schemas.microsoft.com/office/drawing/2014/main" id="{CCAC2C0C-581B-4EFE-9752-D696A9011C26}"/>
                </a:ext>
              </a:extLst>
            </p:cNvPr>
            <p:cNvSpPr/>
            <p:nvPr/>
          </p:nvSpPr>
          <p:spPr>
            <a:xfrm>
              <a:off x="4278950" y="2230300"/>
              <a:ext cx="124250" cy="31025"/>
            </a:xfrm>
            <a:custGeom>
              <a:avLst/>
              <a:gdLst/>
              <a:ahLst/>
              <a:cxnLst/>
              <a:rect l="l" t="t" r="r" b="b"/>
              <a:pathLst>
                <a:path w="4970" h="1241" extrusionOk="0">
                  <a:moveTo>
                    <a:pt x="2486" y="1"/>
                  </a:moveTo>
                  <a:cubicBezTo>
                    <a:pt x="1110" y="1"/>
                    <a:pt x="0" y="278"/>
                    <a:pt x="0" y="618"/>
                  </a:cubicBezTo>
                  <a:cubicBezTo>
                    <a:pt x="0" y="963"/>
                    <a:pt x="1110" y="1241"/>
                    <a:pt x="2486" y="1241"/>
                  </a:cubicBezTo>
                  <a:cubicBezTo>
                    <a:pt x="3855" y="1241"/>
                    <a:pt x="4969" y="963"/>
                    <a:pt x="4969" y="618"/>
                  </a:cubicBezTo>
                  <a:cubicBezTo>
                    <a:pt x="4969" y="278"/>
                    <a:pt x="3855" y="1"/>
                    <a:pt x="2486"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226;p57">
              <a:extLst>
                <a:ext uri="{FF2B5EF4-FFF2-40B4-BE49-F238E27FC236}">
                  <a16:creationId xmlns:a16="http://schemas.microsoft.com/office/drawing/2014/main" id="{0D4D3CCE-5016-430D-9519-1C1879971D0E}"/>
                </a:ext>
              </a:extLst>
            </p:cNvPr>
            <p:cNvSpPr/>
            <p:nvPr/>
          </p:nvSpPr>
          <p:spPr>
            <a:xfrm>
              <a:off x="4257925" y="2055900"/>
              <a:ext cx="166325" cy="184375"/>
            </a:xfrm>
            <a:custGeom>
              <a:avLst/>
              <a:gdLst/>
              <a:ahLst/>
              <a:cxnLst/>
              <a:rect l="l" t="t" r="r" b="b"/>
              <a:pathLst>
                <a:path w="6653" h="7375" extrusionOk="0">
                  <a:moveTo>
                    <a:pt x="3289" y="1078"/>
                  </a:moveTo>
                  <a:cubicBezTo>
                    <a:pt x="4387" y="1078"/>
                    <a:pt x="5277" y="1925"/>
                    <a:pt x="5277" y="2965"/>
                  </a:cubicBezTo>
                  <a:cubicBezTo>
                    <a:pt x="5277" y="4012"/>
                    <a:pt x="4387" y="4854"/>
                    <a:pt x="3289" y="4854"/>
                  </a:cubicBezTo>
                  <a:cubicBezTo>
                    <a:pt x="2191" y="4854"/>
                    <a:pt x="1302" y="4012"/>
                    <a:pt x="1302" y="2965"/>
                  </a:cubicBezTo>
                  <a:cubicBezTo>
                    <a:pt x="1302" y="1925"/>
                    <a:pt x="2191" y="1078"/>
                    <a:pt x="3289" y="1078"/>
                  </a:cubicBezTo>
                  <a:close/>
                  <a:moveTo>
                    <a:pt x="3324" y="0"/>
                  </a:moveTo>
                  <a:cubicBezTo>
                    <a:pt x="2548" y="0"/>
                    <a:pt x="1773" y="298"/>
                    <a:pt x="1182" y="894"/>
                  </a:cubicBezTo>
                  <a:cubicBezTo>
                    <a:pt x="1" y="2087"/>
                    <a:pt x="1" y="4022"/>
                    <a:pt x="1182" y="5214"/>
                  </a:cubicBezTo>
                  <a:lnTo>
                    <a:pt x="3327" y="7374"/>
                  </a:lnTo>
                  <a:lnTo>
                    <a:pt x="5470" y="5214"/>
                  </a:lnTo>
                  <a:cubicBezTo>
                    <a:pt x="6653" y="4022"/>
                    <a:pt x="6653" y="2087"/>
                    <a:pt x="5470" y="894"/>
                  </a:cubicBezTo>
                  <a:cubicBezTo>
                    <a:pt x="4877" y="298"/>
                    <a:pt x="4100" y="0"/>
                    <a:pt x="3324"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4227;p57">
            <a:extLst>
              <a:ext uri="{FF2B5EF4-FFF2-40B4-BE49-F238E27FC236}">
                <a16:creationId xmlns:a16="http://schemas.microsoft.com/office/drawing/2014/main" id="{49604F79-D584-402B-A5A0-331DF812E826}"/>
              </a:ext>
            </a:extLst>
          </p:cNvPr>
          <p:cNvGrpSpPr/>
          <p:nvPr/>
        </p:nvGrpSpPr>
        <p:grpSpPr>
          <a:xfrm>
            <a:off x="6185188" y="1761450"/>
            <a:ext cx="918450" cy="1530275"/>
            <a:chOff x="5816625" y="1806613"/>
            <a:chExt cx="918450" cy="1530275"/>
          </a:xfrm>
        </p:grpSpPr>
        <p:sp>
          <p:nvSpPr>
            <p:cNvPr id="86" name="Google Shape;4228;p57">
              <a:extLst>
                <a:ext uri="{FF2B5EF4-FFF2-40B4-BE49-F238E27FC236}">
                  <a16:creationId xmlns:a16="http://schemas.microsoft.com/office/drawing/2014/main" id="{CDE07266-936C-4E3F-B8ED-305B2EB4DB68}"/>
                </a:ext>
              </a:extLst>
            </p:cNvPr>
            <p:cNvSpPr/>
            <p:nvPr/>
          </p:nvSpPr>
          <p:spPr>
            <a:xfrm>
              <a:off x="5816625" y="1806613"/>
              <a:ext cx="918450" cy="1530275"/>
            </a:xfrm>
            <a:custGeom>
              <a:avLst/>
              <a:gdLst/>
              <a:ahLst/>
              <a:cxnLst/>
              <a:rect l="l" t="t" r="r" b="b"/>
              <a:pathLst>
                <a:path w="36738" h="61211" extrusionOk="0">
                  <a:moveTo>
                    <a:pt x="3044" y="1"/>
                  </a:moveTo>
                  <a:cubicBezTo>
                    <a:pt x="1361" y="1"/>
                    <a:pt x="0" y="1365"/>
                    <a:pt x="0" y="3044"/>
                  </a:cubicBezTo>
                  <a:lnTo>
                    <a:pt x="0" y="58167"/>
                  </a:lnTo>
                  <a:cubicBezTo>
                    <a:pt x="0" y="59847"/>
                    <a:pt x="1361" y="61211"/>
                    <a:pt x="3044" y="61211"/>
                  </a:cubicBezTo>
                  <a:lnTo>
                    <a:pt x="33694" y="61211"/>
                  </a:lnTo>
                  <a:cubicBezTo>
                    <a:pt x="35379" y="61211"/>
                    <a:pt x="36738" y="59847"/>
                    <a:pt x="36738" y="58167"/>
                  </a:cubicBezTo>
                  <a:lnTo>
                    <a:pt x="36738" y="3044"/>
                  </a:lnTo>
                  <a:cubicBezTo>
                    <a:pt x="36738" y="1365"/>
                    <a:pt x="35379" y="1"/>
                    <a:pt x="33694"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229;p57">
              <a:extLst>
                <a:ext uri="{FF2B5EF4-FFF2-40B4-BE49-F238E27FC236}">
                  <a16:creationId xmlns:a16="http://schemas.microsoft.com/office/drawing/2014/main" id="{B32561E8-D9FD-409C-9DEF-03D77824A53F}"/>
                </a:ext>
              </a:extLst>
            </p:cNvPr>
            <p:cNvSpPr/>
            <p:nvPr/>
          </p:nvSpPr>
          <p:spPr>
            <a:xfrm>
              <a:off x="5856625" y="1853413"/>
              <a:ext cx="838450" cy="1338900"/>
            </a:xfrm>
            <a:custGeom>
              <a:avLst/>
              <a:gdLst/>
              <a:ahLst/>
              <a:cxnLst/>
              <a:rect l="l" t="t" r="r" b="b"/>
              <a:pathLst>
                <a:path w="33538" h="53556" extrusionOk="0">
                  <a:moveTo>
                    <a:pt x="2020" y="0"/>
                  </a:moveTo>
                  <a:cubicBezTo>
                    <a:pt x="905" y="0"/>
                    <a:pt x="1" y="905"/>
                    <a:pt x="1" y="2020"/>
                  </a:cubicBezTo>
                  <a:lnTo>
                    <a:pt x="1" y="51537"/>
                  </a:lnTo>
                  <a:cubicBezTo>
                    <a:pt x="1" y="52651"/>
                    <a:pt x="905" y="53556"/>
                    <a:pt x="2020" y="53556"/>
                  </a:cubicBezTo>
                  <a:lnTo>
                    <a:pt x="31520" y="53556"/>
                  </a:lnTo>
                  <a:cubicBezTo>
                    <a:pt x="32633" y="53556"/>
                    <a:pt x="33538" y="52651"/>
                    <a:pt x="33538" y="51537"/>
                  </a:cubicBezTo>
                  <a:lnTo>
                    <a:pt x="33538" y="2020"/>
                  </a:lnTo>
                  <a:cubicBezTo>
                    <a:pt x="33538" y="905"/>
                    <a:pt x="32633" y="0"/>
                    <a:pt x="31520"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230;p57">
              <a:extLst>
                <a:ext uri="{FF2B5EF4-FFF2-40B4-BE49-F238E27FC236}">
                  <a16:creationId xmlns:a16="http://schemas.microsoft.com/office/drawing/2014/main" id="{85D08245-781C-4996-A8AF-6EF8D9DE57C5}"/>
                </a:ext>
              </a:extLst>
            </p:cNvPr>
            <p:cNvSpPr/>
            <p:nvPr/>
          </p:nvSpPr>
          <p:spPr>
            <a:xfrm>
              <a:off x="5904875" y="2876963"/>
              <a:ext cx="288175" cy="276125"/>
            </a:xfrm>
            <a:custGeom>
              <a:avLst/>
              <a:gdLst/>
              <a:ahLst/>
              <a:cxnLst/>
              <a:rect l="l" t="t" r="r" b="b"/>
              <a:pathLst>
                <a:path w="11527" h="11045" extrusionOk="0">
                  <a:moveTo>
                    <a:pt x="1454" y="0"/>
                  </a:moveTo>
                  <a:cubicBezTo>
                    <a:pt x="655" y="0"/>
                    <a:pt x="1" y="654"/>
                    <a:pt x="1" y="1453"/>
                  </a:cubicBezTo>
                  <a:lnTo>
                    <a:pt x="1" y="9591"/>
                  </a:lnTo>
                  <a:cubicBezTo>
                    <a:pt x="1" y="10391"/>
                    <a:pt x="655" y="11045"/>
                    <a:pt x="1454" y="11045"/>
                  </a:cubicBezTo>
                  <a:lnTo>
                    <a:pt x="10073" y="11045"/>
                  </a:lnTo>
                  <a:cubicBezTo>
                    <a:pt x="10872" y="11045"/>
                    <a:pt x="11526" y="10391"/>
                    <a:pt x="11526" y="9591"/>
                  </a:cubicBezTo>
                  <a:lnTo>
                    <a:pt x="11526" y="1453"/>
                  </a:lnTo>
                  <a:cubicBezTo>
                    <a:pt x="11526" y="654"/>
                    <a:pt x="10872" y="0"/>
                    <a:pt x="10073"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231;p57">
              <a:extLst>
                <a:ext uri="{FF2B5EF4-FFF2-40B4-BE49-F238E27FC236}">
                  <a16:creationId xmlns:a16="http://schemas.microsoft.com/office/drawing/2014/main" id="{0CEC091D-B07D-42A5-A098-BD03B77CFD68}"/>
                </a:ext>
              </a:extLst>
            </p:cNvPr>
            <p:cNvSpPr/>
            <p:nvPr/>
          </p:nvSpPr>
          <p:spPr>
            <a:xfrm>
              <a:off x="6241400" y="2876963"/>
              <a:ext cx="288175" cy="276125"/>
            </a:xfrm>
            <a:custGeom>
              <a:avLst/>
              <a:gdLst/>
              <a:ahLst/>
              <a:cxnLst/>
              <a:rect l="l" t="t" r="r" b="b"/>
              <a:pathLst>
                <a:path w="11527" h="11045" extrusionOk="0">
                  <a:moveTo>
                    <a:pt x="1454" y="0"/>
                  </a:moveTo>
                  <a:cubicBezTo>
                    <a:pt x="650" y="0"/>
                    <a:pt x="1" y="654"/>
                    <a:pt x="1" y="1453"/>
                  </a:cubicBezTo>
                  <a:lnTo>
                    <a:pt x="1" y="9591"/>
                  </a:lnTo>
                  <a:cubicBezTo>
                    <a:pt x="1" y="10391"/>
                    <a:pt x="650" y="11045"/>
                    <a:pt x="1454" y="11045"/>
                  </a:cubicBezTo>
                  <a:lnTo>
                    <a:pt x="10073" y="11045"/>
                  </a:lnTo>
                  <a:cubicBezTo>
                    <a:pt x="10872" y="11045"/>
                    <a:pt x="11526" y="10391"/>
                    <a:pt x="11526" y="9591"/>
                  </a:cubicBezTo>
                  <a:lnTo>
                    <a:pt x="11526" y="1453"/>
                  </a:lnTo>
                  <a:cubicBezTo>
                    <a:pt x="11526" y="654"/>
                    <a:pt x="10872" y="0"/>
                    <a:pt x="10073"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232;p57">
              <a:extLst>
                <a:ext uri="{FF2B5EF4-FFF2-40B4-BE49-F238E27FC236}">
                  <a16:creationId xmlns:a16="http://schemas.microsoft.com/office/drawing/2014/main" id="{C13E7B3F-8935-4D7E-B3AA-CF84F3FDF9DF}"/>
                </a:ext>
              </a:extLst>
            </p:cNvPr>
            <p:cNvSpPr/>
            <p:nvPr/>
          </p:nvSpPr>
          <p:spPr>
            <a:xfrm>
              <a:off x="5904875" y="2453613"/>
              <a:ext cx="700900" cy="341250"/>
            </a:xfrm>
            <a:custGeom>
              <a:avLst/>
              <a:gdLst/>
              <a:ahLst/>
              <a:cxnLst/>
              <a:rect l="l" t="t" r="r" b="b"/>
              <a:pathLst>
                <a:path w="28036" h="13650" extrusionOk="0">
                  <a:moveTo>
                    <a:pt x="1256" y="1"/>
                  </a:moveTo>
                  <a:cubicBezTo>
                    <a:pt x="566" y="1"/>
                    <a:pt x="1" y="560"/>
                    <a:pt x="1" y="1256"/>
                  </a:cubicBezTo>
                  <a:lnTo>
                    <a:pt x="1" y="12394"/>
                  </a:lnTo>
                  <a:cubicBezTo>
                    <a:pt x="1" y="13091"/>
                    <a:pt x="566" y="13649"/>
                    <a:pt x="1256" y="13649"/>
                  </a:cubicBezTo>
                  <a:lnTo>
                    <a:pt x="26776" y="13649"/>
                  </a:lnTo>
                  <a:cubicBezTo>
                    <a:pt x="27471" y="13649"/>
                    <a:pt x="28036" y="13091"/>
                    <a:pt x="28036" y="12394"/>
                  </a:cubicBezTo>
                  <a:lnTo>
                    <a:pt x="28036" y="1256"/>
                  </a:lnTo>
                  <a:cubicBezTo>
                    <a:pt x="28036" y="560"/>
                    <a:pt x="27471" y="1"/>
                    <a:pt x="26776"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233;p57">
              <a:extLst>
                <a:ext uri="{FF2B5EF4-FFF2-40B4-BE49-F238E27FC236}">
                  <a16:creationId xmlns:a16="http://schemas.microsoft.com/office/drawing/2014/main" id="{CBD408C3-4C11-4E29-9A41-3F76B238AA55}"/>
                </a:ext>
              </a:extLst>
            </p:cNvPr>
            <p:cNvSpPr/>
            <p:nvPr/>
          </p:nvSpPr>
          <p:spPr>
            <a:xfrm>
              <a:off x="5970900" y="2561713"/>
              <a:ext cx="226600" cy="138775"/>
            </a:xfrm>
            <a:custGeom>
              <a:avLst/>
              <a:gdLst/>
              <a:ahLst/>
              <a:cxnLst/>
              <a:rect l="l" t="t" r="r" b="b"/>
              <a:pathLst>
                <a:path w="9064" h="5551" extrusionOk="0">
                  <a:moveTo>
                    <a:pt x="6302" y="1"/>
                  </a:moveTo>
                  <a:cubicBezTo>
                    <a:pt x="6192" y="1"/>
                    <a:pt x="6082" y="54"/>
                    <a:pt x="6015" y="163"/>
                  </a:cubicBezTo>
                  <a:lnTo>
                    <a:pt x="4090" y="3375"/>
                  </a:lnTo>
                  <a:lnTo>
                    <a:pt x="2684" y="1921"/>
                  </a:lnTo>
                  <a:cubicBezTo>
                    <a:pt x="2618" y="1852"/>
                    <a:pt x="2532" y="1820"/>
                    <a:pt x="2447" y="1820"/>
                  </a:cubicBezTo>
                  <a:cubicBezTo>
                    <a:pt x="2336" y="1820"/>
                    <a:pt x="2226" y="1875"/>
                    <a:pt x="2161" y="1978"/>
                  </a:cubicBezTo>
                  <a:lnTo>
                    <a:pt x="1" y="5550"/>
                  </a:lnTo>
                  <a:lnTo>
                    <a:pt x="9064" y="5550"/>
                  </a:lnTo>
                  <a:lnTo>
                    <a:pt x="6606" y="195"/>
                  </a:lnTo>
                  <a:cubicBezTo>
                    <a:pt x="6545" y="66"/>
                    <a:pt x="6424" y="1"/>
                    <a:pt x="6302" y="1"/>
                  </a:cubicBezTo>
                  <a:close/>
                </a:path>
              </a:pathLst>
            </a:cu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234;p57">
              <a:extLst>
                <a:ext uri="{FF2B5EF4-FFF2-40B4-BE49-F238E27FC236}">
                  <a16:creationId xmlns:a16="http://schemas.microsoft.com/office/drawing/2014/main" id="{6C81BCD4-18E7-4F80-909D-1E99C083DAFC}"/>
                </a:ext>
              </a:extLst>
            </p:cNvPr>
            <p:cNvSpPr/>
            <p:nvPr/>
          </p:nvSpPr>
          <p:spPr>
            <a:xfrm>
              <a:off x="6040175" y="2535488"/>
              <a:ext cx="40975" cy="40800"/>
            </a:xfrm>
            <a:custGeom>
              <a:avLst/>
              <a:gdLst/>
              <a:ahLst/>
              <a:cxnLst/>
              <a:rect l="l" t="t" r="r" b="b"/>
              <a:pathLst>
                <a:path w="1639" h="1632" extrusionOk="0">
                  <a:moveTo>
                    <a:pt x="823" y="0"/>
                  </a:moveTo>
                  <a:cubicBezTo>
                    <a:pt x="367" y="0"/>
                    <a:pt x="1" y="365"/>
                    <a:pt x="1" y="816"/>
                  </a:cubicBezTo>
                  <a:cubicBezTo>
                    <a:pt x="1" y="1270"/>
                    <a:pt x="367" y="1632"/>
                    <a:pt x="823" y="1632"/>
                  </a:cubicBezTo>
                  <a:cubicBezTo>
                    <a:pt x="1272" y="1632"/>
                    <a:pt x="1639" y="1270"/>
                    <a:pt x="1639" y="816"/>
                  </a:cubicBezTo>
                  <a:cubicBezTo>
                    <a:pt x="1639" y="365"/>
                    <a:pt x="1272" y="0"/>
                    <a:pt x="823" y="0"/>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235;p57">
              <a:extLst>
                <a:ext uri="{FF2B5EF4-FFF2-40B4-BE49-F238E27FC236}">
                  <a16:creationId xmlns:a16="http://schemas.microsoft.com/office/drawing/2014/main" id="{D491A4AC-841E-45A6-8EDB-DEC9589F53B9}"/>
                </a:ext>
              </a:extLst>
            </p:cNvPr>
            <p:cNvSpPr/>
            <p:nvPr/>
          </p:nvSpPr>
          <p:spPr>
            <a:xfrm>
              <a:off x="5904875" y="1895113"/>
              <a:ext cx="750200" cy="109050"/>
            </a:xfrm>
            <a:custGeom>
              <a:avLst/>
              <a:gdLst/>
              <a:ahLst/>
              <a:cxnLst/>
              <a:rect l="l" t="t" r="r" b="b"/>
              <a:pathLst>
                <a:path w="30008" h="4362" extrusionOk="0">
                  <a:moveTo>
                    <a:pt x="952" y="0"/>
                  </a:moveTo>
                  <a:cubicBezTo>
                    <a:pt x="430" y="0"/>
                    <a:pt x="1" y="429"/>
                    <a:pt x="1" y="953"/>
                  </a:cubicBezTo>
                  <a:lnTo>
                    <a:pt x="1" y="3410"/>
                  </a:lnTo>
                  <a:cubicBezTo>
                    <a:pt x="1" y="3939"/>
                    <a:pt x="430" y="4362"/>
                    <a:pt x="952" y="4362"/>
                  </a:cubicBezTo>
                  <a:lnTo>
                    <a:pt x="29051" y="4362"/>
                  </a:lnTo>
                  <a:cubicBezTo>
                    <a:pt x="29579" y="4362"/>
                    <a:pt x="30007" y="3939"/>
                    <a:pt x="30007" y="3410"/>
                  </a:cubicBezTo>
                  <a:lnTo>
                    <a:pt x="30007" y="953"/>
                  </a:lnTo>
                  <a:cubicBezTo>
                    <a:pt x="30007" y="429"/>
                    <a:pt x="29579" y="0"/>
                    <a:pt x="29051"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236;p57">
              <a:extLst>
                <a:ext uri="{FF2B5EF4-FFF2-40B4-BE49-F238E27FC236}">
                  <a16:creationId xmlns:a16="http://schemas.microsoft.com/office/drawing/2014/main" id="{E7650E5E-8C5C-4795-A1E8-783A7641EB2E}"/>
                </a:ext>
              </a:extLst>
            </p:cNvPr>
            <p:cNvSpPr/>
            <p:nvPr/>
          </p:nvSpPr>
          <p:spPr>
            <a:xfrm>
              <a:off x="6313050" y="2131488"/>
              <a:ext cx="328300" cy="16500"/>
            </a:xfrm>
            <a:custGeom>
              <a:avLst/>
              <a:gdLst/>
              <a:ahLst/>
              <a:cxnLst/>
              <a:rect l="l" t="t" r="r" b="b"/>
              <a:pathLst>
                <a:path w="13132" h="660" extrusionOk="0">
                  <a:moveTo>
                    <a:pt x="330" y="1"/>
                  </a:moveTo>
                  <a:cubicBezTo>
                    <a:pt x="152" y="1"/>
                    <a:pt x="0" y="146"/>
                    <a:pt x="0" y="330"/>
                  </a:cubicBezTo>
                  <a:cubicBezTo>
                    <a:pt x="0" y="513"/>
                    <a:pt x="152" y="660"/>
                    <a:pt x="330" y="660"/>
                  </a:cubicBezTo>
                  <a:lnTo>
                    <a:pt x="12802" y="660"/>
                  </a:lnTo>
                  <a:cubicBezTo>
                    <a:pt x="12980" y="660"/>
                    <a:pt x="13132" y="513"/>
                    <a:pt x="13132" y="330"/>
                  </a:cubicBezTo>
                  <a:cubicBezTo>
                    <a:pt x="13132" y="146"/>
                    <a:pt x="12980" y="1"/>
                    <a:pt x="128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237;p57">
              <a:extLst>
                <a:ext uri="{FF2B5EF4-FFF2-40B4-BE49-F238E27FC236}">
                  <a16:creationId xmlns:a16="http://schemas.microsoft.com/office/drawing/2014/main" id="{899222F3-BB0A-470A-B170-D634CEC405EC}"/>
                </a:ext>
              </a:extLst>
            </p:cNvPr>
            <p:cNvSpPr/>
            <p:nvPr/>
          </p:nvSpPr>
          <p:spPr>
            <a:xfrm>
              <a:off x="6313050" y="2181288"/>
              <a:ext cx="328300" cy="16500"/>
            </a:xfrm>
            <a:custGeom>
              <a:avLst/>
              <a:gdLst/>
              <a:ahLst/>
              <a:cxnLst/>
              <a:rect l="l" t="t" r="r" b="b"/>
              <a:pathLst>
                <a:path w="13132" h="660" extrusionOk="0">
                  <a:moveTo>
                    <a:pt x="330" y="1"/>
                  </a:moveTo>
                  <a:cubicBezTo>
                    <a:pt x="152" y="1"/>
                    <a:pt x="0" y="148"/>
                    <a:pt x="0" y="331"/>
                  </a:cubicBezTo>
                  <a:cubicBezTo>
                    <a:pt x="0" y="514"/>
                    <a:pt x="152" y="660"/>
                    <a:pt x="330" y="660"/>
                  </a:cubicBezTo>
                  <a:lnTo>
                    <a:pt x="12802" y="660"/>
                  </a:lnTo>
                  <a:cubicBezTo>
                    <a:pt x="12980" y="660"/>
                    <a:pt x="13132" y="514"/>
                    <a:pt x="13132" y="331"/>
                  </a:cubicBezTo>
                  <a:cubicBezTo>
                    <a:pt x="13132" y="148"/>
                    <a:pt x="12980" y="1"/>
                    <a:pt x="128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238;p57">
              <a:extLst>
                <a:ext uri="{FF2B5EF4-FFF2-40B4-BE49-F238E27FC236}">
                  <a16:creationId xmlns:a16="http://schemas.microsoft.com/office/drawing/2014/main" id="{98AAC244-1AA3-4E02-9F74-DE7E104B0299}"/>
                </a:ext>
              </a:extLst>
            </p:cNvPr>
            <p:cNvSpPr/>
            <p:nvPr/>
          </p:nvSpPr>
          <p:spPr>
            <a:xfrm>
              <a:off x="6313050" y="2231113"/>
              <a:ext cx="328300" cy="16500"/>
            </a:xfrm>
            <a:custGeom>
              <a:avLst/>
              <a:gdLst/>
              <a:ahLst/>
              <a:cxnLst/>
              <a:rect l="l" t="t" r="r" b="b"/>
              <a:pathLst>
                <a:path w="13132" h="660" extrusionOk="0">
                  <a:moveTo>
                    <a:pt x="330" y="1"/>
                  </a:moveTo>
                  <a:cubicBezTo>
                    <a:pt x="152" y="1"/>
                    <a:pt x="0" y="146"/>
                    <a:pt x="0" y="330"/>
                  </a:cubicBezTo>
                  <a:cubicBezTo>
                    <a:pt x="0" y="513"/>
                    <a:pt x="152" y="660"/>
                    <a:pt x="330" y="660"/>
                  </a:cubicBezTo>
                  <a:lnTo>
                    <a:pt x="12802" y="660"/>
                  </a:lnTo>
                  <a:cubicBezTo>
                    <a:pt x="12980" y="660"/>
                    <a:pt x="13132" y="513"/>
                    <a:pt x="13132" y="330"/>
                  </a:cubicBezTo>
                  <a:cubicBezTo>
                    <a:pt x="13132" y="146"/>
                    <a:pt x="12980" y="1"/>
                    <a:pt x="128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239;p57">
              <a:extLst>
                <a:ext uri="{FF2B5EF4-FFF2-40B4-BE49-F238E27FC236}">
                  <a16:creationId xmlns:a16="http://schemas.microsoft.com/office/drawing/2014/main" id="{90FFC89E-EB65-4E50-83AD-86F791E3163A}"/>
                </a:ext>
              </a:extLst>
            </p:cNvPr>
            <p:cNvSpPr/>
            <p:nvPr/>
          </p:nvSpPr>
          <p:spPr>
            <a:xfrm>
              <a:off x="6313050" y="2280913"/>
              <a:ext cx="239400" cy="16500"/>
            </a:xfrm>
            <a:custGeom>
              <a:avLst/>
              <a:gdLst/>
              <a:ahLst/>
              <a:cxnLst/>
              <a:rect l="l" t="t" r="r" b="b"/>
              <a:pathLst>
                <a:path w="9576" h="660" extrusionOk="0">
                  <a:moveTo>
                    <a:pt x="330" y="1"/>
                  </a:moveTo>
                  <a:cubicBezTo>
                    <a:pt x="152" y="1"/>
                    <a:pt x="0" y="147"/>
                    <a:pt x="0" y="331"/>
                  </a:cubicBezTo>
                  <a:cubicBezTo>
                    <a:pt x="0" y="514"/>
                    <a:pt x="152" y="659"/>
                    <a:pt x="330" y="659"/>
                  </a:cubicBezTo>
                  <a:lnTo>
                    <a:pt x="9246" y="659"/>
                  </a:lnTo>
                  <a:cubicBezTo>
                    <a:pt x="9429" y="659"/>
                    <a:pt x="9575" y="514"/>
                    <a:pt x="9575" y="331"/>
                  </a:cubicBezTo>
                  <a:cubicBezTo>
                    <a:pt x="9575" y="147"/>
                    <a:pt x="9429" y="1"/>
                    <a:pt x="9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240;p57">
              <a:extLst>
                <a:ext uri="{FF2B5EF4-FFF2-40B4-BE49-F238E27FC236}">
                  <a16:creationId xmlns:a16="http://schemas.microsoft.com/office/drawing/2014/main" id="{9AA813C7-5E77-4C82-A946-8D112AA10A6C}"/>
                </a:ext>
              </a:extLst>
            </p:cNvPr>
            <p:cNvSpPr/>
            <p:nvPr/>
          </p:nvSpPr>
          <p:spPr>
            <a:xfrm>
              <a:off x="6313050" y="2330738"/>
              <a:ext cx="178475" cy="16500"/>
            </a:xfrm>
            <a:custGeom>
              <a:avLst/>
              <a:gdLst/>
              <a:ahLst/>
              <a:cxnLst/>
              <a:rect l="l" t="t" r="r" b="b"/>
              <a:pathLst>
                <a:path w="7139" h="660" extrusionOk="0">
                  <a:moveTo>
                    <a:pt x="330" y="1"/>
                  </a:moveTo>
                  <a:cubicBezTo>
                    <a:pt x="152" y="1"/>
                    <a:pt x="0" y="146"/>
                    <a:pt x="0" y="329"/>
                  </a:cubicBezTo>
                  <a:cubicBezTo>
                    <a:pt x="0" y="513"/>
                    <a:pt x="152" y="660"/>
                    <a:pt x="330" y="660"/>
                  </a:cubicBezTo>
                  <a:lnTo>
                    <a:pt x="6809" y="660"/>
                  </a:lnTo>
                  <a:cubicBezTo>
                    <a:pt x="6992" y="660"/>
                    <a:pt x="7139" y="513"/>
                    <a:pt x="7139" y="329"/>
                  </a:cubicBezTo>
                  <a:cubicBezTo>
                    <a:pt x="7139" y="146"/>
                    <a:pt x="6992" y="1"/>
                    <a:pt x="6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241;p57">
              <a:extLst>
                <a:ext uri="{FF2B5EF4-FFF2-40B4-BE49-F238E27FC236}">
                  <a16:creationId xmlns:a16="http://schemas.microsoft.com/office/drawing/2014/main" id="{348071C1-2A99-48FA-A2FE-48F8A3700529}"/>
                </a:ext>
              </a:extLst>
            </p:cNvPr>
            <p:cNvSpPr/>
            <p:nvPr/>
          </p:nvSpPr>
          <p:spPr>
            <a:xfrm>
              <a:off x="5904875" y="2074613"/>
              <a:ext cx="344775" cy="323075"/>
            </a:xfrm>
            <a:custGeom>
              <a:avLst/>
              <a:gdLst/>
              <a:ahLst/>
              <a:cxnLst/>
              <a:rect l="l" t="t" r="r" b="b"/>
              <a:pathLst>
                <a:path w="13791" h="12923" extrusionOk="0">
                  <a:moveTo>
                    <a:pt x="1376" y="0"/>
                  </a:moveTo>
                  <a:cubicBezTo>
                    <a:pt x="618" y="0"/>
                    <a:pt x="1" y="613"/>
                    <a:pt x="1" y="1371"/>
                  </a:cubicBezTo>
                  <a:lnTo>
                    <a:pt x="1" y="11552"/>
                  </a:lnTo>
                  <a:cubicBezTo>
                    <a:pt x="1" y="12311"/>
                    <a:pt x="618" y="12923"/>
                    <a:pt x="1376" y="12923"/>
                  </a:cubicBezTo>
                  <a:lnTo>
                    <a:pt x="12416" y="12923"/>
                  </a:lnTo>
                  <a:cubicBezTo>
                    <a:pt x="13174" y="12923"/>
                    <a:pt x="13791" y="12311"/>
                    <a:pt x="13791" y="11552"/>
                  </a:cubicBezTo>
                  <a:lnTo>
                    <a:pt x="13791" y="1371"/>
                  </a:lnTo>
                  <a:cubicBezTo>
                    <a:pt x="13791" y="613"/>
                    <a:pt x="13174" y="0"/>
                    <a:pt x="12416"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242;p57">
              <a:extLst>
                <a:ext uri="{FF2B5EF4-FFF2-40B4-BE49-F238E27FC236}">
                  <a16:creationId xmlns:a16="http://schemas.microsoft.com/office/drawing/2014/main" id="{97CA734B-3BD3-422D-91D8-B372EF5F5317}"/>
                </a:ext>
              </a:extLst>
            </p:cNvPr>
            <p:cNvSpPr/>
            <p:nvPr/>
          </p:nvSpPr>
          <p:spPr>
            <a:xfrm>
              <a:off x="5949975" y="2108863"/>
              <a:ext cx="254575" cy="254575"/>
            </a:xfrm>
            <a:custGeom>
              <a:avLst/>
              <a:gdLst/>
              <a:ahLst/>
              <a:cxnLst/>
              <a:rect l="l" t="t" r="r" b="b"/>
              <a:pathLst>
                <a:path w="10183" h="10183" extrusionOk="0">
                  <a:moveTo>
                    <a:pt x="5090" y="1"/>
                  </a:moveTo>
                  <a:cubicBezTo>
                    <a:pt x="2281" y="1"/>
                    <a:pt x="0" y="2281"/>
                    <a:pt x="0" y="5089"/>
                  </a:cubicBezTo>
                  <a:cubicBezTo>
                    <a:pt x="0" y="7903"/>
                    <a:pt x="2281" y="10182"/>
                    <a:pt x="5090" y="10182"/>
                  </a:cubicBezTo>
                  <a:cubicBezTo>
                    <a:pt x="7902" y="10182"/>
                    <a:pt x="10183" y="7903"/>
                    <a:pt x="10183" y="5089"/>
                  </a:cubicBezTo>
                  <a:cubicBezTo>
                    <a:pt x="10183" y="2281"/>
                    <a:pt x="7902" y="1"/>
                    <a:pt x="5090" y="1"/>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243;p57">
              <a:extLst>
                <a:ext uri="{FF2B5EF4-FFF2-40B4-BE49-F238E27FC236}">
                  <a16:creationId xmlns:a16="http://schemas.microsoft.com/office/drawing/2014/main" id="{5AE05C25-6BBA-4C26-AA10-F191AD7F8790}"/>
                </a:ext>
              </a:extLst>
            </p:cNvPr>
            <p:cNvSpPr/>
            <p:nvPr/>
          </p:nvSpPr>
          <p:spPr>
            <a:xfrm>
              <a:off x="6034450" y="2140638"/>
              <a:ext cx="85525" cy="85525"/>
            </a:xfrm>
            <a:custGeom>
              <a:avLst/>
              <a:gdLst/>
              <a:ahLst/>
              <a:cxnLst/>
              <a:rect l="l" t="t" r="r" b="b"/>
              <a:pathLst>
                <a:path w="3421" h="3421" extrusionOk="0">
                  <a:moveTo>
                    <a:pt x="1711" y="0"/>
                  </a:moveTo>
                  <a:cubicBezTo>
                    <a:pt x="770" y="0"/>
                    <a:pt x="0" y="769"/>
                    <a:pt x="0" y="1711"/>
                  </a:cubicBezTo>
                  <a:cubicBezTo>
                    <a:pt x="0" y="2657"/>
                    <a:pt x="770" y="3420"/>
                    <a:pt x="1711" y="3420"/>
                  </a:cubicBezTo>
                  <a:cubicBezTo>
                    <a:pt x="2657" y="3420"/>
                    <a:pt x="3420" y="2657"/>
                    <a:pt x="3420" y="1711"/>
                  </a:cubicBezTo>
                  <a:cubicBezTo>
                    <a:pt x="3420" y="769"/>
                    <a:pt x="2657" y="0"/>
                    <a:pt x="1711" y="0"/>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244;p57">
              <a:extLst>
                <a:ext uri="{FF2B5EF4-FFF2-40B4-BE49-F238E27FC236}">
                  <a16:creationId xmlns:a16="http://schemas.microsoft.com/office/drawing/2014/main" id="{812B4EBD-6754-4CF7-9B7A-97C23F5CC611}"/>
                </a:ext>
              </a:extLst>
            </p:cNvPr>
            <p:cNvSpPr/>
            <p:nvPr/>
          </p:nvSpPr>
          <p:spPr>
            <a:xfrm>
              <a:off x="6004100" y="2234138"/>
              <a:ext cx="146325" cy="91650"/>
            </a:xfrm>
            <a:custGeom>
              <a:avLst/>
              <a:gdLst/>
              <a:ahLst/>
              <a:cxnLst/>
              <a:rect l="l" t="t" r="r" b="b"/>
              <a:pathLst>
                <a:path w="5853" h="3666" extrusionOk="0">
                  <a:moveTo>
                    <a:pt x="2647" y="0"/>
                  </a:moveTo>
                  <a:cubicBezTo>
                    <a:pt x="1183" y="0"/>
                    <a:pt x="0" y="1186"/>
                    <a:pt x="0" y="2646"/>
                  </a:cubicBezTo>
                  <a:lnTo>
                    <a:pt x="0" y="3284"/>
                  </a:lnTo>
                  <a:cubicBezTo>
                    <a:pt x="0" y="3493"/>
                    <a:pt x="169" y="3665"/>
                    <a:pt x="383" y="3665"/>
                  </a:cubicBezTo>
                  <a:lnTo>
                    <a:pt x="5471" y="3665"/>
                  </a:lnTo>
                  <a:cubicBezTo>
                    <a:pt x="5680" y="3665"/>
                    <a:pt x="5853" y="3493"/>
                    <a:pt x="5853" y="3284"/>
                  </a:cubicBezTo>
                  <a:lnTo>
                    <a:pt x="5853" y="2646"/>
                  </a:lnTo>
                  <a:cubicBezTo>
                    <a:pt x="5853" y="1186"/>
                    <a:pt x="4666" y="0"/>
                    <a:pt x="3207" y="0"/>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4245;p57">
            <a:extLst>
              <a:ext uri="{FF2B5EF4-FFF2-40B4-BE49-F238E27FC236}">
                <a16:creationId xmlns:a16="http://schemas.microsoft.com/office/drawing/2014/main" id="{BD611AD2-9C6A-441D-B6DB-09E3E334CE44}"/>
              </a:ext>
            </a:extLst>
          </p:cNvPr>
          <p:cNvGrpSpPr/>
          <p:nvPr/>
        </p:nvGrpSpPr>
        <p:grpSpPr>
          <a:xfrm>
            <a:off x="6756100" y="2481487"/>
            <a:ext cx="1062925" cy="1288025"/>
            <a:chOff x="5447475" y="3019500"/>
            <a:chExt cx="1062925" cy="1288025"/>
          </a:xfrm>
        </p:grpSpPr>
        <p:sp>
          <p:nvSpPr>
            <p:cNvPr id="104" name="Google Shape;4246;p57">
              <a:extLst>
                <a:ext uri="{FF2B5EF4-FFF2-40B4-BE49-F238E27FC236}">
                  <a16:creationId xmlns:a16="http://schemas.microsoft.com/office/drawing/2014/main" id="{6AE49B0C-BFCA-4B4B-B85B-B461BC85C642}"/>
                </a:ext>
              </a:extLst>
            </p:cNvPr>
            <p:cNvSpPr/>
            <p:nvPr/>
          </p:nvSpPr>
          <p:spPr>
            <a:xfrm>
              <a:off x="6089500" y="3309725"/>
              <a:ext cx="213925" cy="220800"/>
            </a:xfrm>
            <a:custGeom>
              <a:avLst/>
              <a:gdLst/>
              <a:ahLst/>
              <a:cxnLst/>
              <a:rect l="l" t="t" r="r" b="b"/>
              <a:pathLst>
                <a:path w="8557" h="8832" extrusionOk="0">
                  <a:moveTo>
                    <a:pt x="6999" y="1"/>
                  </a:moveTo>
                  <a:cubicBezTo>
                    <a:pt x="5123" y="1"/>
                    <a:pt x="425" y="1736"/>
                    <a:pt x="425" y="1736"/>
                  </a:cubicBezTo>
                  <a:cubicBezTo>
                    <a:pt x="425" y="1736"/>
                    <a:pt x="1717" y="3138"/>
                    <a:pt x="1" y="7818"/>
                  </a:cubicBezTo>
                  <a:cubicBezTo>
                    <a:pt x="1" y="7818"/>
                    <a:pt x="2331" y="8832"/>
                    <a:pt x="4814" y="8832"/>
                  </a:cubicBezTo>
                  <a:cubicBezTo>
                    <a:pt x="6126" y="8832"/>
                    <a:pt x="7481" y="8549"/>
                    <a:pt x="8557" y="7683"/>
                  </a:cubicBezTo>
                  <a:cubicBezTo>
                    <a:pt x="8101" y="5345"/>
                    <a:pt x="6915" y="1763"/>
                    <a:pt x="7505" y="68"/>
                  </a:cubicBezTo>
                  <a:cubicBezTo>
                    <a:pt x="7377" y="22"/>
                    <a:pt x="7205" y="1"/>
                    <a:pt x="6999"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247;p57">
              <a:extLst>
                <a:ext uri="{FF2B5EF4-FFF2-40B4-BE49-F238E27FC236}">
                  <a16:creationId xmlns:a16="http://schemas.microsoft.com/office/drawing/2014/main" id="{99349DC1-62A2-4D62-86FC-799EC22FF6E1}"/>
                </a:ext>
              </a:extLst>
            </p:cNvPr>
            <p:cNvSpPr/>
            <p:nvPr/>
          </p:nvSpPr>
          <p:spPr>
            <a:xfrm>
              <a:off x="6086250" y="3019500"/>
              <a:ext cx="233900" cy="145950"/>
            </a:xfrm>
            <a:custGeom>
              <a:avLst/>
              <a:gdLst/>
              <a:ahLst/>
              <a:cxnLst/>
              <a:rect l="l" t="t" r="r" b="b"/>
              <a:pathLst>
                <a:path w="9356" h="5838" extrusionOk="0">
                  <a:moveTo>
                    <a:pt x="5713" y="1"/>
                  </a:moveTo>
                  <a:cubicBezTo>
                    <a:pt x="4359" y="1"/>
                    <a:pt x="2893" y="294"/>
                    <a:pt x="2134" y="800"/>
                  </a:cubicBezTo>
                  <a:cubicBezTo>
                    <a:pt x="659" y="1777"/>
                    <a:pt x="0" y="3153"/>
                    <a:pt x="806" y="4361"/>
                  </a:cubicBezTo>
                  <a:cubicBezTo>
                    <a:pt x="1357" y="5193"/>
                    <a:pt x="3103" y="5837"/>
                    <a:pt x="4619" y="5837"/>
                  </a:cubicBezTo>
                  <a:cubicBezTo>
                    <a:pt x="5304" y="5837"/>
                    <a:pt x="5941" y="5706"/>
                    <a:pt x="6401" y="5402"/>
                  </a:cubicBezTo>
                  <a:cubicBezTo>
                    <a:pt x="7876" y="4424"/>
                    <a:pt x="9356" y="2050"/>
                    <a:pt x="8551" y="847"/>
                  </a:cubicBezTo>
                  <a:cubicBezTo>
                    <a:pt x="8163" y="261"/>
                    <a:pt x="6988" y="1"/>
                    <a:pt x="5713" y="1"/>
                  </a:cubicBezTo>
                  <a:close/>
                </a:path>
              </a:pathLst>
            </a:cu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248;p57">
              <a:extLst>
                <a:ext uri="{FF2B5EF4-FFF2-40B4-BE49-F238E27FC236}">
                  <a16:creationId xmlns:a16="http://schemas.microsoft.com/office/drawing/2014/main" id="{3BA5D62D-38CA-4D76-84F4-8BAAF31285B9}"/>
                </a:ext>
              </a:extLst>
            </p:cNvPr>
            <p:cNvSpPr/>
            <p:nvPr/>
          </p:nvSpPr>
          <p:spPr>
            <a:xfrm>
              <a:off x="6054500" y="3062650"/>
              <a:ext cx="285675" cy="307600"/>
            </a:xfrm>
            <a:custGeom>
              <a:avLst/>
              <a:gdLst/>
              <a:ahLst/>
              <a:cxnLst/>
              <a:rect l="l" t="t" r="r" b="b"/>
              <a:pathLst>
                <a:path w="11427" h="12304" extrusionOk="0">
                  <a:moveTo>
                    <a:pt x="6796" y="1"/>
                  </a:moveTo>
                  <a:cubicBezTo>
                    <a:pt x="5945" y="1"/>
                    <a:pt x="5136" y="242"/>
                    <a:pt x="4529" y="475"/>
                  </a:cubicBezTo>
                  <a:cubicBezTo>
                    <a:pt x="2521" y="1244"/>
                    <a:pt x="920" y="4272"/>
                    <a:pt x="486" y="7038"/>
                  </a:cubicBezTo>
                  <a:cubicBezTo>
                    <a:pt x="361" y="7808"/>
                    <a:pt x="0" y="10965"/>
                    <a:pt x="863" y="11698"/>
                  </a:cubicBezTo>
                  <a:cubicBezTo>
                    <a:pt x="1396" y="12150"/>
                    <a:pt x="2256" y="12303"/>
                    <a:pt x="3127" y="12303"/>
                  </a:cubicBezTo>
                  <a:cubicBezTo>
                    <a:pt x="4099" y="12303"/>
                    <a:pt x="5085" y="12112"/>
                    <a:pt x="5648" y="11933"/>
                  </a:cubicBezTo>
                  <a:cubicBezTo>
                    <a:pt x="7075" y="11472"/>
                    <a:pt x="8012" y="10495"/>
                    <a:pt x="8801" y="9157"/>
                  </a:cubicBezTo>
                  <a:cubicBezTo>
                    <a:pt x="11034" y="5365"/>
                    <a:pt x="11427" y="3676"/>
                    <a:pt x="9821" y="1537"/>
                  </a:cubicBezTo>
                  <a:cubicBezTo>
                    <a:pt x="8941" y="361"/>
                    <a:pt x="7837" y="1"/>
                    <a:pt x="6796"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249;p57">
              <a:extLst>
                <a:ext uri="{FF2B5EF4-FFF2-40B4-BE49-F238E27FC236}">
                  <a16:creationId xmlns:a16="http://schemas.microsoft.com/office/drawing/2014/main" id="{E22D7F06-7D3F-42E4-8246-02846FB631E2}"/>
                </a:ext>
              </a:extLst>
            </p:cNvPr>
            <p:cNvSpPr/>
            <p:nvPr/>
          </p:nvSpPr>
          <p:spPr>
            <a:xfrm>
              <a:off x="6182600" y="3507425"/>
              <a:ext cx="327800" cy="584625"/>
            </a:xfrm>
            <a:custGeom>
              <a:avLst/>
              <a:gdLst/>
              <a:ahLst/>
              <a:cxnLst/>
              <a:rect l="l" t="t" r="r" b="b"/>
              <a:pathLst>
                <a:path w="13112" h="23385" extrusionOk="0">
                  <a:moveTo>
                    <a:pt x="4725" y="0"/>
                  </a:moveTo>
                  <a:cubicBezTo>
                    <a:pt x="2302" y="0"/>
                    <a:pt x="0" y="2750"/>
                    <a:pt x="330" y="5250"/>
                  </a:cubicBezTo>
                  <a:cubicBezTo>
                    <a:pt x="894" y="9485"/>
                    <a:pt x="1120" y="16912"/>
                    <a:pt x="2709" y="20383"/>
                  </a:cubicBezTo>
                  <a:cubicBezTo>
                    <a:pt x="3225" y="21515"/>
                    <a:pt x="4413" y="23385"/>
                    <a:pt x="6641" y="23385"/>
                  </a:cubicBezTo>
                  <a:cubicBezTo>
                    <a:pt x="7328" y="23385"/>
                    <a:pt x="8115" y="23207"/>
                    <a:pt x="9011" y="22774"/>
                  </a:cubicBezTo>
                  <a:cubicBezTo>
                    <a:pt x="13111" y="20797"/>
                    <a:pt x="9110" y="4993"/>
                    <a:pt x="9110" y="4993"/>
                  </a:cubicBezTo>
                  <a:cubicBezTo>
                    <a:pt x="8152" y="1329"/>
                    <a:pt x="6409" y="0"/>
                    <a:pt x="4725" y="0"/>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250;p57">
              <a:extLst>
                <a:ext uri="{FF2B5EF4-FFF2-40B4-BE49-F238E27FC236}">
                  <a16:creationId xmlns:a16="http://schemas.microsoft.com/office/drawing/2014/main" id="{CB12B28D-61B4-44D2-83CE-A4C3644454B1}"/>
                </a:ext>
              </a:extLst>
            </p:cNvPr>
            <p:cNvSpPr/>
            <p:nvPr/>
          </p:nvSpPr>
          <p:spPr>
            <a:xfrm>
              <a:off x="5858225" y="3459625"/>
              <a:ext cx="559725" cy="847900"/>
            </a:xfrm>
            <a:custGeom>
              <a:avLst/>
              <a:gdLst/>
              <a:ahLst/>
              <a:cxnLst/>
              <a:rect l="l" t="t" r="r" b="b"/>
              <a:pathLst>
                <a:path w="22389" h="33916" extrusionOk="0">
                  <a:moveTo>
                    <a:pt x="13577" y="0"/>
                  </a:moveTo>
                  <a:cubicBezTo>
                    <a:pt x="12075" y="0"/>
                    <a:pt x="10376" y="269"/>
                    <a:pt x="9106" y="912"/>
                  </a:cubicBezTo>
                  <a:cubicBezTo>
                    <a:pt x="7548" y="1702"/>
                    <a:pt x="5455" y="2534"/>
                    <a:pt x="2726" y="11706"/>
                  </a:cubicBezTo>
                  <a:cubicBezTo>
                    <a:pt x="1" y="20878"/>
                    <a:pt x="765" y="29476"/>
                    <a:pt x="1398" y="33916"/>
                  </a:cubicBezTo>
                  <a:lnTo>
                    <a:pt x="20465" y="33916"/>
                  </a:lnTo>
                  <a:cubicBezTo>
                    <a:pt x="20465" y="33916"/>
                    <a:pt x="18414" y="27154"/>
                    <a:pt x="18728" y="22327"/>
                  </a:cubicBezTo>
                  <a:cubicBezTo>
                    <a:pt x="18807" y="21109"/>
                    <a:pt x="22389" y="14561"/>
                    <a:pt x="21605" y="7480"/>
                  </a:cubicBezTo>
                  <a:cubicBezTo>
                    <a:pt x="20967" y="1738"/>
                    <a:pt x="17886" y="771"/>
                    <a:pt x="15857" y="249"/>
                  </a:cubicBezTo>
                  <a:cubicBezTo>
                    <a:pt x="15243" y="90"/>
                    <a:pt x="14443" y="0"/>
                    <a:pt x="13577" y="0"/>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251;p57">
              <a:extLst>
                <a:ext uri="{FF2B5EF4-FFF2-40B4-BE49-F238E27FC236}">
                  <a16:creationId xmlns:a16="http://schemas.microsoft.com/office/drawing/2014/main" id="{8554FBC3-ABF7-4CA0-8C0F-5FD540619B76}"/>
                </a:ext>
              </a:extLst>
            </p:cNvPr>
            <p:cNvSpPr/>
            <p:nvPr/>
          </p:nvSpPr>
          <p:spPr>
            <a:xfrm>
              <a:off x="6340150" y="4182250"/>
              <a:ext cx="29700" cy="125275"/>
            </a:xfrm>
            <a:custGeom>
              <a:avLst/>
              <a:gdLst/>
              <a:ahLst/>
              <a:cxnLst/>
              <a:rect l="l" t="t" r="r" b="b"/>
              <a:pathLst>
                <a:path w="1188" h="5011" extrusionOk="0">
                  <a:moveTo>
                    <a:pt x="1188" y="5011"/>
                  </a:moveTo>
                  <a:lnTo>
                    <a:pt x="1188" y="5011"/>
                  </a:lnTo>
                  <a:lnTo>
                    <a:pt x="1188" y="5011"/>
                  </a:lnTo>
                  <a:lnTo>
                    <a:pt x="1188" y="5011"/>
                  </a:lnTo>
                  <a:close/>
                  <a:moveTo>
                    <a:pt x="1188" y="5011"/>
                  </a:moveTo>
                  <a:lnTo>
                    <a:pt x="1188" y="5011"/>
                  </a:lnTo>
                  <a:lnTo>
                    <a:pt x="1188" y="5011"/>
                  </a:lnTo>
                  <a:close/>
                  <a:moveTo>
                    <a:pt x="1188" y="5011"/>
                  </a:moveTo>
                  <a:lnTo>
                    <a:pt x="1188" y="5011"/>
                  </a:lnTo>
                  <a:lnTo>
                    <a:pt x="1188" y="5011"/>
                  </a:lnTo>
                  <a:close/>
                  <a:moveTo>
                    <a:pt x="1" y="1"/>
                  </a:moveTo>
                  <a:lnTo>
                    <a:pt x="1" y="1"/>
                  </a:lnTo>
                  <a:cubicBezTo>
                    <a:pt x="513" y="2762"/>
                    <a:pt x="1172" y="4948"/>
                    <a:pt x="1188" y="5011"/>
                  </a:cubicBezTo>
                  <a:cubicBezTo>
                    <a:pt x="1172" y="4948"/>
                    <a:pt x="513" y="2762"/>
                    <a:pt x="1" y="1"/>
                  </a:cubicBezTo>
                  <a:close/>
                </a:path>
              </a:pathLst>
            </a:custGeom>
            <a:solidFill>
              <a:srgbClr val="D0B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252;p57">
              <a:extLst>
                <a:ext uri="{FF2B5EF4-FFF2-40B4-BE49-F238E27FC236}">
                  <a16:creationId xmlns:a16="http://schemas.microsoft.com/office/drawing/2014/main" id="{0CEE2D78-0E82-41C1-9EFE-DD90388980E2}"/>
                </a:ext>
              </a:extLst>
            </p:cNvPr>
            <p:cNvSpPr/>
            <p:nvPr/>
          </p:nvSpPr>
          <p:spPr>
            <a:xfrm>
              <a:off x="5878000" y="3740375"/>
              <a:ext cx="491850" cy="567150"/>
            </a:xfrm>
            <a:custGeom>
              <a:avLst/>
              <a:gdLst/>
              <a:ahLst/>
              <a:cxnLst/>
              <a:rect l="l" t="t" r="r" b="b"/>
              <a:pathLst>
                <a:path w="19674" h="22686" extrusionOk="0">
                  <a:moveTo>
                    <a:pt x="2081" y="0"/>
                  </a:moveTo>
                  <a:cubicBezTo>
                    <a:pt x="2034" y="157"/>
                    <a:pt x="1987" y="314"/>
                    <a:pt x="1935" y="476"/>
                  </a:cubicBezTo>
                  <a:cubicBezTo>
                    <a:pt x="455" y="5465"/>
                    <a:pt x="0" y="10287"/>
                    <a:pt x="0" y="14355"/>
                  </a:cubicBezTo>
                  <a:cubicBezTo>
                    <a:pt x="0" y="17770"/>
                    <a:pt x="319" y="20662"/>
                    <a:pt x="607" y="22686"/>
                  </a:cubicBezTo>
                  <a:lnTo>
                    <a:pt x="19674" y="22686"/>
                  </a:lnTo>
                  <a:cubicBezTo>
                    <a:pt x="19658" y="22623"/>
                    <a:pt x="18999" y="20437"/>
                    <a:pt x="18487" y="17676"/>
                  </a:cubicBezTo>
                  <a:cubicBezTo>
                    <a:pt x="17435" y="17818"/>
                    <a:pt x="16384" y="17905"/>
                    <a:pt x="15354" y="17905"/>
                  </a:cubicBezTo>
                  <a:cubicBezTo>
                    <a:pt x="12677" y="17905"/>
                    <a:pt x="10109" y="17326"/>
                    <a:pt x="7865" y="15615"/>
                  </a:cubicBezTo>
                  <a:cubicBezTo>
                    <a:pt x="2803" y="11762"/>
                    <a:pt x="2699" y="5779"/>
                    <a:pt x="20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253;p57">
              <a:extLst>
                <a:ext uri="{FF2B5EF4-FFF2-40B4-BE49-F238E27FC236}">
                  <a16:creationId xmlns:a16="http://schemas.microsoft.com/office/drawing/2014/main" id="{D43D45BD-2374-46FA-B4AD-C418F3C6FE90}"/>
                </a:ext>
              </a:extLst>
            </p:cNvPr>
            <p:cNvSpPr/>
            <p:nvPr/>
          </p:nvSpPr>
          <p:spPr>
            <a:xfrm>
              <a:off x="5697825" y="3499700"/>
              <a:ext cx="538575" cy="458025"/>
            </a:xfrm>
            <a:custGeom>
              <a:avLst/>
              <a:gdLst/>
              <a:ahLst/>
              <a:cxnLst/>
              <a:rect l="l" t="t" r="r" b="b"/>
              <a:pathLst>
                <a:path w="21543" h="18321" extrusionOk="0">
                  <a:moveTo>
                    <a:pt x="15086" y="0"/>
                  </a:moveTo>
                  <a:cubicBezTo>
                    <a:pt x="14386" y="0"/>
                    <a:pt x="13680" y="178"/>
                    <a:pt x="13049" y="560"/>
                  </a:cubicBezTo>
                  <a:cubicBezTo>
                    <a:pt x="9393" y="2771"/>
                    <a:pt x="4801" y="9261"/>
                    <a:pt x="2511" y="12321"/>
                  </a:cubicBezTo>
                  <a:cubicBezTo>
                    <a:pt x="1538" y="13622"/>
                    <a:pt x="1" y="16996"/>
                    <a:pt x="1632" y="17926"/>
                  </a:cubicBezTo>
                  <a:cubicBezTo>
                    <a:pt x="2110" y="18198"/>
                    <a:pt x="2635" y="18320"/>
                    <a:pt x="3193" y="18320"/>
                  </a:cubicBezTo>
                  <a:cubicBezTo>
                    <a:pt x="7257" y="18320"/>
                    <a:pt x="13116" y="11829"/>
                    <a:pt x="15972" y="9162"/>
                  </a:cubicBezTo>
                  <a:cubicBezTo>
                    <a:pt x="21542" y="3958"/>
                    <a:pt x="18387" y="0"/>
                    <a:pt x="15086" y="0"/>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254;p57">
              <a:extLst>
                <a:ext uri="{FF2B5EF4-FFF2-40B4-BE49-F238E27FC236}">
                  <a16:creationId xmlns:a16="http://schemas.microsoft.com/office/drawing/2014/main" id="{6E66B91C-34B4-43C3-A807-B7735FC55953}"/>
                </a:ext>
              </a:extLst>
            </p:cNvPr>
            <p:cNvSpPr/>
            <p:nvPr/>
          </p:nvSpPr>
          <p:spPr>
            <a:xfrm>
              <a:off x="5447475" y="3229500"/>
              <a:ext cx="161625" cy="294700"/>
            </a:xfrm>
            <a:custGeom>
              <a:avLst/>
              <a:gdLst/>
              <a:ahLst/>
              <a:cxnLst/>
              <a:rect l="l" t="t" r="r" b="b"/>
              <a:pathLst>
                <a:path w="6465" h="11788" extrusionOk="0">
                  <a:moveTo>
                    <a:pt x="3637" y="0"/>
                  </a:moveTo>
                  <a:cubicBezTo>
                    <a:pt x="3193" y="0"/>
                    <a:pt x="3138" y="399"/>
                    <a:pt x="3133" y="694"/>
                  </a:cubicBezTo>
                  <a:cubicBezTo>
                    <a:pt x="3133" y="1033"/>
                    <a:pt x="3687" y="4642"/>
                    <a:pt x="3687" y="4642"/>
                  </a:cubicBezTo>
                  <a:cubicBezTo>
                    <a:pt x="3687" y="4642"/>
                    <a:pt x="952" y="5652"/>
                    <a:pt x="476" y="6336"/>
                  </a:cubicBezTo>
                  <a:cubicBezTo>
                    <a:pt x="0" y="7021"/>
                    <a:pt x="575" y="9913"/>
                    <a:pt x="3416" y="11450"/>
                  </a:cubicBezTo>
                  <a:cubicBezTo>
                    <a:pt x="3855" y="11687"/>
                    <a:pt x="4231" y="11787"/>
                    <a:pt x="4554" y="11787"/>
                  </a:cubicBezTo>
                  <a:cubicBezTo>
                    <a:pt x="6318" y="11787"/>
                    <a:pt x="6464" y="8790"/>
                    <a:pt x="6464" y="8790"/>
                  </a:cubicBezTo>
                  <a:cubicBezTo>
                    <a:pt x="6464" y="8790"/>
                    <a:pt x="6453" y="7764"/>
                    <a:pt x="6139" y="6488"/>
                  </a:cubicBezTo>
                  <a:cubicBezTo>
                    <a:pt x="5470" y="3758"/>
                    <a:pt x="4325" y="140"/>
                    <a:pt x="3865" y="29"/>
                  </a:cubicBezTo>
                  <a:cubicBezTo>
                    <a:pt x="3779" y="9"/>
                    <a:pt x="3704" y="0"/>
                    <a:pt x="3637"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255;p57">
              <a:extLst>
                <a:ext uri="{FF2B5EF4-FFF2-40B4-BE49-F238E27FC236}">
                  <a16:creationId xmlns:a16="http://schemas.microsoft.com/office/drawing/2014/main" id="{3FAA489F-287A-42EB-94B7-F74E628CDCD7}"/>
                </a:ext>
              </a:extLst>
            </p:cNvPr>
            <p:cNvSpPr/>
            <p:nvPr/>
          </p:nvSpPr>
          <p:spPr>
            <a:xfrm>
              <a:off x="5503675" y="3446725"/>
              <a:ext cx="349250" cy="511750"/>
            </a:xfrm>
            <a:custGeom>
              <a:avLst/>
              <a:gdLst/>
              <a:ahLst/>
              <a:cxnLst/>
              <a:rect l="l" t="t" r="r" b="b"/>
              <a:pathLst>
                <a:path w="13970" h="20470" extrusionOk="0">
                  <a:moveTo>
                    <a:pt x="4279" y="0"/>
                  </a:moveTo>
                  <a:cubicBezTo>
                    <a:pt x="3729" y="1653"/>
                    <a:pt x="1883" y="3029"/>
                    <a:pt x="0" y="3196"/>
                  </a:cubicBezTo>
                  <a:cubicBezTo>
                    <a:pt x="0" y="3196"/>
                    <a:pt x="4362" y="18351"/>
                    <a:pt x="9696" y="20155"/>
                  </a:cubicBezTo>
                  <a:cubicBezTo>
                    <a:pt x="10229" y="20335"/>
                    <a:pt x="10750" y="20470"/>
                    <a:pt x="11230" y="20470"/>
                  </a:cubicBezTo>
                  <a:cubicBezTo>
                    <a:pt x="12456" y="20470"/>
                    <a:pt x="13424" y="19593"/>
                    <a:pt x="13687" y="16348"/>
                  </a:cubicBezTo>
                  <a:cubicBezTo>
                    <a:pt x="13969" y="12871"/>
                    <a:pt x="7171" y="3562"/>
                    <a:pt x="5549" y="1590"/>
                  </a:cubicBezTo>
                  <a:lnTo>
                    <a:pt x="4279" y="0"/>
                  </a:ln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256;p57">
              <a:extLst>
                <a:ext uri="{FF2B5EF4-FFF2-40B4-BE49-F238E27FC236}">
                  <a16:creationId xmlns:a16="http://schemas.microsoft.com/office/drawing/2014/main" id="{5BCAEC68-9A86-4BB5-8E06-2F740F635765}"/>
                </a:ext>
              </a:extLst>
            </p:cNvPr>
            <p:cNvSpPr/>
            <p:nvPr/>
          </p:nvSpPr>
          <p:spPr>
            <a:xfrm>
              <a:off x="6126800" y="3027075"/>
              <a:ext cx="288675" cy="358525"/>
            </a:xfrm>
            <a:custGeom>
              <a:avLst/>
              <a:gdLst/>
              <a:ahLst/>
              <a:cxnLst/>
              <a:rect l="l" t="t" r="r" b="b"/>
              <a:pathLst>
                <a:path w="11547" h="14341" extrusionOk="0">
                  <a:moveTo>
                    <a:pt x="4161" y="0"/>
                  </a:moveTo>
                  <a:cubicBezTo>
                    <a:pt x="1596" y="0"/>
                    <a:pt x="549" y="1681"/>
                    <a:pt x="287" y="2296"/>
                  </a:cubicBezTo>
                  <a:cubicBezTo>
                    <a:pt x="0" y="2970"/>
                    <a:pt x="507" y="4293"/>
                    <a:pt x="1019" y="4968"/>
                  </a:cubicBezTo>
                  <a:cubicBezTo>
                    <a:pt x="1777" y="5961"/>
                    <a:pt x="2479" y="6485"/>
                    <a:pt x="3478" y="7138"/>
                  </a:cubicBezTo>
                  <a:cubicBezTo>
                    <a:pt x="3488" y="7530"/>
                    <a:pt x="3148" y="9036"/>
                    <a:pt x="3833" y="9748"/>
                  </a:cubicBezTo>
                  <a:cubicBezTo>
                    <a:pt x="3889" y="9805"/>
                    <a:pt x="3957" y="9830"/>
                    <a:pt x="4034" y="9830"/>
                  </a:cubicBezTo>
                  <a:cubicBezTo>
                    <a:pt x="4626" y="9830"/>
                    <a:pt x="5745" y="8323"/>
                    <a:pt x="5930" y="8147"/>
                  </a:cubicBezTo>
                  <a:lnTo>
                    <a:pt x="5930" y="8147"/>
                  </a:lnTo>
                  <a:cubicBezTo>
                    <a:pt x="6186" y="8859"/>
                    <a:pt x="5491" y="9743"/>
                    <a:pt x="5334" y="10433"/>
                  </a:cubicBezTo>
                  <a:cubicBezTo>
                    <a:pt x="5172" y="11114"/>
                    <a:pt x="5353" y="14340"/>
                    <a:pt x="6096" y="14340"/>
                  </a:cubicBezTo>
                  <a:cubicBezTo>
                    <a:pt x="6169" y="14340"/>
                    <a:pt x="6248" y="14308"/>
                    <a:pt x="6333" y="14240"/>
                  </a:cubicBezTo>
                  <a:cubicBezTo>
                    <a:pt x="6631" y="13994"/>
                    <a:pt x="8142" y="12237"/>
                    <a:pt x="8477" y="11845"/>
                  </a:cubicBezTo>
                  <a:cubicBezTo>
                    <a:pt x="10193" y="9795"/>
                    <a:pt x="11547" y="8205"/>
                    <a:pt x="11197" y="5485"/>
                  </a:cubicBezTo>
                  <a:cubicBezTo>
                    <a:pt x="10934" y="3462"/>
                    <a:pt x="9496" y="1595"/>
                    <a:pt x="7562" y="784"/>
                  </a:cubicBezTo>
                  <a:cubicBezTo>
                    <a:pt x="6208" y="219"/>
                    <a:pt x="5086" y="0"/>
                    <a:pt x="4161"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257;p57">
              <a:extLst>
                <a:ext uri="{FF2B5EF4-FFF2-40B4-BE49-F238E27FC236}">
                  <a16:creationId xmlns:a16="http://schemas.microsoft.com/office/drawing/2014/main" id="{6CACF87F-925D-4137-BB87-F4AD230F7908}"/>
                </a:ext>
              </a:extLst>
            </p:cNvPr>
            <p:cNvSpPr/>
            <p:nvPr/>
          </p:nvSpPr>
          <p:spPr>
            <a:xfrm>
              <a:off x="6219700" y="3225275"/>
              <a:ext cx="86875" cy="86100"/>
            </a:xfrm>
            <a:custGeom>
              <a:avLst/>
              <a:gdLst/>
              <a:ahLst/>
              <a:cxnLst/>
              <a:rect l="l" t="t" r="r" b="b"/>
              <a:pathLst>
                <a:path w="3475" h="3444" extrusionOk="0">
                  <a:moveTo>
                    <a:pt x="2193" y="0"/>
                  </a:moveTo>
                  <a:cubicBezTo>
                    <a:pt x="2046" y="0"/>
                    <a:pt x="1899" y="25"/>
                    <a:pt x="1764" y="73"/>
                  </a:cubicBezTo>
                  <a:cubicBezTo>
                    <a:pt x="1450" y="188"/>
                    <a:pt x="1210" y="403"/>
                    <a:pt x="1116" y="497"/>
                  </a:cubicBezTo>
                  <a:cubicBezTo>
                    <a:pt x="1090" y="523"/>
                    <a:pt x="1068" y="550"/>
                    <a:pt x="1053" y="586"/>
                  </a:cubicBezTo>
                  <a:lnTo>
                    <a:pt x="233" y="2526"/>
                  </a:lnTo>
                  <a:cubicBezTo>
                    <a:pt x="233" y="2526"/>
                    <a:pt x="0" y="3444"/>
                    <a:pt x="1122" y="3444"/>
                  </a:cubicBezTo>
                  <a:cubicBezTo>
                    <a:pt x="1155" y="3444"/>
                    <a:pt x="1190" y="3443"/>
                    <a:pt x="1225" y="3441"/>
                  </a:cubicBezTo>
                  <a:cubicBezTo>
                    <a:pt x="2465" y="3389"/>
                    <a:pt x="3474" y="1716"/>
                    <a:pt x="3156" y="649"/>
                  </a:cubicBezTo>
                  <a:cubicBezTo>
                    <a:pt x="3024" y="200"/>
                    <a:pt x="2610" y="0"/>
                    <a:pt x="2193"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258;p57">
              <a:extLst>
                <a:ext uri="{FF2B5EF4-FFF2-40B4-BE49-F238E27FC236}">
                  <a16:creationId xmlns:a16="http://schemas.microsoft.com/office/drawing/2014/main" id="{467C1FCE-092D-4D51-8F2B-D248219116BC}"/>
                </a:ext>
              </a:extLst>
            </p:cNvPr>
            <p:cNvSpPr/>
            <p:nvPr/>
          </p:nvSpPr>
          <p:spPr>
            <a:xfrm>
              <a:off x="6233475" y="3238600"/>
              <a:ext cx="58575" cy="58850"/>
            </a:xfrm>
            <a:custGeom>
              <a:avLst/>
              <a:gdLst/>
              <a:ahLst/>
              <a:cxnLst/>
              <a:rect l="l" t="t" r="r" b="b"/>
              <a:pathLst>
                <a:path w="2343" h="2354" extrusionOk="0">
                  <a:moveTo>
                    <a:pt x="1574" y="0"/>
                  </a:moveTo>
                  <a:cubicBezTo>
                    <a:pt x="1444" y="0"/>
                    <a:pt x="1313" y="27"/>
                    <a:pt x="1193" y="68"/>
                  </a:cubicBezTo>
                  <a:cubicBezTo>
                    <a:pt x="920" y="167"/>
                    <a:pt x="727" y="382"/>
                    <a:pt x="727" y="382"/>
                  </a:cubicBezTo>
                  <a:lnTo>
                    <a:pt x="157" y="1726"/>
                  </a:lnTo>
                  <a:cubicBezTo>
                    <a:pt x="157" y="1726"/>
                    <a:pt x="0" y="2354"/>
                    <a:pt x="758" y="2354"/>
                  </a:cubicBezTo>
                  <a:cubicBezTo>
                    <a:pt x="785" y="2354"/>
                    <a:pt x="805" y="2354"/>
                    <a:pt x="831" y="2349"/>
                  </a:cubicBezTo>
                  <a:cubicBezTo>
                    <a:pt x="1668" y="2312"/>
                    <a:pt x="2342" y="1093"/>
                    <a:pt x="2123" y="367"/>
                  </a:cubicBezTo>
                  <a:cubicBezTo>
                    <a:pt x="2045" y="99"/>
                    <a:pt x="1820" y="0"/>
                    <a:pt x="1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4259;p57">
            <a:extLst>
              <a:ext uri="{FF2B5EF4-FFF2-40B4-BE49-F238E27FC236}">
                <a16:creationId xmlns:a16="http://schemas.microsoft.com/office/drawing/2014/main" id="{23852CA7-C02D-4416-B7B2-4AB76FD1DBDF}"/>
              </a:ext>
            </a:extLst>
          </p:cNvPr>
          <p:cNvGrpSpPr/>
          <p:nvPr/>
        </p:nvGrpSpPr>
        <p:grpSpPr>
          <a:xfrm>
            <a:off x="4884900" y="2466962"/>
            <a:ext cx="1057913" cy="1302550"/>
            <a:chOff x="3643450" y="3004975"/>
            <a:chExt cx="1057913" cy="1302550"/>
          </a:xfrm>
        </p:grpSpPr>
        <p:sp>
          <p:nvSpPr>
            <p:cNvPr id="118" name="Google Shape;4260;p57">
              <a:extLst>
                <a:ext uri="{FF2B5EF4-FFF2-40B4-BE49-F238E27FC236}">
                  <a16:creationId xmlns:a16="http://schemas.microsoft.com/office/drawing/2014/main" id="{D894EAC3-22C9-4FE9-B88E-95492AFA05AC}"/>
                </a:ext>
              </a:extLst>
            </p:cNvPr>
            <p:cNvSpPr/>
            <p:nvPr/>
          </p:nvSpPr>
          <p:spPr>
            <a:xfrm>
              <a:off x="3822425" y="3431150"/>
              <a:ext cx="583500" cy="876375"/>
            </a:xfrm>
            <a:custGeom>
              <a:avLst/>
              <a:gdLst/>
              <a:ahLst/>
              <a:cxnLst/>
              <a:rect l="l" t="t" r="r" b="b"/>
              <a:pathLst>
                <a:path w="23340" h="35055" extrusionOk="0">
                  <a:moveTo>
                    <a:pt x="13592" y="0"/>
                  </a:moveTo>
                  <a:cubicBezTo>
                    <a:pt x="11017" y="0"/>
                    <a:pt x="6956" y="979"/>
                    <a:pt x="6956" y="979"/>
                  </a:cubicBezTo>
                  <a:cubicBezTo>
                    <a:pt x="6956" y="979"/>
                    <a:pt x="2196" y="2695"/>
                    <a:pt x="1182" y="4233"/>
                  </a:cubicBezTo>
                  <a:cubicBezTo>
                    <a:pt x="0" y="6026"/>
                    <a:pt x="2040" y="14482"/>
                    <a:pt x="1945" y="17933"/>
                  </a:cubicBezTo>
                  <a:cubicBezTo>
                    <a:pt x="1851" y="21385"/>
                    <a:pt x="1658" y="35055"/>
                    <a:pt x="1658" y="35055"/>
                  </a:cubicBezTo>
                  <a:lnTo>
                    <a:pt x="23340" y="35055"/>
                  </a:lnTo>
                  <a:cubicBezTo>
                    <a:pt x="22174" y="28246"/>
                    <a:pt x="22446" y="1534"/>
                    <a:pt x="19591" y="938"/>
                  </a:cubicBezTo>
                  <a:cubicBezTo>
                    <a:pt x="19591" y="938"/>
                    <a:pt x="16337" y="43"/>
                    <a:pt x="13770" y="2"/>
                  </a:cubicBezTo>
                  <a:cubicBezTo>
                    <a:pt x="13711" y="1"/>
                    <a:pt x="13652" y="0"/>
                    <a:pt x="13592"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261;p57">
              <a:extLst>
                <a:ext uri="{FF2B5EF4-FFF2-40B4-BE49-F238E27FC236}">
                  <a16:creationId xmlns:a16="http://schemas.microsoft.com/office/drawing/2014/main" id="{C83B02CA-73E6-4B8E-A00E-DC38CACB5F42}"/>
                </a:ext>
              </a:extLst>
            </p:cNvPr>
            <p:cNvSpPr/>
            <p:nvPr/>
          </p:nvSpPr>
          <p:spPr>
            <a:xfrm>
              <a:off x="3964150" y="3324875"/>
              <a:ext cx="224775" cy="183850"/>
            </a:xfrm>
            <a:custGeom>
              <a:avLst/>
              <a:gdLst/>
              <a:ahLst/>
              <a:cxnLst/>
              <a:rect l="l" t="t" r="r" b="b"/>
              <a:pathLst>
                <a:path w="8991" h="7354" extrusionOk="0">
                  <a:moveTo>
                    <a:pt x="0" y="1"/>
                  </a:moveTo>
                  <a:lnTo>
                    <a:pt x="0" y="1"/>
                  </a:lnTo>
                  <a:cubicBezTo>
                    <a:pt x="910" y="1156"/>
                    <a:pt x="1648" y="4064"/>
                    <a:pt x="1303" y="6302"/>
                  </a:cubicBezTo>
                  <a:cubicBezTo>
                    <a:pt x="1635" y="6791"/>
                    <a:pt x="3008" y="7353"/>
                    <a:pt x="4586" y="7353"/>
                  </a:cubicBezTo>
                  <a:cubicBezTo>
                    <a:pt x="6116" y="7353"/>
                    <a:pt x="7837" y="6826"/>
                    <a:pt x="8990" y="5194"/>
                  </a:cubicBezTo>
                  <a:cubicBezTo>
                    <a:pt x="7176" y="2674"/>
                    <a:pt x="7929" y="377"/>
                    <a:pt x="7929" y="377"/>
                  </a:cubicBezTo>
                  <a:lnTo>
                    <a:pt x="7929" y="377"/>
                  </a:lnTo>
                  <a:cubicBezTo>
                    <a:pt x="7929" y="377"/>
                    <a:pt x="7874" y="377"/>
                    <a:pt x="7772" y="377"/>
                  </a:cubicBezTo>
                  <a:cubicBezTo>
                    <a:pt x="6829" y="377"/>
                    <a:pt x="1871" y="360"/>
                    <a:pt x="0"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262;p57">
              <a:extLst>
                <a:ext uri="{FF2B5EF4-FFF2-40B4-BE49-F238E27FC236}">
                  <a16:creationId xmlns:a16="http://schemas.microsoft.com/office/drawing/2014/main" id="{D3B4AE2C-102D-4016-A6E3-5CBD3EE154C6}"/>
                </a:ext>
              </a:extLst>
            </p:cNvPr>
            <p:cNvSpPr/>
            <p:nvPr/>
          </p:nvSpPr>
          <p:spPr>
            <a:xfrm>
              <a:off x="4043500" y="3331925"/>
              <a:ext cx="131300" cy="99525"/>
            </a:xfrm>
            <a:custGeom>
              <a:avLst/>
              <a:gdLst/>
              <a:ahLst/>
              <a:cxnLst/>
              <a:rect l="l" t="t" r="r" b="b"/>
              <a:pathLst>
                <a:path w="5252" h="3981" extrusionOk="0">
                  <a:moveTo>
                    <a:pt x="0" y="1"/>
                  </a:moveTo>
                  <a:cubicBezTo>
                    <a:pt x="1914" y="85"/>
                    <a:pt x="3944" y="95"/>
                    <a:pt x="4566" y="95"/>
                  </a:cubicBezTo>
                  <a:lnTo>
                    <a:pt x="4571" y="95"/>
                  </a:lnTo>
                  <a:cubicBezTo>
                    <a:pt x="3959" y="95"/>
                    <a:pt x="1919" y="85"/>
                    <a:pt x="0" y="1"/>
                  </a:cubicBezTo>
                  <a:close/>
                  <a:moveTo>
                    <a:pt x="4755" y="95"/>
                  </a:moveTo>
                  <a:lnTo>
                    <a:pt x="4755" y="95"/>
                  </a:lnTo>
                  <a:cubicBezTo>
                    <a:pt x="4754" y="98"/>
                    <a:pt x="4180" y="1860"/>
                    <a:pt x="5245" y="3976"/>
                  </a:cubicBezTo>
                  <a:cubicBezTo>
                    <a:pt x="5247" y="3976"/>
                    <a:pt x="5248" y="3976"/>
                    <a:pt x="5249" y="3976"/>
                  </a:cubicBezTo>
                  <a:lnTo>
                    <a:pt x="5249" y="3976"/>
                  </a:lnTo>
                  <a:cubicBezTo>
                    <a:pt x="4187" y="1858"/>
                    <a:pt x="4754" y="98"/>
                    <a:pt x="4755" y="95"/>
                  </a:cubicBezTo>
                  <a:close/>
                  <a:moveTo>
                    <a:pt x="5249" y="3976"/>
                  </a:moveTo>
                  <a:cubicBezTo>
                    <a:pt x="5250" y="3978"/>
                    <a:pt x="5251" y="3979"/>
                    <a:pt x="5252" y="3981"/>
                  </a:cubicBezTo>
                  <a:cubicBezTo>
                    <a:pt x="5252" y="3977"/>
                    <a:pt x="5252" y="3976"/>
                    <a:pt x="5249" y="3976"/>
                  </a:cubicBezTo>
                  <a:close/>
                </a:path>
              </a:pathLst>
            </a:custGeom>
            <a:solidFill>
              <a:srgbClr val="FCCA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263;p57">
              <a:extLst>
                <a:ext uri="{FF2B5EF4-FFF2-40B4-BE49-F238E27FC236}">
                  <a16:creationId xmlns:a16="http://schemas.microsoft.com/office/drawing/2014/main" id="{461964B3-CD73-4B97-886C-D579289F60A3}"/>
                </a:ext>
              </a:extLst>
            </p:cNvPr>
            <p:cNvSpPr/>
            <p:nvPr/>
          </p:nvSpPr>
          <p:spPr>
            <a:xfrm>
              <a:off x="4174625" y="3431300"/>
              <a:ext cx="4100" cy="7350"/>
            </a:xfrm>
            <a:custGeom>
              <a:avLst/>
              <a:gdLst/>
              <a:ahLst/>
              <a:cxnLst/>
              <a:rect l="l" t="t" r="r" b="b"/>
              <a:pathLst>
                <a:path w="164" h="294" extrusionOk="0">
                  <a:moveTo>
                    <a:pt x="0" y="1"/>
                  </a:moveTo>
                  <a:cubicBezTo>
                    <a:pt x="48" y="100"/>
                    <a:pt x="101" y="194"/>
                    <a:pt x="157" y="293"/>
                  </a:cubicBezTo>
                  <a:lnTo>
                    <a:pt x="164" y="288"/>
                  </a:lnTo>
                  <a:cubicBezTo>
                    <a:pt x="106" y="194"/>
                    <a:pt x="53" y="100"/>
                    <a:pt x="7" y="6"/>
                  </a:cubicBezTo>
                  <a:cubicBezTo>
                    <a:pt x="7" y="1"/>
                    <a:pt x="7" y="1"/>
                    <a:pt x="0" y="1"/>
                  </a:cubicBezTo>
                  <a:close/>
                </a:path>
              </a:pathLst>
            </a:custGeom>
            <a:solidFill>
              <a:srgbClr val="F96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264;p57">
              <a:extLst>
                <a:ext uri="{FF2B5EF4-FFF2-40B4-BE49-F238E27FC236}">
                  <a16:creationId xmlns:a16="http://schemas.microsoft.com/office/drawing/2014/main" id="{63A8E792-B5FC-4569-88BD-47DAF1E87B31}"/>
                </a:ext>
              </a:extLst>
            </p:cNvPr>
            <p:cNvSpPr/>
            <p:nvPr/>
          </p:nvSpPr>
          <p:spPr>
            <a:xfrm>
              <a:off x="4043500" y="3331925"/>
              <a:ext cx="135075" cy="113400"/>
            </a:xfrm>
            <a:custGeom>
              <a:avLst/>
              <a:gdLst/>
              <a:ahLst/>
              <a:cxnLst/>
              <a:rect l="l" t="t" r="r" b="b"/>
              <a:pathLst>
                <a:path w="5403" h="4536" extrusionOk="0">
                  <a:moveTo>
                    <a:pt x="0" y="1"/>
                  </a:moveTo>
                  <a:cubicBezTo>
                    <a:pt x="5" y="1277"/>
                    <a:pt x="58" y="2711"/>
                    <a:pt x="1072" y="3604"/>
                  </a:cubicBezTo>
                  <a:cubicBezTo>
                    <a:pt x="1825" y="4268"/>
                    <a:pt x="2746" y="4536"/>
                    <a:pt x="3693" y="4536"/>
                  </a:cubicBezTo>
                  <a:cubicBezTo>
                    <a:pt x="4263" y="4536"/>
                    <a:pt x="4849" y="4436"/>
                    <a:pt x="5402" y="4268"/>
                  </a:cubicBezTo>
                  <a:cubicBezTo>
                    <a:pt x="5346" y="4169"/>
                    <a:pt x="5293" y="4075"/>
                    <a:pt x="5245" y="3976"/>
                  </a:cubicBezTo>
                  <a:cubicBezTo>
                    <a:pt x="4179" y="1858"/>
                    <a:pt x="4755" y="95"/>
                    <a:pt x="4755" y="95"/>
                  </a:cubicBezTo>
                  <a:lnTo>
                    <a:pt x="4566" y="95"/>
                  </a:lnTo>
                  <a:cubicBezTo>
                    <a:pt x="3944" y="95"/>
                    <a:pt x="1914" y="8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265;p57">
              <a:extLst>
                <a:ext uri="{FF2B5EF4-FFF2-40B4-BE49-F238E27FC236}">
                  <a16:creationId xmlns:a16="http://schemas.microsoft.com/office/drawing/2014/main" id="{2240349B-3E77-426E-BF6B-2345F810847D}"/>
                </a:ext>
              </a:extLst>
            </p:cNvPr>
            <p:cNvSpPr/>
            <p:nvPr/>
          </p:nvSpPr>
          <p:spPr>
            <a:xfrm>
              <a:off x="3875500" y="3275325"/>
              <a:ext cx="104775" cy="79875"/>
            </a:xfrm>
            <a:custGeom>
              <a:avLst/>
              <a:gdLst/>
              <a:ahLst/>
              <a:cxnLst/>
              <a:rect l="l" t="t" r="r" b="b"/>
              <a:pathLst>
                <a:path w="4191" h="3195" extrusionOk="0">
                  <a:moveTo>
                    <a:pt x="1225" y="1"/>
                  </a:moveTo>
                  <a:cubicBezTo>
                    <a:pt x="652" y="1"/>
                    <a:pt x="1" y="269"/>
                    <a:pt x="37" y="916"/>
                  </a:cubicBezTo>
                  <a:cubicBezTo>
                    <a:pt x="88" y="1953"/>
                    <a:pt x="1370" y="3195"/>
                    <a:pt x="2524" y="3195"/>
                  </a:cubicBezTo>
                  <a:cubicBezTo>
                    <a:pt x="2669" y="3195"/>
                    <a:pt x="2812" y="3175"/>
                    <a:pt x="2950" y="3133"/>
                  </a:cubicBezTo>
                  <a:cubicBezTo>
                    <a:pt x="4190" y="2757"/>
                    <a:pt x="3609" y="1878"/>
                    <a:pt x="3609" y="1878"/>
                  </a:cubicBezTo>
                  <a:lnTo>
                    <a:pt x="2082" y="210"/>
                  </a:lnTo>
                  <a:cubicBezTo>
                    <a:pt x="2082" y="210"/>
                    <a:pt x="1685" y="1"/>
                    <a:pt x="1241" y="1"/>
                  </a:cubicBezTo>
                  <a:cubicBezTo>
                    <a:pt x="1235" y="1"/>
                    <a:pt x="1230" y="1"/>
                    <a:pt x="1225"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266;p57">
              <a:extLst>
                <a:ext uri="{FF2B5EF4-FFF2-40B4-BE49-F238E27FC236}">
                  <a16:creationId xmlns:a16="http://schemas.microsoft.com/office/drawing/2014/main" id="{3144851A-F687-41FA-A52A-857514C5BDB3}"/>
                </a:ext>
              </a:extLst>
            </p:cNvPr>
            <p:cNvSpPr/>
            <p:nvPr/>
          </p:nvSpPr>
          <p:spPr>
            <a:xfrm>
              <a:off x="3890650" y="3288175"/>
              <a:ext cx="70925" cy="54150"/>
            </a:xfrm>
            <a:custGeom>
              <a:avLst/>
              <a:gdLst/>
              <a:ahLst/>
              <a:cxnLst/>
              <a:rect l="l" t="t" r="r" b="b"/>
              <a:pathLst>
                <a:path w="2837" h="2166" extrusionOk="0">
                  <a:moveTo>
                    <a:pt x="833" y="0"/>
                  </a:moveTo>
                  <a:cubicBezTo>
                    <a:pt x="440" y="0"/>
                    <a:pt x="1" y="177"/>
                    <a:pt x="22" y="621"/>
                  </a:cubicBezTo>
                  <a:cubicBezTo>
                    <a:pt x="59" y="1323"/>
                    <a:pt x="922" y="2165"/>
                    <a:pt x="1706" y="2165"/>
                  </a:cubicBezTo>
                  <a:cubicBezTo>
                    <a:pt x="1806" y="2165"/>
                    <a:pt x="1900" y="2149"/>
                    <a:pt x="1994" y="2122"/>
                  </a:cubicBezTo>
                  <a:cubicBezTo>
                    <a:pt x="2836" y="1866"/>
                    <a:pt x="2443" y="1270"/>
                    <a:pt x="2443" y="1270"/>
                  </a:cubicBezTo>
                  <a:lnTo>
                    <a:pt x="1408" y="146"/>
                  </a:lnTo>
                  <a:cubicBezTo>
                    <a:pt x="1408" y="146"/>
                    <a:pt x="1142" y="0"/>
                    <a:pt x="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267;p57">
              <a:extLst>
                <a:ext uri="{FF2B5EF4-FFF2-40B4-BE49-F238E27FC236}">
                  <a16:creationId xmlns:a16="http://schemas.microsoft.com/office/drawing/2014/main" id="{09F149A2-4FE9-4F14-AF20-16BE0E2BA508}"/>
                </a:ext>
              </a:extLst>
            </p:cNvPr>
            <p:cNvSpPr/>
            <p:nvPr/>
          </p:nvSpPr>
          <p:spPr>
            <a:xfrm>
              <a:off x="3885175" y="3054050"/>
              <a:ext cx="317700" cy="349500"/>
            </a:xfrm>
            <a:custGeom>
              <a:avLst/>
              <a:gdLst/>
              <a:ahLst/>
              <a:cxnLst/>
              <a:rect l="l" t="t" r="r" b="b"/>
              <a:pathLst>
                <a:path w="12708" h="13980" extrusionOk="0">
                  <a:moveTo>
                    <a:pt x="5376" y="1"/>
                  </a:moveTo>
                  <a:cubicBezTo>
                    <a:pt x="2700" y="1"/>
                    <a:pt x="60" y="1703"/>
                    <a:pt x="32" y="4313"/>
                  </a:cubicBezTo>
                  <a:cubicBezTo>
                    <a:pt x="0" y="6645"/>
                    <a:pt x="529" y="8386"/>
                    <a:pt x="2527" y="10954"/>
                  </a:cubicBezTo>
                  <a:cubicBezTo>
                    <a:pt x="3531" y="12246"/>
                    <a:pt x="5466" y="13585"/>
                    <a:pt x="7374" y="13888"/>
                  </a:cubicBezTo>
                  <a:cubicBezTo>
                    <a:pt x="7744" y="13948"/>
                    <a:pt x="8112" y="13980"/>
                    <a:pt x="8469" y="13980"/>
                  </a:cubicBezTo>
                  <a:cubicBezTo>
                    <a:pt x="9520" y="13980"/>
                    <a:pt x="10484" y="13703"/>
                    <a:pt x="11170" y="13036"/>
                  </a:cubicBezTo>
                  <a:cubicBezTo>
                    <a:pt x="11993" y="12241"/>
                    <a:pt x="12708" y="10300"/>
                    <a:pt x="12369" y="8507"/>
                  </a:cubicBezTo>
                  <a:cubicBezTo>
                    <a:pt x="11809" y="5521"/>
                    <a:pt x="10742" y="3027"/>
                    <a:pt x="9256" y="1531"/>
                  </a:cubicBezTo>
                  <a:cubicBezTo>
                    <a:pt x="8203" y="472"/>
                    <a:pt x="6785" y="1"/>
                    <a:pt x="5376"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268;p57">
              <a:extLst>
                <a:ext uri="{FF2B5EF4-FFF2-40B4-BE49-F238E27FC236}">
                  <a16:creationId xmlns:a16="http://schemas.microsoft.com/office/drawing/2014/main" id="{D8275658-45DF-42E6-A083-A0265E85CC83}"/>
                </a:ext>
              </a:extLst>
            </p:cNvPr>
            <p:cNvSpPr/>
            <p:nvPr/>
          </p:nvSpPr>
          <p:spPr>
            <a:xfrm>
              <a:off x="3851975" y="3004975"/>
              <a:ext cx="335625" cy="323225"/>
            </a:xfrm>
            <a:custGeom>
              <a:avLst/>
              <a:gdLst/>
              <a:ahLst/>
              <a:cxnLst/>
              <a:rect l="l" t="t" r="r" b="b"/>
              <a:pathLst>
                <a:path w="13425" h="12929" extrusionOk="0">
                  <a:moveTo>
                    <a:pt x="7460" y="0"/>
                  </a:moveTo>
                  <a:cubicBezTo>
                    <a:pt x="5879" y="0"/>
                    <a:pt x="4105" y="593"/>
                    <a:pt x="3562" y="2103"/>
                  </a:cubicBezTo>
                  <a:cubicBezTo>
                    <a:pt x="1767" y="2369"/>
                    <a:pt x="1057" y="3463"/>
                    <a:pt x="775" y="3892"/>
                  </a:cubicBezTo>
                  <a:cubicBezTo>
                    <a:pt x="0" y="5084"/>
                    <a:pt x="116" y="6998"/>
                    <a:pt x="591" y="8305"/>
                  </a:cubicBezTo>
                  <a:cubicBezTo>
                    <a:pt x="1146" y="9822"/>
                    <a:pt x="978" y="10815"/>
                    <a:pt x="2066" y="11082"/>
                  </a:cubicBezTo>
                  <a:cubicBezTo>
                    <a:pt x="2491" y="11186"/>
                    <a:pt x="3516" y="12929"/>
                    <a:pt x="3817" y="12929"/>
                  </a:cubicBezTo>
                  <a:cubicBezTo>
                    <a:pt x="3831" y="12929"/>
                    <a:pt x="3844" y="12925"/>
                    <a:pt x="3855" y="12917"/>
                  </a:cubicBezTo>
                  <a:cubicBezTo>
                    <a:pt x="4299" y="12588"/>
                    <a:pt x="3531" y="11432"/>
                    <a:pt x="3640" y="10653"/>
                  </a:cubicBezTo>
                  <a:lnTo>
                    <a:pt x="3640" y="10653"/>
                  </a:lnTo>
                  <a:cubicBezTo>
                    <a:pt x="3645" y="10653"/>
                    <a:pt x="3651" y="10653"/>
                    <a:pt x="3656" y="10653"/>
                  </a:cubicBezTo>
                  <a:cubicBezTo>
                    <a:pt x="4207" y="10653"/>
                    <a:pt x="5087" y="9590"/>
                    <a:pt x="5402" y="7363"/>
                  </a:cubicBezTo>
                  <a:cubicBezTo>
                    <a:pt x="5650" y="7439"/>
                    <a:pt x="5926" y="7473"/>
                    <a:pt x="6222" y="7473"/>
                  </a:cubicBezTo>
                  <a:cubicBezTo>
                    <a:pt x="8180" y="7473"/>
                    <a:pt x="10978" y="5987"/>
                    <a:pt x="11814" y="5282"/>
                  </a:cubicBezTo>
                  <a:cubicBezTo>
                    <a:pt x="12933" y="4331"/>
                    <a:pt x="13425" y="3547"/>
                    <a:pt x="13106" y="2787"/>
                  </a:cubicBezTo>
                  <a:cubicBezTo>
                    <a:pt x="12938" y="2386"/>
                    <a:pt x="11803" y="2239"/>
                    <a:pt x="11427" y="2103"/>
                  </a:cubicBezTo>
                  <a:cubicBezTo>
                    <a:pt x="11212" y="2029"/>
                    <a:pt x="10669" y="1010"/>
                    <a:pt x="9549" y="424"/>
                  </a:cubicBezTo>
                  <a:cubicBezTo>
                    <a:pt x="9032" y="156"/>
                    <a:pt x="8271" y="0"/>
                    <a:pt x="7460" y="0"/>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269;p57">
              <a:extLst>
                <a:ext uri="{FF2B5EF4-FFF2-40B4-BE49-F238E27FC236}">
                  <a16:creationId xmlns:a16="http://schemas.microsoft.com/office/drawing/2014/main" id="{2EC92640-AB2D-4984-A83C-C314D9DFB2C6}"/>
                </a:ext>
              </a:extLst>
            </p:cNvPr>
            <p:cNvSpPr/>
            <p:nvPr/>
          </p:nvSpPr>
          <p:spPr>
            <a:xfrm>
              <a:off x="4027300" y="3696950"/>
              <a:ext cx="231825" cy="134125"/>
            </a:xfrm>
            <a:custGeom>
              <a:avLst/>
              <a:gdLst/>
              <a:ahLst/>
              <a:cxnLst/>
              <a:rect l="l" t="t" r="r" b="b"/>
              <a:pathLst>
                <a:path w="9273" h="5365" extrusionOk="0">
                  <a:moveTo>
                    <a:pt x="5193" y="1"/>
                  </a:moveTo>
                  <a:cubicBezTo>
                    <a:pt x="4046" y="1"/>
                    <a:pt x="653" y="1607"/>
                    <a:pt x="653" y="1607"/>
                  </a:cubicBezTo>
                  <a:cubicBezTo>
                    <a:pt x="653" y="1607"/>
                    <a:pt x="1" y="4148"/>
                    <a:pt x="2542" y="5167"/>
                  </a:cubicBezTo>
                  <a:cubicBezTo>
                    <a:pt x="2885" y="5305"/>
                    <a:pt x="3199" y="5364"/>
                    <a:pt x="3485" y="5364"/>
                  </a:cubicBezTo>
                  <a:cubicBezTo>
                    <a:pt x="5314" y="5364"/>
                    <a:pt x="6014" y="2940"/>
                    <a:pt x="6014" y="2940"/>
                  </a:cubicBezTo>
                  <a:cubicBezTo>
                    <a:pt x="6014" y="2940"/>
                    <a:pt x="7751" y="5322"/>
                    <a:pt x="8498" y="5322"/>
                  </a:cubicBezTo>
                  <a:cubicBezTo>
                    <a:pt x="8553" y="5322"/>
                    <a:pt x="8602" y="5310"/>
                    <a:pt x="8644" y="5283"/>
                  </a:cubicBezTo>
                  <a:cubicBezTo>
                    <a:pt x="9272" y="4891"/>
                    <a:pt x="6171" y="446"/>
                    <a:pt x="5465" y="53"/>
                  </a:cubicBezTo>
                  <a:cubicBezTo>
                    <a:pt x="5401" y="17"/>
                    <a:pt x="5309" y="1"/>
                    <a:pt x="5193"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270;p57">
              <a:extLst>
                <a:ext uri="{FF2B5EF4-FFF2-40B4-BE49-F238E27FC236}">
                  <a16:creationId xmlns:a16="http://schemas.microsoft.com/office/drawing/2014/main" id="{45DB02E1-E149-4C56-A0FC-70329DE058C3}"/>
                </a:ext>
              </a:extLst>
            </p:cNvPr>
            <p:cNvSpPr/>
            <p:nvPr/>
          </p:nvSpPr>
          <p:spPr>
            <a:xfrm>
              <a:off x="3643450" y="3508725"/>
              <a:ext cx="373175" cy="555400"/>
            </a:xfrm>
            <a:custGeom>
              <a:avLst/>
              <a:gdLst/>
              <a:ahLst/>
              <a:cxnLst/>
              <a:rect l="l" t="t" r="r" b="b"/>
              <a:pathLst>
                <a:path w="14927" h="22216" extrusionOk="0">
                  <a:moveTo>
                    <a:pt x="10316" y="1"/>
                  </a:moveTo>
                  <a:cubicBezTo>
                    <a:pt x="8816" y="1"/>
                    <a:pt x="7164" y="1126"/>
                    <a:pt x="5863" y="4193"/>
                  </a:cubicBezTo>
                  <a:cubicBezTo>
                    <a:pt x="5863" y="4193"/>
                    <a:pt x="0" y="18651"/>
                    <a:pt x="3473" y="21204"/>
                  </a:cubicBezTo>
                  <a:cubicBezTo>
                    <a:pt x="4468" y="21935"/>
                    <a:pt x="5365" y="22216"/>
                    <a:pt x="6155" y="22216"/>
                  </a:cubicBezTo>
                  <a:cubicBezTo>
                    <a:pt x="7979" y="22216"/>
                    <a:pt x="9239" y="20721"/>
                    <a:pt x="9837" y="19802"/>
                  </a:cubicBezTo>
                  <a:cubicBezTo>
                    <a:pt x="11840" y="16701"/>
                    <a:pt x="13089" y="9636"/>
                    <a:pt x="14219" y="5661"/>
                  </a:cubicBezTo>
                  <a:cubicBezTo>
                    <a:pt x="14927" y="3174"/>
                    <a:pt x="12835" y="1"/>
                    <a:pt x="10316" y="1"/>
                  </a:cubicBezTo>
                  <a:close/>
                </a:path>
              </a:pathLst>
            </a:custGeom>
            <a:gradFill>
              <a:gsLst>
                <a:gs pos="0">
                  <a:srgbClr val="3DB0FD"/>
                </a:gs>
                <a:gs pos="100000">
                  <a:srgbClr val="308EF7"/>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271;p57">
              <a:extLst>
                <a:ext uri="{FF2B5EF4-FFF2-40B4-BE49-F238E27FC236}">
                  <a16:creationId xmlns:a16="http://schemas.microsoft.com/office/drawing/2014/main" id="{4F7EA6F7-B462-4113-A7D8-CA5054035F83}"/>
                </a:ext>
              </a:extLst>
            </p:cNvPr>
            <p:cNvSpPr/>
            <p:nvPr/>
          </p:nvSpPr>
          <p:spPr>
            <a:xfrm>
              <a:off x="4202863" y="3458075"/>
              <a:ext cx="498500" cy="562200"/>
            </a:xfrm>
            <a:custGeom>
              <a:avLst/>
              <a:gdLst/>
              <a:ahLst/>
              <a:cxnLst/>
              <a:rect l="l" t="t" r="r" b="b"/>
              <a:pathLst>
                <a:path w="19940" h="22488" extrusionOk="0">
                  <a:moveTo>
                    <a:pt x="4248" y="1"/>
                  </a:moveTo>
                  <a:cubicBezTo>
                    <a:pt x="1316" y="1"/>
                    <a:pt x="1" y="4544"/>
                    <a:pt x="1637" y="7336"/>
                  </a:cubicBezTo>
                  <a:cubicBezTo>
                    <a:pt x="3760" y="10961"/>
                    <a:pt x="10896" y="22487"/>
                    <a:pt x="15170" y="22487"/>
                  </a:cubicBezTo>
                  <a:cubicBezTo>
                    <a:pt x="15718" y="22487"/>
                    <a:pt x="16218" y="22298"/>
                    <a:pt x="16655" y="21879"/>
                  </a:cubicBezTo>
                  <a:cubicBezTo>
                    <a:pt x="19940" y="18726"/>
                    <a:pt x="9245" y="3571"/>
                    <a:pt x="9245" y="3571"/>
                  </a:cubicBezTo>
                  <a:cubicBezTo>
                    <a:pt x="7320" y="981"/>
                    <a:pt x="5610" y="1"/>
                    <a:pt x="4248" y="1"/>
                  </a:cubicBezTo>
                  <a:close/>
                </a:path>
              </a:pathLst>
            </a:custGeom>
            <a:gradFill>
              <a:gsLst>
                <a:gs pos="0">
                  <a:srgbClr val="3DB0FD"/>
                </a:gs>
                <a:gs pos="100000">
                  <a:srgbClr val="308EF7"/>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272;p57">
              <a:extLst>
                <a:ext uri="{FF2B5EF4-FFF2-40B4-BE49-F238E27FC236}">
                  <a16:creationId xmlns:a16="http://schemas.microsoft.com/office/drawing/2014/main" id="{BBFB3D91-52ED-4780-BDA5-22162B8F9174}"/>
                </a:ext>
              </a:extLst>
            </p:cNvPr>
            <p:cNvSpPr/>
            <p:nvPr/>
          </p:nvSpPr>
          <p:spPr>
            <a:xfrm>
              <a:off x="3690900" y="3740900"/>
              <a:ext cx="418375" cy="344675"/>
            </a:xfrm>
            <a:custGeom>
              <a:avLst/>
              <a:gdLst/>
              <a:ahLst/>
              <a:cxnLst/>
              <a:rect l="l" t="t" r="r" b="b"/>
              <a:pathLst>
                <a:path w="16735" h="13787" extrusionOk="0">
                  <a:moveTo>
                    <a:pt x="14121" y="1"/>
                  </a:moveTo>
                  <a:lnTo>
                    <a:pt x="11406" y="1145"/>
                  </a:lnTo>
                  <a:cubicBezTo>
                    <a:pt x="9236" y="2323"/>
                    <a:pt x="2318" y="5313"/>
                    <a:pt x="1308" y="8535"/>
                  </a:cubicBezTo>
                  <a:cubicBezTo>
                    <a:pt x="1" y="12713"/>
                    <a:pt x="1930" y="13739"/>
                    <a:pt x="3860" y="13785"/>
                  </a:cubicBezTo>
                  <a:cubicBezTo>
                    <a:pt x="3904" y="13786"/>
                    <a:pt x="3947" y="13787"/>
                    <a:pt x="3991" y="13787"/>
                  </a:cubicBezTo>
                  <a:cubicBezTo>
                    <a:pt x="6368" y="13787"/>
                    <a:pt x="8478" y="12233"/>
                    <a:pt x="11354" y="9183"/>
                  </a:cubicBezTo>
                  <a:cubicBezTo>
                    <a:pt x="14319" y="6035"/>
                    <a:pt x="16735" y="3604"/>
                    <a:pt x="16735" y="3604"/>
                  </a:cubicBezTo>
                  <a:cubicBezTo>
                    <a:pt x="15108" y="2772"/>
                    <a:pt x="14015" y="1679"/>
                    <a:pt x="14121" y="1"/>
                  </a:cubicBezTo>
                  <a:close/>
                </a:path>
              </a:pathLst>
            </a:custGeom>
            <a:gradFill>
              <a:gsLst>
                <a:gs pos="0">
                  <a:srgbClr val="3DB0FD"/>
                </a:gs>
                <a:gs pos="100000">
                  <a:srgbClr val="308EF7"/>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273;p57">
              <a:extLst>
                <a:ext uri="{FF2B5EF4-FFF2-40B4-BE49-F238E27FC236}">
                  <a16:creationId xmlns:a16="http://schemas.microsoft.com/office/drawing/2014/main" id="{F02DCF13-65E9-4BAA-AEBC-61F4BF5A2759}"/>
                </a:ext>
              </a:extLst>
            </p:cNvPr>
            <p:cNvSpPr/>
            <p:nvPr/>
          </p:nvSpPr>
          <p:spPr>
            <a:xfrm>
              <a:off x="4236100" y="3871513"/>
              <a:ext cx="415775" cy="254400"/>
            </a:xfrm>
            <a:custGeom>
              <a:avLst/>
              <a:gdLst/>
              <a:ahLst/>
              <a:cxnLst/>
              <a:rect l="l" t="t" r="r" b="b"/>
              <a:pathLst>
                <a:path w="16631" h="10176" extrusionOk="0">
                  <a:moveTo>
                    <a:pt x="12223" y="1"/>
                  </a:moveTo>
                  <a:cubicBezTo>
                    <a:pt x="9024" y="1"/>
                    <a:pt x="4063" y="4290"/>
                    <a:pt x="1840" y="5160"/>
                  </a:cubicBezTo>
                  <a:lnTo>
                    <a:pt x="0" y="5856"/>
                  </a:lnTo>
                  <a:cubicBezTo>
                    <a:pt x="1355" y="6855"/>
                    <a:pt x="1485" y="8397"/>
                    <a:pt x="1077" y="10176"/>
                  </a:cubicBezTo>
                  <a:cubicBezTo>
                    <a:pt x="1077" y="10176"/>
                    <a:pt x="2468" y="10082"/>
                    <a:pt x="7143" y="9323"/>
                  </a:cubicBezTo>
                  <a:cubicBezTo>
                    <a:pt x="11359" y="8638"/>
                    <a:pt x="14376" y="7702"/>
                    <a:pt x="15390" y="5856"/>
                  </a:cubicBezTo>
                  <a:cubicBezTo>
                    <a:pt x="16316" y="4168"/>
                    <a:pt x="16630" y="402"/>
                    <a:pt x="12530" y="15"/>
                  </a:cubicBezTo>
                  <a:cubicBezTo>
                    <a:pt x="12429" y="5"/>
                    <a:pt x="12327" y="1"/>
                    <a:pt x="12223" y="1"/>
                  </a:cubicBezTo>
                  <a:close/>
                </a:path>
              </a:pathLst>
            </a:custGeom>
            <a:gradFill>
              <a:gsLst>
                <a:gs pos="0">
                  <a:srgbClr val="3DB0FD"/>
                </a:gs>
                <a:gs pos="100000">
                  <a:srgbClr val="308EF7"/>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274;p57">
              <a:extLst>
                <a:ext uri="{FF2B5EF4-FFF2-40B4-BE49-F238E27FC236}">
                  <a16:creationId xmlns:a16="http://schemas.microsoft.com/office/drawing/2014/main" id="{F3CE06AD-033B-4204-B3BD-57EE8F2B75A3}"/>
                </a:ext>
              </a:extLst>
            </p:cNvPr>
            <p:cNvSpPr/>
            <p:nvPr/>
          </p:nvSpPr>
          <p:spPr>
            <a:xfrm>
              <a:off x="4089450" y="3882600"/>
              <a:ext cx="188850" cy="232225"/>
            </a:xfrm>
            <a:custGeom>
              <a:avLst/>
              <a:gdLst/>
              <a:ahLst/>
              <a:cxnLst/>
              <a:rect l="l" t="t" r="r" b="b"/>
              <a:pathLst>
                <a:path w="7554" h="9289" extrusionOk="0">
                  <a:moveTo>
                    <a:pt x="6847" y="0"/>
                  </a:moveTo>
                  <a:cubicBezTo>
                    <a:pt x="6841" y="0"/>
                    <a:pt x="6834" y="0"/>
                    <a:pt x="6827" y="1"/>
                  </a:cubicBezTo>
                  <a:lnTo>
                    <a:pt x="2697" y="157"/>
                  </a:lnTo>
                  <a:cubicBezTo>
                    <a:pt x="2435" y="169"/>
                    <a:pt x="2215" y="367"/>
                    <a:pt x="2142" y="649"/>
                  </a:cubicBezTo>
                  <a:lnTo>
                    <a:pt x="119" y="8378"/>
                  </a:lnTo>
                  <a:cubicBezTo>
                    <a:pt x="1" y="8831"/>
                    <a:pt x="302" y="9289"/>
                    <a:pt x="709" y="9289"/>
                  </a:cubicBezTo>
                  <a:cubicBezTo>
                    <a:pt x="716" y="9289"/>
                    <a:pt x="723" y="9288"/>
                    <a:pt x="730" y="9288"/>
                  </a:cubicBezTo>
                  <a:lnTo>
                    <a:pt x="4862" y="9131"/>
                  </a:lnTo>
                  <a:cubicBezTo>
                    <a:pt x="5118" y="9121"/>
                    <a:pt x="5343" y="8923"/>
                    <a:pt x="5415" y="8641"/>
                  </a:cubicBezTo>
                  <a:lnTo>
                    <a:pt x="7435" y="910"/>
                  </a:lnTo>
                  <a:cubicBezTo>
                    <a:pt x="7553" y="458"/>
                    <a:pt x="7256" y="0"/>
                    <a:pt x="68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275;p57">
              <a:extLst>
                <a:ext uri="{FF2B5EF4-FFF2-40B4-BE49-F238E27FC236}">
                  <a16:creationId xmlns:a16="http://schemas.microsoft.com/office/drawing/2014/main" id="{F9016044-B544-4CF5-9FC0-017B9A031D11}"/>
                </a:ext>
              </a:extLst>
            </p:cNvPr>
            <p:cNvSpPr/>
            <p:nvPr/>
          </p:nvSpPr>
          <p:spPr>
            <a:xfrm>
              <a:off x="4120000" y="3987000"/>
              <a:ext cx="188000" cy="138925"/>
            </a:xfrm>
            <a:custGeom>
              <a:avLst/>
              <a:gdLst/>
              <a:ahLst/>
              <a:cxnLst/>
              <a:rect l="l" t="t" r="r" b="b"/>
              <a:pathLst>
                <a:path w="7520" h="5557" extrusionOk="0">
                  <a:moveTo>
                    <a:pt x="2911" y="0"/>
                  </a:moveTo>
                  <a:cubicBezTo>
                    <a:pt x="2741" y="0"/>
                    <a:pt x="2608" y="46"/>
                    <a:pt x="2605" y="273"/>
                  </a:cubicBezTo>
                  <a:cubicBezTo>
                    <a:pt x="2593" y="780"/>
                    <a:pt x="3394" y="911"/>
                    <a:pt x="3776" y="1000"/>
                  </a:cubicBezTo>
                  <a:cubicBezTo>
                    <a:pt x="3974" y="1046"/>
                    <a:pt x="4398" y="1135"/>
                    <a:pt x="4466" y="1365"/>
                  </a:cubicBezTo>
                  <a:cubicBezTo>
                    <a:pt x="4524" y="1570"/>
                    <a:pt x="4330" y="1596"/>
                    <a:pt x="4200" y="1611"/>
                  </a:cubicBezTo>
                  <a:cubicBezTo>
                    <a:pt x="4127" y="1620"/>
                    <a:pt x="4054" y="1624"/>
                    <a:pt x="3981" y="1624"/>
                  </a:cubicBezTo>
                  <a:cubicBezTo>
                    <a:pt x="3576" y="1624"/>
                    <a:pt x="3170" y="1506"/>
                    <a:pt x="2771" y="1476"/>
                  </a:cubicBezTo>
                  <a:cubicBezTo>
                    <a:pt x="2557" y="1461"/>
                    <a:pt x="2334" y="1452"/>
                    <a:pt x="2110" y="1452"/>
                  </a:cubicBezTo>
                  <a:cubicBezTo>
                    <a:pt x="1618" y="1452"/>
                    <a:pt x="1115" y="1492"/>
                    <a:pt x="659" y="1585"/>
                  </a:cubicBezTo>
                  <a:cubicBezTo>
                    <a:pt x="512" y="1611"/>
                    <a:pt x="20" y="1773"/>
                    <a:pt x="15" y="2359"/>
                  </a:cubicBezTo>
                  <a:cubicBezTo>
                    <a:pt x="0" y="3243"/>
                    <a:pt x="623" y="3897"/>
                    <a:pt x="1282" y="4399"/>
                  </a:cubicBezTo>
                  <a:cubicBezTo>
                    <a:pt x="2356" y="5219"/>
                    <a:pt x="3852" y="5557"/>
                    <a:pt x="4889" y="5557"/>
                  </a:cubicBezTo>
                  <a:cubicBezTo>
                    <a:pt x="5411" y="5557"/>
                    <a:pt x="5816" y="5471"/>
                    <a:pt x="5993" y="5319"/>
                  </a:cubicBezTo>
                  <a:cubicBezTo>
                    <a:pt x="6793" y="4640"/>
                    <a:pt x="7519" y="2516"/>
                    <a:pt x="6208" y="889"/>
                  </a:cubicBezTo>
                  <a:cubicBezTo>
                    <a:pt x="5685" y="242"/>
                    <a:pt x="5088" y="54"/>
                    <a:pt x="4330" y="22"/>
                  </a:cubicBezTo>
                  <a:cubicBezTo>
                    <a:pt x="4214" y="18"/>
                    <a:pt x="4097" y="17"/>
                    <a:pt x="3980" y="17"/>
                  </a:cubicBezTo>
                  <a:cubicBezTo>
                    <a:pt x="3747" y="17"/>
                    <a:pt x="3514" y="22"/>
                    <a:pt x="3284" y="22"/>
                  </a:cubicBezTo>
                  <a:cubicBezTo>
                    <a:pt x="3162" y="22"/>
                    <a:pt x="3028" y="0"/>
                    <a:pt x="2911"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4289;p57">
            <a:extLst>
              <a:ext uri="{FF2B5EF4-FFF2-40B4-BE49-F238E27FC236}">
                <a16:creationId xmlns:a16="http://schemas.microsoft.com/office/drawing/2014/main" id="{AA1C3768-39DB-4F38-9C9B-BD3BD889A95F}"/>
              </a:ext>
            </a:extLst>
          </p:cNvPr>
          <p:cNvGrpSpPr/>
          <p:nvPr/>
        </p:nvGrpSpPr>
        <p:grpSpPr>
          <a:xfrm>
            <a:off x="7235050" y="1884300"/>
            <a:ext cx="674276" cy="476544"/>
            <a:chOff x="1246350" y="2237325"/>
            <a:chExt cx="384400" cy="271675"/>
          </a:xfrm>
        </p:grpSpPr>
        <p:sp>
          <p:nvSpPr>
            <p:cNvPr id="137" name="Google Shape;4290;p57">
              <a:extLst>
                <a:ext uri="{FF2B5EF4-FFF2-40B4-BE49-F238E27FC236}">
                  <a16:creationId xmlns:a16="http://schemas.microsoft.com/office/drawing/2014/main" id="{A42C1B24-84F2-44B9-A3AB-8417E3266994}"/>
                </a:ext>
              </a:extLst>
            </p:cNvPr>
            <p:cNvSpPr/>
            <p:nvPr/>
          </p:nvSpPr>
          <p:spPr>
            <a:xfrm>
              <a:off x="1246350" y="2243325"/>
              <a:ext cx="376300" cy="190900"/>
            </a:xfrm>
            <a:custGeom>
              <a:avLst/>
              <a:gdLst/>
              <a:ahLst/>
              <a:cxnLst/>
              <a:rect l="l" t="t" r="r" b="b"/>
              <a:pathLst>
                <a:path w="15052" h="7636" extrusionOk="0">
                  <a:moveTo>
                    <a:pt x="7098" y="0"/>
                  </a:moveTo>
                  <a:cubicBezTo>
                    <a:pt x="5221" y="0"/>
                    <a:pt x="3698" y="1433"/>
                    <a:pt x="3698" y="3196"/>
                  </a:cubicBezTo>
                  <a:cubicBezTo>
                    <a:pt x="3698" y="3306"/>
                    <a:pt x="3703" y="3415"/>
                    <a:pt x="3719" y="3526"/>
                  </a:cubicBezTo>
                  <a:cubicBezTo>
                    <a:pt x="3343" y="3285"/>
                    <a:pt x="2899" y="3149"/>
                    <a:pt x="2423" y="3149"/>
                  </a:cubicBezTo>
                  <a:cubicBezTo>
                    <a:pt x="1084" y="3149"/>
                    <a:pt x="1" y="4231"/>
                    <a:pt x="1" y="5570"/>
                  </a:cubicBezTo>
                  <a:cubicBezTo>
                    <a:pt x="1" y="6422"/>
                    <a:pt x="440" y="7170"/>
                    <a:pt x="1105" y="7598"/>
                  </a:cubicBezTo>
                  <a:cubicBezTo>
                    <a:pt x="1115" y="7615"/>
                    <a:pt x="1130" y="7625"/>
                    <a:pt x="1136" y="7636"/>
                  </a:cubicBezTo>
                  <a:lnTo>
                    <a:pt x="6418" y="7636"/>
                  </a:lnTo>
                  <a:lnTo>
                    <a:pt x="6418" y="4863"/>
                  </a:lnTo>
                  <a:lnTo>
                    <a:pt x="8641" y="4863"/>
                  </a:lnTo>
                  <a:lnTo>
                    <a:pt x="8641" y="7636"/>
                  </a:lnTo>
                  <a:lnTo>
                    <a:pt x="14074" y="7636"/>
                  </a:lnTo>
                  <a:cubicBezTo>
                    <a:pt x="14675" y="7096"/>
                    <a:pt x="15052" y="6328"/>
                    <a:pt x="15052" y="5476"/>
                  </a:cubicBezTo>
                  <a:cubicBezTo>
                    <a:pt x="15052" y="3854"/>
                    <a:pt x="13707" y="2537"/>
                    <a:pt x="12044" y="2537"/>
                  </a:cubicBezTo>
                  <a:cubicBezTo>
                    <a:pt x="11704" y="2537"/>
                    <a:pt x="11380" y="2594"/>
                    <a:pt x="11072" y="2698"/>
                  </a:cubicBezTo>
                  <a:cubicBezTo>
                    <a:pt x="10900" y="2725"/>
                    <a:pt x="10738" y="2788"/>
                    <a:pt x="10591" y="2903"/>
                  </a:cubicBezTo>
                  <a:cubicBezTo>
                    <a:pt x="10555" y="2923"/>
                    <a:pt x="10518" y="2944"/>
                    <a:pt x="10481" y="2966"/>
                  </a:cubicBezTo>
                  <a:cubicBezTo>
                    <a:pt x="10355" y="1308"/>
                    <a:pt x="8892" y="0"/>
                    <a:pt x="7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291;p57">
              <a:extLst>
                <a:ext uri="{FF2B5EF4-FFF2-40B4-BE49-F238E27FC236}">
                  <a16:creationId xmlns:a16="http://schemas.microsoft.com/office/drawing/2014/main" id="{B506A98A-86A6-432B-8948-5D9349D4CFCB}"/>
                </a:ext>
              </a:extLst>
            </p:cNvPr>
            <p:cNvSpPr/>
            <p:nvPr/>
          </p:nvSpPr>
          <p:spPr>
            <a:xfrm>
              <a:off x="1384824" y="2428201"/>
              <a:ext cx="99400" cy="80799"/>
            </a:xfrm>
            <a:custGeom>
              <a:avLst/>
              <a:gdLst/>
              <a:ahLst/>
              <a:cxnLst/>
              <a:rect l="l" t="t" r="r" b="b"/>
              <a:pathLst>
                <a:path w="3976" h="2992" extrusionOk="0">
                  <a:moveTo>
                    <a:pt x="879" y="1"/>
                  </a:moveTo>
                  <a:lnTo>
                    <a:pt x="879" y="1292"/>
                  </a:lnTo>
                  <a:lnTo>
                    <a:pt x="0" y="1292"/>
                  </a:lnTo>
                  <a:lnTo>
                    <a:pt x="1987" y="2992"/>
                  </a:lnTo>
                  <a:lnTo>
                    <a:pt x="3975" y="1292"/>
                  </a:lnTo>
                  <a:lnTo>
                    <a:pt x="3102" y="1292"/>
                  </a:lnTo>
                  <a:lnTo>
                    <a:pt x="3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292;p57">
              <a:extLst>
                <a:ext uri="{FF2B5EF4-FFF2-40B4-BE49-F238E27FC236}">
                  <a16:creationId xmlns:a16="http://schemas.microsoft.com/office/drawing/2014/main" id="{B3E4D572-1366-4135-9943-6A96A35D3C3A}"/>
                </a:ext>
              </a:extLst>
            </p:cNvPr>
            <p:cNvSpPr/>
            <p:nvPr/>
          </p:nvSpPr>
          <p:spPr>
            <a:xfrm>
              <a:off x="1254475" y="2237325"/>
              <a:ext cx="376275" cy="190875"/>
            </a:xfrm>
            <a:custGeom>
              <a:avLst/>
              <a:gdLst/>
              <a:ahLst/>
              <a:cxnLst/>
              <a:rect l="l" t="t" r="r" b="b"/>
              <a:pathLst>
                <a:path w="15051" h="7635" extrusionOk="0">
                  <a:moveTo>
                    <a:pt x="7097" y="0"/>
                  </a:moveTo>
                  <a:cubicBezTo>
                    <a:pt x="5219" y="0"/>
                    <a:pt x="3698" y="1427"/>
                    <a:pt x="3698" y="3190"/>
                  </a:cubicBezTo>
                  <a:cubicBezTo>
                    <a:pt x="3698" y="3305"/>
                    <a:pt x="3703" y="3414"/>
                    <a:pt x="3713" y="3525"/>
                  </a:cubicBezTo>
                  <a:cubicBezTo>
                    <a:pt x="3342" y="3284"/>
                    <a:pt x="2897" y="3148"/>
                    <a:pt x="2422" y="3148"/>
                  </a:cubicBezTo>
                  <a:cubicBezTo>
                    <a:pt x="1083" y="3148"/>
                    <a:pt x="1" y="4230"/>
                    <a:pt x="1" y="5569"/>
                  </a:cubicBezTo>
                  <a:cubicBezTo>
                    <a:pt x="1" y="6416"/>
                    <a:pt x="440" y="7164"/>
                    <a:pt x="1099" y="7599"/>
                  </a:cubicBezTo>
                  <a:lnTo>
                    <a:pt x="1135" y="7635"/>
                  </a:lnTo>
                  <a:lnTo>
                    <a:pt x="14073" y="7635"/>
                  </a:lnTo>
                  <a:cubicBezTo>
                    <a:pt x="14674" y="7097"/>
                    <a:pt x="15050" y="6327"/>
                    <a:pt x="15050" y="5470"/>
                  </a:cubicBezTo>
                  <a:cubicBezTo>
                    <a:pt x="15050" y="3848"/>
                    <a:pt x="13701" y="2536"/>
                    <a:pt x="12038" y="2536"/>
                  </a:cubicBezTo>
                  <a:cubicBezTo>
                    <a:pt x="11704" y="2536"/>
                    <a:pt x="11374" y="2593"/>
                    <a:pt x="11072" y="2692"/>
                  </a:cubicBezTo>
                  <a:cubicBezTo>
                    <a:pt x="10899" y="2724"/>
                    <a:pt x="10737" y="2782"/>
                    <a:pt x="10590" y="2902"/>
                  </a:cubicBezTo>
                  <a:cubicBezTo>
                    <a:pt x="10553" y="2918"/>
                    <a:pt x="10517" y="2944"/>
                    <a:pt x="10481" y="2965"/>
                  </a:cubicBezTo>
                  <a:cubicBezTo>
                    <a:pt x="10355" y="1307"/>
                    <a:pt x="8890" y="0"/>
                    <a:pt x="7097"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293;p57">
              <a:extLst>
                <a:ext uri="{FF2B5EF4-FFF2-40B4-BE49-F238E27FC236}">
                  <a16:creationId xmlns:a16="http://schemas.microsoft.com/office/drawing/2014/main" id="{C1C24987-A24B-495A-8074-B8BFA7B6F33A}"/>
                </a:ext>
              </a:extLst>
            </p:cNvPr>
            <p:cNvSpPr/>
            <p:nvPr/>
          </p:nvSpPr>
          <p:spPr>
            <a:xfrm>
              <a:off x="1392925" y="2358750"/>
              <a:ext cx="99375" cy="144100"/>
            </a:xfrm>
            <a:custGeom>
              <a:avLst/>
              <a:gdLst/>
              <a:ahLst/>
              <a:cxnLst/>
              <a:rect l="l" t="t" r="r" b="b"/>
              <a:pathLst>
                <a:path w="3975" h="5764" extrusionOk="0">
                  <a:moveTo>
                    <a:pt x="874" y="1"/>
                  </a:moveTo>
                  <a:lnTo>
                    <a:pt x="874" y="4064"/>
                  </a:lnTo>
                  <a:lnTo>
                    <a:pt x="0" y="4064"/>
                  </a:lnTo>
                  <a:lnTo>
                    <a:pt x="1988" y="5764"/>
                  </a:lnTo>
                  <a:lnTo>
                    <a:pt x="3975" y="4064"/>
                  </a:lnTo>
                  <a:lnTo>
                    <a:pt x="3096" y="4064"/>
                  </a:lnTo>
                  <a:lnTo>
                    <a:pt x="3096" y="1"/>
                  </a:ln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7"/>
          <p:cNvGrpSpPr/>
          <p:nvPr/>
        </p:nvGrpSpPr>
        <p:grpSpPr>
          <a:xfrm>
            <a:off x="773533" y="1236619"/>
            <a:ext cx="737100" cy="737100"/>
            <a:chOff x="991075" y="1881675"/>
            <a:chExt cx="737100" cy="737100"/>
          </a:xfrm>
        </p:grpSpPr>
        <p:sp>
          <p:nvSpPr>
            <p:cNvPr id="707" name="Google Shape;707;p3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7"/>
          <p:cNvGrpSpPr/>
          <p:nvPr/>
        </p:nvGrpSpPr>
        <p:grpSpPr>
          <a:xfrm>
            <a:off x="6043783" y="1236619"/>
            <a:ext cx="737100" cy="737100"/>
            <a:chOff x="991075" y="1881675"/>
            <a:chExt cx="737100" cy="737100"/>
          </a:xfrm>
        </p:grpSpPr>
        <p:sp>
          <p:nvSpPr>
            <p:cNvPr id="710" name="Google Shape;710;p3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7"/>
          <p:cNvGrpSpPr/>
          <p:nvPr/>
        </p:nvGrpSpPr>
        <p:grpSpPr>
          <a:xfrm>
            <a:off x="299286" y="189025"/>
            <a:ext cx="133205" cy="119344"/>
            <a:chOff x="222150" y="185025"/>
            <a:chExt cx="170100" cy="152400"/>
          </a:xfrm>
        </p:grpSpPr>
        <p:cxnSp>
          <p:nvCxnSpPr>
            <p:cNvPr id="717" name="Google Shape;717;p3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8" name="Google Shape;718;p3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9" name="Google Shape;719;p3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720" name="Google Shape;720;p37"/>
          <p:cNvGrpSpPr/>
          <p:nvPr/>
        </p:nvGrpSpPr>
        <p:grpSpPr>
          <a:xfrm>
            <a:off x="286625" y="3999999"/>
            <a:ext cx="145867" cy="958251"/>
            <a:chOff x="286625" y="3923799"/>
            <a:chExt cx="145867" cy="958251"/>
          </a:xfrm>
        </p:grpSpPr>
        <p:sp>
          <p:nvSpPr>
            <p:cNvPr id="721" name="Google Shape;721;p3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37"/>
            <p:cNvGrpSpPr/>
            <p:nvPr/>
          </p:nvGrpSpPr>
          <p:grpSpPr>
            <a:xfrm>
              <a:off x="298112" y="4342643"/>
              <a:ext cx="110182" cy="126862"/>
              <a:chOff x="281100" y="2027800"/>
              <a:chExt cx="140700" cy="162000"/>
            </a:xfrm>
          </p:grpSpPr>
          <p:sp>
            <p:nvSpPr>
              <p:cNvPr id="723" name="Google Shape;723;p3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37"/>
              <p:cNvGrpSpPr/>
              <p:nvPr/>
            </p:nvGrpSpPr>
            <p:grpSpPr>
              <a:xfrm>
                <a:off x="308875" y="2088450"/>
                <a:ext cx="85200" cy="40700"/>
                <a:chOff x="308875" y="2087000"/>
                <a:chExt cx="85200" cy="40700"/>
              </a:xfrm>
            </p:grpSpPr>
            <p:cxnSp>
              <p:nvCxnSpPr>
                <p:cNvPr id="725" name="Google Shape;725;p3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726" name="Google Shape;726;p3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27" name="Google Shape;727;p37"/>
            <p:cNvGrpSpPr/>
            <p:nvPr/>
          </p:nvGrpSpPr>
          <p:grpSpPr>
            <a:xfrm>
              <a:off x="286625" y="3923799"/>
              <a:ext cx="133200" cy="133200"/>
              <a:chOff x="286625" y="3648899"/>
              <a:chExt cx="133200" cy="133200"/>
            </a:xfrm>
          </p:grpSpPr>
          <p:sp>
            <p:nvSpPr>
              <p:cNvPr id="728" name="Google Shape;728;p3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1" name="Google Shape;731;p37"/>
          <p:cNvSpPr txBox="1">
            <a:spLocks noGrp="1"/>
          </p:cNvSpPr>
          <p:nvPr>
            <p:ph type="title" idx="6"/>
          </p:nvPr>
        </p:nvSpPr>
        <p:spPr>
          <a:xfrm>
            <a:off x="720000" y="540000"/>
            <a:ext cx="4541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8FF5C7"/>
                </a:solidFill>
              </a:rPr>
              <a:t>/CONCEPTOS</a:t>
            </a:r>
            <a:endParaRPr dirty="0">
              <a:solidFill>
                <a:srgbClr val="8FF5C7"/>
              </a:solidFill>
            </a:endParaRPr>
          </a:p>
        </p:txBody>
      </p:sp>
      <p:sp>
        <p:nvSpPr>
          <p:cNvPr id="732" name="Google Shape;732;p37"/>
          <p:cNvSpPr txBox="1">
            <a:spLocks noGrp="1"/>
          </p:cNvSpPr>
          <p:nvPr>
            <p:ph type="title"/>
          </p:nvPr>
        </p:nvSpPr>
        <p:spPr>
          <a:xfrm>
            <a:off x="1547471" y="1362795"/>
            <a:ext cx="1736346" cy="46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1200" dirty="0"/>
              <a:t>1. </a:t>
            </a:r>
            <a:r>
              <a:rPr lang="es-ES" sz="1400" dirty="0"/>
              <a:t>¿A que se refiere cuando se habla de POO? </a:t>
            </a:r>
            <a:endParaRPr sz="1400" dirty="0"/>
          </a:p>
        </p:txBody>
      </p:sp>
      <p:sp>
        <p:nvSpPr>
          <p:cNvPr id="733" name="Google Shape;733;p37"/>
          <p:cNvSpPr txBox="1">
            <a:spLocks noGrp="1"/>
          </p:cNvSpPr>
          <p:nvPr>
            <p:ph type="subTitle" idx="1"/>
          </p:nvPr>
        </p:nvSpPr>
        <p:spPr>
          <a:xfrm>
            <a:off x="924019" y="2118456"/>
            <a:ext cx="2176200" cy="175069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S" sz="1100" dirty="0"/>
              <a:t>Cuando hablamos de POO, nos referimos a la programación Orientada a Objetos, esta es un paradigma (modelo a seguir o estilo) de la programación la cual parte del concepto de objetos.</a:t>
            </a:r>
            <a:endParaRPr lang="es-ES" sz="1100" b="1" dirty="0"/>
          </a:p>
        </p:txBody>
      </p:sp>
      <p:sp>
        <p:nvSpPr>
          <p:cNvPr id="734" name="Google Shape;734;p37"/>
          <p:cNvSpPr txBox="1">
            <a:spLocks noGrp="1"/>
          </p:cNvSpPr>
          <p:nvPr>
            <p:ph type="title" idx="2"/>
          </p:nvPr>
        </p:nvSpPr>
        <p:spPr>
          <a:xfrm>
            <a:off x="6765670" y="1453611"/>
            <a:ext cx="1927841" cy="46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1400" dirty="0"/>
              <a:t>2</a:t>
            </a:r>
            <a:r>
              <a:rPr lang="es-ES" sz="1200" dirty="0"/>
              <a:t> </a:t>
            </a:r>
            <a:r>
              <a:rPr lang="es-ES" sz="1400" dirty="0"/>
              <a:t>¿Cuáles son los 4 componentes que componen POO? </a:t>
            </a:r>
            <a:endParaRPr sz="1400" dirty="0"/>
          </a:p>
        </p:txBody>
      </p:sp>
      <p:sp>
        <p:nvSpPr>
          <p:cNvPr id="735" name="Google Shape;735;p37"/>
          <p:cNvSpPr txBox="1">
            <a:spLocks noGrp="1"/>
          </p:cNvSpPr>
          <p:nvPr>
            <p:ph type="subTitle" idx="3"/>
          </p:nvPr>
        </p:nvSpPr>
        <p:spPr>
          <a:xfrm>
            <a:off x="6006216" y="2241984"/>
            <a:ext cx="2383468" cy="17506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1100" dirty="0"/>
              <a:t>Para todo lo orientado a objetos el marco de referencia conceptual es el MODELO DE OBJETOS, para ello tenemos 4 elementos FUNDAMENTALES los cuales son:</a:t>
            </a:r>
          </a:p>
          <a:p>
            <a:pPr marL="0" lvl="0" indent="0" algn="l" rtl="0">
              <a:spcBef>
                <a:spcPts val="0"/>
              </a:spcBef>
              <a:spcAft>
                <a:spcPts val="0"/>
              </a:spcAft>
              <a:buNone/>
            </a:pPr>
            <a:r>
              <a:rPr lang="es-ES" sz="1100" dirty="0"/>
              <a:t>1. Abstracción</a:t>
            </a:r>
          </a:p>
          <a:p>
            <a:pPr marL="0" lvl="0" indent="0" algn="l" rtl="0">
              <a:spcBef>
                <a:spcPts val="0"/>
              </a:spcBef>
              <a:spcAft>
                <a:spcPts val="0"/>
              </a:spcAft>
              <a:buNone/>
            </a:pPr>
            <a:r>
              <a:rPr lang="es-ES" sz="1100" dirty="0"/>
              <a:t>2. Encapsulamiento</a:t>
            </a:r>
          </a:p>
          <a:p>
            <a:pPr marL="0" lvl="0" indent="0" algn="l" rtl="0">
              <a:spcBef>
                <a:spcPts val="0"/>
              </a:spcBef>
              <a:spcAft>
                <a:spcPts val="0"/>
              </a:spcAft>
              <a:buNone/>
            </a:pPr>
            <a:r>
              <a:rPr lang="es-ES" sz="1100" dirty="0"/>
              <a:t>3. Modularidad</a:t>
            </a:r>
          </a:p>
          <a:p>
            <a:pPr marL="0" lvl="0" indent="0" algn="l" rtl="0">
              <a:spcBef>
                <a:spcPts val="0"/>
              </a:spcBef>
              <a:spcAft>
                <a:spcPts val="0"/>
              </a:spcAft>
              <a:buNone/>
            </a:pPr>
            <a:r>
              <a:rPr lang="es-ES" sz="1100" dirty="0"/>
              <a:t>4. Jerarquía</a:t>
            </a:r>
          </a:p>
        </p:txBody>
      </p:sp>
      <p:sp>
        <p:nvSpPr>
          <p:cNvPr id="782" name="Google Shape;782;p37">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37"/>
          <p:cNvGrpSpPr/>
          <p:nvPr/>
        </p:nvGrpSpPr>
        <p:grpSpPr>
          <a:xfrm>
            <a:off x="7819199" y="752550"/>
            <a:ext cx="604800" cy="147600"/>
            <a:chOff x="7688649" y="828750"/>
            <a:chExt cx="604800" cy="147600"/>
          </a:xfrm>
        </p:grpSpPr>
        <p:sp>
          <p:nvSpPr>
            <p:cNvPr id="787" name="Google Shape;787;p37"/>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3977;p56">
            <a:extLst>
              <a:ext uri="{FF2B5EF4-FFF2-40B4-BE49-F238E27FC236}">
                <a16:creationId xmlns:a16="http://schemas.microsoft.com/office/drawing/2014/main" id="{BB285FF0-C24B-493B-9EA1-3D6932118F79}"/>
              </a:ext>
            </a:extLst>
          </p:cNvPr>
          <p:cNvGrpSpPr/>
          <p:nvPr/>
        </p:nvGrpSpPr>
        <p:grpSpPr>
          <a:xfrm>
            <a:off x="6248229" y="1406599"/>
            <a:ext cx="355101" cy="352218"/>
            <a:chOff x="3075107" y="3153624"/>
            <a:chExt cx="409009" cy="405688"/>
          </a:xfrm>
        </p:grpSpPr>
        <p:sp>
          <p:nvSpPr>
            <p:cNvPr id="106" name="Google Shape;3978;p56">
              <a:extLst>
                <a:ext uri="{FF2B5EF4-FFF2-40B4-BE49-F238E27FC236}">
                  <a16:creationId xmlns:a16="http://schemas.microsoft.com/office/drawing/2014/main" id="{1FC8C408-20C2-4E73-AB20-49E62BADEE7B}"/>
                </a:ext>
              </a:extLst>
            </p:cNvPr>
            <p:cNvSpPr/>
            <p:nvPr/>
          </p:nvSpPr>
          <p:spPr>
            <a:xfrm>
              <a:off x="3262704" y="3172844"/>
              <a:ext cx="221412" cy="226732"/>
            </a:xfrm>
            <a:custGeom>
              <a:avLst/>
              <a:gdLst/>
              <a:ahLst/>
              <a:cxnLst/>
              <a:rect l="l" t="t" r="r" b="b"/>
              <a:pathLst>
                <a:path w="7741" h="7927" extrusionOk="0">
                  <a:moveTo>
                    <a:pt x="579" y="1"/>
                  </a:moveTo>
                  <a:lnTo>
                    <a:pt x="0" y="4242"/>
                  </a:lnTo>
                  <a:lnTo>
                    <a:pt x="579" y="7927"/>
                  </a:lnTo>
                  <a:lnTo>
                    <a:pt x="5516" y="7927"/>
                  </a:lnTo>
                  <a:cubicBezTo>
                    <a:pt x="6675" y="7927"/>
                    <a:pt x="7741" y="6953"/>
                    <a:pt x="7741" y="5702"/>
                  </a:cubicBezTo>
                  <a:cubicBezTo>
                    <a:pt x="7741" y="4450"/>
                    <a:pt x="6767" y="3477"/>
                    <a:pt x="5516" y="3477"/>
                  </a:cubicBezTo>
                  <a:cubicBezTo>
                    <a:pt x="5423" y="2133"/>
                    <a:pt x="4264" y="974"/>
                    <a:pt x="2897" y="974"/>
                  </a:cubicBezTo>
                  <a:cubicBezTo>
                    <a:pt x="2410" y="974"/>
                    <a:pt x="2040" y="1067"/>
                    <a:pt x="1646" y="1252"/>
                  </a:cubicBezTo>
                  <a:cubicBezTo>
                    <a:pt x="1460" y="766"/>
                    <a:pt x="1066" y="279"/>
                    <a:pt x="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979;p56">
              <a:extLst>
                <a:ext uri="{FF2B5EF4-FFF2-40B4-BE49-F238E27FC236}">
                  <a16:creationId xmlns:a16="http://schemas.microsoft.com/office/drawing/2014/main" id="{FFF0F4DE-26ED-44AF-A790-16A598EF205E}"/>
                </a:ext>
              </a:extLst>
            </p:cNvPr>
            <p:cNvSpPr/>
            <p:nvPr/>
          </p:nvSpPr>
          <p:spPr>
            <a:xfrm>
              <a:off x="3075107" y="3153624"/>
              <a:ext cx="204193" cy="245953"/>
            </a:xfrm>
            <a:custGeom>
              <a:avLst/>
              <a:gdLst/>
              <a:ahLst/>
              <a:cxnLst/>
              <a:rect l="l" t="t" r="r" b="b"/>
              <a:pathLst>
                <a:path w="7139" h="8599" extrusionOk="0">
                  <a:moveTo>
                    <a:pt x="5215" y="1"/>
                  </a:moveTo>
                  <a:cubicBezTo>
                    <a:pt x="3291" y="1"/>
                    <a:pt x="1739" y="1530"/>
                    <a:pt x="1739" y="3384"/>
                  </a:cubicBezTo>
                  <a:cubicBezTo>
                    <a:pt x="1739" y="3662"/>
                    <a:pt x="1831" y="3964"/>
                    <a:pt x="1831" y="4149"/>
                  </a:cubicBezTo>
                  <a:cubicBezTo>
                    <a:pt x="858" y="4334"/>
                    <a:pt x="1" y="5308"/>
                    <a:pt x="1" y="6374"/>
                  </a:cubicBezTo>
                  <a:cubicBezTo>
                    <a:pt x="1" y="7625"/>
                    <a:pt x="1067" y="8599"/>
                    <a:pt x="2225" y="8599"/>
                  </a:cubicBezTo>
                  <a:lnTo>
                    <a:pt x="7138" y="8599"/>
                  </a:lnTo>
                  <a:lnTo>
                    <a:pt x="7138" y="673"/>
                  </a:lnTo>
                  <a:cubicBezTo>
                    <a:pt x="6559" y="186"/>
                    <a:pt x="5887" y="1"/>
                    <a:pt x="5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980;p56">
              <a:extLst>
                <a:ext uri="{FF2B5EF4-FFF2-40B4-BE49-F238E27FC236}">
                  <a16:creationId xmlns:a16="http://schemas.microsoft.com/office/drawing/2014/main" id="{D531250E-04D8-4BB2-99FE-DA0811944ED7}"/>
                </a:ext>
              </a:extLst>
            </p:cNvPr>
            <p:cNvSpPr/>
            <p:nvPr/>
          </p:nvSpPr>
          <p:spPr>
            <a:xfrm>
              <a:off x="3177186" y="3487691"/>
              <a:ext cx="102111" cy="71621"/>
            </a:xfrm>
            <a:custGeom>
              <a:avLst/>
              <a:gdLst/>
              <a:ahLst/>
              <a:cxnLst/>
              <a:rect l="l" t="t" r="r" b="b"/>
              <a:pathLst>
                <a:path w="3570" h="2504" extrusionOk="0">
                  <a:moveTo>
                    <a:pt x="1924" y="1"/>
                  </a:moveTo>
                  <a:lnTo>
                    <a:pt x="0" y="974"/>
                  </a:lnTo>
                  <a:cubicBezTo>
                    <a:pt x="881" y="1924"/>
                    <a:pt x="2133" y="2504"/>
                    <a:pt x="3569" y="2504"/>
                  </a:cubicBezTo>
                  <a:lnTo>
                    <a:pt x="19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981;p56">
              <a:extLst>
                <a:ext uri="{FF2B5EF4-FFF2-40B4-BE49-F238E27FC236}">
                  <a16:creationId xmlns:a16="http://schemas.microsoft.com/office/drawing/2014/main" id="{585C509F-797B-4ABF-BC25-D5A2F1D4B1D5}"/>
                </a:ext>
              </a:extLst>
            </p:cNvPr>
            <p:cNvSpPr/>
            <p:nvPr/>
          </p:nvSpPr>
          <p:spPr>
            <a:xfrm>
              <a:off x="3144037" y="3412812"/>
              <a:ext cx="77599" cy="102769"/>
            </a:xfrm>
            <a:custGeom>
              <a:avLst/>
              <a:gdLst/>
              <a:ahLst/>
              <a:cxnLst/>
              <a:rect l="l" t="t" r="r" b="b"/>
              <a:pathLst>
                <a:path w="2713" h="3593" extrusionOk="0">
                  <a:moveTo>
                    <a:pt x="2712" y="0"/>
                  </a:moveTo>
                  <a:lnTo>
                    <a:pt x="1" y="394"/>
                  </a:lnTo>
                  <a:cubicBezTo>
                    <a:pt x="1" y="1646"/>
                    <a:pt x="487" y="2712"/>
                    <a:pt x="1159" y="3592"/>
                  </a:cubicBezTo>
                  <a:cubicBezTo>
                    <a:pt x="1646" y="3291"/>
                    <a:pt x="2133" y="3106"/>
                    <a:pt x="2712" y="2897"/>
                  </a:cubicBezTo>
                  <a:lnTo>
                    <a:pt x="27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982;p56">
              <a:extLst>
                <a:ext uri="{FF2B5EF4-FFF2-40B4-BE49-F238E27FC236}">
                  <a16:creationId xmlns:a16="http://schemas.microsoft.com/office/drawing/2014/main" id="{E32DE0C7-1BD6-42B8-BF52-977479EDEBE8}"/>
                </a:ext>
              </a:extLst>
            </p:cNvPr>
            <p:cNvSpPr/>
            <p:nvPr/>
          </p:nvSpPr>
          <p:spPr>
            <a:xfrm>
              <a:off x="3144037" y="3333270"/>
              <a:ext cx="94159" cy="90842"/>
            </a:xfrm>
            <a:custGeom>
              <a:avLst/>
              <a:gdLst/>
              <a:ahLst/>
              <a:cxnLst/>
              <a:rect l="l" t="t" r="r" b="b"/>
              <a:pathLst>
                <a:path w="3292" h="3176" extrusionOk="0">
                  <a:moveTo>
                    <a:pt x="1159" y="0"/>
                  </a:moveTo>
                  <a:cubicBezTo>
                    <a:pt x="487" y="858"/>
                    <a:pt x="1" y="2016"/>
                    <a:pt x="1" y="3175"/>
                  </a:cubicBezTo>
                  <a:lnTo>
                    <a:pt x="2318" y="3175"/>
                  </a:lnTo>
                  <a:lnTo>
                    <a:pt x="3292" y="278"/>
                  </a:lnTo>
                  <a:lnTo>
                    <a:pt x="11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983;p56">
              <a:extLst>
                <a:ext uri="{FF2B5EF4-FFF2-40B4-BE49-F238E27FC236}">
                  <a16:creationId xmlns:a16="http://schemas.microsoft.com/office/drawing/2014/main" id="{754B801D-E7DD-4CBC-A065-3BB20928A2E2}"/>
                </a:ext>
              </a:extLst>
            </p:cNvPr>
            <p:cNvSpPr/>
            <p:nvPr/>
          </p:nvSpPr>
          <p:spPr>
            <a:xfrm>
              <a:off x="3177186" y="3288852"/>
              <a:ext cx="102111" cy="63669"/>
            </a:xfrm>
            <a:custGeom>
              <a:avLst/>
              <a:gdLst/>
              <a:ahLst/>
              <a:cxnLst/>
              <a:rect l="l" t="t" r="r" b="b"/>
              <a:pathLst>
                <a:path w="3570" h="2226" extrusionOk="0">
                  <a:moveTo>
                    <a:pt x="3569" y="0"/>
                  </a:moveTo>
                  <a:cubicBezTo>
                    <a:pt x="2133" y="0"/>
                    <a:pt x="881" y="580"/>
                    <a:pt x="0" y="1553"/>
                  </a:cubicBezTo>
                  <a:cubicBezTo>
                    <a:pt x="487" y="1831"/>
                    <a:pt x="974" y="2017"/>
                    <a:pt x="1553" y="2225"/>
                  </a:cubicBezTo>
                  <a:lnTo>
                    <a:pt x="35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984;p56">
              <a:extLst>
                <a:ext uri="{FF2B5EF4-FFF2-40B4-BE49-F238E27FC236}">
                  <a16:creationId xmlns:a16="http://schemas.microsoft.com/office/drawing/2014/main" id="{8AF31BC2-33E7-4025-831B-10ADFEABDDFD}"/>
                </a:ext>
              </a:extLst>
            </p:cNvPr>
            <p:cNvSpPr/>
            <p:nvPr/>
          </p:nvSpPr>
          <p:spPr>
            <a:xfrm>
              <a:off x="3279264" y="3487691"/>
              <a:ext cx="102111" cy="71621"/>
            </a:xfrm>
            <a:custGeom>
              <a:avLst/>
              <a:gdLst/>
              <a:ahLst/>
              <a:cxnLst/>
              <a:rect l="l" t="t" r="r" b="b"/>
              <a:pathLst>
                <a:path w="3570" h="2504" extrusionOk="0">
                  <a:moveTo>
                    <a:pt x="1646" y="1"/>
                  </a:moveTo>
                  <a:lnTo>
                    <a:pt x="0" y="2504"/>
                  </a:lnTo>
                  <a:cubicBezTo>
                    <a:pt x="1461" y="2504"/>
                    <a:pt x="2712" y="1924"/>
                    <a:pt x="3569" y="974"/>
                  </a:cubicBezTo>
                  <a:lnTo>
                    <a:pt x="16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985;p56">
              <a:extLst>
                <a:ext uri="{FF2B5EF4-FFF2-40B4-BE49-F238E27FC236}">
                  <a16:creationId xmlns:a16="http://schemas.microsoft.com/office/drawing/2014/main" id="{9BE2EE2D-59B1-4EB7-880A-52634779326A}"/>
                </a:ext>
              </a:extLst>
            </p:cNvPr>
            <p:cNvSpPr/>
            <p:nvPr/>
          </p:nvSpPr>
          <p:spPr>
            <a:xfrm>
              <a:off x="3337583" y="3412812"/>
              <a:ext cx="76941" cy="102769"/>
            </a:xfrm>
            <a:custGeom>
              <a:avLst/>
              <a:gdLst/>
              <a:ahLst/>
              <a:cxnLst/>
              <a:rect l="l" t="t" r="r" b="b"/>
              <a:pathLst>
                <a:path w="2690" h="3593" extrusionOk="0">
                  <a:moveTo>
                    <a:pt x="1" y="0"/>
                  </a:moveTo>
                  <a:lnTo>
                    <a:pt x="1" y="2897"/>
                  </a:lnTo>
                  <a:cubicBezTo>
                    <a:pt x="580" y="3106"/>
                    <a:pt x="1067" y="3291"/>
                    <a:pt x="1530" y="3592"/>
                  </a:cubicBezTo>
                  <a:cubicBezTo>
                    <a:pt x="2226" y="2712"/>
                    <a:pt x="2689" y="1646"/>
                    <a:pt x="2689" y="394"/>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986;p56">
              <a:extLst>
                <a:ext uri="{FF2B5EF4-FFF2-40B4-BE49-F238E27FC236}">
                  <a16:creationId xmlns:a16="http://schemas.microsoft.com/office/drawing/2014/main" id="{8EE94616-C66C-46C3-88D7-94F3EE9E503C}"/>
                </a:ext>
              </a:extLst>
            </p:cNvPr>
            <p:cNvSpPr/>
            <p:nvPr/>
          </p:nvSpPr>
          <p:spPr>
            <a:xfrm>
              <a:off x="3321022" y="3333270"/>
              <a:ext cx="93502" cy="90842"/>
            </a:xfrm>
            <a:custGeom>
              <a:avLst/>
              <a:gdLst/>
              <a:ahLst/>
              <a:cxnLst/>
              <a:rect l="l" t="t" r="r" b="b"/>
              <a:pathLst>
                <a:path w="3269" h="3176" extrusionOk="0">
                  <a:moveTo>
                    <a:pt x="2109" y="0"/>
                  </a:moveTo>
                  <a:lnTo>
                    <a:pt x="1" y="278"/>
                  </a:lnTo>
                  <a:lnTo>
                    <a:pt x="951" y="3175"/>
                  </a:lnTo>
                  <a:lnTo>
                    <a:pt x="3268" y="3175"/>
                  </a:lnTo>
                  <a:cubicBezTo>
                    <a:pt x="3268" y="2016"/>
                    <a:pt x="2805" y="858"/>
                    <a:pt x="2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987;p56">
              <a:extLst>
                <a:ext uri="{FF2B5EF4-FFF2-40B4-BE49-F238E27FC236}">
                  <a16:creationId xmlns:a16="http://schemas.microsoft.com/office/drawing/2014/main" id="{7D028669-5185-4550-916D-9FB8586179F1}"/>
                </a:ext>
              </a:extLst>
            </p:cNvPr>
            <p:cNvSpPr/>
            <p:nvPr/>
          </p:nvSpPr>
          <p:spPr>
            <a:xfrm>
              <a:off x="3279264" y="3288852"/>
              <a:ext cx="102111" cy="63669"/>
            </a:xfrm>
            <a:custGeom>
              <a:avLst/>
              <a:gdLst/>
              <a:ahLst/>
              <a:cxnLst/>
              <a:rect l="l" t="t" r="r" b="b"/>
              <a:pathLst>
                <a:path w="3570" h="2226" extrusionOk="0">
                  <a:moveTo>
                    <a:pt x="0" y="0"/>
                  </a:moveTo>
                  <a:lnTo>
                    <a:pt x="2040" y="2225"/>
                  </a:lnTo>
                  <a:cubicBezTo>
                    <a:pt x="2619" y="2017"/>
                    <a:pt x="3106" y="1831"/>
                    <a:pt x="3569" y="1553"/>
                  </a:cubicBezTo>
                  <a:cubicBezTo>
                    <a:pt x="2712" y="580"/>
                    <a:pt x="1461"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988;p56">
              <a:extLst>
                <a:ext uri="{FF2B5EF4-FFF2-40B4-BE49-F238E27FC236}">
                  <a16:creationId xmlns:a16="http://schemas.microsoft.com/office/drawing/2014/main" id="{D442BDC4-818B-4A41-852A-295FA8BD71E8}"/>
                </a:ext>
              </a:extLst>
            </p:cNvPr>
            <p:cNvSpPr/>
            <p:nvPr/>
          </p:nvSpPr>
          <p:spPr>
            <a:xfrm>
              <a:off x="3268653" y="3479081"/>
              <a:ext cx="68961" cy="80230"/>
            </a:xfrm>
            <a:custGeom>
              <a:avLst/>
              <a:gdLst/>
              <a:ahLst/>
              <a:cxnLst/>
              <a:rect l="l" t="t" r="r" b="b"/>
              <a:pathLst>
                <a:path w="2411" h="2805" extrusionOk="0">
                  <a:moveTo>
                    <a:pt x="1" y="1"/>
                  </a:moveTo>
                  <a:lnTo>
                    <a:pt x="371" y="2805"/>
                  </a:lnTo>
                  <a:cubicBezTo>
                    <a:pt x="1159" y="2805"/>
                    <a:pt x="1924" y="1947"/>
                    <a:pt x="2411" y="580"/>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989;p56">
              <a:extLst>
                <a:ext uri="{FF2B5EF4-FFF2-40B4-BE49-F238E27FC236}">
                  <a16:creationId xmlns:a16="http://schemas.microsoft.com/office/drawing/2014/main" id="{CFED15C3-7D7D-4CCB-BC31-CCC3B726ABD3}"/>
                </a:ext>
              </a:extLst>
            </p:cNvPr>
            <p:cNvSpPr/>
            <p:nvPr/>
          </p:nvSpPr>
          <p:spPr>
            <a:xfrm>
              <a:off x="3268653" y="3412812"/>
              <a:ext cx="79572" cy="82890"/>
            </a:xfrm>
            <a:custGeom>
              <a:avLst/>
              <a:gdLst/>
              <a:ahLst/>
              <a:cxnLst/>
              <a:rect l="l" t="t" r="r" b="b"/>
              <a:pathLst>
                <a:path w="2782" h="2898" extrusionOk="0">
                  <a:moveTo>
                    <a:pt x="1" y="0"/>
                  </a:moveTo>
                  <a:lnTo>
                    <a:pt x="371" y="2712"/>
                  </a:lnTo>
                  <a:cubicBezTo>
                    <a:pt x="1044" y="2712"/>
                    <a:pt x="1832" y="2804"/>
                    <a:pt x="2411" y="2897"/>
                  </a:cubicBezTo>
                  <a:cubicBezTo>
                    <a:pt x="2689" y="2225"/>
                    <a:pt x="2782" y="1367"/>
                    <a:pt x="2782" y="394"/>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990;p56">
              <a:extLst>
                <a:ext uri="{FF2B5EF4-FFF2-40B4-BE49-F238E27FC236}">
                  <a16:creationId xmlns:a16="http://schemas.microsoft.com/office/drawing/2014/main" id="{D8F6EC84-5D81-4CD6-9CD8-C43A9A7F279D}"/>
                </a:ext>
              </a:extLst>
            </p:cNvPr>
            <p:cNvSpPr/>
            <p:nvPr/>
          </p:nvSpPr>
          <p:spPr>
            <a:xfrm>
              <a:off x="3268653" y="3349831"/>
              <a:ext cx="79572" cy="74281"/>
            </a:xfrm>
            <a:custGeom>
              <a:avLst/>
              <a:gdLst/>
              <a:ahLst/>
              <a:cxnLst/>
              <a:rect l="l" t="t" r="r" b="b"/>
              <a:pathLst>
                <a:path w="2782" h="2597" extrusionOk="0">
                  <a:moveTo>
                    <a:pt x="1" y="1"/>
                  </a:moveTo>
                  <a:lnTo>
                    <a:pt x="371" y="2596"/>
                  </a:lnTo>
                  <a:lnTo>
                    <a:pt x="2782" y="2596"/>
                  </a:lnTo>
                  <a:cubicBezTo>
                    <a:pt x="2782" y="1739"/>
                    <a:pt x="2689" y="858"/>
                    <a:pt x="2411" y="93"/>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991;p56">
              <a:extLst>
                <a:ext uri="{FF2B5EF4-FFF2-40B4-BE49-F238E27FC236}">
                  <a16:creationId xmlns:a16="http://schemas.microsoft.com/office/drawing/2014/main" id="{76C7D6DF-CAD1-47FC-B260-3316E2B04503}"/>
                </a:ext>
              </a:extLst>
            </p:cNvPr>
            <p:cNvSpPr/>
            <p:nvPr/>
          </p:nvSpPr>
          <p:spPr>
            <a:xfrm>
              <a:off x="3268653" y="3288852"/>
              <a:ext cx="68961" cy="71621"/>
            </a:xfrm>
            <a:custGeom>
              <a:avLst/>
              <a:gdLst/>
              <a:ahLst/>
              <a:cxnLst/>
              <a:rect l="l" t="t" r="r" b="b"/>
              <a:pathLst>
                <a:path w="2411" h="2504" extrusionOk="0">
                  <a:moveTo>
                    <a:pt x="371" y="0"/>
                  </a:moveTo>
                  <a:lnTo>
                    <a:pt x="1" y="1252"/>
                  </a:lnTo>
                  <a:lnTo>
                    <a:pt x="371" y="2503"/>
                  </a:lnTo>
                  <a:cubicBezTo>
                    <a:pt x="1044" y="2503"/>
                    <a:pt x="1832" y="2411"/>
                    <a:pt x="2411" y="2225"/>
                  </a:cubicBezTo>
                  <a:cubicBezTo>
                    <a:pt x="1924" y="858"/>
                    <a:pt x="1159"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992;p56">
              <a:extLst>
                <a:ext uri="{FF2B5EF4-FFF2-40B4-BE49-F238E27FC236}">
                  <a16:creationId xmlns:a16="http://schemas.microsoft.com/office/drawing/2014/main" id="{B9D052B3-F7A9-4EC6-AEF1-9F78C2BA944C}"/>
                </a:ext>
              </a:extLst>
            </p:cNvPr>
            <p:cNvSpPr/>
            <p:nvPr/>
          </p:nvSpPr>
          <p:spPr>
            <a:xfrm>
              <a:off x="3221604" y="3490350"/>
              <a:ext cx="57691" cy="68961"/>
            </a:xfrm>
            <a:custGeom>
              <a:avLst/>
              <a:gdLst/>
              <a:ahLst/>
              <a:cxnLst/>
              <a:rect l="l" t="t" r="r" b="b"/>
              <a:pathLst>
                <a:path w="2017" h="2411" extrusionOk="0">
                  <a:moveTo>
                    <a:pt x="2016" y="1"/>
                  </a:moveTo>
                  <a:cubicBezTo>
                    <a:pt x="1344" y="1"/>
                    <a:pt x="672" y="93"/>
                    <a:pt x="0" y="186"/>
                  </a:cubicBezTo>
                  <a:cubicBezTo>
                    <a:pt x="487" y="1553"/>
                    <a:pt x="1252" y="2411"/>
                    <a:pt x="2016" y="2411"/>
                  </a:cubicBezTo>
                  <a:lnTo>
                    <a:pt x="20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993;p56">
              <a:extLst>
                <a:ext uri="{FF2B5EF4-FFF2-40B4-BE49-F238E27FC236}">
                  <a16:creationId xmlns:a16="http://schemas.microsoft.com/office/drawing/2014/main" id="{6D41AA43-1A90-42B8-B6FF-4274F13F89C8}"/>
                </a:ext>
              </a:extLst>
            </p:cNvPr>
            <p:cNvSpPr/>
            <p:nvPr/>
          </p:nvSpPr>
          <p:spPr>
            <a:xfrm>
              <a:off x="3210335" y="3424081"/>
              <a:ext cx="68961" cy="71621"/>
            </a:xfrm>
            <a:custGeom>
              <a:avLst/>
              <a:gdLst/>
              <a:ahLst/>
              <a:cxnLst/>
              <a:rect l="l" t="t" r="r" b="b"/>
              <a:pathLst>
                <a:path w="2411" h="2504" extrusionOk="0">
                  <a:moveTo>
                    <a:pt x="0" y="0"/>
                  </a:moveTo>
                  <a:cubicBezTo>
                    <a:pt x="0" y="973"/>
                    <a:pt x="93" y="1831"/>
                    <a:pt x="394" y="2503"/>
                  </a:cubicBezTo>
                  <a:cubicBezTo>
                    <a:pt x="1066" y="2410"/>
                    <a:pt x="1738" y="2318"/>
                    <a:pt x="2410" y="2318"/>
                  </a:cubicBezTo>
                  <a:lnTo>
                    <a:pt x="24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994;p56">
              <a:extLst>
                <a:ext uri="{FF2B5EF4-FFF2-40B4-BE49-F238E27FC236}">
                  <a16:creationId xmlns:a16="http://schemas.microsoft.com/office/drawing/2014/main" id="{1FAE458C-DEEC-4C17-879F-48721B4657B3}"/>
                </a:ext>
              </a:extLst>
            </p:cNvPr>
            <p:cNvSpPr/>
            <p:nvPr/>
          </p:nvSpPr>
          <p:spPr>
            <a:xfrm>
              <a:off x="3221604" y="3288852"/>
              <a:ext cx="57691" cy="71621"/>
            </a:xfrm>
            <a:custGeom>
              <a:avLst/>
              <a:gdLst/>
              <a:ahLst/>
              <a:cxnLst/>
              <a:rect l="l" t="t" r="r" b="b"/>
              <a:pathLst>
                <a:path w="2017" h="2504" extrusionOk="0">
                  <a:moveTo>
                    <a:pt x="2016" y="0"/>
                  </a:moveTo>
                  <a:cubicBezTo>
                    <a:pt x="1252" y="0"/>
                    <a:pt x="487" y="858"/>
                    <a:pt x="0" y="2225"/>
                  </a:cubicBezTo>
                  <a:cubicBezTo>
                    <a:pt x="672" y="2411"/>
                    <a:pt x="1344" y="2503"/>
                    <a:pt x="2016" y="2503"/>
                  </a:cubicBezTo>
                  <a:lnTo>
                    <a:pt x="20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995;p56">
              <a:extLst>
                <a:ext uri="{FF2B5EF4-FFF2-40B4-BE49-F238E27FC236}">
                  <a16:creationId xmlns:a16="http://schemas.microsoft.com/office/drawing/2014/main" id="{AC1D5771-1141-4ABE-9926-04A3906573AF}"/>
                </a:ext>
              </a:extLst>
            </p:cNvPr>
            <p:cNvSpPr/>
            <p:nvPr/>
          </p:nvSpPr>
          <p:spPr>
            <a:xfrm>
              <a:off x="3210335" y="3352491"/>
              <a:ext cx="68961" cy="71621"/>
            </a:xfrm>
            <a:custGeom>
              <a:avLst/>
              <a:gdLst/>
              <a:ahLst/>
              <a:cxnLst/>
              <a:rect l="l" t="t" r="r" b="b"/>
              <a:pathLst>
                <a:path w="2411" h="2504" extrusionOk="0">
                  <a:moveTo>
                    <a:pt x="394" y="0"/>
                  </a:moveTo>
                  <a:cubicBezTo>
                    <a:pt x="93" y="765"/>
                    <a:pt x="0" y="1646"/>
                    <a:pt x="0" y="2503"/>
                  </a:cubicBezTo>
                  <a:lnTo>
                    <a:pt x="2410" y="2503"/>
                  </a:lnTo>
                  <a:lnTo>
                    <a:pt x="2410" y="278"/>
                  </a:lnTo>
                  <a:cubicBezTo>
                    <a:pt x="1738" y="278"/>
                    <a:pt x="1066" y="186"/>
                    <a:pt x="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3880;p56">
            <a:extLst>
              <a:ext uri="{FF2B5EF4-FFF2-40B4-BE49-F238E27FC236}">
                <a16:creationId xmlns:a16="http://schemas.microsoft.com/office/drawing/2014/main" id="{32123994-2B95-4655-8047-2F4302B9B321}"/>
              </a:ext>
            </a:extLst>
          </p:cNvPr>
          <p:cNvGrpSpPr/>
          <p:nvPr/>
        </p:nvGrpSpPr>
        <p:grpSpPr>
          <a:xfrm>
            <a:off x="976748" y="1400836"/>
            <a:ext cx="355100" cy="352219"/>
            <a:chOff x="7383596" y="3153624"/>
            <a:chExt cx="409007" cy="405688"/>
          </a:xfrm>
        </p:grpSpPr>
        <p:sp>
          <p:nvSpPr>
            <p:cNvPr id="125" name="Google Shape;3881;p56">
              <a:extLst>
                <a:ext uri="{FF2B5EF4-FFF2-40B4-BE49-F238E27FC236}">
                  <a16:creationId xmlns:a16="http://schemas.microsoft.com/office/drawing/2014/main" id="{00190F27-E661-4B0A-9669-5A11CDF0E113}"/>
                </a:ext>
              </a:extLst>
            </p:cNvPr>
            <p:cNvSpPr/>
            <p:nvPr/>
          </p:nvSpPr>
          <p:spPr>
            <a:xfrm>
              <a:off x="7461135" y="3341222"/>
              <a:ext cx="253904" cy="132601"/>
            </a:xfrm>
            <a:custGeom>
              <a:avLst/>
              <a:gdLst/>
              <a:ahLst/>
              <a:cxnLst/>
              <a:rect l="l" t="t" r="r" b="b"/>
              <a:pathLst>
                <a:path w="8877" h="4636" extrusionOk="0">
                  <a:moveTo>
                    <a:pt x="4056" y="0"/>
                  </a:moveTo>
                  <a:lnTo>
                    <a:pt x="4056" y="1924"/>
                  </a:lnTo>
                  <a:lnTo>
                    <a:pt x="1" y="1924"/>
                  </a:lnTo>
                  <a:lnTo>
                    <a:pt x="1" y="4635"/>
                  </a:lnTo>
                  <a:lnTo>
                    <a:pt x="858" y="4635"/>
                  </a:lnTo>
                  <a:lnTo>
                    <a:pt x="858" y="2804"/>
                  </a:lnTo>
                  <a:lnTo>
                    <a:pt x="7996" y="2804"/>
                  </a:lnTo>
                  <a:lnTo>
                    <a:pt x="7996" y="4635"/>
                  </a:lnTo>
                  <a:lnTo>
                    <a:pt x="8877" y="4635"/>
                  </a:lnTo>
                  <a:lnTo>
                    <a:pt x="8877" y="1924"/>
                  </a:lnTo>
                  <a:lnTo>
                    <a:pt x="4821" y="1924"/>
                  </a:lnTo>
                  <a:lnTo>
                    <a:pt x="48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882;p56">
              <a:extLst>
                <a:ext uri="{FF2B5EF4-FFF2-40B4-BE49-F238E27FC236}">
                  <a16:creationId xmlns:a16="http://schemas.microsoft.com/office/drawing/2014/main" id="{BB49BC17-82DD-45AD-BBB4-8CB149AD4046}"/>
                </a:ext>
              </a:extLst>
            </p:cNvPr>
            <p:cNvSpPr/>
            <p:nvPr/>
          </p:nvSpPr>
          <p:spPr>
            <a:xfrm>
              <a:off x="7383596" y="3459861"/>
              <a:ext cx="179652" cy="99451"/>
            </a:xfrm>
            <a:custGeom>
              <a:avLst/>
              <a:gdLst/>
              <a:ahLst/>
              <a:cxnLst/>
              <a:rect l="l" t="t" r="r" b="b"/>
              <a:pathLst>
                <a:path w="6281" h="3477" extrusionOk="0">
                  <a:moveTo>
                    <a:pt x="0" y="1"/>
                  </a:moveTo>
                  <a:lnTo>
                    <a:pt x="0" y="3477"/>
                  </a:lnTo>
                  <a:lnTo>
                    <a:pt x="6281" y="3477"/>
                  </a:lnTo>
                  <a:lnTo>
                    <a:pt x="62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883;p56">
              <a:extLst>
                <a:ext uri="{FF2B5EF4-FFF2-40B4-BE49-F238E27FC236}">
                  <a16:creationId xmlns:a16="http://schemas.microsoft.com/office/drawing/2014/main" id="{2748A980-15D1-4335-8E3D-02D922A71B20}"/>
                </a:ext>
              </a:extLst>
            </p:cNvPr>
            <p:cNvSpPr/>
            <p:nvPr/>
          </p:nvSpPr>
          <p:spPr>
            <a:xfrm>
              <a:off x="7612923" y="3459861"/>
              <a:ext cx="179681" cy="99451"/>
            </a:xfrm>
            <a:custGeom>
              <a:avLst/>
              <a:gdLst/>
              <a:ahLst/>
              <a:cxnLst/>
              <a:rect l="l" t="t" r="r" b="b"/>
              <a:pathLst>
                <a:path w="6282" h="3477" extrusionOk="0">
                  <a:moveTo>
                    <a:pt x="1" y="1"/>
                  </a:moveTo>
                  <a:lnTo>
                    <a:pt x="1" y="3477"/>
                  </a:lnTo>
                  <a:lnTo>
                    <a:pt x="6281" y="3477"/>
                  </a:lnTo>
                  <a:lnTo>
                    <a:pt x="6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884;p56">
              <a:extLst>
                <a:ext uri="{FF2B5EF4-FFF2-40B4-BE49-F238E27FC236}">
                  <a16:creationId xmlns:a16="http://schemas.microsoft.com/office/drawing/2014/main" id="{5398448F-6FE9-48D3-A7A4-583D73D054FE}"/>
                </a:ext>
              </a:extLst>
            </p:cNvPr>
            <p:cNvSpPr/>
            <p:nvPr/>
          </p:nvSpPr>
          <p:spPr>
            <a:xfrm>
              <a:off x="7422037" y="3498960"/>
              <a:ext cx="102111" cy="21910"/>
            </a:xfrm>
            <a:custGeom>
              <a:avLst/>
              <a:gdLst/>
              <a:ahLst/>
              <a:cxnLst/>
              <a:rect l="l" t="t" r="r" b="b"/>
              <a:pathLst>
                <a:path w="3570" h="766" extrusionOk="0">
                  <a:moveTo>
                    <a:pt x="0" y="1"/>
                  </a:moveTo>
                  <a:lnTo>
                    <a:pt x="0" y="766"/>
                  </a:lnTo>
                  <a:lnTo>
                    <a:pt x="3569" y="766"/>
                  </a:lnTo>
                  <a:lnTo>
                    <a:pt x="35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885;p56">
              <a:extLst>
                <a:ext uri="{FF2B5EF4-FFF2-40B4-BE49-F238E27FC236}">
                  <a16:creationId xmlns:a16="http://schemas.microsoft.com/office/drawing/2014/main" id="{E7410B3E-3EBE-410A-A103-670169212284}"/>
                </a:ext>
              </a:extLst>
            </p:cNvPr>
            <p:cNvSpPr/>
            <p:nvPr/>
          </p:nvSpPr>
          <p:spPr>
            <a:xfrm>
              <a:off x="7651363" y="3498960"/>
              <a:ext cx="102111" cy="21910"/>
            </a:xfrm>
            <a:custGeom>
              <a:avLst/>
              <a:gdLst/>
              <a:ahLst/>
              <a:cxnLst/>
              <a:rect l="l" t="t" r="r" b="b"/>
              <a:pathLst>
                <a:path w="3570" h="766" extrusionOk="0">
                  <a:moveTo>
                    <a:pt x="1" y="1"/>
                  </a:moveTo>
                  <a:lnTo>
                    <a:pt x="1" y="766"/>
                  </a:lnTo>
                  <a:lnTo>
                    <a:pt x="3570" y="766"/>
                  </a:lnTo>
                  <a:lnTo>
                    <a:pt x="3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886;p56">
              <a:extLst>
                <a:ext uri="{FF2B5EF4-FFF2-40B4-BE49-F238E27FC236}">
                  <a16:creationId xmlns:a16="http://schemas.microsoft.com/office/drawing/2014/main" id="{31B0E30D-22EC-407A-9747-3EA359B684BC}"/>
                </a:ext>
              </a:extLst>
            </p:cNvPr>
            <p:cNvSpPr/>
            <p:nvPr/>
          </p:nvSpPr>
          <p:spPr>
            <a:xfrm>
              <a:off x="7571165" y="3167553"/>
              <a:ext cx="184972" cy="190264"/>
            </a:xfrm>
            <a:custGeom>
              <a:avLst/>
              <a:gdLst/>
              <a:ahLst/>
              <a:cxnLst/>
              <a:rect l="l" t="t" r="r" b="b"/>
              <a:pathLst>
                <a:path w="6467" h="6652" extrusionOk="0">
                  <a:moveTo>
                    <a:pt x="580" y="0"/>
                  </a:moveTo>
                  <a:lnTo>
                    <a:pt x="1" y="3569"/>
                  </a:lnTo>
                  <a:lnTo>
                    <a:pt x="580" y="6652"/>
                  </a:lnTo>
                  <a:lnTo>
                    <a:pt x="4636" y="6652"/>
                  </a:lnTo>
                  <a:cubicBezTo>
                    <a:pt x="5702" y="6652"/>
                    <a:pt x="6467" y="5794"/>
                    <a:pt x="6467" y="4821"/>
                  </a:cubicBezTo>
                  <a:cubicBezTo>
                    <a:pt x="6467" y="3755"/>
                    <a:pt x="5702" y="2990"/>
                    <a:pt x="4636" y="2990"/>
                  </a:cubicBezTo>
                  <a:cubicBezTo>
                    <a:pt x="4636" y="1831"/>
                    <a:pt x="3686" y="858"/>
                    <a:pt x="2527" y="858"/>
                  </a:cubicBezTo>
                  <a:cubicBezTo>
                    <a:pt x="2133" y="858"/>
                    <a:pt x="1832" y="951"/>
                    <a:pt x="1461" y="1159"/>
                  </a:cubicBezTo>
                  <a:cubicBezTo>
                    <a:pt x="1252" y="673"/>
                    <a:pt x="974" y="279"/>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887;p56">
              <a:extLst>
                <a:ext uri="{FF2B5EF4-FFF2-40B4-BE49-F238E27FC236}">
                  <a16:creationId xmlns:a16="http://schemas.microsoft.com/office/drawing/2014/main" id="{D0E1A8D9-4B93-42A2-8C6A-E4742BFBCD9E}"/>
                </a:ext>
              </a:extLst>
            </p:cNvPr>
            <p:cNvSpPr/>
            <p:nvPr/>
          </p:nvSpPr>
          <p:spPr>
            <a:xfrm>
              <a:off x="7419377" y="3153624"/>
              <a:ext cx="168412" cy="204193"/>
            </a:xfrm>
            <a:custGeom>
              <a:avLst/>
              <a:gdLst/>
              <a:ahLst/>
              <a:cxnLst/>
              <a:rect l="l" t="t" r="r" b="b"/>
              <a:pathLst>
                <a:path w="5888" h="7139" extrusionOk="0">
                  <a:moveTo>
                    <a:pt x="4242" y="1"/>
                  </a:moveTo>
                  <a:cubicBezTo>
                    <a:pt x="2712" y="1"/>
                    <a:pt x="1461" y="1252"/>
                    <a:pt x="1461" y="2805"/>
                  </a:cubicBezTo>
                  <a:cubicBezTo>
                    <a:pt x="1461" y="2990"/>
                    <a:pt x="1461" y="3268"/>
                    <a:pt x="1553" y="3477"/>
                  </a:cubicBezTo>
                  <a:cubicBezTo>
                    <a:pt x="673" y="3662"/>
                    <a:pt x="1" y="4334"/>
                    <a:pt x="1" y="5308"/>
                  </a:cubicBezTo>
                  <a:cubicBezTo>
                    <a:pt x="1" y="6281"/>
                    <a:pt x="765" y="7139"/>
                    <a:pt x="1832" y="7139"/>
                  </a:cubicBezTo>
                  <a:lnTo>
                    <a:pt x="5887" y="7139"/>
                  </a:lnTo>
                  <a:lnTo>
                    <a:pt x="5887" y="487"/>
                  </a:lnTo>
                  <a:cubicBezTo>
                    <a:pt x="5400" y="186"/>
                    <a:pt x="4821" y="1"/>
                    <a:pt x="42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GitHub - benedetto597/IS410-1500-Programacion-Orientada-a-Objetos">
            <a:extLst>
              <a:ext uri="{FF2B5EF4-FFF2-40B4-BE49-F238E27FC236}">
                <a16:creationId xmlns:a16="http://schemas.microsoft.com/office/drawing/2014/main" id="{177AD5AE-1505-4043-B92F-9D100887E8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2442" y="1321435"/>
            <a:ext cx="2396614" cy="3195530"/>
          </a:xfrm>
          <a:prstGeom prst="snip2DiagRect">
            <a:avLst/>
          </a:prstGeom>
          <a:solidFill>
            <a:srgbClr val="FFFFFF">
              <a:shade val="85000"/>
            </a:srgbClr>
          </a:solidFill>
          <a:ln w="88900" cap="sq">
            <a:solidFill>
              <a:schemeClr val="accent6">
                <a:lumMod val="40000"/>
                <a:lumOff val="60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12" name="Google Shape;712;p37"/>
          <p:cNvGrpSpPr/>
          <p:nvPr/>
        </p:nvGrpSpPr>
        <p:grpSpPr>
          <a:xfrm>
            <a:off x="806404" y="1146184"/>
            <a:ext cx="737100" cy="737100"/>
            <a:chOff x="991075" y="1881675"/>
            <a:chExt cx="737100" cy="737100"/>
          </a:xfrm>
        </p:grpSpPr>
        <p:sp>
          <p:nvSpPr>
            <p:cNvPr id="713" name="Google Shape;713;p3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7"/>
          <p:cNvGrpSpPr/>
          <p:nvPr/>
        </p:nvGrpSpPr>
        <p:grpSpPr>
          <a:xfrm>
            <a:off x="299286" y="189025"/>
            <a:ext cx="133205" cy="119344"/>
            <a:chOff x="222150" y="185025"/>
            <a:chExt cx="170100" cy="152400"/>
          </a:xfrm>
        </p:grpSpPr>
        <p:cxnSp>
          <p:nvCxnSpPr>
            <p:cNvPr id="717" name="Google Shape;717;p3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8" name="Google Shape;718;p3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9" name="Google Shape;719;p3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720" name="Google Shape;720;p37"/>
          <p:cNvGrpSpPr/>
          <p:nvPr/>
        </p:nvGrpSpPr>
        <p:grpSpPr>
          <a:xfrm>
            <a:off x="286625" y="3999999"/>
            <a:ext cx="145867" cy="958251"/>
            <a:chOff x="286625" y="3923799"/>
            <a:chExt cx="145867" cy="958251"/>
          </a:xfrm>
        </p:grpSpPr>
        <p:sp>
          <p:nvSpPr>
            <p:cNvPr id="721" name="Google Shape;721;p3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37"/>
            <p:cNvGrpSpPr/>
            <p:nvPr/>
          </p:nvGrpSpPr>
          <p:grpSpPr>
            <a:xfrm>
              <a:off x="298112" y="4342643"/>
              <a:ext cx="110182" cy="126862"/>
              <a:chOff x="281100" y="2027800"/>
              <a:chExt cx="140700" cy="162000"/>
            </a:xfrm>
          </p:grpSpPr>
          <p:sp>
            <p:nvSpPr>
              <p:cNvPr id="723" name="Google Shape;723;p3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37"/>
              <p:cNvGrpSpPr/>
              <p:nvPr/>
            </p:nvGrpSpPr>
            <p:grpSpPr>
              <a:xfrm>
                <a:off x="308875" y="2088450"/>
                <a:ext cx="85200" cy="40700"/>
                <a:chOff x="308875" y="2087000"/>
                <a:chExt cx="85200" cy="40700"/>
              </a:xfrm>
            </p:grpSpPr>
            <p:cxnSp>
              <p:nvCxnSpPr>
                <p:cNvPr id="725" name="Google Shape;725;p3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726" name="Google Shape;726;p3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27" name="Google Shape;727;p37"/>
            <p:cNvGrpSpPr/>
            <p:nvPr/>
          </p:nvGrpSpPr>
          <p:grpSpPr>
            <a:xfrm>
              <a:off x="286625" y="3923799"/>
              <a:ext cx="133200" cy="133200"/>
              <a:chOff x="286625" y="3648899"/>
              <a:chExt cx="133200" cy="133200"/>
            </a:xfrm>
          </p:grpSpPr>
          <p:sp>
            <p:nvSpPr>
              <p:cNvPr id="728" name="Google Shape;728;p3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7" name="Google Shape;737;p37"/>
          <p:cNvSpPr txBox="1">
            <a:spLocks noGrp="1"/>
          </p:cNvSpPr>
          <p:nvPr>
            <p:ph type="subTitle" idx="1"/>
          </p:nvPr>
        </p:nvSpPr>
        <p:spPr>
          <a:xfrm>
            <a:off x="1605627" y="2022608"/>
            <a:ext cx="3792000" cy="226963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BO" sz="1200" dirty="0"/>
              <a:t>Abstracción: Cuando separamos datos e un objeto para generar un modelo (CLASE).</a:t>
            </a:r>
          </a:p>
          <a:p>
            <a:pPr marL="0" lvl="0" indent="0" algn="l" rtl="0">
              <a:spcBef>
                <a:spcPts val="0"/>
              </a:spcBef>
              <a:spcAft>
                <a:spcPts val="0"/>
              </a:spcAft>
              <a:buNone/>
            </a:pPr>
            <a:endParaRPr lang="es-BO" sz="1200" dirty="0"/>
          </a:p>
          <a:p>
            <a:pPr marL="0" lvl="0" indent="0" algn="l" rtl="0">
              <a:spcBef>
                <a:spcPts val="0"/>
              </a:spcBef>
              <a:spcAft>
                <a:spcPts val="0"/>
              </a:spcAft>
              <a:buNone/>
            </a:pPr>
            <a:r>
              <a:rPr lang="es-BO" sz="1200" dirty="0"/>
              <a:t>Encapsulamiento: Se utiliza para ciertos métodos o propiedad inalterables.</a:t>
            </a:r>
          </a:p>
          <a:p>
            <a:pPr marL="0" lvl="0" indent="0" algn="l" rtl="0">
              <a:spcBef>
                <a:spcPts val="0"/>
              </a:spcBef>
              <a:spcAft>
                <a:spcPts val="0"/>
              </a:spcAft>
              <a:buNone/>
            </a:pPr>
            <a:endParaRPr lang="es-BO" sz="1200" dirty="0"/>
          </a:p>
          <a:p>
            <a:pPr marL="0" lvl="0" indent="0" algn="l" rtl="0">
              <a:spcBef>
                <a:spcPts val="0"/>
              </a:spcBef>
              <a:spcAft>
                <a:spcPts val="0"/>
              </a:spcAft>
              <a:buNone/>
            </a:pPr>
            <a:r>
              <a:rPr lang="es-BO" sz="1200" dirty="0"/>
              <a:t>Herencia: Nos permite crear nuevas clases a partir de otras ya existentes.</a:t>
            </a:r>
          </a:p>
          <a:p>
            <a:pPr marL="0" lvl="0" indent="0" algn="l" rtl="0">
              <a:spcBef>
                <a:spcPts val="0"/>
              </a:spcBef>
              <a:spcAft>
                <a:spcPts val="0"/>
              </a:spcAft>
              <a:buNone/>
            </a:pPr>
            <a:endParaRPr lang="es-BO" sz="1200" dirty="0"/>
          </a:p>
          <a:p>
            <a:pPr marL="0" lvl="0" indent="0" algn="l" rtl="0">
              <a:spcBef>
                <a:spcPts val="0"/>
              </a:spcBef>
              <a:spcAft>
                <a:spcPts val="0"/>
              </a:spcAft>
              <a:buNone/>
            </a:pPr>
            <a:r>
              <a:rPr lang="es-BO" sz="1200" dirty="0"/>
              <a:t>Polimorfismo: Se utiliza para crear métodos con el mismo nombre pero con diferentes comportamientos </a:t>
            </a:r>
          </a:p>
          <a:p>
            <a:pPr marL="0" lvl="0" indent="0" algn="l" rtl="0">
              <a:spcBef>
                <a:spcPts val="0"/>
              </a:spcBef>
              <a:spcAft>
                <a:spcPts val="0"/>
              </a:spcAft>
              <a:buNone/>
            </a:pPr>
            <a:endParaRPr sz="1100" dirty="0"/>
          </a:p>
        </p:txBody>
      </p:sp>
      <p:sp>
        <p:nvSpPr>
          <p:cNvPr id="736" name="Google Shape;736;p37"/>
          <p:cNvSpPr txBox="1">
            <a:spLocks noGrp="1"/>
          </p:cNvSpPr>
          <p:nvPr>
            <p:ph type="title"/>
          </p:nvPr>
        </p:nvSpPr>
        <p:spPr>
          <a:xfrm>
            <a:off x="1605627" y="1229378"/>
            <a:ext cx="3792000" cy="5724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400" dirty="0"/>
              <a:t>3</a:t>
            </a:r>
            <a:r>
              <a:rPr lang="es-ES" sz="2000" dirty="0"/>
              <a:t> ¿Cuáles son los pilares de POO?.</a:t>
            </a:r>
            <a:endParaRPr sz="2400" dirty="0"/>
          </a:p>
        </p:txBody>
      </p:sp>
      <p:sp>
        <p:nvSpPr>
          <p:cNvPr id="731" name="Google Shape;731;p37"/>
          <p:cNvSpPr txBox="1">
            <a:spLocks noGrp="1"/>
          </p:cNvSpPr>
          <p:nvPr>
            <p:ph type="title" idx="4294967295"/>
          </p:nvPr>
        </p:nvSpPr>
        <p:spPr>
          <a:xfrm>
            <a:off x="806404" y="577254"/>
            <a:ext cx="4540250" cy="573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8FF5C7"/>
                </a:solidFill>
              </a:rPr>
              <a:t>/CONCEPTOS</a:t>
            </a:r>
            <a:endParaRPr dirty="0">
              <a:solidFill>
                <a:srgbClr val="8FF5C7"/>
              </a:solidFill>
            </a:endParaRPr>
          </a:p>
        </p:txBody>
      </p:sp>
      <p:sp>
        <p:nvSpPr>
          <p:cNvPr id="782" name="Google Shape;782;p37">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37"/>
          <p:cNvGrpSpPr/>
          <p:nvPr/>
        </p:nvGrpSpPr>
        <p:grpSpPr>
          <a:xfrm>
            <a:off x="7819199" y="752550"/>
            <a:ext cx="604800" cy="147600"/>
            <a:chOff x="7688649" y="828750"/>
            <a:chExt cx="604800" cy="147600"/>
          </a:xfrm>
        </p:grpSpPr>
        <p:sp>
          <p:nvSpPr>
            <p:cNvPr id="787" name="Google Shape;787;p37"/>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3458;p56">
            <a:extLst>
              <a:ext uri="{FF2B5EF4-FFF2-40B4-BE49-F238E27FC236}">
                <a16:creationId xmlns:a16="http://schemas.microsoft.com/office/drawing/2014/main" id="{F86F4034-F30C-4E82-9D6D-7FC850C720E0}"/>
              </a:ext>
            </a:extLst>
          </p:cNvPr>
          <p:cNvGrpSpPr/>
          <p:nvPr/>
        </p:nvGrpSpPr>
        <p:grpSpPr>
          <a:xfrm>
            <a:off x="997403" y="1346498"/>
            <a:ext cx="355101" cy="352219"/>
            <a:chOff x="1351729" y="1333475"/>
            <a:chExt cx="409009" cy="405688"/>
          </a:xfrm>
        </p:grpSpPr>
        <p:sp>
          <p:nvSpPr>
            <p:cNvPr id="133" name="Google Shape;3459;p56">
              <a:extLst>
                <a:ext uri="{FF2B5EF4-FFF2-40B4-BE49-F238E27FC236}">
                  <a16:creationId xmlns:a16="http://schemas.microsoft.com/office/drawing/2014/main" id="{CC303061-6D71-47CE-9965-180A07AEE667}"/>
                </a:ext>
              </a:extLst>
            </p:cNvPr>
            <p:cNvSpPr/>
            <p:nvPr/>
          </p:nvSpPr>
          <p:spPr>
            <a:xfrm>
              <a:off x="1539297" y="1418965"/>
              <a:ext cx="196242" cy="234684"/>
            </a:xfrm>
            <a:custGeom>
              <a:avLst/>
              <a:gdLst/>
              <a:ahLst/>
              <a:cxnLst/>
              <a:rect l="l" t="t" r="r" b="b"/>
              <a:pathLst>
                <a:path w="6861" h="8205" extrusionOk="0">
                  <a:moveTo>
                    <a:pt x="1" y="1"/>
                  </a:moveTo>
                  <a:lnTo>
                    <a:pt x="1" y="8205"/>
                  </a:lnTo>
                  <a:lnTo>
                    <a:pt x="6860" y="7625"/>
                  </a:lnTo>
                  <a:lnTo>
                    <a:pt x="6860" y="48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460;p56">
              <a:extLst>
                <a:ext uri="{FF2B5EF4-FFF2-40B4-BE49-F238E27FC236}">
                  <a16:creationId xmlns:a16="http://schemas.microsoft.com/office/drawing/2014/main" id="{B9170556-4973-4DBE-B44F-04B13B7EA675}"/>
                </a:ext>
              </a:extLst>
            </p:cNvPr>
            <p:cNvSpPr/>
            <p:nvPr/>
          </p:nvSpPr>
          <p:spPr>
            <a:xfrm>
              <a:off x="1379558" y="1418965"/>
              <a:ext cx="176334" cy="234684"/>
            </a:xfrm>
            <a:custGeom>
              <a:avLst/>
              <a:gdLst/>
              <a:ahLst/>
              <a:cxnLst/>
              <a:rect l="l" t="t" r="r" b="b"/>
              <a:pathLst>
                <a:path w="6165" h="8205" extrusionOk="0">
                  <a:moveTo>
                    <a:pt x="6165" y="1"/>
                  </a:moveTo>
                  <a:lnTo>
                    <a:pt x="0" y="488"/>
                  </a:lnTo>
                  <a:lnTo>
                    <a:pt x="0" y="7625"/>
                  </a:lnTo>
                  <a:lnTo>
                    <a:pt x="6165" y="8205"/>
                  </a:lnTo>
                  <a:lnTo>
                    <a:pt x="6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461;p56">
              <a:extLst>
                <a:ext uri="{FF2B5EF4-FFF2-40B4-BE49-F238E27FC236}">
                  <a16:creationId xmlns:a16="http://schemas.microsoft.com/office/drawing/2014/main" id="{ACEA407C-4410-4809-B3B2-4E6B5C93FB0D}"/>
                </a:ext>
              </a:extLst>
            </p:cNvPr>
            <p:cNvSpPr/>
            <p:nvPr/>
          </p:nvSpPr>
          <p:spPr>
            <a:xfrm>
              <a:off x="1539297" y="1333475"/>
              <a:ext cx="221441" cy="99451"/>
            </a:xfrm>
            <a:custGeom>
              <a:avLst/>
              <a:gdLst/>
              <a:ahLst/>
              <a:cxnLst/>
              <a:rect l="l" t="t" r="r" b="b"/>
              <a:pathLst>
                <a:path w="7742" h="3477" extrusionOk="0">
                  <a:moveTo>
                    <a:pt x="580" y="0"/>
                  </a:moveTo>
                  <a:lnTo>
                    <a:pt x="1" y="1738"/>
                  </a:lnTo>
                  <a:lnTo>
                    <a:pt x="580" y="3477"/>
                  </a:lnTo>
                  <a:lnTo>
                    <a:pt x="7741" y="3477"/>
                  </a:lnTo>
                  <a:lnTo>
                    <a:pt x="77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462;p56">
              <a:extLst>
                <a:ext uri="{FF2B5EF4-FFF2-40B4-BE49-F238E27FC236}">
                  <a16:creationId xmlns:a16="http://schemas.microsoft.com/office/drawing/2014/main" id="{3269BBEB-0371-4CBE-81EC-704DB0966B8D}"/>
                </a:ext>
              </a:extLst>
            </p:cNvPr>
            <p:cNvSpPr/>
            <p:nvPr/>
          </p:nvSpPr>
          <p:spPr>
            <a:xfrm>
              <a:off x="1539297" y="1485264"/>
              <a:ext cx="221441" cy="102111"/>
            </a:xfrm>
            <a:custGeom>
              <a:avLst/>
              <a:gdLst/>
              <a:ahLst/>
              <a:cxnLst/>
              <a:rect l="l" t="t" r="r" b="b"/>
              <a:pathLst>
                <a:path w="7742" h="3570" extrusionOk="0">
                  <a:moveTo>
                    <a:pt x="580" y="0"/>
                  </a:moveTo>
                  <a:lnTo>
                    <a:pt x="1" y="1738"/>
                  </a:lnTo>
                  <a:lnTo>
                    <a:pt x="580" y="3569"/>
                  </a:lnTo>
                  <a:lnTo>
                    <a:pt x="7741" y="3569"/>
                  </a:lnTo>
                  <a:lnTo>
                    <a:pt x="77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463;p56">
              <a:extLst>
                <a:ext uri="{FF2B5EF4-FFF2-40B4-BE49-F238E27FC236}">
                  <a16:creationId xmlns:a16="http://schemas.microsoft.com/office/drawing/2014/main" id="{4BF87446-DE45-4A71-ACA0-576099410E0B}"/>
                </a:ext>
              </a:extLst>
            </p:cNvPr>
            <p:cNvSpPr/>
            <p:nvPr/>
          </p:nvSpPr>
          <p:spPr>
            <a:xfrm>
              <a:off x="1539297" y="1637053"/>
              <a:ext cx="221441" cy="102111"/>
            </a:xfrm>
            <a:custGeom>
              <a:avLst/>
              <a:gdLst/>
              <a:ahLst/>
              <a:cxnLst/>
              <a:rect l="l" t="t" r="r" b="b"/>
              <a:pathLst>
                <a:path w="7742" h="3570" extrusionOk="0">
                  <a:moveTo>
                    <a:pt x="580" y="0"/>
                  </a:moveTo>
                  <a:lnTo>
                    <a:pt x="1" y="1739"/>
                  </a:lnTo>
                  <a:lnTo>
                    <a:pt x="580" y="3569"/>
                  </a:lnTo>
                  <a:lnTo>
                    <a:pt x="7741" y="3569"/>
                  </a:lnTo>
                  <a:lnTo>
                    <a:pt x="77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464;p56">
              <a:extLst>
                <a:ext uri="{FF2B5EF4-FFF2-40B4-BE49-F238E27FC236}">
                  <a16:creationId xmlns:a16="http://schemas.microsoft.com/office/drawing/2014/main" id="{37F1C40D-D12B-4F29-952B-3E3B283E71FD}"/>
                </a:ext>
              </a:extLst>
            </p:cNvPr>
            <p:cNvSpPr/>
            <p:nvPr/>
          </p:nvSpPr>
          <p:spPr>
            <a:xfrm>
              <a:off x="1351729" y="1333475"/>
              <a:ext cx="204165" cy="99451"/>
            </a:xfrm>
            <a:custGeom>
              <a:avLst/>
              <a:gdLst/>
              <a:ahLst/>
              <a:cxnLst/>
              <a:rect l="l" t="t" r="r" b="b"/>
              <a:pathLst>
                <a:path w="7138" h="3477" extrusionOk="0">
                  <a:moveTo>
                    <a:pt x="0" y="0"/>
                  </a:moveTo>
                  <a:lnTo>
                    <a:pt x="0" y="3477"/>
                  </a:lnTo>
                  <a:lnTo>
                    <a:pt x="7138" y="3477"/>
                  </a:lnTo>
                  <a:lnTo>
                    <a:pt x="71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465;p56">
              <a:extLst>
                <a:ext uri="{FF2B5EF4-FFF2-40B4-BE49-F238E27FC236}">
                  <a16:creationId xmlns:a16="http://schemas.microsoft.com/office/drawing/2014/main" id="{6BC4FFDD-CEA9-4704-909D-C6DE0E195D94}"/>
                </a:ext>
              </a:extLst>
            </p:cNvPr>
            <p:cNvSpPr/>
            <p:nvPr/>
          </p:nvSpPr>
          <p:spPr>
            <a:xfrm>
              <a:off x="1351729" y="1485264"/>
              <a:ext cx="204165" cy="102111"/>
            </a:xfrm>
            <a:custGeom>
              <a:avLst/>
              <a:gdLst/>
              <a:ahLst/>
              <a:cxnLst/>
              <a:rect l="l" t="t" r="r" b="b"/>
              <a:pathLst>
                <a:path w="7138" h="3570" extrusionOk="0">
                  <a:moveTo>
                    <a:pt x="0" y="0"/>
                  </a:moveTo>
                  <a:lnTo>
                    <a:pt x="0" y="3569"/>
                  </a:lnTo>
                  <a:lnTo>
                    <a:pt x="7138" y="3569"/>
                  </a:lnTo>
                  <a:lnTo>
                    <a:pt x="71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466;p56">
              <a:extLst>
                <a:ext uri="{FF2B5EF4-FFF2-40B4-BE49-F238E27FC236}">
                  <a16:creationId xmlns:a16="http://schemas.microsoft.com/office/drawing/2014/main" id="{48453037-B2C5-4375-980C-BD58F64184FA}"/>
                </a:ext>
              </a:extLst>
            </p:cNvPr>
            <p:cNvSpPr/>
            <p:nvPr/>
          </p:nvSpPr>
          <p:spPr>
            <a:xfrm>
              <a:off x="1351729" y="1637053"/>
              <a:ext cx="204165" cy="102111"/>
            </a:xfrm>
            <a:custGeom>
              <a:avLst/>
              <a:gdLst/>
              <a:ahLst/>
              <a:cxnLst/>
              <a:rect l="l" t="t" r="r" b="b"/>
              <a:pathLst>
                <a:path w="7138" h="3570" extrusionOk="0">
                  <a:moveTo>
                    <a:pt x="0" y="0"/>
                  </a:moveTo>
                  <a:lnTo>
                    <a:pt x="0" y="3569"/>
                  </a:lnTo>
                  <a:lnTo>
                    <a:pt x="7138" y="3569"/>
                  </a:lnTo>
                  <a:lnTo>
                    <a:pt x="71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467;p56">
              <a:extLst>
                <a:ext uri="{FF2B5EF4-FFF2-40B4-BE49-F238E27FC236}">
                  <a16:creationId xmlns:a16="http://schemas.microsoft.com/office/drawing/2014/main" id="{61C1F416-E11C-4D31-8DCA-EC77EEF3E514}"/>
                </a:ext>
              </a:extLst>
            </p:cNvPr>
            <p:cNvSpPr/>
            <p:nvPr/>
          </p:nvSpPr>
          <p:spPr>
            <a:xfrm>
              <a:off x="1611544" y="1371916"/>
              <a:ext cx="110062" cy="22567"/>
            </a:xfrm>
            <a:custGeom>
              <a:avLst/>
              <a:gdLst/>
              <a:ahLst/>
              <a:cxnLst/>
              <a:rect l="l" t="t" r="r" b="b"/>
              <a:pathLst>
                <a:path w="3848" h="789" extrusionOk="0">
                  <a:moveTo>
                    <a:pt x="1" y="0"/>
                  </a:moveTo>
                  <a:lnTo>
                    <a:pt x="1" y="788"/>
                  </a:lnTo>
                  <a:lnTo>
                    <a:pt x="3848" y="788"/>
                  </a:lnTo>
                  <a:lnTo>
                    <a:pt x="3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468;p56">
              <a:extLst>
                <a:ext uri="{FF2B5EF4-FFF2-40B4-BE49-F238E27FC236}">
                  <a16:creationId xmlns:a16="http://schemas.microsoft.com/office/drawing/2014/main" id="{59607E04-5D2A-4802-BC19-AC37C0D301E7}"/>
                </a:ext>
              </a:extLst>
            </p:cNvPr>
            <p:cNvSpPr/>
            <p:nvPr/>
          </p:nvSpPr>
          <p:spPr>
            <a:xfrm>
              <a:off x="1611544" y="1523704"/>
              <a:ext cx="110062" cy="25227"/>
            </a:xfrm>
            <a:custGeom>
              <a:avLst/>
              <a:gdLst/>
              <a:ahLst/>
              <a:cxnLst/>
              <a:rect l="l" t="t" r="r" b="b"/>
              <a:pathLst>
                <a:path w="3848" h="882" extrusionOk="0">
                  <a:moveTo>
                    <a:pt x="1" y="1"/>
                  </a:moveTo>
                  <a:lnTo>
                    <a:pt x="1" y="881"/>
                  </a:lnTo>
                  <a:lnTo>
                    <a:pt x="3848" y="881"/>
                  </a:lnTo>
                  <a:lnTo>
                    <a:pt x="3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469;p56">
              <a:extLst>
                <a:ext uri="{FF2B5EF4-FFF2-40B4-BE49-F238E27FC236}">
                  <a16:creationId xmlns:a16="http://schemas.microsoft.com/office/drawing/2014/main" id="{45314245-140B-412C-82C6-F38B34ADDC82}"/>
                </a:ext>
              </a:extLst>
            </p:cNvPr>
            <p:cNvSpPr/>
            <p:nvPr/>
          </p:nvSpPr>
          <p:spPr>
            <a:xfrm>
              <a:off x="1611544" y="1676151"/>
              <a:ext cx="110062" cy="24570"/>
            </a:xfrm>
            <a:custGeom>
              <a:avLst/>
              <a:gdLst/>
              <a:ahLst/>
              <a:cxnLst/>
              <a:rect l="l" t="t" r="r" b="b"/>
              <a:pathLst>
                <a:path w="3848" h="859" extrusionOk="0">
                  <a:moveTo>
                    <a:pt x="1" y="1"/>
                  </a:moveTo>
                  <a:lnTo>
                    <a:pt x="1" y="858"/>
                  </a:lnTo>
                  <a:lnTo>
                    <a:pt x="3848" y="858"/>
                  </a:lnTo>
                  <a:lnTo>
                    <a:pt x="3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470;p56">
              <a:extLst>
                <a:ext uri="{FF2B5EF4-FFF2-40B4-BE49-F238E27FC236}">
                  <a16:creationId xmlns:a16="http://schemas.microsoft.com/office/drawing/2014/main" id="{C9A2ED2B-BEF8-475C-BAB6-10B35C7A50CB}"/>
                </a:ext>
              </a:extLst>
            </p:cNvPr>
            <p:cNvSpPr/>
            <p:nvPr/>
          </p:nvSpPr>
          <p:spPr>
            <a:xfrm>
              <a:off x="1390169" y="1371916"/>
              <a:ext cx="25199" cy="22567"/>
            </a:xfrm>
            <a:custGeom>
              <a:avLst/>
              <a:gdLst/>
              <a:ahLst/>
              <a:cxnLst/>
              <a:rect l="l" t="t" r="r" b="b"/>
              <a:pathLst>
                <a:path w="881" h="789" extrusionOk="0">
                  <a:moveTo>
                    <a:pt x="0" y="0"/>
                  </a:moveTo>
                  <a:lnTo>
                    <a:pt x="0" y="788"/>
                  </a:lnTo>
                  <a:lnTo>
                    <a:pt x="881" y="788"/>
                  </a:lnTo>
                  <a:lnTo>
                    <a:pt x="8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471;p56">
              <a:extLst>
                <a:ext uri="{FF2B5EF4-FFF2-40B4-BE49-F238E27FC236}">
                  <a16:creationId xmlns:a16="http://schemas.microsoft.com/office/drawing/2014/main" id="{3C96E92A-C79B-42DA-8F50-C72931FC4741}"/>
                </a:ext>
              </a:extLst>
            </p:cNvPr>
            <p:cNvSpPr/>
            <p:nvPr/>
          </p:nvSpPr>
          <p:spPr>
            <a:xfrm>
              <a:off x="1439878" y="1371916"/>
              <a:ext cx="27859" cy="22567"/>
            </a:xfrm>
            <a:custGeom>
              <a:avLst/>
              <a:gdLst/>
              <a:ahLst/>
              <a:cxnLst/>
              <a:rect l="l" t="t" r="r" b="b"/>
              <a:pathLst>
                <a:path w="974" h="789" extrusionOk="0">
                  <a:moveTo>
                    <a:pt x="0" y="0"/>
                  </a:moveTo>
                  <a:lnTo>
                    <a:pt x="0" y="788"/>
                  </a:lnTo>
                  <a:lnTo>
                    <a:pt x="974" y="788"/>
                  </a:lnTo>
                  <a:lnTo>
                    <a:pt x="9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472;p56">
              <a:extLst>
                <a:ext uri="{FF2B5EF4-FFF2-40B4-BE49-F238E27FC236}">
                  <a16:creationId xmlns:a16="http://schemas.microsoft.com/office/drawing/2014/main" id="{FCCC7BF1-9A21-49EB-94BB-A3E65F03F76A}"/>
                </a:ext>
              </a:extLst>
            </p:cNvPr>
            <p:cNvSpPr/>
            <p:nvPr/>
          </p:nvSpPr>
          <p:spPr>
            <a:xfrm>
              <a:off x="1390169" y="1523704"/>
              <a:ext cx="25199" cy="25227"/>
            </a:xfrm>
            <a:custGeom>
              <a:avLst/>
              <a:gdLst/>
              <a:ahLst/>
              <a:cxnLst/>
              <a:rect l="l" t="t" r="r" b="b"/>
              <a:pathLst>
                <a:path w="881" h="882" extrusionOk="0">
                  <a:moveTo>
                    <a:pt x="0" y="1"/>
                  </a:moveTo>
                  <a:lnTo>
                    <a:pt x="0" y="881"/>
                  </a:lnTo>
                  <a:lnTo>
                    <a:pt x="881" y="881"/>
                  </a:lnTo>
                  <a:lnTo>
                    <a:pt x="8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473;p56">
              <a:extLst>
                <a:ext uri="{FF2B5EF4-FFF2-40B4-BE49-F238E27FC236}">
                  <a16:creationId xmlns:a16="http://schemas.microsoft.com/office/drawing/2014/main" id="{FEE81689-3A62-4B17-BE91-44A00AB19200}"/>
                </a:ext>
              </a:extLst>
            </p:cNvPr>
            <p:cNvSpPr/>
            <p:nvPr/>
          </p:nvSpPr>
          <p:spPr>
            <a:xfrm>
              <a:off x="1439878" y="1523704"/>
              <a:ext cx="27859" cy="25227"/>
            </a:xfrm>
            <a:custGeom>
              <a:avLst/>
              <a:gdLst/>
              <a:ahLst/>
              <a:cxnLst/>
              <a:rect l="l" t="t" r="r" b="b"/>
              <a:pathLst>
                <a:path w="974" h="882" extrusionOk="0">
                  <a:moveTo>
                    <a:pt x="0" y="1"/>
                  </a:moveTo>
                  <a:lnTo>
                    <a:pt x="0" y="881"/>
                  </a:lnTo>
                  <a:lnTo>
                    <a:pt x="974" y="881"/>
                  </a:lnTo>
                  <a:lnTo>
                    <a:pt x="9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474;p56">
              <a:extLst>
                <a:ext uri="{FF2B5EF4-FFF2-40B4-BE49-F238E27FC236}">
                  <a16:creationId xmlns:a16="http://schemas.microsoft.com/office/drawing/2014/main" id="{6A3AECD8-561E-457F-B88F-A64B26A2B9B0}"/>
                </a:ext>
              </a:extLst>
            </p:cNvPr>
            <p:cNvSpPr/>
            <p:nvPr/>
          </p:nvSpPr>
          <p:spPr>
            <a:xfrm>
              <a:off x="1390169" y="1676151"/>
              <a:ext cx="25199" cy="24570"/>
            </a:xfrm>
            <a:custGeom>
              <a:avLst/>
              <a:gdLst/>
              <a:ahLst/>
              <a:cxnLst/>
              <a:rect l="l" t="t" r="r" b="b"/>
              <a:pathLst>
                <a:path w="881" h="859" extrusionOk="0">
                  <a:moveTo>
                    <a:pt x="0" y="1"/>
                  </a:moveTo>
                  <a:lnTo>
                    <a:pt x="0" y="858"/>
                  </a:lnTo>
                  <a:lnTo>
                    <a:pt x="881" y="858"/>
                  </a:lnTo>
                  <a:lnTo>
                    <a:pt x="8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475;p56">
              <a:extLst>
                <a:ext uri="{FF2B5EF4-FFF2-40B4-BE49-F238E27FC236}">
                  <a16:creationId xmlns:a16="http://schemas.microsoft.com/office/drawing/2014/main" id="{7F15551C-3BCE-4B94-9226-DC26364A32BD}"/>
                </a:ext>
              </a:extLst>
            </p:cNvPr>
            <p:cNvSpPr/>
            <p:nvPr/>
          </p:nvSpPr>
          <p:spPr>
            <a:xfrm>
              <a:off x="1439878" y="1676151"/>
              <a:ext cx="27859" cy="24570"/>
            </a:xfrm>
            <a:custGeom>
              <a:avLst/>
              <a:gdLst/>
              <a:ahLst/>
              <a:cxnLst/>
              <a:rect l="l" t="t" r="r" b="b"/>
              <a:pathLst>
                <a:path w="974" h="859" extrusionOk="0">
                  <a:moveTo>
                    <a:pt x="0" y="1"/>
                  </a:moveTo>
                  <a:lnTo>
                    <a:pt x="0" y="858"/>
                  </a:lnTo>
                  <a:lnTo>
                    <a:pt x="974" y="858"/>
                  </a:lnTo>
                  <a:lnTo>
                    <a:pt x="9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1" name="Imagen 90">
            <a:extLst>
              <a:ext uri="{FF2B5EF4-FFF2-40B4-BE49-F238E27FC236}">
                <a16:creationId xmlns:a16="http://schemas.microsoft.com/office/drawing/2014/main" id="{660C23C6-4DDD-4CD6-9628-04D6EF851E75}"/>
              </a:ext>
            </a:extLst>
          </p:cNvPr>
          <p:cNvPicPr>
            <a:picLocks noChangeAspect="1"/>
          </p:cNvPicPr>
          <p:nvPr/>
        </p:nvPicPr>
        <p:blipFill rotWithShape="1">
          <a:blip r:embed="rId5">
            <a:duotone>
              <a:schemeClr val="accent2">
                <a:shade val="45000"/>
                <a:satMod val="135000"/>
              </a:schemeClr>
              <a:prstClr val="white"/>
            </a:duotone>
          </a:blip>
          <a:srcRect l="8219" t="11972" r="12650" b="5614"/>
          <a:stretch/>
        </p:blipFill>
        <p:spPr>
          <a:xfrm>
            <a:off x="5346654" y="1334557"/>
            <a:ext cx="2943303" cy="3065368"/>
          </a:xfrm>
          <a:prstGeom prst="rect">
            <a:avLst/>
          </a:prstGeom>
        </p:spPr>
      </p:pic>
    </p:spTree>
    <p:extLst>
      <p:ext uri="{BB962C8B-B14F-4D97-AF65-F5344CB8AC3E}">
        <p14:creationId xmlns:p14="http://schemas.microsoft.com/office/powerpoint/2010/main" val="1938237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7"/>
          <p:cNvGrpSpPr/>
          <p:nvPr/>
        </p:nvGrpSpPr>
        <p:grpSpPr>
          <a:xfrm>
            <a:off x="815266" y="662517"/>
            <a:ext cx="737100" cy="737100"/>
            <a:chOff x="991075" y="1881675"/>
            <a:chExt cx="737100" cy="737100"/>
          </a:xfrm>
        </p:grpSpPr>
        <p:sp>
          <p:nvSpPr>
            <p:cNvPr id="707" name="Google Shape;707;p3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7"/>
          <p:cNvGrpSpPr/>
          <p:nvPr/>
        </p:nvGrpSpPr>
        <p:grpSpPr>
          <a:xfrm>
            <a:off x="299286" y="189025"/>
            <a:ext cx="133205" cy="119344"/>
            <a:chOff x="222150" y="185025"/>
            <a:chExt cx="170100" cy="152400"/>
          </a:xfrm>
        </p:grpSpPr>
        <p:cxnSp>
          <p:nvCxnSpPr>
            <p:cNvPr id="717" name="Google Shape;717;p3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8" name="Google Shape;718;p3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9" name="Google Shape;719;p3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720" name="Google Shape;720;p37"/>
          <p:cNvGrpSpPr/>
          <p:nvPr/>
        </p:nvGrpSpPr>
        <p:grpSpPr>
          <a:xfrm>
            <a:off x="286625" y="3999999"/>
            <a:ext cx="145867" cy="958251"/>
            <a:chOff x="286625" y="3923799"/>
            <a:chExt cx="145867" cy="958251"/>
          </a:xfrm>
        </p:grpSpPr>
        <p:sp>
          <p:nvSpPr>
            <p:cNvPr id="721" name="Google Shape;721;p3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37"/>
            <p:cNvGrpSpPr/>
            <p:nvPr/>
          </p:nvGrpSpPr>
          <p:grpSpPr>
            <a:xfrm>
              <a:off x="298112" y="4342643"/>
              <a:ext cx="110182" cy="126862"/>
              <a:chOff x="281100" y="2027800"/>
              <a:chExt cx="140700" cy="162000"/>
            </a:xfrm>
          </p:grpSpPr>
          <p:sp>
            <p:nvSpPr>
              <p:cNvPr id="723" name="Google Shape;723;p3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37"/>
              <p:cNvGrpSpPr/>
              <p:nvPr/>
            </p:nvGrpSpPr>
            <p:grpSpPr>
              <a:xfrm>
                <a:off x="308875" y="2088450"/>
                <a:ext cx="85200" cy="40700"/>
                <a:chOff x="308875" y="2087000"/>
                <a:chExt cx="85200" cy="40700"/>
              </a:xfrm>
            </p:grpSpPr>
            <p:cxnSp>
              <p:nvCxnSpPr>
                <p:cNvPr id="725" name="Google Shape;725;p3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726" name="Google Shape;726;p3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27" name="Google Shape;727;p37"/>
            <p:cNvGrpSpPr/>
            <p:nvPr/>
          </p:nvGrpSpPr>
          <p:grpSpPr>
            <a:xfrm>
              <a:off x="286625" y="3923799"/>
              <a:ext cx="133200" cy="133200"/>
              <a:chOff x="286625" y="3648899"/>
              <a:chExt cx="133200" cy="133200"/>
            </a:xfrm>
          </p:grpSpPr>
          <p:sp>
            <p:nvSpPr>
              <p:cNvPr id="728" name="Google Shape;728;p3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1" name="Google Shape;731;p37"/>
          <p:cNvSpPr txBox="1">
            <a:spLocks noGrp="1"/>
          </p:cNvSpPr>
          <p:nvPr>
            <p:ph type="title" idx="4294967295"/>
          </p:nvPr>
        </p:nvSpPr>
        <p:spPr>
          <a:xfrm>
            <a:off x="673769" y="89430"/>
            <a:ext cx="4541838" cy="5730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8FF5C7"/>
                </a:solidFill>
              </a:rPr>
              <a:t>/CONCEPTOS</a:t>
            </a:r>
            <a:endParaRPr dirty="0">
              <a:solidFill>
                <a:srgbClr val="8FF5C7"/>
              </a:solidFill>
            </a:endParaRPr>
          </a:p>
        </p:txBody>
      </p:sp>
      <p:sp>
        <p:nvSpPr>
          <p:cNvPr id="782" name="Google Shape;782;p37">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37"/>
          <p:cNvGrpSpPr/>
          <p:nvPr/>
        </p:nvGrpSpPr>
        <p:grpSpPr>
          <a:xfrm>
            <a:off x="7819199" y="752550"/>
            <a:ext cx="604800" cy="147600"/>
            <a:chOff x="7688649" y="828750"/>
            <a:chExt cx="604800" cy="147600"/>
          </a:xfrm>
        </p:grpSpPr>
        <p:sp>
          <p:nvSpPr>
            <p:cNvPr id="787" name="Google Shape;787;p37"/>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3661;p56">
            <a:extLst>
              <a:ext uri="{FF2B5EF4-FFF2-40B4-BE49-F238E27FC236}">
                <a16:creationId xmlns:a16="http://schemas.microsoft.com/office/drawing/2014/main" id="{E5493D6C-6AE6-453C-8B97-5037EC8674BD}"/>
              </a:ext>
            </a:extLst>
          </p:cNvPr>
          <p:cNvGrpSpPr/>
          <p:nvPr/>
        </p:nvGrpSpPr>
        <p:grpSpPr>
          <a:xfrm>
            <a:off x="1006251" y="846339"/>
            <a:ext cx="355127" cy="352818"/>
            <a:chOff x="4798486" y="1937970"/>
            <a:chExt cx="409038" cy="406379"/>
          </a:xfrm>
        </p:grpSpPr>
        <p:sp>
          <p:nvSpPr>
            <p:cNvPr id="86" name="Google Shape;3662;p56">
              <a:extLst>
                <a:ext uri="{FF2B5EF4-FFF2-40B4-BE49-F238E27FC236}">
                  <a16:creationId xmlns:a16="http://schemas.microsoft.com/office/drawing/2014/main" id="{B72A02DD-D33B-4DDF-8061-B6101B013C5F}"/>
                </a:ext>
              </a:extLst>
            </p:cNvPr>
            <p:cNvSpPr/>
            <p:nvPr/>
          </p:nvSpPr>
          <p:spPr>
            <a:xfrm>
              <a:off x="4975471" y="2103688"/>
              <a:ext cx="232052" cy="240661"/>
            </a:xfrm>
            <a:custGeom>
              <a:avLst/>
              <a:gdLst/>
              <a:ahLst/>
              <a:cxnLst/>
              <a:rect l="l" t="t" r="r" b="b"/>
              <a:pathLst>
                <a:path w="8113" h="8414" extrusionOk="0">
                  <a:moveTo>
                    <a:pt x="2202" y="1"/>
                  </a:moveTo>
                  <a:lnTo>
                    <a:pt x="1" y="1275"/>
                  </a:lnTo>
                  <a:lnTo>
                    <a:pt x="8112" y="8413"/>
                  </a:lnTo>
                  <a:lnTo>
                    <a:pt x="8112" y="5910"/>
                  </a:lnTo>
                  <a:lnTo>
                    <a:pt x="2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663;p56">
              <a:extLst>
                <a:ext uri="{FF2B5EF4-FFF2-40B4-BE49-F238E27FC236}">
                  <a16:creationId xmlns:a16="http://schemas.microsoft.com/office/drawing/2014/main" id="{FEAE620B-5A5F-4A9E-9D86-87041905804F}"/>
                </a:ext>
              </a:extLst>
            </p:cNvPr>
            <p:cNvSpPr/>
            <p:nvPr/>
          </p:nvSpPr>
          <p:spPr>
            <a:xfrm>
              <a:off x="4966862" y="2126226"/>
              <a:ext cx="240661" cy="218123"/>
            </a:xfrm>
            <a:custGeom>
              <a:avLst/>
              <a:gdLst/>
              <a:ahLst/>
              <a:cxnLst/>
              <a:rect l="l" t="t" r="r" b="b"/>
              <a:pathLst>
                <a:path w="8414" h="7626" extrusionOk="0">
                  <a:moveTo>
                    <a:pt x="673" y="1"/>
                  </a:moveTo>
                  <a:lnTo>
                    <a:pt x="0" y="1739"/>
                  </a:lnTo>
                  <a:lnTo>
                    <a:pt x="5887" y="7625"/>
                  </a:lnTo>
                  <a:lnTo>
                    <a:pt x="8413" y="7625"/>
                  </a:lnTo>
                  <a:lnTo>
                    <a:pt x="6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664;p56">
              <a:extLst>
                <a:ext uri="{FF2B5EF4-FFF2-40B4-BE49-F238E27FC236}">
                  <a16:creationId xmlns:a16="http://schemas.microsoft.com/office/drawing/2014/main" id="{66E664C5-8A52-4A79-8F1D-83649BD41C34}"/>
                </a:ext>
              </a:extLst>
            </p:cNvPr>
            <p:cNvSpPr/>
            <p:nvPr/>
          </p:nvSpPr>
          <p:spPr>
            <a:xfrm>
              <a:off x="4839586" y="1937970"/>
              <a:ext cx="240661" cy="240661"/>
            </a:xfrm>
            <a:custGeom>
              <a:avLst/>
              <a:gdLst/>
              <a:ahLst/>
              <a:cxnLst/>
              <a:rect l="l" t="t" r="r" b="b"/>
              <a:pathLst>
                <a:path w="8414" h="8414" extrusionOk="0">
                  <a:moveTo>
                    <a:pt x="3477" y="1"/>
                  </a:moveTo>
                  <a:cubicBezTo>
                    <a:pt x="2133" y="1"/>
                    <a:pt x="974" y="580"/>
                    <a:pt x="1" y="1461"/>
                  </a:cubicBezTo>
                  <a:lnTo>
                    <a:pt x="209" y="2805"/>
                  </a:lnTo>
                  <a:lnTo>
                    <a:pt x="1554" y="3014"/>
                  </a:lnTo>
                  <a:cubicBezTo>
                    <a:pt x="1855" y="2805"/>
                    <a:pt x="2133" y="2712"/>
                    <a:pt x="2434" y="2712"/>
                  </a:cubicBezTo>
                  <a:cubicBezTo>
                    <a:pt x="3106" y="2712"/>
                    <a:pt x="3593" y="3199"/>
                    <a:pt x="3593" y="3871"/>
                  </a:cubicBezTo>
                  <a:cubicBezTo>
                    <a:pt x="3593" y="4172"/>
                    <a:pt x="3477" y="4450"/>
                    <a:pt x="3292" y="4636"/>
                  </a:cubicBezTo>
                  <a:lnTo>
                    <a:pt x="4265" y="6953"/>
                  </a:lnTo>
                  <a:lnTo>
                    <a:pt x="7069" y="8413"/>
                  </a:lnTo>
                  <a:cubicBezTo>
                    <a:pt x="7927" y="7533"/>
                    <a:pt x="8413" y="6281"/>
                    <a:pt x="8413" y="4937"/>
                  </a:cubicBezTo>
                  <a:cubicBezTo>
                    <a:pt x="8413" y="2226"/>
                    <a:pt x="6281" y="1"/>
                    <a:pt x="3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665;p56">
              <a:extLst>
                <a:ext uri="{FF2B5EF4-FFF2-40B4-BE49-F238E27FC236}">
                  <a16:creationId xmlns:a16="http://schemas.microsoft.com/office/drawing/2014/main" id="{4119A4FB-CE52-4147-A5B2-E565C08E3DF7}"/>
                </a:ext>
              </a:extLst>
            </p:cNvPr>
            <p:cNvSpPr/>
            <p:nvPr/>
          </p:nvSpPr>
          <p:spPr>
            <a:xfrm>
              <a:off x="4798486" y="1979728"/>
              <a:ext cx="243321" cy="240004"/>
            </a:xfrm>
            <a:custGeom>
              <a:avLst/>
              <a:gdLst/>
              <a:ahLst/>
              <a:cxnLst/>
              <a:rect l="l" t="t" r="r" b="b"/>
              <a:pathLst>
                <a:path w="8507" h="8391" extrusionOk="0">
                  <a:moveTo>
                    <a:pt x="1438" y="1"/>
                  </a:moveTo>
                  <a:cubicBezTo>
                    <a:pt x="580" y="858"/>
                    <a:pt x="1" y="2133"/>
                    <a:pt x="1" y="3477"/>
                  </a:cubicBezTo>
                  <a:cubicBezTo>
                    <a:pt x="1" y="6189"/>
                    <a:pt x="2226" y="8390"/>
                    <a:pt x="4914" y="8390"/>
                  </a:cubicBezTo>
                  <a:cubicBezTo>
                    <a:pt x="6374" y="8390"/>
                    <a:pt x="7533" y="7811"/>
                    <a:pt x="8506" y="6953"/>
                  </a:cubicBezTo>
                  <a:lnTo>
                    <a:pt x="4729" y="3176"/>
                  </a:lnTo>
                  <a:cubicBezTo>
                    <a:pt x="4543" y="3477"/>
                    <a:pt x="4149" y="3570"/>
                    <a:pt x="3871" y="3570"/>
                  </a:cubicBezTo>
                  <a:cubicBezTo>
                    <a:pt x="3176" y="3570"/>
                    <a:pt x="2712" y="3083"/>
                    <a:pt x="2712" y="2411"/>
                  </a:cubicBezTo>
                  <a:cubicBezTo>
                    <a:pt x="2712" y="2017"/>
                    <a:pt x="2805" y="1739"/>
                    <a:pt x="2991" y="1554"/>
                  </a:cubicBezTo>
                  <a:lnTo>
                    <a:pt x="1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2;p37">
            <a:extLst>
              <a:ext uri="{FF2B5EF4-FFF2-40B4-BE49-F238E27FC236}">
                <a16:creationId xmlns:a16="http://schemas.microsoft.com/office/drawing/2014/main" id="{B04C11CC-FB37-4A1A-96C0-26F2765C70AA}"/>
              </a:ext>
            </a:extLst>
          </p:cNvPr>
          <p:cNvSpPr txBox="1">
            <a:spLocks noGrp="1"/>
          </p:cNvSpPr>
          <p:nvPr>
            <p:ph type="title"/>
          </p:nvPr>
        </p:nvSpPr>
        <p:spPr>
          <a:xfrm>
            <a:off x="1786075" y="587581"/>
            <a:ext cx="5731634" cy="46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000" dirty="0"/>
              <a:t>4, ¿Qué es Encapsulamiento y muestre un ejemplo? </a:t>
            </a:r>
            <a:endParaRPr sz="4400" dirty="0"/>
          </a:p>
        </p:txBody>
      </p:sp>
      <p:sp>
        <p:nvSpPr>
          <p:cNvPr id="74" name="Google Shape;733;p37">
            <a:extLst>
              <a:ext uri="{FF2B5EF4-FFF2-40B4-BE49-F238E27FC236}">
                <a16:creationId xmlns:a16="http://schemas.microsoft.com/office/drawing/2014/main" id="{499B2767-9C33-4521-8D34-B08C17FC44D1}"/>
              </a:ext>
            </a:extLst>
          </p:cNvPr>
          <p:cNvSpPr txBox="1">
            <a:spLocks noGrp="1"/>
          </p:cNvSpPr>
          <p:nvPr>
            <p:ph type="subTitle" idx="1"/>
          </p:nvPr>
        </p:nvSpPr>
        <p:spPr>
          <a:xfrm>
            <a:off x="1693862" y="882593"/>
            <a:ext cx="6784834" cy="73320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S" sz="1100" dirty="0"/>
              <a:t>Es un principio fundamental y consiste en ocultar el estado interno del objetivo y obliga que toda interacción se realice a través de lo métodos del objeto.</a:t>
            </a:r>
            <a:endParaRPr lang="es-ES" sz="1100" b="1" dirty="0"/>
          </a:p>
        </p:txBody>
      </p:sp>
      <p:pic>
        <p:nvPicPr>
          <p:cNvPr id="15" name="Imagen 14">
            <a:extLst>
              <a:ext uri="{FF2B5EF4-FFF2-40B4-BE49-F238E27FC236}">
                <a16:creationId xmlns:a16="http://schemas.microsoft.com/office/drawing/2014/main" id="{AAF54A00-27F5-413D-8C29-BF64FA7F8115}"/>
              </a:ext>
            </a:extLst>
          </p:cNvPr>
          <p:cNvPicPr>
            <a:picLocks noChangeAspect="1"/>
          </p:cNvPicPr>
          <p:nvPr/>
        </p:nvPicPr>
        <p:blipFill>
          <a:blip r:embed="rId5"/>
          <a:stretch>
            <a:fillRect/>
          </a:stretch>
        </p:blipFill>
        <p:spPr>
          <a:xfrm>
            <a:off x="1111876" y="2091580"/>
            <a:ext cx="2437899" cy="2282760"/>
          </a:xfrm>
          <a:prstGeom prst="rect">
            <a:avLst/>
          </a:prstGeom>
        </p:spPr>
      </p:pic>
      <p:pic>
        <p:nvPicPr>
          <p:cNvPr id="17" name="Imagen 16">
            <a:extLst>
              <a:ext uri="{FF2B5EF4-FFF2-40B4-BE49-F238E27FC236}">
                <a16:creationId xmlns:a16="http://schemas.microsoft.com/office/drawing/2014/main" id="{CBDCF108-F880-4927-80FA-E5DBBECFFEDE}"/>
              </a:ext>
            </a:extLst>
          </p:cNvPr>
          <p:cNvPicPr>
            <a:picLocks noChangeAspect="1"/>
          </p:cNvPicPr>
          <p:nvPr/>
        </p:nvPicPr>
        <p:blipFill>
          <a:blip r:embed="rId6"/>
          <a:stretch>
            <a:fillRect/>
          </a:stretch>
        </p:blipFill>
        <p:spPr>
          <a:xfrm>
            <a:off x="3994484" y="1397242"/>
            <a:ext cx="4265673" cy="3582633"/>
          </a:xfrm>
          <a:prstGeom prst="rect">
            <a:avLst/>
          </a:prstGeom>
        </p:spPr>
      </p:pic>
    </p:spTree>
    <p:extLst>
      <p:ext uri="{BB962C8B-B14F-4D97-AF65-F5344CB8AC3E}">
        <p14:creationId xmlns:p14="http://schemas.microsoft.com/office/powerpoint/2010/main" val="3235764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7"/>
          <p:cNvGrpSpPr/>
          <p:nvPr/>
        </p:nvGrpSpPr>
        <p:grpSpPr>
          <a:xfrm>
            <a:off x="815266" y="662517"/>
            <a:ext cx="737100" cy="737100"/>
            <a:chOff x="991075" y="1881675"/>
            <a:chExt cx="737100" cy="737100"/>
          </a:xfrm>
        </p:grpSpPr>
        <p:sp>
          <p:nvSpPr>
            <p:cNvPr id="707" name="Google Shape;707;p3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7"/>
          <p:cNvGrpSpPr/>
          <p:nvPr/>
        </p:nvGrpSpPr>
        <p:grpSpPr>
          <a:xfrm>
            <a:off x="299286" y="189025"/>
            <a:ext cx="133205" cy="119344"/>
            <a:chOff x="222150" y="185025"/>
            <a:chExt cx="170100" cy="152400"/>
          </a:xfrm>
        </p:grpSpPr>
        <p:cxnSp>
          <p:nvCxnSpPr>
            <p:cNvPr id="717" name="Google Shape;717;p3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8" name="Google Shape;718;p3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9" name="Google Shape;719;p3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720" name="Google Shape;720;p37"/>
          <p:cNvGrpSpPr/>
          <p:nvPr/>
        </p:nvGrpSpPr>
        <p:grpSpPr>
          <a:xfrm>
            <a:off x="286625" y="3999999"/>
            <a:ext cx="145867" cy="958251"/>
            <a:chOff x="286625" y="3923799"/>
            <a:chExt cx="145867" cy="958251"/>
          </a:xfrm>
        </p:grpSpPr>
        <p:sp>
          <p:nvSpPr>
            <p:cNvPr id="721" name="Google Shape;721;p3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37"/>
            <p:cNvGrpSpPr/>
            <p:nvPr/>
          </p:nvGrpSpPr>
          <p:grpSpPr>
            <a:xfrm>
              <a:off x="298112" y="4342643"/>
              <a:ext cx="110182" cy="126862"/>
              <a:chOff x="281100" y="2027800"/>
              <a:chExt cx="140700" cy="162000"/>
            </a:xfrm>
          </p:grpSpPr>
          <p:sp>
            <p:nvSpPr>
              <p:cNvPr id="723" name="Google Shape;723;p3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37"/>
              <p:cNvGrpSpPr/>
              <p:nvPr/>
            </p:nvGrpSpPr>
            <p:grpSpPr>
              <a:xfrm>
                <a:off x="308875" y="2088450"/>
                <a:ext cx="85200" cy="40700"/>
                <a:chOff x="308875" y="2087000"/>
                <a:chExt cx="85200" cy="40700"/>
              </a:xfrm>
            </p:grpSpPr>
            <p:cxnSp>
              <p:nvCxnSpPr>
                <p:cNvPr id="725" name="Google Shape;725;p3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726" name="Google Shape;726;p3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27" name="Google Shape;727;p37"/>
            <p:cNvGrpSpPr/>
            <p:nvPr/>
          </p:nvGrpSpPr>
          <p:grpSpPr>
            <a:xfrm>
              <a:off x="286625" y="3923799"/>
              <a:ext cx="133200" cy="133200"/>
              <a:chOff x="286625" y="3648899"/>
              <a:chExt cx="133200" cy="133200"/>
            </a:xfrm>
          </p:grpSpPr>
          <p:sp>
            <p:nvSpPr>
              <p:cNvPr id="728" name="Google Shape;728;p3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1" name="Google Shape;731;p37"/>
          <p:cNvSpPr txBox="1">
            <a:spLocks noGrp="1"/>
          </p:cNvSpPr>
          <p:nvPr>
            <p:ph type="title" idx="4294967295"/>
          </p:nvPr>
        </p:nvSpPr>
        <p:spPr>
          <a:xfrm>
            <a:off x="673769" y="89430"/>
            <a:ext cx="4541838" cy="5730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8FF5C7"/>
                </a:solidFill>
              </a:rPr>
              <a:t>/CONCEPTOS</a:t>
            </a:r>
            <a:endParaRPr dirty="0">
              <a:solidFill>
                <a:srgbClr val="8FF5C7"/>
              </a:solidFill>
            </a:endParaRPr>
          </a:p>
        </p:txBody>
      </p:sp>
      <p:sp>
        <p:nvSpPr>
          <p:cNvPr id="782" name="Google Shape;782;p37">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37"/>
          <p:cNvGrpSpPr/>
          <p:nvPr/>
        </p:nvGrpSpPr>
        <p:grpSpPr>
          <a:xfrm>
            <a:off x="7819199" y="752550"/>
            <a:ext cx="604800" cy="147600"/>
            <a:chOff x="7688649" y="828750"/>
            <a:chExt cx="604800" cy="147600"/>
          </a:xfrm>
        </p:grpSpPr>
        <p:sp>
          <p:nvSpPr>
            <p:cNvPr id="787" name="Google Shape;787;p37"/>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3661;p56">
            <a:extLst>
              <a:ext uri="{FF2B5EF4-FFF2-40B4-BE49-F238E27FC236}">
                <a16:creationId xmlns:a16="http://schemas.microsoft.com/office/drawing/2014/main" id="{E5493D6C-6AE6-453C-8B97-5037EC8674BD}"/>
              </a:ext>
            </a:extLst>
          </p:cNvPr>
          <p:cNvGrpSpPr/>
          <p:nvPr/>
        </p:nvGrpSpPr>
        <p:grpSpPr>
          <a:xfrm>
            <a:off x="1006251" y="846339"/>
            <a:ext cx="355127" cy="352818"/>
            <a:chOff x="4798486" y="1937970"/>
            <a:chExt cx="409038" cy="406379"/>
          </a:xfrm>
        </p:grpSpPr>
        <p:sp>
          <p:nvSpPr>
            <p:cNvPr id="86" name="Google Shape;3662;p56">
              <a:extLst>
                <a:ext uri="{FF2B5EF4-FFF2-40B4-BE49-F238E27FC236}">
                  <a16:creationId xmlns:a16="http://schemas.microsoft.com/office/drawing/2014/main" id="{B72A02DD-D33B-4DDF-8061-B6101B013C5F}"/>
                </a:ext>
              </a:extLst>
            </p:cNvPr>
            <p:cNvSpPr/>
            <p:nvPr/>
          </p:nvSpPr>
          <p:spPr>
            <a:xfrm>
              <a:off x="4975471" y="2103688"/>
              <a:ext cx="232052" cy="240661"/>
            </a:xfrm>
            <a:custGeom>
              <a:avLst/>
              <a:gdLst/>
              <a:ahLst/>
              <a:cxnLst/>
              <a:rect l="l" t="t" r="r" b="b"/>
              <a:pathLst>
                <a:path w="8113" h="8414" extrusionOk="0">
                  <a:moveTo>
                    <a:pt x="2202" y="1"/>
                  </a:moveTo>
                  <a:lnTo>
                    <a:pt x="1" y="1275"/>
                  </a:lnTo>
                  <a:lnTo>
                    <a:pt x="8112" y="8413"/>
                  </a:lnTo>
                  <a:lnTo>
                    <a:pt x="8112" y="5910"/>
                  </a:lnTo>
                  <a:lnTo>
                    <a:pt x="2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663;p56">
              <a:extLst>
                <a:ext uri="{FF2B5EF4-FFF2-40B4-BE49-F238E27FC236}">
                  <a16:creationId xmlns:a16="http://schemas.microsoft.com/office/drawing/2014/main" id="{FEAE620B-5A5F-4A9E-9D86-87041905804F}"/>
                </a:ext>
              </a:extLst>
            </p:cNvPr>
            <p:cNvSpPr/>
            <p:nvPr/>
          </p:nvSpPr>
          <p:spPr>
            <a:xfrm>
              <a:off x="4966862" y="2126226"/>
              <a:ext cx="240661" cy="218123"/>
            </a:xfrm>
            <a:custGeom>
              <a:avLst/>
              <a:gdLst/>
              <a:ahLst/>
              <a:cxnLst/>
              <a:rect l="l" t="t" r="r" b="b"/>
              <a:pathLst>
                <a:path w="8414" h="7626" extrusionOk="0">
                  <a:moveTo>
                    <a:pt x="673" y="1"/>
                  </a:moveTo>
                  <a:lnTo>
                    <a:pt x="0" y="1739"/>
                  </a:lnTo>
                  <a:lnTo>
                    <a:pt x="5887" y="7625"/>
                  </a:lnTo>
                  <a:lnTo>
                    <a:pt x="8413" y="7625"/>
                  </a:lnTo>
                  <a:lnTo>
                    <a:pt x="6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664;p56">
              <a:extLst>
                <a:ext uri="{FF2B5EF4-FFF2-40B4-BE49-F238E27FC236}">
                  <a16:creationId xmlns:a16="http://schemas.microsoft.com/office/drawing/2014/main" id="{66E664C5-8A52-4A79-8F1D-83649BD41C34}"/>
                </a:ext>
              </a:extLst>
            </p:cNvPr>
            <p:cNvSpPr/>
            <p:nvPr/>
          </p:nvSpPr>
          <p:spPr>
            <a:xfrm>
              <a:off x="4839586" y="1937970"/>
              <a:ext cx="240661" cy="240661"/>
            </a:xfrm>
            <a:custGeom>
              <a:avLst/>
              <a:gdLst/>
              <a:ahLst/>
              <a:cxnLst/>
              <a:rect l="l" t="t" r="r" b="b"/>
              <a:pathLst>
                <a:path w="8414" h="8414" extrusionOk="0">
                  <a:moveTo>
                    <a:pt x="3477" y="1"/>
                  </a:moveTo>
                  <a:cubicBezTo>
                    <a:pt x="2133" y="1"/>
                    <a:pt x="974" y="580"/>
                    <a:pt x="1" y="1461"/>
                  </a:cubicBezTo>
                  <a:lnTo>
                    <a:pt x="209" y="2805"/>
                  </a:lnTo>
                  <a:lnTo>
                    <a:pt x="1554" y="3014"/>
                  </a:lnTo>
                  <a:cubicBezTo>
                    <a:pt x="1855" y="2805"/>
                    <a:pt x="2133" y="2712"/>
                    <a:pt x="2434" y="2712"/>
                  </a:cubicBezTo>
                  <a:cubicBezTo>
                    <a:pt x="3106" y="2712"/>
                    <a:pt x="3593" y="3199"/>
                    <a:pt x="3593" y="3871"/>
                  </a:cubicBezTo>
                  <a:cubicBezTo>
                    <a:pt x="3593" y="4172"/>
                    <a:pt x="3477" y="4450"/>
                    <a:pt x="3292" y="4636"/>
                  </a:cubicBezTo>
                  <a:lnTo>
                    <a:pt x="4265" y="6953"/>
                  </a:lnTo>
                  <a:lnTo>
                    <a:pt x="7069" y="8413"/>
                  </a:lnTo>
                  <a:cubicBezTo>
                    <a:pt x="7927" y="7533"/>
                    <a:pt x="8413" y="6281"/>
                    <a:pt x="8413" y="4937"/>
                  </a:cubicBezTo>
                  <a:cubicBezTo>
                    <a:pt x="8413" y="2226"/>
                    <a:pt x="6281" y="1"/>
                    <a:pt x="3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665;p56">
              <a:extLst>
                <a:ext uri="{FF2B5EF4-FFF2-40B4-BE49-F238E27FC236}">
                  <a16:creationId xmlns:a16="http://schemas.microsoft.com/office/drawing/2014/main" id="{4119A4FB-CE52-4147-A5B2-E565C08E3DF7}"/>
                </a:ext>
              </a:extLst>
            </p:cNvPr>
            <p:cNvSpPr/>
            <p:nvPr/>
          </p:nvSpPr>
          <p:spPr>
            <a:xfrm>
              <a:off x="4798486" y="1979728"/>
              <a:ext cx="243321" cy="240004"/>
            </a:xfrm>
            <a:custGeom>
              <a:avLst/>
              <a:gdLst/>
              <a:ahLst/>
              <a:cxnLst/>
              <a:rect l="l" t="t" r="r" b="b"/>
              <a:pathLst>
                <a:path w="8507" h="8391" extrusionOk="0">
                  <a:moveTo>
                    <a:pt x="1438" y="1"/>
                  </a:moveTo>
                  <a:cubicBezTo>
                    <a:pt x="580" y="858"/>
                    <a:pt x="1" y="2133"/>
                    <a:pt x="1" y="3477"/>
                  </a:cubicBezTo>
                  <a:cubicBezTo>
                    <a:pt x="1" y="6189"/>
                    <a:pt x="2226" y="8390"/>
                    <a:pt x="4914" y="8390"/>
                  </a:cubicBezTo>
                  <a:cubicBezTo>
                    <a:pt x="6374" y="8390"/>
                    <a:pt x="7533" y="7811"/>
                    <a:pt x="8506" y="6953"/>
                  </a:cubicBezTo>
                  <a:lnTo>
                    <a:pt x="4729" y="3176"/>
                  </a:lnTo>
                  <a:cubicBezTo>
                    <a:pt x="4543" y="3477"/>
                    <a:pt x="4149" y="3570"/>
                    <a:pt x="3871" y="3570"/>
                  </a:cubicBezTo>
                  <a:cubicBezTo>
                    <a:pt x="3176" y="3570"/>
                    <a:pt x="2712" y="3083"/>
                    <a:pt x="2712" y="2411"/>
                  </a:cubicBezTo>
                  <a:cubicBezTo>
                    <a:pt x="2712" y="2017"/>
                    <a:pt x="2805" y="1739"/>
                    <a:pt x="2991" y="1554"/>
                  </a:cubicBezTo>
                  <a:lnTo>
                    <a:pt x="1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2;p37">
            <a:extLst>
              <a:ext uri="{FF2B5EF4-FFF2-40B4-BE49-F238E27FC236}">
                <a16:creationId xmlns:a16="http://schemas.microsoft.com/office/drawing/2014/main" id="{B04C11CC-FB37-4A1A-96C0-26F2765C70AA}"/>
              </a:ext>
            </a:extLst>
          </p:cNvPr>
          <p:cNvSpPr txBox="1">
            <a:spLocks noGrp="1"/>
          </p:cNvSpPr>
          <p:nvPr>
            <p:ph type="title"/>
          </p:nvPr>
        </p:nvSpPr>
        <p:spPr>
          <a:xfrm>
            <a:off x="1786075" y="587581"/>
            <a:ext cx="5731634" cy="46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000" dirty="0"/>
              <a:t>5. ¿Qué es Abstracción y muestre un ejemplo?</a:t>
            </a:r>
            <a:endParaRPr sz="4400" dirty="0"/>
          </a:p>
        </p:txBody>
      </p:sp>
      <p:sp>
        <p:nvSpPr>
          <p:cNvPr id="74" name="Google Shape;733;p37">
            <a:extLst>
              <a:ext uri="{FF2B5EF4-FFF2-40B4-BE49-F238E27FC236}">
                <a16:creationId xmlns:a16="http://schemas.microsoft.com/office/drawing/2014/main" id="{499B2767-9C33-4521-8D34-B08C17FC44D1}"/>
              </a:ext>
            </a:extLst>
          </p:cNvPr>
          <p:cNvSpPr txBox="1">
            <a:spLocks noGrp="1"/>
          </p:cNvSpPr>
          <p:nvPr>
            <p:ph type="subTitle" idx="1"/>
          </p:nvPr>
        </p:nvSpPr>
        <p:spPr>
          <a:xfrm>
            <a:off x="1552361" y="1160668"/>
            <a:ext cx="6784834" cy="73320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sz="1100" dirty="0"/>
              <a:t>La abstracción consiste en seleccionar datos de un conjunto mas grande para mostrar solo los detalles relevantes del objeto. Ayuda a reducir la complejidad y el esfuerzo de programación. En Java, la abstracción se logra usando clases e interfaces abstractas.</a:t>
            </a:r>
          </a:p>
          <a:p>
            <a:pPr marL="0" lvl="0" indent="0" rtl="0">
              <a:spcBef>
                <a:spcPts val="0"/>
              </a:spcBef>
              <a:spcAft>
                <a:spcPts val="0"/>
              </a:spcAft>
              <a:buNone/>
            </a:pPr>
            <a:endParaRPr lang="es-ES" sz="1100" b="1" dirty="0"/>
          </a:p>
        </p:txBody>
      </p:sp>
      <p:sp>
        <p:nvSpPr>
          <p:cNvPr id="37" name="Google Shape;733;p37">
            <a:extLst>
              <a:ext uri="{FF2B5EF4-FFF2-40B4-BE49-F238E27FC236}">
                <a16:creationId xmlns:a16="http://schemas.microsoft.com/office/drawing/2014/main" id="{70AC643A-945B-40A2-8F81-A955EC84E47F}"/>
              </a:ext>
            </a:extLst>
          </p:cNvPr>
          <p:cNvSpPr txBox="1">
            <a:spLocks/>
          </p:cNvSpPr>
          <p:nvPr/>
        </p:nvSpPr>
        <p:spPr>
          <a:xfrm>
            <a:off x="4980949" y="2054784"/>
            <a:ext cx="3140650" cy="19378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ctr"/>
            <a:r>
              <a:rPr lang="es-ES" sz="1100" dirty="0"/>
              <a:t>Si se quisiera crear una</a:t>
            </a:r>
          </a:p>
          <a:p>
            <a:pPr marL="0" indent="0" algn="ctr"/>
            <a:r>
              <a:rPr lang="es-ES" sz="1100" dirty="0"/>
              <a:t>aplicación bancaria y se le pide</a:t>
            </a:r>
          </a:p>
          <a:p>
            <a:pPr marL="0" indent="0" algn="ctr"/>
            <a:r>
              <a:rPr lang="es-ES" sz="1100" dirty="0"/>
              <a:t>que recopile toda la información</a:t>
            </a:r>
          </a:p>
          <a:p>
            <a:pPr marL="0" indent="0" algn="ctr"/>
            <a:r>
              <a:rPr lang="es-ES" sz="1100" dirty="0"/>
              <a:t>sobre su cliente. Se debe</a:t>
            </a:r>
          </a:p>
          <a:p>
            <a:pPr marL="0" indent="0" algn="ctr"/>
            <a:r>
              <a:rPr lang="es-ES" sz="1100" dirty="0"/>
              <a:t>seleccionar solo la información</a:t>
            </a:r>
          </a:p>
          <a:p>
            <a:pPr marL="0" indent="0" algn="ctr"/>
            <a:r>
              <a:rPr lang="es-ES" sz="1100" dirty="0"/>
              <a:t>útil para su aplicación bancaria</a:t>
            </a:r>
          </a:p>
          <a:p>
            <a:pPr marL="0" indent="0" algn="ctr"/>
            <a:r>
              <a:rPr lang="es-ES" sz="1100" dirty="0"/>
              <a:t>de ese grupo. Datos como</a:t>
            </a:r>
          </a:p>
          <a:p>
            <a:pPr marL="0" indent="0" algn="ctr"/>
            <a:r>
              <a:rPr lang="es-ES" sz="1100" dirty="0"/>
              <a:t>nombre, dirección, información</a:t>
            </a:r>
          </a:p>
          <a:p>
            <a:pPr marL="0" indent="0" algn="ctr"/>
            <a:r>
              <a:rPr lang="es-ES" sz="1100" dirty="0"/>
              <a:t>fiscal, etc. tienen sentido para</a:t>
            </a:r>
          </a:p>
          <a:p>
            <a:pPr marL="0" indent="0" algn="ctr"/>
            <a:r>
              <a:rPr lang="es-ES" sz="1100" dirty="0"/>
              <a:t>una aplicación bancaria</a:t>
            </a:r>
          </a:p>
        </p:txBody>
      </p:sp>
      <p:pic>
        <p:nvPicPr>
          <p:cNvPr id="3" name="Imagen 2">
            <a:extLst>
              <a:ext uri="{FF2B5EF4-FFF2-40B4-BE49-F238E27FC236}">
                <a16:creationId xmlns:a16="http://schemas.microsoft.com/office/drawing/2014/main" id="{B7DE351E-A0AF-4F0B-95FA-D35033EE9CC9}"/>
              </a:ext>
            </a:extLst>
          </p:cNvPr>
          <p:cNvPicPr>
            <a:picLocks noChangeAspect="1"/>
          </p:cNvPicPr>
          <p:nvPr/>
        </p:nvPicPr>
        <p:blipFill>
          <a:blip r:embed="rId5"/>
          <a:stretch>
            <a:fillRect/>
          </a:stretch>
        </p:blipFill>
        <p:spPr>
          <a:xfrm>
            <a:off x="1250876" y="2006132"/>
            <a:ext cx="3777604" cy="2035193"/>
          </a:xfrm>
          <a:prstGeom prst="rect">
            <a:avLst/>
          </a:prstGeom>
        </p:spPr>
      </p:pic>
    </p:spTree>
    <p:extLst>
      <p:ext uri="{BB962C8B-B14F-4D97-AF65-F5344CB8AC3E}">
        <p14:creationId xmlns:p14="http://schemas.microsoft.com/office/powerpoint/2010/main" val="2636846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7"/>
          <p:cNvGrpSpPr/>
          <p:nvPr/>
        </p:nvGrpSpPr>
        <p:grpSpPr>
          <a:xfrm>
            <a:off x="815266" y="662517"/>
            <a:ext cx="737100" cy="737100"/>
            <a:chOff x="991075" y="1881675"/>
            <a:chExt cx="737100" cy="737100"/>
          </a:xfrm>
        </p:grpSpPr>
        <p:sp>
          <p:nvSpPr>
            <p:cNvPr id="707" name="Google Shape;707;p3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7"/>
          <p:cNvGrpSpPr/>
          <p:nvPr/>
        </p:nvGrpSpPr>
        <p:grpSpPr>
          <a:xfrm>
            <a:off x="299286" y="189025"/>
            <a:ext cx="133205" cy="119344"/>
            <a:chOff x="222150" y="185025"/>
            <a:chExt cx="170100" cy="152400"/>
          </a:xfrm>
        </p:grpSpPr>
        <p:cxnSp>
          <p:nvCxnSpPr>
            <p:cNvPr id="717" name="Google Shape;717;p3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8" name="Google Shape;718;p3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9" name="Google Shape;719;p3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720" name="Google Shape;720;p37"/>
          <p:cNvGrpSpPr/>
          <p:nvPr/>
        </p:nvGrpSpPr>
        <p:grpSpPr>
          <a:xfrm>
            <a:off x="286625" y="3999999"/>
            <a:ext cx="145867" cy="958251"/>
            <a:chOff x="286625" y="3923799"/>
            <a:chExt cx="145867" cy="958251"/>
          </a:xfrm>
        </p:grpSpPr>
        <p:sp>
          <p:nvSpPr>
            <p:cNvPr id="721" name="Google Shape;721;p3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37"/>
            <p:cNvGrpSpPr/>
            <p:nvPr/>
          </p:nvGrpSpPr>
          <p:grpSpPr>
            <a:xfrm>
              <a:off x="298112" y="4342643"/>
              <a:ext cx="110182" cy="126862"/>
              <a:chOff x="281100" y="2027800"/>
              <a:chExt cx="140700" cy="162000"/>
            </a:xfrm>
          </p:grpSpPr>
          <p:sp>
            <p:nvSpPr>
              <p:cNvPr id="723" name="Google Shape;723;p3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37"/>
              <p:cNvGrpSpPr/>
              <p:nvPr/>
            </p:nvGrpSpPr>
            <p:grpSpPr>
              <a:xfrm>
                <a:off x="308875" y="2088450"/>
                <a:ext cx="85200" cy="40700"/>
                <a:chOff x="308875" y="2087000"/>
                <a:chExt cx="85200" cy="40700"/>
              </a:xfrm>
            </p:grpSpPr>
            <p:cxnSp>
              <p:nvCxnSpPr>
                <p:cNvPr id="725" name="Google Shape;725;p3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726" name="Google Shape;726;p3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27" name="Google Shape;727;p37"/>
            <p:cNvGrpSpPr/>
            <p:nvPr/>
          </p:nvGrpSpPr>
          <p:grpSpPr>
            <a:xfrm>
              <a:off x="286625" y="3923799"/>
              <a:ext cx="133200" cy="133200"/>
              <a:chOff x="286625" y="3648899"/>
              <a:chExt cx="133200" cy="133200"/>
            </a:xfrm>
          </p:grpSpPr>
          <p:sp>
            <p:nvSpPr>
              <p:cNvPr id="728" name="Google Shape;728;p3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1" name="Google Shape;731;p37"/>
          <p:cNvSpPr txBox="1">
            <a:spLocks noGrp="1"/>
          </p:cNvSpPr>
          <p:nvPr>
            <p:ph type="title" idx="4294967295"/>
          </p:nvPr>
        </p:nvSpPr>
        <p:spPr>
          <a:xfrm>
            <a:off x="673769" y="89430"/>
            <a:ext cx="4541838" cy="5730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8FF5C7"/>
                </a:solidFill>
              </a:rPr>
              <a:t>/CONCEPTOS</a:t>
            </a:r>
            <a:endParaRPr dirty="0">
              <a:solidFill>
                <a:srgbClr val="8FF5C7"/>
              </a:solidFill>
            </a:endParaRPr>
          </a:p>
        </p:txBody>
      </p:sp>
      <p:sp>
        <p:nvSpPr>
          <p:cNvPr id="782" name="Google Shape;782;p37">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37"/>
          <p:cNvGrpSpPr/>
          <p:nvPr/>
        </p:nvGrpSpPr>
        <p:grpSpPr>
          <a:xfrm>
            <a:off x="7819199" y="752550"/>
            <a:ext cx="604800" cy="147600"/>
            <a:chOff x="7688649" y="828750"/>
            <a:chExt cx="604800" cy="147600"/>
          </a:xfrm>
        </p:grpSpPr>
        <p:sp>
          <p:nvSpPr>
            <p:cNvPr id="787" name="Google Shape;787;p37"/>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3661;p56">
            <a:extLst>
              <a:ext uri="{FF2B5EF4-FFF2-40B4-BE49-F238E27FC236}">
                <a16:creationId xmlns:a16="http://schemas.microsoft.com/office/drawing/2014/main" id="{E5493D6C-6AE6-453C-8B97-5037EC8674BD}"/>
              </a:ext>
            </a:extLst>
          </p:cNvPr>
          <p:cNvGrpSpPr/>
          <p:nvPr/>
        </p:nvGrpSpPr>
        <p:grpSpPr>
          <a:xfrm>
            <a:off x="1006251" y="846339"/>
            <a:ext cx="355127" cy="352818"/>
            <a:chOff x="4798486" y="1937970"/>
            <a:chExt cx="409038" cy="406379"/>
          </a:xfrm>
        </p:grpSpPr>
        <p:sp>
          <p:nvSpPr>
            <p:cNvPr id="86" name="Google Shape;3662;p56">
              <a:extLst>
                <a:ext uri="{FF2B5EF4-FFF2-40B4-BE49-F238E27FC236}">
                  <a16:creationId xmlns:a16="http://schemas.microsoft.com/office/drawing/2014/main" id="{B72A02DD-D33B-4DDF-8061-B6101B013C5F}"/>
                </a:ext>
              </a:extLst>
            </p:cNvPr>
            <p:cNvSpPr/>
            <p:nvPr/>
          </p:nvSpPr>
          <p:spPr>
            <a:xfrm>
              <a:off x="4975471" y="2103688"/>
              <a:ext cx="232052" cy="240661"/>
            </a:xfrm>
            <a:custGeom>
              <a:avLst/>
              <a:gdLst/>
              <a:ahLst/>
              <a:cxnLst/>
              <a:rect l="l" t="t" r="r" b="b"/>
              <a:pathLst>
                <a:path w="8113" h="8414" extrusionOk="0">
                  <a:moveTo>
                    <a:pt x="2202" y="1"/>
                  </a:moveTo>
                  <a:lnTo>
                    <a:pt x="1" y="1275"/>
                  </a:lnTo>
                  <a:lnTo>
                    <a:pt x="8112" y="8413"/>
                  </a:lnTo>
                  <a:lnTo>
                    <a:pt x="8112" y="5910"/>
                  </a:lnTo>
                  <a:lnTo>
                    <a:pt x="22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663;p56">
              <a:extLst>
                <a:ext uri="{FF2B5EF4-FFF2-40B4-BE49-F238E27FC236}">
                  <a16:creationId xmlns:a16="http://schemas.microsoft.com/office/drawing/2014/main" id="{FEAE620B-5A5F-4A9E-9D86-87041905804F}"/>
                </a:ext>
              </a:extLst>
            </p:cNvPr>
            <p:cNvSpPr/>
            <p:nvPr/>
          </p:nvSpPr>
          <p:spPr>
            <a:xfrm>
              <a:off x="4966862" y="2126226"/>
              <a:ext cx="240661" cy="218123"/>
            </a:xfrm>
            <a:custGeom>
              <a:avLst/>
              <a:gdLst/>
              <a:ahLst/>
              <a:cxnLst/>
              <a:rect l="l" t="t" r="r" b="b"/>
              <a:pathLst>
                <a:path w="8414" h="7626" extrusionOk="0">
                  <a:moveTo>
                    <a:pt x="673" y="1"/>
                  </a:moveTo>
                  <a:lnTo>
                    <a:pt x="0" y="1739"/>
                  </a:lnTo>
                  <a:lnTo>
                    <a:pt x="5887" y="7625"/>
                  </a:lnTo>
                  <a:lnTo>
                    <a:pt x="8413" y="7625"/>
                  </a:lnTo>
                  <a:lnTo>
                    <a:pt x="6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664;p56">
              <a:extLst>
                <a:ext uri="{FF2B5EF4-FFF2-40B4-BE49-F238E27FC236}">
                  <a16:creationId xmlns:a16="http://schemas.microsoft.com/office/drawing/2014/main" id="{66E664C5-8A52-4A79-8F1D-83649BD41C34}"/>
                </a:ext>
              </a:extLst>
            </p:cNvPr>
            <p:cNvSpPr/>
            <p:nvPr/>
          </p:nvSpPr>
          <p:spPr>
            <a:xfrm>
              <a:off x="4839586" y="1937970"/>
              <a:ext cx="240661" cy="240661"/>
            </a:xfrm>
            <a:custGeom>
              <a:avLst/>
              <a:gdLst/>
              <a:ahLst/>
              <a:cxnLst/>
              <a:rect l="l" t="t" r="r" b="b"/>
              <a:pathLst>
                <a:path w="8414" h="8414" extrusionOk="0">
                  <a:moveTo>
                    <a:pt x="3477" y="1"/>
                  </a:moveTo>
                  <a:cubicBezTo>
                    <a:pt x="2133" y="1"/>
                    <a:pt x="974" y="580"/>
                    <a:pt x="1" y="1461"/>
                  </a:cubicBezTo>
                  <a:lnTo>
                    <a:pt x="209" y="2805"/>
                  </a:lnTo>
                  <a:lnTo>
                    <a:pt x="1554" y="3014"/>
                  </a:lnTo>
                  <a:cubicBezTo>
                    <a:pt x="1855" y="2805"/>
                    <a:pt x="2133" y="2712"/>
                    <a:pt x="2434" y="2712"/>
                  </a:cubicBezTo>
                  <a:cubicBezTo>
                    <a:pt x="3106" y="2712"/>
                    <a:pt x="3593" y="3199"/>
                    <a:pt x="3593" y="3871"/>
                  </a:cubicBezTo>
                  <a:cubicBezTo>
                    <a:pt x="3593" y="4172"/>
                    <a:pt x="3477" y="4450"/>
                    <a:pt x="3292" y="4636"/>
                  </a:cubicBezTo>
                  <a:lnTo>
                    <a:pt x="4265" y="6953"/>
                  </a:lnTo>
                  <a:lnTo>
                    <a:pt x="7069" y="8413"/>
                  </a:lnTo>
                  <a:cubicBezTo>
                    <a:pt x="7927" y="7533"/>
                    <a:pt x="8413" y="6281"/>
                    <a:pt x="8413" y="4937"/>
                  </a:cubicBezTo>
                  <a:cubicBezTo>
                    <a:pt x="8413" y="2226"/>
                    <a:pt x="6281" y="1"/>
                    <a:pt x="3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665;p56">
              <a:extLst>
                <a:ext uri="{FF2B5EF4-FFF2-40B4-BE49-F238E27FC236}">
                  <a16:creationId xmlns:a16="http://schemas.microsoft.com/office/drawing/2014/main" id="{4119A4FB-CE52-4147-A5B2-E565C08E3DF7}"/>
                </a:ext>
              </a:extLst>
            </p:cNvPr>
            <p:cNvSpPr/>
            <p:nvPr/>
          </p:nvSpPr>
          <p:spPr>
            <a:xfrm>
              <a:off x="4798486" y="1979728"/>
              <a:ext cx="243321" cy="240004"/>
            </a:xfrm>
            <a:custGeom>
              <a:avLst/>
              <a:gdLst/>
              <a:ahLst/>
              <a:cxnLst/>
              <a:rect l="l" t="t" r="r" b="b"/>
              <a:pathLst>
                <a:path w="8507" h="8391" extrusionOk="0">
                  <a:moveTo>
                    <a:pt x="1438" y="1"/>
                  </a:moveTo>
                  <a:cubicBezTo>
                    <a:pt x="580" y="858"/>
                    <a:pt x="1" y="2133"/>
                    <a:pt x="1" y="3477"/>
                  </a:cubicBezTo>
                  <a:cubicBezTo>
                    <a:pt x="1" y="6189"/>
                    <a:pt x="2226" y="8390"/>
                    <a:pt x="4914" y="8390"/>
                  </a:cubicBezTo>
                  <a:cubicBezTo>
                    <a:pt x="6374" y="8390"/>
                    <a:pt x="7533" y="7811"/>
                    <a:pt x="8506" y="6953"/>
                  </a:cubicBezTo>
                  <a:lnTo>
                    <a:pt x="4729" y="3176"/>
                  </a:lnTo>
                  <a:cubicBezTo>
                    <a:pt x="4543" y="3477"/>
                    <a:pt x="4149" y="3570"/>
                    <a:pt x="3871" y="3570"/>
                  </a:cubicBezTo>
                  <a:cubicBezTo>
                    <a:pt x="3176" y="3570"/>
                    <a:pt x="2712" y="3083"/>
                    <a:pt x="2712" y="2411"/>
                  </a:cubicBezTo>
                  <a:cubicBezTo>
                    <a:pt x="2712" y="2017"/>
                    <a:pt x="2805" y="1739"/>
                    <a:pt x="2991" y="1554"/>
                  </a:cubicBezTo>
                  <a:lnTo>
                    <a:pt x="1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2;p37">
            <a:extLst>
              <a:ext uri="{FF2B5EF4-FFF2-40B4-BE49-F238E27FC236}">
                <a16:creationId xmlns:a16="http://schemas.microsoft.com/office/drawing/2014/main" id="{B04C11CC-FB37-4A1A-96C0-26F2765C70AA}"/>
              </a:ext>
            </a:extLst>
          </p:cNvPr>
          <p:cNvSpPr txBox="1">
            <a:spLocks noGrp="1"/>
          </p:cNvSpPr>
          <p:nvPr>
            <p:ph type="title"/>
          </p:nvPr>
        </p:nvSpPr>
        <p:spPr>
          <a:xfrm>
            <a:off x="1786075" y="587581"/>
            <a:ext cx="5731634" cy="46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000" dirty="0"/>
              <a:t>6. ¿Que es Herencia y muestre un ejemplo?</a:t>
            </a:r>
          </a:p>
        </p:txBody>
      </p:sp>
      <p:sp>
        <p:nvSpPr>
          <p:cNvPr id="74" name="Google Shape;733;p37">
            <a:extLst>
              <a:ext uri="{FF2B5EF4-FFF2-40B4-BE49-F238E27FC236}">
                <a16:creationId xmlns:a16="http://schemas.microsoft.com/office/drawing/2014/main" id="{499B2767-9C33-4521-8D34-B08C17FC44D1}"/>
              </a:ext>
            </a:extLst>
          </p:cNvPr>
          <p:cNvSpPr txBox="1">
            <a:spLocks noGrp="1"/>
          </p:cNvSpPr>
          <p:nvPr>
            <p:ph type="subTitle" idx="1"/>
          </p:nvPr>
        </p:nvSpPr>
        <p:spPr>
          <a:xfrm>
            <a:off x="1565365" y="1031850"/>
            <a:ext cx="6784834" cy="57308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sz="1100" dirty="0"/>
              <a:t>La herencia es un mecanismo que permite la definición de una clase a partir de la definición de otra ya existente. La herencia permite compartir automáticamente métodos y datos entre clases, subclases y objetos.</a:t>
            </a:r>
            <a:endParaRPr lang="es-ES" sz="1100" b="1" dirty="0"/>
          </a:p>
        </p:txBody>
      </p:sp>
      <p:pic>
        <p:nvPicPr>
          <p:cNvPr id="1026" name="Picture 2" descr="Herencia en Java - Ejemplo simple | Creatividad Codificada">
            <a:extLst>
              <a:ext uri="{FF2B5EF4-FFF2-40B4-BE49-F238E27FC236}">
                <a16:creationId xmlns:a16="http://schemas.microsoft.com/office/drawing/2014/main" id="{9D29B61A-C267-4CB1-ABD3-7213955F7C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769" y="1783605"/>
            <a:ext cx="3898231" cy="30378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cepto o definición de herencia en Java (programación orientada a  objetos). ¿Qué es? Ejemplos (CU00684B)">
            <a:extLst>
              <a:ext uri="{FF2B5EF4-FFF2-40B4-BE49-F238E27FC236}">
                <a16:creationId xmlns:a16="http://schemas.microsoft.com/office/drawing/2014/main" id="{7DBD1263-E3F3-4C14-A9C2-AE0C15149F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1892" y="1783606"/>
            <a:ext cx="3969920" cy="3047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183993"/>
      </p:ext>
    </p:extLst>
  </p:cSld>
  <p:clrMapOvr>
    <a:masterClrMapping/>
  </p:clrMapOvr>
</p:sld>
</file>

<file path=ppt/theme/theme1.xml><?xml version="1.0" encoding="utf-8"?>
<a:theme xmlns:a="http://schemas.openxmlformats.org/drawingml/2006/main" name="How to Code Workshop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TotalTime>
  <Words>693</Words>
  <Application>Microsoft Office PowerPoint</Application>
  <PresentationFormat>Presentación en pantalla (16:9)</PresentationFormat>
  <Paragraphs>82</Paragraphs>
  <Slides>16</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Oswald</vt:lpstr>
      <vt:lpstr>Roboto</vt:lpstr>
      <vt:lpstr>Fira Code Light</vt:lpstr>
      <vt:lpstr>Fira Code</vt:lpstr>
      <vt:lpstr>Arial</vt:lpstr>
      <vt:lpstr>How to Code Workshop by Slidesgo</vt:lpstr>
      <vt:lpstr>/DEFENSA  FINAL HITO 2</vt:lpstr>
      <vt:lpstr>/PARTE TEORICA</vt:lpstr>
      <vt:lpstr>/START!</vt:lpstr>
      <vt:lpstr>/PARTE TEORICA</vt:lpstr>
      <vt:lpstr>/CONCEPTOS</vt:lpstr>
      <vt:lpstr>3 ¿Cuáles son los pilares de POO?.</vt:lpstr>
      <vt:lpstr>/CONCEPTOS</vt:lpstr>
      <vt:lpstr>/CONCEPTOS</vt:lpstr>
      <vt:lpstr>/CONCEPTOS</vt:lpstr>
      <vt:lpstr>/CONCEPTOS</vt:lpstr>
      <vt:lpstr>8. Que es un ARRAY?</vt:lpstr>
      <vt:lpstr>9. ¿Qué son los paquetes en JAVA?</vt:lpstr>
      <vt:lpstr>10.¿Cómo se define una clase main en JAVA y muestra un ejemplo?</vt:lpstr>
      <vt:lpstr>/PARTE PRACTICA</vt:lpstr>
      <vt:lpstr>/LINK  PARTE PRACTICA YT!</vt:lpstr>
      <vt:lpstr>¡GRACIAS POR SU ATENCION!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/TAREA HITO 2</dc:title>
  <cp:lastModifiedBy>MAQ</cp:lastModifiedBy>
  <cp:revision>54</cp:revision>
  <dcterms:modified xsi:type="dcterms:W3CDTF">2023-03-31T19:23:42Z</dcterms:modified>
</cp:coreProperties>
</file>