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17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7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7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4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75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0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2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4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9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6FF0-7926-4063-B4D6-E4F4BCE0C37C}" type="datetimeFigureOut">
              <a:rPr lang="es-MX" smtClean="0"/>
              <a:t>26/10/2018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7981-56A0-4FB1-BD35-4A373B36A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5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79549" y="296214"/>
            <a:ext cx="11050074" cy="62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79549" y="296214"/>
            <a:ext cx="11050074" cy="5537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Triángulo isósceles 6"/>
          <p:cNvSpPr/>
          <p:nvPr/>
        </p:nvSpPr>
        <p:spPr>
          <a:xfrm rot="10800000">
            <a:off x="11221539" y="523630"/>
            <a:ext cx="101703" cy="8767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579549" y="850006"/>
            <a:ext cx="11050074" cy="1566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5251269" y="2655330"/>
            <a:ext cx="4767942" cy="3614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2181497" y="2665689"/>
            <a:ext cx="2934788" cy="1213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2173463" y="4023305"/>
            <a:ext cx="2934788" cy="2246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34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181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Edson Molina</dc:creator>
  <cp:lastModifiedBy>Edson Molina</cp:lastModifiedBy>
  <cp:revision>2</cp:revision>
  <dcterms:created xsi:type="dcterms:W3CDTF">2018-10-26T19:18:00Z</dcterms:created>
  <dcterms:modified xsi:type="dcterms:W3CDTF">2018-10-26T22:29:51Z</dcterms:modified>
</cp:coreProperties>
</file>