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6FA"/>
    <a:srgbClr val="BF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8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67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5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58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46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90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98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3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8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5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9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1008-99F4-4A56-822B-A344705D73AB}" type="datetimeFigureOut">
              <a:rPr lang="es-MX" smtClean="0"/>
              <a:t>23/11/2018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3762-7B50-49E7-AB61-679648547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96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227622" y="964190"/>
            <a:ext cx="9455283" cy="2779802"/>
            <a:chOff x="1227622" y="964190"/>
            <a:chExt cx="9455283" cy="2779802"/>
          </a:xfrm>
        </p:grpSpPr>
        <p:grpSp>
          <p:nvGrpSpPr>
            <p:cNvPr id="3" name="Grupo 2"/>
            <p:cNvGrpSpPr/>
            <p:nvPr/>
          </p:nvGrpSpPr>
          <p:grpSpPr>
            <a:xfrm>
              <a:off x="1227622" y="1110429"/>
              <a:ext cx="9195512" cy="2633563"/>
              <a:chOff x="1429558" y="1087004"/>
              <a:chExt cx="9195512" cy="2633563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1764406" y="1352281"/>
                <a:ext cx="8860664" cy="2009105"/>
              </a:xfrm>
              <a:prstGeom prst="rect">
                <a:avLst/>
              </a:prstGeom>
              <a:solidFill>
                <a:srgbClr val="D6F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963861" y="1091757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87844" y="1352281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30324" y="2272342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908891" y="1639145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3" name="Imagen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65173" y="1846078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30892" y="2897536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31462" y="2731978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421975">
                <a:off x="3621129" y="1087004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82911">
                <a:off x="1933307" y="2637962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82911">
                <a:off x="4870876" y="1150733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82911">
                <a:off x="6296200" y="2528074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41" name="Imagen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82911">
                <a:off x="7881920" y="1097369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82911">
                <a:off x="5271152" y="1871127"/>
                <a:ext cx="810838" cy="823031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757829">
                <a:off x="1429558" y="1625729"/>
                <a:ext cx="810838" cy="823031"/>
              </a:xfrm>
              <a:prstGeom prst="rect">
                <a:avLst/>
              </a:prstGeom>
            </p:spPr>
          </p:pic>
        </p:grp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82911">
              <a:off x="5037072" y="2782827"/>
              <a:ext cx="810838" cy="823031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51986" y="1967249"/>
              <a:ext cx="810838" cy="82303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12296" y="2790280"/>
              <a:ext cx="810838" cy="823031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97016" y="1732519"/>
              <a:ext cx="810838" cy="823031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91766" y="2727428"/>
              <a:ext cx="810838" cy="82303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2046" y="964190"/>
              <a:ext cx="810838" cy="823031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72067" y="1913959"/>
              <a:ext cx="810838" cy="823031"/>
            </a:xfrm>
            <a:prstGeom prst="rect">
              <a:avLst/>
            </a:prstGeom>
          </p:spPr>
        </p:pic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5075" t="15195" r="3213" b="14084"/>
          <a:stretch/>
        </p:blipFill>
        <p:spPr>
          <a:xfrm>
            <a:off x="1591939" y="3885772"/>
            <a:ext cx="8744755" cy="19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Edson Molina</dc:creator>
  <cp:lastModifiedBy>Edson Molina</cp:lastModifiedBy>
  <cp:revision>7</cp:revision>
  <dcterms:created xsi:type="dcterms:W3CDTF">2018-11-08T02:49:27Z</dcterms:created>
  <dcterms:modified xsi:type="dcterms:W3CDTF">2018-11-23T20:51:40Z</dcterms:modified>
</cp:coreProperties>
</file>