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72" r:id="rId4"/>
    <p:sldId id="262" r:id="rId5"/>
    <p:sldId id="266" r:id="rId6"/>
    <p:sldId id="263" r:id="rId7"/>
    <p:sldId id="264" r:id="rId8"/>
    <p:sldId id="257" r:id="rId9"/>
    <p:sldId id="259" r:id="rId10"/>
    <p:sldId id="260" r:id="rId11"/>
    <p:sldId id="261" r:id="rId12"/>
    <p:sldId id="265" r:id="rId13"/>
    <p:sldId id="271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3092" autoAdjust="0"/>
    <p:restoredTop sz="86464"/>
  </p:normalViewPr>
  <p:slideViewPr>
    <p:cSldViewPr snapToGrid="0">
      <p:cViewPr varScale="1">
        <p:scale>
          <a:sx n="82" d="100"/>
          <a:sy n="82" d="100"/>
        </p:scale>
        <p:origin x="176" y="7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48049-BAC9-4028-88A9-E8C16BBA40BF}" type="datetimeFigureOut">
              <a:rPr lang="en-US"/>
              <a:t>7/12/15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7ECEF-020D-44FB-9BDE-04F9FE11A5B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4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7ECEF-020D-44FB-9BDE-04F9FE11A5B6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14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7ECEF-020D-44FB-9BDE-04F9FE11A5B6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83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7ECEF-020D-44FB-9BDE-04F9FE11A5B6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62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7ECEF-020D-44FB-9BDE-04F9FE11A5B6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75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7ECEF-020D-44FB-9BDE-04F9FE11A5B6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96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7ECEF-020D-44FB-9BDE-04F9FE11A5B6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8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7ECEF-020D-44FB-9BDE-04F9FE11A5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7ECEF-020D-44FB-9BDE-04F9FE11A5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Barnhill, John H. (2011). "Watts Riots (1965)".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Danver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Steven L.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Revolts, Protests, Demonstrations, and Rebellions in American History, Volume 3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ABC-CLIO.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7ECEF-020D-44FB-9BDE-04F9FE11A5B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73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7ECEF-020D-44FB-9BDE-04F9FE11A5B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10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www.nydailynews.com</a:t>
            </a:r>
            <a:r>
              <a:rPr lang="en-US" dirty="0" smtClean="0"/>
              <a:t>/news/riots-20-yrs-gallery-1.1068886?pmSlide=1.1068857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7ECEF-020D-44FB-9BDE-04F9FE11A5B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02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www.stltoday.com</a:t>
            </a:r>
            <a:r>
              <a:rPr lang="en-US" dirty="0" smtClean="0"/>
              <a:t>/news/multimedia/special/</a:t>
            </a:r>
            <a:r>
              <a:rPr lang="en-US" dirty="0" err="1" smtClean="0"/>
              <a:t>ferguson</a:t>
            </a:r>
            <a:r>
              <a:rPr lang="en-US" dirty="0" smtClean="0"/>
              <a:t>-in-pictures/html_24b2b105-90e3-5ef0-9c65-769e848c0d31.html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7ECEF-020D-44FB-9BDE-04F9FE11A5B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99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7ECEF-020D-44FB-9BDE-04F9FE11A5B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35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7ECEF-020D-44FB-9BDE-04F9FE11A5B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4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edsu.github.io/freddiegray-tweet-viewer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4" y="1377862"/>
            <a:ext cx="8001000" cy="1002082"/>
          </a:xfrm>
        </p:spPr>
        <p:txBody>
          <a:bodyPr/>
          <a:lstStyle/>
          <a:p>
            <a:r>
              <a:rPr lang="en-US" b="1" dirty="0"/>
              <a:t>Twitter in the </a:t>
            </a:r>
            <a:r>
              <a:rPr lang="en-US" b="1" dirty="0" smtClean="0"/>
              <a:t>Archives: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4" y="2730673"/>
            <a:ext cx="6680783" cy="2354894"/>
          </a:xfrm>
        </p:spPr>
        <p:txBody>
          <a:bodyPr>
            <a:normAutofit/>
          </a:bodyPr>
          <a:lstStyle/>
          <a:p>
            <a:r>
              <a:rPr lang="en-US" sz="2800" b="1" smtClean="0"/>
              <a:t>Building </a:t>
            </a:r>
            <a:r>
              <a:rPr lang="en-US" sz="2800" b="1" dirty="0"/>
              <a:t>Collections of Social Media </a:t>
            </a:r>
            <a:r>
              <a:rPr lang="en-US" sz="2800" b="1" dirty="0" smtClean="0"/>
              <a:t>Content</a:t>
            </a:r>
          </a:p>
          <a:p>
            <a:r>
              <a:rPr lang="en-US" sz="2400" b="1" dirty="0" smtClean="0"/>
              <a:t>Bergis Jules | UC Riverside | @bergisjules</a:t>
            </a: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7-10 at 10.53.02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3704" y="1554163"/>
            <a:ext cx="9392259" cy="4152900"/>
          </a:xfrm>
        </p:spPr>
      </p:pic>
    </p:spTree>
    <p:extLst>
      <p:ext uri="{BB962C8B-B14F-4D97-AF65-F5344CB8AC3E}">
        <p14:creationId xmlns:p14="http://schemas.microsoft.com/office/powerpoint/2010/main" val="33319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7-10 at 10.53.21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9433" y="1538406"/>
            <a:ext cx="9266556" cy="4211637"/>
          </a:xfrm>
        </p:spPr>
      </p:pic>
    </p:spTree>
    <p:extLst>
      <p:ext uri="{BB962C8B-B14F-4D97-AF65-F5344CB8AC3E}">
        <p14:creationId xmlns:p14="http://schemas.microsoft.com/office/powerpoint/2010/main" val="46681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BALTIMORE UPRISING,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#</a:t>
            </a:r>
            <a:r>
              <a:rPr lang="en-US" sz="2400" b="1" dirty="0" err="1"/>
              <a:t>FreddieGray</a:t>
            </a:r>
            <a:r>
              <a:rPr lang="en-US" sz="2400" b="1" dirty="0"/>
              <a:t>: </a:t>
            </a:r>
            <a:r>
              <a:rPr lang="en-US" sz="2400" b="1" dirty="0" smtClean="0"/>
              <a:t>2,983,934 </a:t>
            </a:r>
          </a:p>
          <a:p>
            <a:endParaRPr lang="en-US" sz="2400" b="1" dirty="0"/>
          </a:p>
          <a:p>
            <a:r>
              <a:rPr lang="en-US" sz="2400" b="1" dirty="0" smtClean="0"/>
              <a:t>#</a:t>
            </a:r>
            <a:r>
              <a:rPr lang="en-US" sz="2400" b="1" dirty="0" err="1" smtClean="0"/>
              <a:t>BaltimoreUprising</a:t>
            </a:r>
            <a:r>
              <a:rPr lang="en-US" sz="2400" b="1" dirty="0" smtClean="0"/>
              <a:t> </a:t>
            </a:r>
            <a:r>
              <a:rPr lang="en-US" sz="2400" b="1" dirty="0"/>
              <a:t>+ </a:t>
            </a:r>
            <a:r>
              <a:rPr lang="en-US" sz="2400" b="1" dirty="0" smtClean="0"/>
              <a:t>#</a:t>
            </a:r>
            <a:r>
              <a:rPr lang="en-US" sz="2400" b="1" dirty="0" err="1" smtClean="0"/>
              <a:t>BaltimoreRiots</a:t>
            </a:r>
            <a:r>
              <a:rPr lang="en-US" sz="2400" b="1" dirty="0"/>
              <a:t>: </a:t>
            </a:r>
            <a:r>
              <a:rPr lang="en-US" sz="2400" b="1" dirty="0" smtClean="0"/>
              <a:t>2,195,394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b="1" dirty="0" smtClean="0"/>
              <a:t>#</a:t>
            </a:r>
            <a:r>
              <a:rPr lang="en-US" sz="2400" b="1" dirty="0" err="1" smtClean="0"/>
              <a:t>freddiegray</a:t>
            </a:r>
            <a:r>
              <a:rPr lang="en-US" sz="2400" b="1" dirty="0" smtClean="0"/>
              <a:t> </a:t>
            </a:r>
            <a:r>
              <a:rPr lang="en-US" sz="2400" b="1" dirty="0"/>
              <a:t>tweet viewer </a:t>
            </a:r>
            <a:r>
              <a:rPr lang="en-US" sz="2400" b="1" dirty="0">
                <a:hlinkClick r:id="rId3"/>
              </a:rPr>
              <a:t>http://edsu.github.io/freddiegray-tweet-viewer</a:t>
            </a:r>
            <a:r>
              <a:rPr lang="en-US" sz="2400" b="1" dirty="0" smtClean="0">
                <a:hlinkClick r:id="rId3"/>
              </a:rPr>
              <a:t>/</a:t>
            </a:r>
            <a:endParaRPr lang="en-US" sz="24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606264"/>
            <a:ext cx="8534400" cy="1112107"/>
          </a:xfrm>
        </p:spPr>
        <p:txBody>
          <a:bodyPr/>
          <a:lstStyle/>
          <a:p>
            <a:r>
              <a:rPr lang="en-US" dirty="0"/>
              <a:t>privacy and ethics </a:t>
            </a:r>
            <a:endParaRPr lang="en-US"/>
          </a:p>
        </p:txBody>
      </p:sp>
      <p:pic>
        <p:nvPicPr>
          <p:cNvPr id="4" name="Content Placeholder 3" descr="Screen Shot 2015-07-11 at 4.13.59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4426" y="290963"/>
            <a:ext cx="9562455" cy="5065712"/>
          </a:xfrm>
        </p:spPr>
      </p:pic>
    </p:spTree>
    <p:extLst>
      <p:ext uri="{BB962C8B-B14F-4D97-AF65-F5344CB8AC3E}">
        <p14:creationId xmlns:p14="http://schemas.microsoft.com/office/powerpoint/2010/main" val="14621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685800"/>
            <a:ext cx="10150667" cy="52308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3200" dirty="0"/>
              <a:t>What </a:t>
            </a:r>
            <a:r>
              <a:rPr lang="en-US" sz="3200" dirty="0" smtClean="0"/>
              <a:t>does </a:t>
            </a:r>
            <a:r>
              <a:rPr lang="en-US" sz="3200" dirty="0"/>
              <a:t>appraisal look like </a:t>
            </a:r>
            <a:r>
              <a:rPr lang="en-US" sz="3200" dirty="0" smtClean="0"/>
              <a:t>for social media content?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What </a:t>
            </a:r>
            <a:r>
              <a:rPr lang="en-US" sz="3200" dirty="0" smtClean="0"/>
              <a:t>challenges do </a:t>
            </a:r>
            <a:r>
              <a:rPr lang="en-US" sz="3200" dirty="0"/>
              <a:t>social media collections pose for traditional archival </a:t>
            </a:r>
            <a:r>
              <a:rPr lang="en-US" sz="3200" dirty="0" smtClean="0"/>
              <a:t>practices?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What about </a:t>
            </a:r>
            <a:r>
              <a:rPr lang="en-US" sz="3200" dirty="0" smtClean="0"/>
              <a:t>ethics?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558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49" y="169624"/>
            <a:ext cx="9980341" cy="6543410"/>
          </a:xfrm>
        </p:spPr>
      </p:pic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08" y="89210"/>
            <a:ext cx="9913433" cy="6682662"/>
          </a:xfrm>
        </p:spPr>
      </p:pic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7-10 at 11.09.36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413" y="239713"/>
            <a:ext cx="10952162" cy="6300857"/>
          </a:xfrm>
        </p:spPr>
      </p:pic>
    </p:spTree>
    <p:extLst>
      <p:ext uri="{BB962C8B-B14F-4D97-AF65-F5344CB8AC3E}">
        <p14:creationId xmlns:p14="http://schemas.microsoft.com/office/powerpoint/2010/main" val="254444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5041900"/>
            <a:ext cx="8534400" cy="1341966"/>
          </a:xfrm>
        </p:spPr>
        <p:txBody>
          <a:bodyPr/>
          <a:lstStyle/>
          <a:p>
            <a:r>
              <a:rPr lang="en-US" dirty="0"/>
              <a:t>watts uPRISING, 1965</a:t>
            </a:r>
          </a:p>
        </p:txBody>
      </p:sp>
      <p:pic>
        <p:nvPicPr>
          <p:cNvPr id="6" name="Content Placeholder 5" descr="Screen Shot 2015-07-10 at 11.15.18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247" y="469900"/>
            <a:ext cx="10490862" cy="4406899"/>
          </a:xfrm>
        </p:spPr>
      </p:pic>
    </p:spTree>
    <p:extLst>
      <p:ext uri="{BB962C8B-B14F-4D97-AF65-F5344CB8AC3E}">
        <p14:creationId xmlns:p14="http://schemas.microsoft.com/office/powerpoint/2010/main" val="197509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422" y="5461000"/>
            <a:ext cx="8534400" cy="1303866"/>
          </a:xfrm>
        </p:spPr>
        <p:txBody>
          <a:bodyPr/>
          <a:lstStyle/>
          <a:p>
            <a:r>
              <a:rPr lang="en-US" dirty="0"/>
              <a:t>Los Angeles Uprising, 1992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93700"/>
            <a:ext cx="10325100" cy="4940299"/>
          </a:xfrm>
        </p:spPr>
      </p:pic>
    </p:spTree>
    <p:extLst>
      <p:ext uri="{BB962C8B-B14F-4D97-AF65-F5344CB8AC3E}">
        <p14:creationId xmlns:p14="http://schemas.microsoft.com/office/powerpoint/2010/main" val="329893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5237018"/>
            <a:ext cx="8534400" cy="1325417"/>
          </a:xfrm>
        </p:spPr>
        <p:txBody>
          <a:bodyPr/>
          <a:lstStyle/>
          <a:p>
            <a:r>
              <a:rPr lang="en-US" dirty="0"/>
              <a:t>FERGUSON, 2014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0" y="249382"/>
            <a:ext cx="10307782" cy="5223163"/>
          </a:xfrm>
        </p:spPr>
      </p:pic>
    </p:spTree>
    <p:extLst>
      <p:ext uri="{BB962C8B-B14F-4D97-AF65-F5344CB8AC3E}">
        <p14:creationId xmlns:p14="http://schemas.microsoft.com/office/powerpoint/2010/main" val="88039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7-10 at 10.40.37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0636" y="1444042"/>
            <a:ext cx="9674225" cy="4083242"/>
          </a:xfrm>
        </p:spPr>
      </p:pic>
    </p:spTree>
    <p:extLst>
      <p:ext uri="{BB962C8B-B14F-4D97-AF65-F5344CB8AC3E}">
        <p14:creationId xmlns:p14="http://schemas.microsoft.com/office/powerpoint/2010/main" val="47274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7-10 at 10.52.42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0351" y="1511818"/>
            <a:ext cx="9571038" cy="4103264"/>
          </a:xfrm>
        </p:spPr>
      </p:pic>
    </p:spTree>
    <p:extLst>
      <p:ext uri="{BB962C8B-B14F-4D97-AF65-F5344CB8AC3E}">
        <p14:creationId xmlns:p14="http://schemas.microsoft.com/office/powerpoint/2010/main" val="390969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3543</TotalTime>
  <Words>140</Words>
  <Application>Microsoft Macintosh PowerPoint</Application>
  <PresentationFormat>Widescreen</PresentationFormat>
  <Paragraphs>38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Wingdings 3</vt:lpstr>
      <vt:lpstr>Slice</vt:lpstr>
      <vt:lpstr>Twitter in the Archives:</vt:lpstr>
      <vt:lpstr>PowerPoint Presentation</vt:lpstr>
      <vt:lpstr>PowerPoint Presentation</vt:lpstr>
      <vt:lpstr>PowerPoint Presentation</vt:lpstr>
      <vt:lpstr>watts uPRISING, 1965</vt:lpstr>
      <vt:lpstr>Los Angeles Uprising, 1992</vt:lpstr>
      <vt:lpstr>FERGUSON, 2014</vt:lpstr>
      <vt:lpstr>PowerPoint Presentation</vt:lpstr>
      <vt:lpstr>PowerPoint Presentation</vt:lpstr>
      <vt:lpstr>PowerPoint Presentation</vt:lpstr>
      <vt:lpstr>PowerPoint Presentation</vt:lpstr>
      <vt:lpstr>BALTIMORE UPRISING, 2015</vt:lpstr>
      <vt:lpstr>privacy and ethics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bergis jules</cp:lastModifiedBy>
  <cp:revision>26</cp:revision>
  <dcterms:created xsi:type="dcterms:W3CDTF">2014-09-12T02:12:56Z</dcterms:created>
  <dcterms:modified xsi:type="dcterms:W3CDTF">2015-07-15T13:56:13Z</dcterms:modified>
</cp:coreProperties>
</file>