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"u"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"umd 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username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'Enter your name: ")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print("Hello",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order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order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"burger"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side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"Would you like fries?"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elif</a:t>
            </a:r>
            <a:r>
              <a:rPr sz="1800">
                <a:latin typeface="Courier"/>
              </a:rPr>
              <a:t> order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'salad'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side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"What kind of dressing?"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"We only sell burgers and salads"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"You ordered:"</a:t>
            </a:r>
            <a:r>
              <a:rPr sz="1800">
                <a:latin typeface="Courier"/>
              </a:rPr>
              <a:t>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 sz="1800">
                <a:latin typeface="Courier"/>
              </a:rPr>
              <a:t>print(x) 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2019-02-01T13:14:10Z</dcterms:created>
  <dcterms:modified xsi:type="dcterms:W3CDTF">2019-02-01T13:14:10Z</dcterms:modified>
</cp:coreProperties>
</file>