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y4e.com" TargetMode="External" /><Relationship Id="rId3" Type="http://schemas.openxmlformats.org/officeDocument/2006/relationships/hyperlink" Target="https://docs.python.org/3/tutorial/index.html" TargetMode="External" /><Relationship Id="rId4" Type="http://schemas.openxmlformats.org/officeDocument/2006/relationships/hyperlink" Target="https://www.cs.uct.ac.za/mit_notes/python/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</a:t>
            </a:r>
            <a:r>
              <a:rPr/>
              <a:t> </a:t>
            </a:r>
            <a:r>
              <a:rPr/>
              <a:t>326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Programing:</a:t>
            </a:r>
            <a:r>
              <a:rPr/>
              <a:t> </a:t>
            </a:r>
            <a:r>
              <a:rPr/>
              <a:t>Introduction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buNone/>
            </a:pPr>
            <a:r>
              <a:rPr/>
              <a:t>Go around the room introducing ourselves.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find the syllabus on ELMS and also on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Outcomes</a:t>
            </a:r>
          </a:p>
          <a:p>
            <a:pPr lvl="1">
              <a:buAutoNum type="arabicPeriod"/>
            </a:pPr>
            <a:r>
              <a:rPr/>
              <a:t>Design, program, and debug Python programs.</a:t>
            </a:r>
          </a:p>
          <a:p>
            <a:pPr lvl="1">
              <a:buAutoNum type="arabicPeriod"/>
            </a:pPr>
            <a:r>
              <a:rPr/>
              <a:t>Collect, process, and analyze data.</a:t>
            </a:r>
          </a:p>
          <a:p>
            <a:pPr lvl="1">
              <a:buAutoNum type="arabicPeriod"/>
            </a:pPr>
            <a:r>
              <a:rPr/>
              <a:t>Test and assess code quality.</a:t>
            </a:r>
          </a:p>
          <a:p>
            <a:pPr lvl="1">
              <a:buAutoNum type="arabicPeriod"/>
            </a:pPr>
            <a:r>
              <a:rPr/>
              <a:t>Understand how code expresses values &amp; ethics.</a:t>
            </a:r>
          </a:p>
          <a:p>
            <a:pPr lvl="1">
              <a:buAutoNum type="arabicPeriod"/>
            </a:pPr>
            <a:r>
              <a:rPr/>
              <a:t>Write clear and effective documentation.</a:t>
            </a:r>
          </a:p>
          <a:p>
            <a:pPr lvl="1">
              <a:buAutoNum type="arabicPeriod"/>
            </a:pPr>
            <a:r>
              <a:rPr/>
              <a:t>Gain competency with tools for managing code.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Exercises/Quizzes</a:t>
                      </a:r>
                      <a:r>
                        <a:rPr/>
                        <a:t> </a:t>
                      </a:r>
                      <a:r>
                        <a:rPr/>
                        <a:t>(10)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Homework</a:t>
                      </a:r>
                      <a:r>
                        <a:rPr/>
                        <a:t> </a:t>
                      </a:r>
                      <a:r>
                        <a:rPr/>
                        <a:t>(5)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Midterms</a:t>
                      </a:r>
                      <a:r>
                        <a:rPr/>
                        <a:t> </a:t>
                      </a:r>
                      <a:r>
                        <a:rPr/>
                        <a:t>(2)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Reflections</a:t>
                      </a:r>
                      <a:r>
                        <a:rPr/>
                        <a:t> </a:t>
                      </a:r>
                      <a:r>
                        <a:rPr/>
                        <a:t>(3)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Final</a:t>
                      </a:r>
                      <a:r>
                        <a:rPr/>
                        <a:t> </a:t>
                      </a:r>
                      <a:r>
                        <a:rPr/>
                        <a:t>Project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Participation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Charles R. Severance, </a:t>
            </a:r>
            <a:r>
              <a:rPr>
                <a:hlinkClick r:id="rId2"/>
              </a:rPr>
              <a:t>Python for Everybody: Exploring Data Using Python 3</a:t>
            </a:r>
            <a:r>
              <a:rPr/>
              <a:t>.</a:t>
            </a:r>
          </a:p>
          <a:p>
            <a:pPr lvl="1"/>
            <a:r>
              <a:rPr>
                <a:hlinkClick r:id="rId3"/>
              </a:rPr>
              <a:t>The Python Tutorial</a:t>
            </a:r>
            <a:r>
              <a:rPr/>
              <a:t>, v3.7.2, Python Software Foundation.</a:t>
            </a:r>
          </a:p>
          <a:p>
            <a:pPr lvl="1"/>
            <a:r>
              <a:rPr>
                <a:hlinkClick r:id="rId4"/>
              </a:rPr>
              <a:t>Object-Oriented Programming in Python</a:t>
            </a:r>
            <a:r>
              <a:rPr/>
              <a:t>, University of Cape Town.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 time we’ll install some things in class.</a:t>
            </a:r>
          </a:p>
          <a:p>
            <a:pPr lvl="1"/>
            <a:r>
              <a:rPr/>
              <a:t>Python: for programming.</a:t>
            </a:r>
          </a:p>
          <a:p>
            <a:pPr lvl="1"/>
            <a:r>
              <a:rPr/>
              <a:t>Visual Studio Code: for editing, terminal, REPl.</a:t>
            </a:r>
          </a:p>
          <a:p>
            <a:pPr lvl="1"/>
            <a:r>
              <a:rPr/>
              <a:t>Git: for version control.</a:t>
            </a:r>
          </a:p>
          <a:p>
            <a:pPr lvl="1"/>
            <a:r>
              <a:rPr/>
              <a:t>Slack: for group chat.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 326</dc:title>
  <dc:creator/>
  <cp:keywords/>
  <dcterms:created xsi:type="dcterms:W3CDTF">2019-01-28T00:27:04Z</dcterms:created>
  <dcterms:modified xsi:type="dcterms:W3CDTF">2019-01-28T00:27:04Z</dcterms:modified>
</cp:coreProperties>
</file>