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Syllabus and other course materials can be found on ELMS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Little History</a:t>
            </a:r>
          </a:p>
          <a:p>
            <a:pPr lvl="1"/>
            <a:r>
              <a:rPr/>
              <a:t>High level</a:t>
            </a:r>
          </a:p>
          <a:p>
            <a:pPr lvl="1"/>
            <a:r>
              <a:rPr/>
              <a:t>Rapid development</a:t>
            </a:r>
          </a:p>
          <a:p>
            <a:pPr lvl="1"/>
            <a:r>
              <a:rPr/>
              <a:t>Multi-purpose</a:t>
            </a:r>
          </a:p>
          <a:p>
            <a:pPr lvl="1"/>
            <a:r>
              <a:rPr/>
              <a:t>Batteries included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Explain OOP concepts, principles, and design patterns.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is divided into 11 modules</a:t>
            </a:r>
          </a:p>
          <a:p>
            <a:pPr lvl="1"/>
            <a:r>
              <a:rPr/>
              <a:t>Preparation assignments can be completed over the course of the week</a:t>
            </a:r>
          </a:p>
          <a:p>
            <a:pPr lvl="1"/>
            <a:r>
              <a:rPr/>
              <a:t>Class 1 of each module will be an introduction to the topic (lecture)</a:t>
            </a:r>
          </a:p>
          <a:p>
            <a:pPr lvl="1"/>
            <a:r>
              <a:rPr/>
              <a:t>Class 2 will be a combination of lecture and whiteboarding/practice</a:t>
            </a:r>
          </a:p>
          <a:p>
            <a:pPr lvl="1"/>
            <a:r>
              <a:rPr/>
              <a:t>Class 3 will be a lab, with hands-on practice activities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Laptop - Windows, Linux, or Mac</a:t>
            </a:r>
          </a:p>
          <a:p>
            <a:pPr lvl="1"/>
            <a:r>
              <a:rPr/>
              <a:t>Python - </a:t>
            </a:r>
            <a:r>
              <a:rPr>
                <a:hlinkClick r:id="rId2"/>
              </a:rPr>
              <a:t>https://python.org/download</a:t>
            </a:r>
          </a:p>
          <a:p>
            <a:pPr lvl="1"/>
            <a:r>
              <a:rPr/>
              <a:t>An Editor (e.g. Atom, Sublime Text, Notepad++) or IDE (PyCharm, Visual Studio, Eclipse).</a:t>
            </a:r>
          </a:p>
          <a:p>
            <a:pPr lvl="0" marL="0" indent="0">
              <a:buNone/>
            </a:pPr>
            <a:r>
              <a:rPr/>
              <a:t>We’ll spend some time on installation next time.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2019-01-28T04:54:21Z</dcterms:created>
  <dcterms:modified xsi:type="dcterms:W3CDTF">2019-01-28T04:54:21Z</dcterms:modified>
</cp:coreProperties>
</file>