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</a:t>
            </a:r>
            <a:r>
              <a:rPr/>
              <a:t> </a:t>
            </a:r>
            <a:r>
              <a:rPr/>
              <a:t>326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Programing:</a:t>
            </a:r>
            <a:r>
              <a:rPr/>
              <a:t> </a:t>
            </a:r>
            <a:r>
              <a:rPr/>
              <a:t>Introduction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:::</a:t>
            </a:r>
          </a:p>
          <a:p>
            <a:pPr lvl="0" marL="0" indent="0">
              <a:buNone/>
            </a:pPr>
            <a:r>
              <a:rPr/>
              <a:t>Go around the room introducing ourselves.</a:t>
            </a:r>
          </a:p>
          <a:p>
            <a:pPr lvl="0" marL="0" indent="0">
              <a:buNone/>
            </a:pPr>
            <a:r>
              <a:rPr/>
              <a:t>:::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find the syllabus on ELMS and also on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Outcomes</a:t>
            </a:r>
          </a:p>
          <a:p>
            <a:pPr lvl="1">
              <a:buAutoNum type="arabicPeriod"/>
            </a:pPr>
            <a:r>
              <a:rPr/>
              <a:t>Design, program, and debug Python programs.</a:t>
            </a:r>
          </a:p>
          <a:p>
            <a:pPr lvl="1">
              <a:buAutoNum type="arabicPeriod"/>
            </a:pPr>
            <a:r>
              <a:rPr/>
              <a:t>Collect, process, and analyze data.</a:t>
            </a:r>
          </a:p>
          <a:p>
            <a:pPr lvl="1">
              <a:buAutoNum type="arabicPeriod"/>
            </a:pPr>
            <a:r>
              <a:rPr/>
              <a:t>Test and assess code quality.</a:t>
            </a:r>
          </a:p>
          <a:p>
            <a:pPr lvl="1">
              <a:buAutoNum type="arabicPeriod"/>
            </a:pPr>
            <a:r>
              <a:rPr/>
              <a:t>Understand how code expresses values &amp; ethics.</a:t>
            </a:r>
          </a:p>
          <a:p>
            <a:pPr lvl="1">
              <a:buAutoNum type="arabicPeriod"/>
            </a:pPr>
            <a:r>
              <a:rPr/>
              <a:t>Write clear and effective documentation.</a:t>
            </a:r>
          </a:p>
          <a:p>
            <a:pPr lvl="1">
              <a:buAutoNum type="arabicPeriod"/>
            </a:pPr>
            <a:r>
              <a:rPr/>
              <a:t>Gain competency with tools for managing code.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 326</dc:title>
  <dc:creator/>
  <cp:keywords/>
  <dcterms:created xsi:type="dcterms:W3CDTF">2019-01-27T22:23:22Z</dcterms:created>
  <dcterms:modified xsi:type="dcterms:W3CDTF">2019-01-27T22:23:22Z</dcterms:modified>
</cp:coreProperties>
</file>