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95" r:id="rId3"/>
    <p:sldId id="308" r:id="rId4"/>
    <p:sldId id="309" r:id="rId5"/>
    <p:sldId id="310" r:id="rId6"/>
    <p:sldId id="311" r:id="rId7"/>
    <p:sldId id="31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0"/>
    <p:restoredTop sz="93910"/>
  </p:normalViewPr>
  <p:slideViewPr>
    <p:cSldViewPr snapToGrid="0" snapToObjects="1">
      <p:cViewPr varScale="1">
        <p:scale>
          <a:sx n="147" d="100"/>
          <a:sy n="147" d="100"/>
        </p:scale>
        <p:origin x="208" y="7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487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84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79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23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31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Exceptions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Object-Oriented Programming, </a:t>
            </a:r>
            <a:r>
              <a:rPr lang="en" sz="2000" u="none" strike="noStrike" cap="none" dirty="0" err="1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ch.</a:t>
            </a: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589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 dirty="0">
                <a:solidFill>
                  <a:srgbClr val="FF9300"/>
                </a:solidFill>
                <a:sym typeface="Cabin"/>
              </a:rPr>
              <a:t>Review: Error Checking</a:t>
            </a: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far in this course, we have focused on checking as a way of handling error.  For example, checking user input and asking the user to re-enter where necessary.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589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dirty="0">
                <a:solidFill>
                  <a:srgbClr val="FF9300"/>
                </a:solidFill>
                <a:sym typeface="Cabin"/>
              </a:rPr>
              <a:t>Exceptions</a:t>
            </a:r>
            <a:endParaRPr lang="en" sz="40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1428693"/>
            <a:ext cx="8284029" cy="205473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already seen exceptions: when errors have slipped through our checks, or when bugs occur in our code, Python “raises” an exception.</a:t>
            </a:r>
          </a:p>
        </p:txBody>
      </p:sp>
    </p:spTree>
    <p:extLst>
      <p:ext uri="{BB962C8B-B14F-4D97-AF65-F5344CB8AC3E}">
        <p14:creationId xmlns:p14="http://schemas.microsoft.com/office/powerpoint/2010/main" val="5924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589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dirty="0">
                <a:solidFill>
                  <a:srgbClr val="FF9300"/>
                </a:solidFill>
                <a:sym typeface="Cabin"/>
              </a:rPr>
              <a:t>Exceptions are Objects</a:t>
            </a:r>
            <a:endParaRPr lang="en" sz="40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1715589"/>
            <a:ext cx="8284029" cy="211618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built in exceptions are members of an Exceptions class.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define your own subclasses of exception</a:t>
            </a:r>
            <a:r>
              <a:rPr lang="en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</a:t>
            </a:r>
            <a:r>
              <a:rPr lang="en-US" sz="23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MyException</a:t>
            </a:r>
            <a:r>
              <a:rPr lang="en-US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(Exception):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4220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589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dirty="0">
                <a:solidFill>
                  <a:srgbClr val="FF9300"/>
                </a:solidFill>
                <a:sym typeface="Cabin"/>
              </a:rPr>
              <a:t>Raising Exceptions</a:t>
            </a:r>
            <a:endParaRPr lang="en" sz="40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1715589"/>
            <a:ext cx="8284029" cy="211618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raise your own exception, use the “raise” keyword.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not </a:t>
            </a:r>
            <a:r>
              <a:rPr lang="en-US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isinstance</a:t>
            </a:r>
            <a:r>
              <a:rPr lang="en-US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(x, </a:t>
            </a:r>
            <a:r>
              <a:rPr lang="en-US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):		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raise </a:t>
            </a:r>
            <a:r>
              <a:rPr lang="en-US" sz="23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NotIntException</a:t>
            </a:r>
            <a:r>
              <a:rPr lang="en-US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74200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589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dirty="0">
                <a:solidFill>
                  <a:srgbClr val="FF9300"/>
                </a:solidFill>
                <a:sym typeface="Cabin"/>
              </a:rPr>
              <a:t>Catching Exceptions </a:t>
            </a:r>
            <a:endParaRPr lang="en" sz="40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1715589"/>
            <a:ext cx="8284029" cy="211618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prevent exceptions from killing your program, you can handle, or “catch” them.  You use the “try … except” construct to do this.</a:t>
            </a:r>
          </a:p>
        </p:txBody>
      </p:sp>
    </p:spTree>
    <p:extLst>
      <p:ext uri="{BB962C8B-B14F-4D97-AF65-F5344CB8AC3E}">
        <p14:creationId xmlns:p14="http://schemas.microsoft.com/office/powerpoint/2010/main" val="342773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589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dirty="0">
                <a:solidFill>
                  <a:srgbClr val="FF9300"/>
                </a:solidFill>
                <a:sym typeface="Cabin"/>
              </a:rPr>
              <a:t>Catching Exceptions </a:t>
            </a:r>
            <a:endParaRPr lang="en" sz="4000" u="none" strike="noStrike" cap="none" dirty="0">
              <a:solidFill>
                <a:srgbClr val="FF9300"/>
              </a:solidFill>
              <a:sym typeface="Cabin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1715589"/>
            <a:ext cx="8284029" cy="211618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addition to try and except, you can also add “else” and “finally” clauses.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 code will be run if there are no exceptions (chances are you won’t need to use this often).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Finally is for code that runs no matter what (this is commonly used for cleanup tasks).</a:t>
            </a:r>
          </a:p>
        </p:txBody>
      </p:sp>
    </p:spTree>
    <p:extLst>
      <p:ext uri="{BB962C8B-B14F-4D97-AF65-F5344CB8AC3E}">
        <p14:creationId xmlns:p14="http://schemas.microsoft.com/office/powerpoint/2010/main" val="64135987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269</Words>
  <Application>Microsoft Macintosh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ヒラギノ角ゴ ProN W3</vt:lpstr>
      <vt:lpstr>Arial</vt:lpstr>
      <vt:lpstr>Cabin</vt:lpstr>
      <vt:lpstr>Gill Sans</vt:lpstr>
      <vt:lpstr>Title &amp; Subtitle</vt:lpstr>
      <vt:lpstr>Exceptions</vt:lpstr>
      <vt:lpstr>Review: Error Checking</vt:lpstr>
      <vt:lpstr>Exceptions</vt:lpstr>
      <vt:lpstr>Exceptions are Objects</vt:lpstr>
      <vt:lpstr>Raising Exceptions</vt:lpstr>
      <vt:lpstr>Catching Exceptions </vt:lpstr>
      <vt:lpstr>Catching Exceptions 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Joshua Allan Westgard</cp:lastModifiedBy>
  <cp:revision>71</cp:revision>
  <dcterms:modified xsi:type="dcterms:W3CDTF">2018-04-20T16:49:03Z</dcterms:modified>
</cp:coreProperties>
</file>