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8" Type="http://schemas.openxmlformats.org/officeDocument/2006/relationships/viewProps" Target="viewProps.xml" /><Relationship Id="rId3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lyric[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x.upper()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reassigns x 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 sz="1800"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 sz="1800"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 sz="1800"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colors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"green"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color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colors:</a:t>
            </a:r>
            <a:br/>
            <a:r>
              <a:rPr sz="1800">
                <a:latin typeface="Courier"/>
              </a:rPr>
              <a:t>    print(color)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'world'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 sz="1800"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From atoms to molecules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my_dictionary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dict()</a:t>
            </a:r>
            <a:br/>
            <a:r>
              <a:rPr sz="1800">
                <a:latin typeface="Courier"/>
              </a:rPr>
              <a:t>my_dictionary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</a:t>
            </a:r>
            <a:br/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print(phone_book[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 (more)</a:t>
            </a:r>
          </a:p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k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phone_book.keys():</a:t>
            </a:r>
            <a:br/>
            <a:r>
              <a:rPr sz="1800"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val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phone_book.values():</a:t>
            </a:r>
            <a:br/>
            <a:r>
              <a:rPr sz="1800"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key, val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phone_book.values():</a:t>
            </a:r>
            <a:br/>
            <a:r>
              <a:rPr sz="1800"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phone_book.pop(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again?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.values() method of dictionaries returns key/value pairs as a tuple: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name, number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phone_book.items():</a:t>
            </a:r>
            <a:br/>
            <a:r>
              <a:rPr sz="1800">
                <a:latin typeface="Courier"/>
              </a:rPr>
              <a:t>    print(name, number)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type(s)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'str'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help(s)</a:t>
            </a:r>
            <a:br/>
            <a:r>
              <a:rPr sz="1800">
                <a:latin typeface="Courier"/>
              </a:rPr>
              <a:t>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dir(s)</a:t>
            </a:r>
            <a:br/>
            <a:r>
              <a:rPr sz="1800"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2019-02-13T10:50:27Z</dcterms:created>
  <dcterms:modified xsi:type="dcterms:W3CDTF">2019-02-13T10:50:27Z</dcterms:modified>
</cp:coreProperties>
</file>