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/download" TargetMode="External" /><Relationship Id="rId3" Type="http://schemas.openxmlformats.org/officeDocument/2006/relationships/hyperlink" Target="https://code.visualstudio.com/" TargetMode="External" /><Relationship Id="rId4" Type="http://schemas.openxmlformats.org/officeDocument/2006/relationships/hyperlink" Target="https://git-scm.com/" TargetMode="External" /><Relationship Id="rId5" Type="http://schemas.openxmlformats.org/officeDocument/2006/relationships/hyperlink" Target="http://umd-cis.slack.com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find the syllabus on ELMS and also 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Outcomes</a:t>
            </a:r>
          </a:p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Gain competency with tools for managing code.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 time we’ll install some things in class.</a:t>
            </a:r>
          </a:p>
          <a:p>
            <a:pPr lvl="1"/>
            <a:r>
              <a:rPr>
                <a:hlinkClick r:id="rId2"/>
              </a:rPr>
              <a:t>Python</a:t>
            </a:r>
            <a:r>
              <a:rPr/>
              <a:t>: for programming.</a:t>
            </a:r>
          </a:p>
          <a:p>
            <a:pPr lvl="1"/>
            <a:r>
              <a:rPr>
                <a:hlinkClick r:id="rId3"/>
              </a:rPr>
              <a:t>Code</a:t>
            </a:r>
            <a:r>
              <a:rPr/>
              <a:t>: for editing, terminal, REPL.</a:t>
            </a:r>
          </a:p>
          <a:p>
            <a:pPr lvl="1"/>
            <a:r>
              <a:rPr>
                <a:hlinkClick r:id="rId4"/>
              </a:rPr>
              <a:t>Git</a:t>
            </a:r>
            <a:r>
              <a:rPr/>
              <a:t>: for version control.</a:t>
            </a:r>
          </a:p>
          <a:p>
            <a:pPr lvl="1"/>
            <a:r>
              <a:rPr>
                <a:hlinkClick r:id="rId5"/>
              </a:rPr>
              <a:t>Slack</a:t>
            </a:r>
            <a:r>
              <a:rPr/>
              <a:t>: for group chat.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10:30?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2019-01-30T02:52:19Z</dcterms:created>
  <dcterms:modified xsi:type="dcterms:W3CDTF">2019-01-30T02:52:19Z</dcterms:modified>
</cp:coreProperties>
</file>