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64558ff7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64558ff7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64558ff7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64558ff7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64558ff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64558ff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64558ff7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64558ff7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64558ff7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64558ff7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64558ff7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64558ff7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6a1f14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6a1f14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6a1f1471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6a1f1471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64558ff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64558ff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6a1f1471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6a1f1471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53b78da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53b78da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6a1f1471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6a1f1471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6a1f1471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6a1f147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64558ff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64558ff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Computing Probabilistic Explanations</a:t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Decision Trees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46353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Marcelo Arenas, Pablo Barceló, Miguel Romero, Bernardo Subercaseaux</a:t>
            </a:r>
            <a:endParaRPr sz="1400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197000" y="4024925"/>
            <a:ext cx="46353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l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by: Mateusz Błajda, Maciej Nadolski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Trackable Cases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We can find polynomial algorithms for both minimum and minimal </a:t>
            </a:r>
            <a:r>
              <a:rPr lang="pl"/>
              <a:t>δ-SR if we apply some restrictions: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Bounded split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Monotonicity</a:t>
            </a:r>
            <a:endParaRPr/>
          </a:p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Bounded split number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 - decision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U - set of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</a:t>
            </a:r>
            <a:r>
              <a:rPr baseline="-25000" lang="pl"/>
              <a:t>u</a:t>
            </a:r>
            <a:r>
              <a:rPr baseline="30000" lang="pl"/>
              <a:t>↓</a:t>
            </a:r>
            <a:r>
              <a:rPr lang="pl"/>
              <a:t>- set of nodes in a subtree rooted in 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N</a:t>
            </a:r>
            <a:r>
              <a:rPr baseline="-25000" lang="pl"/>
              <a:t>u</a:t>
            </a:r>
            <a:r>
              <a:rPr baseline="30000" lang="pl"/>
              <a:t>↑</a:t>
            </a:r>
            <a:r>
              <a:rPr lang="pl"/>
              <a:t>- all the other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F(U) - set of features in nodes U</a:t>
            </a:r>
            <a:endParaRPr/>
          </a:p>
        </p:txBody>
      </p:sp>
      <p:sp>
        <p:nvSpPr>
          <p:cNvPr id="137" name="Google Shape;137;p2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/>
              <a:t>Split number = 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900"/>
              <a:t>max </a:t>
            </a:r>
            <a:r>
              <a:rPr baseline="-25000" lang="pl" sz="1900"/>
              <a:t>node u in T</a:t>
            </a:r>
            <a:r>
              <a:rPr lang="pl" sz="1900"/>
              <a:t> |F(</a:t>
            </a:r>
            <a:r>
              <a:rPr lang="pl" sz="1900"/>
              <a:t>N</a:t>
            </a:r>
            <a:r>
              <a:rPr baseline="-25000" lang="pl" sz="1900"/>
              <a:t>u</a:t>
            </a:r>
            <a:r>
              <a:rPr baseline="30000" lang="pl" sz="1900"/>
              <a:t>↓</a:t>
            </a:r>
            <a:r>
              <a:rPr lang="pl" sz="1900"/>
              <a:t>)∩ F(</a:t>
            </a:r>
            <a:r>
              <a:rPr lang="pl" sz="1900"/>
              <a:t>N</a:t>
            </a:r>
            <a:r>
              <a:rPr baseline="-25000" lang="pl" sz="1900"/>
              <a:t>u</a:t>
            </a:r>
            <a:r>
              <a:rPr baseline="30000" lang="pl" sz="1900"/>
              <a:t>↑</a:t>
            </a:r>
            <a:r>
              <a:rPr lang="pl" sz="1900"/>
              <a:t>)|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The measure of interaction (number of common features) between the subtrees of the form T</a:t>
            </a:r>
            <a:r>
              <a:rPr baseline="-25000" lang="pl"/>
              <a:t>u</a:t>
            </a:r>
            <a:r>
              <a:rPr lang="pl"/>
              <a:t> and their exterior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Bounded split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Let c ≥ 1 be a fixed integer. Both Compute-Minimum-SR and Compute-Minimal-SR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can be solved in polynomial time for decision trees with split number at most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Proof in the paper</a:t>
            </a:r>
            <a:endParaRPr/>
          </a:p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Monotonicity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Lets define an order: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x≼</a:t>
            </a:r>
            <a:r>
              <a:rPr lang="pl"/>
              <a:t>y iff x[i] ≤ y[i], for all i ∈ {1, . . . , n}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Model M is monotone if: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x≼y</a:t>
            </a:r>
            <a:r>
              <a:rPr lang="pl"/>
              <a:t> ⇒ M(x) ≤ M(y).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So basically if M(x) = 1 than if we replace any 0 in x with 1 and get x’: M(x’) = 1</a:t>
            </a:r>
            <a:endParaRPr/>
          </a:p>
        </p:txBody>
      </p:sp>
      <p:sp>
        <p:nvSpPr>
          <p:cNvPr id="151" name="Google Shape;151;p2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For monotone models we can find both minimal and minimum δ-sufficient reasons in polynomial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Again, proof in a paper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SAT to the Rescue!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We can encode minimal/minimum δ-sufficient reasons problem as CNF satisfiability (SAT) problem. (like any NP problem)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We can then use SAT Solvers to solve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Such encryptions are described in the paper.</a:t>
            </a:r>
            <a:endParaRPr/>
          </a:p>
        </p:txBody>
      </p:sp>
      <p:sp>
        <p:nvSpPr>
          <p:cNvPr id="158" name="Google Shape;158;p2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Thank you for your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Background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46278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A decision 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Binary features and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Sufficient reason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a form of local explanation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a set of features which are sufficient for a particular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600" y="1352050"/>
            <a:ext cx="26670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5027600" y="3333250"/>
            <a:ext cx="3804600" cy="16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x = (1, 1, 1); M(x) = 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Sufficient reasons: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y = {1, 2, 3}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y = {1, 3}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Minimal/minimum sufficient reason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sufficient reason is minimal if it’s minimal under subset partial ordering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requiring y to be subset minimal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sufficient reason is minimum if it’s minimal under reason size ordering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requiring |y| to be minimal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832400" y="3278975"/>
            <a:ext cx="39999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x = (1, 0, 0); M(x) = 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Minimal reasons: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y = {1}; y = {2, 3}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Minimum reason: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y = {1}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675" y="1435899"/>
            <a:ext cx="2060800" cy="17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Minimal sufficient reason algorithm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A fairly straightforward polynomial time algorithm:</a:t>
            </a:r>
            <a:endParaRPr/>
          </a:p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386" y="1902525"/>
            <a:ext cx="5951225" cy="29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Minimum sufficient reason algorithm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can’t be computed in polynomial time (assuming P != NP)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proof in previous work (2020)</a:t>
            </a:r>
            <a:endParaRPr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δ-sufficient reasons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treat all unspecified features as random with uniform distribution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y is a δ-sufficient reason for x if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P(M(x) = M(Y)) &gt; δ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Y is an instance that is equal to x on features in y, uniformly distributed otherwise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we define minimal/minimum δ-sufficient reasons analogously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l"/>
              <a:t>finding both is an NP-hard problem</a:t>
            </a:r>
            <a:endParaRPr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δ-sufficient reasons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1716350"/>
            <a:ext cx="67627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δ-sufficient reasons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925" y="1341300"/>
            <a:ext cx="5552162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Time complexity of </a:t>
            </a:r>
            <a:r>
              <a:rPr lang="pl"/>
              <a:t>δ-sufficient reasons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We consider the problem of computing minimum/minimal </a:t>
            </a:r>
            <a:r>
              <a:rPr lang="pl"/>
              <a:t>δ-SR for a fixed δ∈(0,1]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A</a:t>
            </a:r>
            <a:r>
              <a:rPr lang="pl"/>
              <a:t>ssuming that PTIME ≠ NP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There is no polynomial-time algorithm for δ-Compute-Minimum-SR.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There is no polynomial-time algorithm for δ-Compute-Minimal-SR.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(Proofs in a paper)</a:t>
            </a:r>
            <a:endParaRPr/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4728100" y="1505700"/>
            <a:ext cx="4104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For δ = 1 there exists a polynomial algorithm, based on observation 1. For </a:t>
            </a:r>
            <a:r>
              <a:rPr lang="pl">
                <a:solidFill>
                  <a:schemeClr val="lt1"/>
                </a:solidFill>
              </a:rPr>
              <a:t>δ ≠ 1 observation is no longer valid.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See example 2: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y</a:t>
            </a:r>
            <a:r>
              <a:rPr baseline="-25000" lang="pl">
                <a:solidFill>
                  <a:schemeClr val="lt1"/>
                </a:solidFill>
              </a:rPr>
              <a:t>{1,2,3}</a:t>
            </a:r>
            <a:r>
              <a:rPr lang="pl">
                <a:solidFill>
                  <a:schemeClr val="lt1"/>
                </a:solidFill>
              </a:rPr>
              <a:t>is ⅝-SR but is not minimal, because y</a:t>
            </a:r>
            <a:r>
              <a:rPr baseline="-25000" lang="pl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∅</a:t>
            </a:r>
            <a:r>
              <a:rPr lang="pl">
                <a:solidFill>
                  <a:schemeClr val="lt1"/>
                </a:solidFill>
              </a:rPr>
              <a:t> is also ⅝-SR. But if we remove any feature from y</a:t>
            </a:r>
            <a:r>
              <a:rPr baseline="-25000" lang="pl">
                <a:solidFill>
                  <a:schemeClr val="lt1"/>
                </a:solidFill>
              </a:rPr>
              <a:t>{1,2,3}</a:t>
            </a:r>
            <a:r>
              <a:rPr lang="pl">
                <a:solidFill>
                  <a:schemeClr val="lt1"/>
                </a:solidFill>
              </a:rPr>
              <a:t> we don’t get ⅝-SR.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solidFill>
                  <a:schemeClr val="lt1"/>
                </a:solidFill>
              </a:rPr>
              <a:t>So, we cannot use similar algorithm.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