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97" r:id="rId6"/>
    <p:sldId id="258" r:id="rId7"/>
    <p:sldId id="298" r:id="rId8"/>
    <p:sldId id="299" r:id="rId9"/>
    <p:sldId id="300" r:id="rId10"/>
    <p:sldId id="301" r:id="rId11"/>
    <p:sldId id="302" r:id="rId12"/>
    <p:sldId id="303" r:id="rId13"/>
    <p:sldId id="304" r:id="rId14"/>
  </p:sldIdLst>
  <p:sldSz cx="9144000" cy="5143500" type="screen16x9"/>
  <p:notesSz cx="6858000" cy="9144000"/>
  <p:embeddedFontLst>
    <p:embeddedFont>
      <p:font typeface="Annie Use Your Telescope" panose="02000000000000000000"/>
      <p:regular r:id="rId18"/>
    </p:embeddedFont>
    <p:embeddedFont>
      <p:font typeface="Poppins Light" panose="00000400000000000000"/>
      <p:regular r:id="rId19"/>
    </p:embeddedFont>
    <p:embeddedFont>
      <p:font typeface="Fredoka One" panose="0200000000000000000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6A23D89-BF30-43C7-90EE-A5D571AAD6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" name="Google Shape;28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7" name="Google Shape;28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g122ec61ca6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6" name="Google Shape;2886;g122ec61ca6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9" name="Google Shape;2899;g122ec61ca6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0" name="Google Shape;2900;g122ec61ca6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18200" y="1541819"/>
            <a:ext cx="5907600" cy="18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62325" y="3584331"/>
            <a:ext cx="4619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1004000" y="-428850"/>
            <a:ext cx="11084605" cy="5941421"/>
            <a:chOff x="-1004000" y="-428850"/>
            <a:chExt cx="11084605" cy="5941421"/>
          </a:xfrm>
        </p:grpSpPr>
        <p:sp>
          <p:nvSpPr>
            <p:cNvPr id="12" name="Google Shape;12;p2"/>
            <p:cNvSpPr/>
            <p:nvPr/>
          </p:nvSpPr>
          <p:spPr>
            <a:xfrm>
              <a:off x="-955221" y="-328025"/>
              <a:ext cx="2007286" cy="1559230"/>
            </a:xfrm>
            <a:custGeom>
              <a:avLst/>
              <a:gdLst/>
              <a:ahLst/>
              <a:cxnLst/>
              <a:rect l="l" t="t" r="r" b="b"/>
              <a:pathLst>
                <a:path w="21070" h="16366" extrusionOk="0">
                  <a:moveTo>
                    <a:pt x="11575" y="1"/>
                  </a:moveTo>
                  <a:cubicBezTo>
                    <a:pt x="9653" y="1"/>
                    <a:pt x="7161" y="693"/>
                    <a:pt x="4635" y="3327"/>
                  </a:cubicBezTo>
                  <a:cubicBezTo>
                    <a:pt x="1" y="8151"/>
                    <a:pt x="3308" y="16365"/>
                    <a:pt x="9455" y="16365"/>
                  </a:cubicBezTo>
                  <a:cubicBezTo>
                    <a:pt x="10370" y="16365"/>
                    <a:pt x="11349" y="16183"/>
                    <a:pt x="12373" y="15781"/>
                  </a:cubicBezTo>
                  <a:cubicBezTo>
                    <a:pt x="20273" y="12675"/>
                    <a:pt x="21069" y="3003"/>
                    <a:pt x="15124" y="846"/>
                  </a:cubicBezTo>
                  <a:cubicBezTo>
                    <a:pt x="15124" y="846"/>
                    <a:pt x="13699" y="1"/>
                    <a:pt x="115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198045" y="3763601"/>
              <a:ext cx="142576" cy="107539"/>
            </a:xfrm>
            <a:custGeom>
              <a:avLst/>
              <a:gdLst/>
              <a:ahLst/>
              <a:cxnLst/>
              <a:rect l="l" t="t" r="r" b="b"/>
              <a:pathLst>
                <a:path w="1721" h="1298" extrusionOk="0">
                  <a:moveTo>
                    <a:pt x="854" y="1"/>
                  </a:moveTo>
                  <a:cubicBezTo>
                    <a:pt x="423" y="1"/>
                    <a:pt x="1" y="484"/>
                    <a:pt x="199" y="923"/>
                  </a:cubicBezTo>
                  <a:cubicBezTo>
                    <a:pt x="323" y="1202"/>
                    <a:pt x="563" y="1297"/>
                    <a:pt x="786" y="1297"/>
                  </a:cubicBezTo>
                  <a:cubicBezTo>
                    <a:pt x="1017" y="1297"/>
                    <a:pt x="1230" y="1194"/>
                    <a:pt x="1275" y="1090"/>
                  </a:cubicBezTo>
                  <a:cubicBezTo>
                    <a:pt x="1275" y="1090"/>
                    <a:pt x="1721" y="595"/>
                    <a:pt x="1231" y="149"/>
                  </a:cubicBezTo>
                  <a:cubicBezTo>
                    <a:pt x="1116" y="45"/>
                    <a:pt x="984" y="1"/>
                    <a:pt x="8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107242" y="3880419"/>
              <a:ext cx="87401" cy="87241"/>
            </a:xfrm>
            <a:custGeom>
              <a:avLst/>
              <a:gdLst/>
              <a:ahLst/>
              <a:cxnLst/>
              <a:rect l="l" t="t" r="r" b="b"/>
              <a:pathLst>
                <a:path w="1055" h="1053" extrusionOk="0">
                  <a:moveTo>
                    <a:pt x="593" y="1"/>
                  </a:moveTo>
                  <a:cubicBezTo>
                    <a:pt x="377" y="1"/>
                    <a:pt x="149" y="154"/>
                    <a:pt x="79" y="441"/>
                  </a:cubicBezTo>
                  <a:cubicBezTo>
                    <a:pt x="74" y="445"/>
                    <a:pt x="74" y="450"/>
                    <a:pt x="74" y="458"/>
                  </a:cubicBezTo>
                  <a:cubicBezTo>
                    <a:pt x="1" y="790"/>
                    <a:pt x="291" y="1053"/>
                    <a:pt x="578" y="1053"/>
                  </a:cubicBezTo>
                  <a:cubicBezTo>
                    <a:pt x="700" y="1053"/>
                    <a:pt x="822" y="1005"/>
                    <a:pt x="914" y="896"/>
                  </a:cubicBezTo>
                  <a:cubicBezTo>
                    <a:pt x="1010" y="778"/>
                    <a:pt x="1054" y="625"/>
                    <a:pt x="1037" y="476"/>
                  </a:cubicBezTo>
                  <a:cubicBezTo>
                    <a:pt x="1013" y="153"/>
                    <a:pt x="809" y="1"/>
                    <a:pt x="5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156869" y="3570149"/>
              <a:ext cx="141748" cy="102817"/>
            </a:xfrm>
            <a:custGeom>
              <a:avLst/>
              <a:gdLst/>
              <a:ahLst/>
              <a:cxnLst/>
              <a:rect l="l" t="t" r="r" b="b"/>
              <a:pathLst>
                <a:path w="1711" h="1241" extrusionOk="0">
                  <a:moveTo>
                    <a:pt x="796" y="0"/>
                  </a:moveTo>
                  <a:cubicBezTo>
                    <a:pt x="292" y="0"/>
                    <a:pt x="0" y="522"/>
                    <a:pt x="193" y="914"/>
                  </a:cubicBezTo>
                  <a:cubicBezTo>
                    <a:pt x="305" y="1139"/>
                    <a:pt x="520" y="1241"/>
                    <a:pt x="740" y="1241"/>
                  </a:cubicBezTo>
                  <a:cubicBezTo>
                    <a:pt x="963" y="1241"/>
                    <a:pt x="1191" y="1134"/>
                    <a:pt x="1317" y="944"/>
                  </a:cubicBezTo>
                  <a:cubicBezTo>
                    <a:pt x="1317" y="944"/>
                    <a:pt x="1711" y="262"/>
                    <a:pt x="1054" y="43"/>
                  </a:cubicBezTo>
                  <a:cubicBezTo>
                    <a:pt x="963" y="14"/>
                    <a:pt x="877" y="0"/>
                    <a:pt x="7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025056" y="3666502"/>
              <a:ext cx="132552" cy="117896"/>
            </a:xfrm>
            <a:custGeom>
              <a:avLst/>
              <a:gdLst/>
              <a:ahLst/>
              <a:cxnLst/>
              <a:rect l="l" t="t" r="r" b="b"/>
              <a:pathLst>
                <a:path w="1600" h="1423" extrusionOk="0">
                  <a:moveTo>
                    <a:pt x="775" y="0"/>
                  </a:moveTo>
                  <a:cubicBezTo>
                    <a:pt x="496" y="0"/>
                    <a:pt x="257" y="232"/>
                    <a:pt x="130" y="652"/>
                  </a:cubicBezTo>
                  <a:cubicBezTo>
                    <a:pt x="0" y="1068"/>
                    <a:pt x="372" y="1422"/>
                    <a:pt x="750" y="1422"/>
                  </a:cubicBezTo>
                  <a:cubicBezTo>
                    <a:pt x="921" y="1422"/>
                    <a:pt x="1092" y="1351"/>
                    <a:pt x="1219" y="1181"/>
                  </a:cubicBezTo>
                  <a:cubicBezTo>
                    <a:pt x="1219" y="1181"/>
                    <a:pt x="1600" y="459"/>
                    <a:pt x="1167" y="144"/>
                  </a:cubicBezTo>
                  <a:cubicBezTo>
                    <a:pt x="1033" y="47"/>
                    <a:pt x="900" y="0"/>
                    <a:pt x="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375" y="3382081"/>
              <a:ext cx="140174" cy="121044"/>
            </a:xfrm>
            <a:custGeom>
              <a:avLst/>
              <a:gdLst/>
              <a:ahLst/>
              <a:cxnLst/>
              <a:rect l="l" t="t" r="r" b="b"/>
              <a:pathLst>
                <a:path w="1692" h="1461" extrusionOk="0">
                  <a:moveTo>
                    <a:pt x="778" y="1"/>
                  </a:moveTo>
                  <a:cubicBezTo>
                    <a:pt x="221" y="1"/>
                    <a:pt x="1" y="875"/>
                    <a:pt x="510" y="1259"/>
                  </a:cubicBezTo>
                  <a:cubicBezTo>
                    <a:pt x="706" y="1405"/>
                    <a:pt x="857" y="1460"/>
                    <a:pt x="980" y="1460"/>
                  </a:cubicBezTo>
                  <a:cubicBezTo>
                    <a:pt x="1215" y="1460"/>
                    <a:pt x="1346" y="1259"/>
                    <a:pt x="1481" y="1102"/>
                  </a:cubicBezTo>
                  <a:cubicBezTo>
                    <a:pt x="1481" y="1102"/>
                    <a:pt x="1691" y="284"/>
                    <a:pt x="987" y="39"/>
                  </a:cubicBezTo>
                  <a:cubicBezTo>
                    <a:pt x="913" y="12"/>
                    <a:pt x="843" y="1"/>
                    <a:pt x="7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12545" y="3293599"/>
              <a:ext cx="156329" cy="118807"/>
            </a:xfrm>
            <a:custGeom>
              <a:avLst/>
              <a:gdLst/>
              <a:ahLst/>
              <a:cxnLst/>
              <a:rect l="l" t="t" r="r" b="b"/>
              <a:pathLst>
                <a:path w="1887" h="1434" extrusionOk="0">
                  <a:moveTo>
                    <a:pt x="1003" y="0"/>
                  </a:moveTo>
                  <a:cubicBezTo>
                    <a:pt x="465" y="0"/>
                    <a:pt x="1" y="796"/>
                    <a:pt x="435" y="1212"/>
                  </a:cubicBezTo>
                  <a:cubicBezTo>
                    <a:pt x="601" y="1372"/>
                    <a:pt x="757" y="1433"/>
                    <a:pt x="900" y="1433"/>
                  </a:cubicBezTo>
                  <a:cubicBezTo>
                    <a:pt x="1186" y="1433"/>
                    <a:pt x="1423" y="1190"/>
                    <a:pt x="1598" y="1006"/>
                  </a:cubicBezTo>
                  <a:cubicBezTo>
                    <a:pt x="1598" y="1006"/>
                    <a:pt x="1887" y="394"/>
                    <a:pt x="1261" y="65"/>
                  </a:cubicBezTo>
                  <a:cubicBezTo>
                    <a:pt x="1175" y="20"/>
                    <a:pt x="1088" y="0"/>
                    <a:pt x="1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950658" y="3395586"/>
              <a:ext cx="162790" cy="148799"/>
            </a:xfrm>
            <a:custGeom>
              <a:avLst/>
              <a:gdLst/>
              <a:ahLst/>
              <a:cxnLst/>
              <a:rect l="l" t="t" r="r" b="b"/>
              <a:pathLst>
                <a:path w="1965" h="1796" extrusionOk="0">
                  <a:moveTo>
                    <a:pt x="1097" y="1"/>
                  </a:moveTo>
                  <a:cubicBezTo>
                    <a:pt x="542" y="1"/>
                    <a:pt x="0" y="556"/>
                    <a:pt x="83" y="1096"/>
                  </a:cubicBezTo>
                  <a:cubicBezTo>
                    <a:pt x="153" y="1548"/>
                    <a:pt x="499" y="1796"/>
                    <a:pt x="914" y="1796"/>
                  </a:cubicBezTo>
                  <a:cubicBezTo>
                    <a:pt x="944" y="1796"/>
                    <a:pt x="975" y="1794"/>
                    <a:pt x="1006" y="1792"/>
                  </a:cubicBezTo>
                  <a:cubicBezTo>
                    <a:pt x="1452" y="1748"/>
                    <a:pt x="1820" y="1411"/>
                    <a:pt x="1903" y="965"/>
                  </a:cubicBezTo>
                  <a:cubicBezTo>
                    <a:pt x="1964" y="672"/>
                    <a:pt x="1851" y="370"/>
                    <a:pt x="1614" y="191"/>
                  </a:cubicBezTo>
                  <a:cubicBezTo>
                    <a:pt x="1454" y="58"/>
                    <a:pt x="1275" y="1"/>
                    <a:pt x="10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458133" y="767427"/>
              <a:ext cx="1622472" cy="1362959"/>
            </a:xfrm>
            <a:custGeom>
              <a:avLst/>
              <a:gdLst/>
              <a:ahLst/>
              <a:cxnLst/>
              <a:rect l="l" t="t" r="r" b="b"/>
              <a:pathLst>
                <a:path w="17242" h="14483" extrusionOk="0">
                  <a:moveTo>
                    <a:pt x="10062" y="0"/>
                  </a:moveTo>
                  <a:cubicBezTo>
                    <a:pt x="8211" y="0"/>
                    <a:pt x="3070" y="401"/>
                    <a:pt x="1689" y="4749"/>
                  </a:cubicBezTo>
                  <a:cubicBezTo>
                    <a:pt x="1" y="10086"/>
                    <a:pt x="2044" y="14115"/>
                    <a:pt x="8063" y="14474"/>
                  </a:cubicBezTo>
                  <a:cubicBezTo>
                    <a:pt x="8161" y="14479"/>
                    <a:pt x="8259" y="14482"/>
                    <a:pt x="8356" y="14482"/>
                  </a:cubicBezTo>
                  <a:cubicBezTo>
                    <a:pt x="14190" y="14482"/>
                    <a:pt x="17242" y="3872"/>
                    <a:pt x="10731" y="21"/>
                  </a:cubicBezTo>
                  <a:cubicBezTo>
                    <a:pt x="10731" y="21"/>
                    <a:pt x="10481" y="0"/>
                    <a:pt x="100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903286" y="-59295"/>
              <a:ext cx="1516516" cy="1549104"/>
            </a:xfrm>
            <a:custGeom>
              <a:avLst/>
              <a:gdLst/>
              <a:ahLst/>
              <a:cxnLst/>
              <a:rect l="l" t="t" r="r" b="b"/>
              <a:pathLst>
                <a:path w="16116" h="16461" extrusionOk="0">
                  <a:moveTo>
                    <a:pt x="8008" y="0"/>
                  </a:moveTo>
                  <a:cubicBezTo>
                    <a:pt x="7175" y="0"/>
                    <a:pt x="6131" y="303"/>
                    <a:pt x="4825" y="1102"/>
                  </a:cubicBezTo>
                  <a:cubicBezTo>
                    <a:pt x="4825" y="1102"/>
                    <a:pt x="7270" y="1365"/>
                    <a:pt x="8202" y="2327"/>
                  </a:cubicBezTo>
                  <a:cubicBezTo>
                    <a:pt x="8725" y="2862"/>
                    <a:pt x="8492" y="3104"/>
                    <a:pt x="8037" y="3104"/>
                  </a:cubicBezTo>
                  <a:cubicBezTo>
                    <a:pt x="7677" y="3104"/>
                    <a:pt x="7179" y="2953"/>
                    <a:pt x="6807" y="2677"/>
                  </a:cubicBezTo>
                  <a:cubicBezTo>
                    <a:pt x="6398" y="2372"/>
                    <a:pt x="5642" y="2073"/>
                    <a:pt x="4853" y="2073"/>
                  </a:cubicBezTo>
                  <a:cubicBezTo>
                    <a:pt x="4010" y="2073"/>
                    <a:pt x="3130" y="2414"/>
                    <a:pt x="2594" y="3456"/>
                  </a:cubicBezTo>
                  <a:cubicBezTo>
                    <a:pt x="1562" y="5472"/>
                    <a:pt x="1877" y="6194"/>
                    <a:pt x="1877" y="6194"/>
                  </a:cubicBezTo>
                  <a:cubicBezTo>
                    <a:pt x="1877" y="6194"/>
                    <a:pt x="5139" y="4793"/>
                    <a:pt x="6384" y="4793"/>
                  </a:cubicBezTo>
                  <a:cubicBezTo>
                    <a:pt x="6577" y="4793"/>
                    <a:pt x="6721" y="4826"/>
                    <a:pt x="6798" y="4904"/>
                  </a:cubicBezTo>
                  <a:cubicBezTo>
                    <a:pt x="7371" y="5477"/>
                    <a:pt x="6439" y="5735"/>
                    <a:pt x="5228" y="5735"/>
                  </a:cubicBezTo>
                  <a:cubicBezTo>
                    <a:pt x="4012" y="5735"/>
                    <a:pt x="573" y="5796"/>
                    <a:pt x="534" y="9847"/>
                  </a:cubicBezTo>
                  <a:lnTo>
                    <a:pt x="534" y="9847"/>
                  </a:lnTo>
                  <a:cubicBezTo>
                    <a:pt x="534" y="9847"/>
                    <a:pt x="3167" y="7847"/>
                    <a:pt x="4623" y="7847"/>
                  </a:cubicBezTo>
                  <a:cubicBezTo>
                    <a:pt x="4664" y="7847"/>
                    <a:pt x="4703" y="7849"/>
                    <a:pt x="4742" y="7852"/>
                  </a:cubicBezTo>
                  <a:cubicBezTo>
                    <a:pt x="6164" y="7974"/>
                    <a:pt x="5075" y="8981"/>
                    <a:pt x="4213" y="9234"/>
                  </a:cubicBezTo>
                  <a:cubicBezTo>
                    <a:pt x="3347" y="9484"/>
                    <a:pt x="0" y="10013"/>
                    <a:pt x="945" y="13469"/>
                  </a:cubicBezTo>
                  <a:cubicBezTo>
                    <a:pt x="945" y="13469"/>
                    <a:pt x="2126" y="11715"/>
                    <a:pt x="3250" y="11312"/>
                  </a:cubicBezTo>
                  <a:cubicBezTo>
                    <a:pt x="3459" y="11237"/>
                    <a:pt x="3612" y="11206"/>
                    <a:pt x="3717" y="11206"/>
                  </a:cubicBezTo>
                  <a:cubicBezTo>
                    <a:pt x="4178" y="11206"/>
                    <a:pt x="3714" y="11822"/>
                    <a:pt x="2962" y="12139"/>
                  </a:cubicBezTo>
                  <a:cubicBezTo>
                    <a:pt x="2039" y="12528"/>
                    <a:pt x="1063" y="14409"/>
                    <a:pt x="1724" y="16461"/>
                  </a:cubicBezTo>
                  <a:cubicBezTo>
                    <a:pt x="1724" y="16461"/>
                    <a:pt x="4873" y="16076"/>
                    <a:pt x="5691" y="15083"/>
                  </a:cubicBezTo>
                  <a:cubicBezTo>
                    <a:pt x="6514" y="14094"/>
                    <a:pt x="6308" y="12821"/>
                    <a:pt x="6273" y="12218"/>
                  </a:cubicBezTo>
                  <a:cubicBezTo>
                    <a:pt x="6260" y="11994"/>
                    <a:pt x="6407" y="11862"/>
                    <a:pt x="6590" y="11862"/>
                  </a:cubicBezTo>
                  <a:cubicBezTo>
                    <a:pt x="6904" y="11862"/>
                    <a:pt x="7323" y="12253"/>
                    <a:pt x="7209" y="13241"/>
                  </a:cubicBezTo>
                  <a:cubicBezTo>
                    <a:pt x="7026" y="14807"/>
                    <a:pt x="6194" y="15595"/>
                    <a:pt x="6194" y="15595"/>
                  </a:cubicBezTo>
                  <a:cubicBezTo>
                    <a:pt x="6194" y="15595"/>
                    <a:pt x="6206" y="15595"/>
                    <a:pt x="6228" y="15595"/>
                  </a:cubicBezTo>
                  <a:cubicBezTo>
                    <a:pt x="6568" y="15595"/>
                    <a:pt x="9389" y="15518"/>
                    <a:pt x="9689" y="12966"/>
                  </a:cubicBezTo>
                  <a:cubicBezTo>
                    <a:pt x="10004" y="10249"/>
                    <a:pt x="9095" y="9624"/>
                    <a:pt x="8933" y="9160"/>
                  </a:cubicBezTo>
                  <a:cubicBezTo>
                    <a:pt x="8837" y="8886"/>
                    <a:pt x="8934" y="8674"/>
                    <a:pt x="9202" y="8674"/>
                  </a:cubicBezTo>
                  <a:cubicBezTo>
                    <a:pt x="9388" y="8674"/>
                    <a:pt x="9658" y="8777"/>
                    <a:pt x="10004" y="9033"/>
                  </a:cubicBezTo>
                  <a:cubicBezTo>
                    <a:pt x="10849" y="9659"/>
                    <a:pt x="11404" y="12257"/>
                    <a:pt x="10053" y="14562"/>
                  </a:cubicBezTo>
                  <a:cubicBezTo>
                    <a:pt x="10053" y="14562"/>
                    <a:pt x="13989" y="12585"/>
                    <a:pt x="13911" y="10092"/>
                  </a:cubicBezTo>
                  <a:cubicBezTo>
                    <a:pt x="13836" y="7598"/>
                    <a:pt x="12734" y="6041"/>
                    <a:pt x="12375" y="5656"/>
                  </a:cubicBezTo>
                  <a:cubicBezTo>
                    <a:pt x="12139" y="5403"/>
                    <a:pt x="12127" y="4962"/>
                    <a:pt x="12450" y="4962"/>
                  </a:cubicBezTo>
                  <a:cubicBezTo>
                    <a:pt x="12618" y="4962"/>
                    <a:pt x="12877" y="5081"/>
                    <a:pt x="13241" y="5407"/>
                  </a:cubicBezTo>
                  <a:cubicBezTo>
                    <a:pt x="14304" y="6356"/>
                    <a:pt x="14781" y="7546"/>
                    <a:pt x="14790" y="8893"/>
                  </a:cubicBezTo>
                  <a:cubicBezTo>
                    <a:pt x="14790" y="8893"/>
                    <a:pt x="16115" y="7331"/>
                    <a:pt x="15569" y="6015"/>
                  </a:cubicBezTo>
                  <a:cubicBezTo>
                    <a:pt x="15022" y="4698"/>
                    <a:pt x="14558" y="4856"/>
                    <a:pt x="14234" y="3933"/>
                  </a:cubicBezTo>
                  <a:cubicBezTo>
                    <a:pt x="13995" y="3246"/>
                    <a:pt x="13281" y="2665"/>
                    <a:pt x="12283" y="2665"/>
                  </a:cubicBezTo>
                  <a:cubicBezTo>
                    <a:pt x="11933" y="2665"/>
                    <a:pt x="11549" y="2737"/>
                    <a:pt x="11137" y="2900"/>
                  </a:cubicBezTo>
                  <a:cubicBezTo>
                    <a:pt x="11137" y="2900"/>
                    <a:pt x="10587" y="0"/>
                    <a:pt x="8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970384" y="-81034"/>
              <a:ext cx="1482734" cy="1564725"/>
            </a:xfrm>
            <a:custGeom>
              <a:avLst/>
              <a:gdLst/>
              <a:ahLst/>
              <a:cxnLst/>
              <a:rect l="l" t="t" r="r" b="b"/>
              <a:pathLst>
                <a:path w="15757" h="16627" extrusionOk="0">
                  <a:moveTo>
                    <a:pt x="7553" y="164"/>
                  </a:moveTo>
                  <a:cubicBezTo>
                    <a:pt x="7969" y="164"/>
                    <a:pt x="8354" y="242"/>
                    <a:pt x="8705" y="397"/>
                  </a:cubicBezTo>
                  <a:cubicBezTo>
                    <a:pt x="10223" y="1066"/>
                    <a:pt x="10599" y="2978"/>
                    <a:pt x="10604" y="2996"/>
                  </a:cubicBezTo>
                  <a:cubicBezTo>
                    <a:pt x="10613" y="3022"/>
                    <a:pt x="10626" y="3039"/>
                    <a:pt x="10647" y="3052"/>
                  </a:cubicBezTo>
                  <a:cubicBezTo>
                    <a:pt x="10661" y="3058"/>
                    <a:pt x="10676" y="3062"/>
                    <a:pt x="10691" y="3062"/>
                  </a:cubicBezTo>
                  <a:cubicBezTo>
                    <a:pt x="10700" y="3062"/>
                    <a:pt x="10709" y="3060"/>
                    <a:pt x="10717" y="3057"/>
                  </a:cubicBezTo>
                  <a:cubicBezTo>
                    <a:pt x="11139" y="2888"/>
                    <a:pt x="11511" y="2825"/>
                    <a:pt x="11830" y="2825"/>
                  </a:cubicBezTo>
                  <a:cubicBezTo>
                    <a:pt x="12212" y="2825"/>
                    <a:pt x="12517" y="2915"/>
                    <a:pt x="12738" y="3017"/>
                  </a:cubicBezTo>
                  <a:cubicBezTo>
                    <a:pt x="13189" y="3214"/>
                    <a:pt x="13535" y="3586"/>
                    <a:pt x="13705" y="4045"/>
                  </a:cubicBezTo>
                  <a:cubicBezTo>
                    <a:pt x="13863" y="4496"/>
                    <a:pt x="14059" y="4710"/>
                    <a:pt x="14265" y="4929"/>
                  </a:cubicBezTo>
                  <a:cubicBezTo>
                    <a:pt x="14493" y="5170"/>
                    <a:pt x="14755" y="5450"/>
                    <a:pt x="15039" y="6132"/>
                  </a:cubicBezTo>
                  <a:cubicBezTo>
                    <a:pt x="15455" y="7134"/>
                    <a:pt x="14733" y="8302"/>
                    <a:pt x="14414" y="8743"/>
                  </a:cubicBezTo>
                  <a:cubicBezTo>
                    <a:pt x="14348" y="7418"/>
                    <a:pt x="13823" y="6303"/>
                    <a:pt x="12843" y="5428"/>
                  </a:cubicBezTo>
                  <a:cubicBezTo>
                    <a:pt x="12439" y="5068"/>
                    <a:pt x="12172" y="4964"/>
                    <a:pt x="11998" y="4964"/>
                  </a:cubicBezTo>
                  <a:cubicBezTo>
                    <a:pt x="11884" y="4964"/>
                    <a:pt x="11810" y="5009"/>
                    <a:pt x="11763" y="5056"/>
                  </a:cubicBezTo>
                  <a:cubicBezTo>
                    <a:pt x="11601" y="5222"/>
                    <a:pt x="11649" y="5568"/>
                    <a:pt x="11864" y="5800"/>
                  </a:cubicBezTo>
                  <a:cubicBezTo>
                    <a:pt x="12358" y="6329"/>
                    <a:pt x="13311" y="7921"/>
                    <a:pt x="13377" y="10178"/>
                  </a:cubicBezTo>
                  <a:cubicBezTo>
                    <a:pt x="13438" y="12230"/>
                    <a:pt x="10665" y="13958"/>
                    <a:pt x="9812" y="14443"/>
                  </a:cubicBezTo>
                  <a:cubicBezTo>
                    <a:pt x="11046" y="12099"/>
                    <a:pt x="10403" y="9645"/>
                    <a:pt x="9602" y="9050"/>
                  </a:cubicBezTo>
                  <a:cubicBezTo>
                    <a:pt x="9270" y="8803"/>
                    <a:pt x="8971" y="8675"/>
                    <a:pt x="8747" y="8675"/>
                  </a:cubicBezTo>
                  <a:cubicBezTo>
                    <a:pt x="8649" y="8675"/>
                    <a:pt x="8566" y="8699"/>
                    <a:pt x="8500" y="8748"/>
                  </a:cubicBezTo>
                  <a:cubicBezTo>
                    <a:pt x="8360" y="8853"/>
                    <a:pt x="8325" y="9050"/>
                    <a:pt x="8403" y="9273"/>
                  </a:cubicBezTo>
                  <a:cubicBezTo>
                    <a:pt x="8452" y="9391"/>
                    <a:pt x="8513" y="9505"/>
                    <a:pt x="8583" y="9610"/>
                  </a:cubicBezTo>
                  <a:cubicBezTo>
                    <a:pt x="8889" y="10095"/>
                    <a:pt x="9405" y="10904"/>
                    <a:pt x="9156" y="13039"/>
                  </a:cubicBezTo>
                  <a:cubicBezTo>
                    <a:pt x="8889" y="15305"/>
                    <a:pt x="6614" y="15568"/>
                    <a:pt x="5932" y="15594"/>
                  </a:cubicBezTo>
                  <a:cubicBezTo>
                    <a:pt x="6181" y="15296"/>
                    <a:pt x="6697" y="14548"/>
                    <a:pt x="6837" y="13337"/>
                  </a:cubicBezTo>
                  <a:cubicBezTo>
                    <a:pt x="6947" y="12405"/>
                    <a:pt x="6592" y="12064"/>
                    <a:pt x="6435" y="11959"/>
                  </a:cubicBezTo>
                  <a:cubicBezTo>
                    <a:pt x="6341" y="11897"/>
                    <a:pt x="6236" y="11865"/>
                    <a:pt x="6137" y="11865"/>
                  </a:cubicBezTo>
                  <a:cubicBezTo>
                    <a:pt x="6062" y="11865"/>
                    <a:pt x="5990" y="11883"/>
                    <a:pt x="5928" y="11919"/>
                  </a:cubicBezTo>
                  <a:cubicBezTo>
                    <a:pt x="5796" y="11998"/>
                    <a:pt x="5722" y="12151"/>
                    <a:pt x="5739" y="12304"/>
                  </a:cubicBezTo>
                  <a:cubicBezTo>
                    <a:pt x="5739" y="12370"/>
                    <a:pt x="5748" y="12444"/>
                    <a:pt x="5753" y="12523"/>
                  </a:cubicBezTo>
                  <a:cubicBezTo>
                    <a:pt x="5805" y="13170"/>
                    <a:pt x="5888" y="14255"/>
                    <a:pt x="5180" y="15117"/>
                  </a:cubicBezTo>
                  <a:cubicBezTo>
                    <a:pt x="4453" y="15992"/>
                    <a:pt x="1789" y="16390"/>
                    <a:pt x="1330" y="16451"/>
                  </a:cubicBezTo>
                  <a:lnTo>
                    <a:pt x="1330" y="16451"/>
                  </a:lnTo>
                  <a:cubicBezTo>
                    <a:pt x="731" y="14478"/>
                    <a:pt x="1636" y="12680"/>
                    <a:pt x="2542" y="12295"/>
                  </a:cubicBezTo>
                  <a:cubicBezTo>
                    <a:pt x="3150" y="12042"/>
                    <a:pt x="3614" y="11582"/>
                    <a:pt x="3517" y="11337"/>
                  </a:cubicBezTo>
                  <a:cubicBezTo>
                    <a:pt x="3487" y="11250"/>
                    <a:pt x="3399" y="11206"/>
                    <a:pt x="3268" y="11206"/>
                  </a:cubicBezTo>
                  <a:cubicBezTo>
                    <a:pt x="3093" y="11215"/>
                    <a:pt x="2927" y="11254"/>
                    <a:pt x="2765" y="11320"/>
                  </a:cubicBezTo>
                  <a:cubicBezTo>
                    <a:pt x="1811" y="11661"/>
                    <a:pt x="840" y="12921"/>
                    <a:pt x="525" y="13358"/>
                  </a:cubicBezTo>
                  <a:cubicBezTo>
                    <a:pt x="315" y="12475"/>
                    <a:pt x="385" y="11718"/>
                    <a:pt x="740" y="11119"/>
                  </a:cubicBezTo>
                  <a:cubicBezTo>
                    <a:pt x="1378" y="10021"/>
                    <a:pt x="2769" y="9662"/>
                    <a:pt x="3517" y="9470"/>
                  </a:cubicBezTo>
                  <a:cubicBezTo>
                    <a:pt x="3618" y="9443"/>
                    <a:pt x="3710" y="9417"/>
                    <a:pt x="3780" y="9400"/>
                  </a:cubicBezTo>
                  <a:cubicBezTo>
                    <a:pt x="4331" y="9238"/>
                    <a:pt x="5101" y="8722"/>
                    <a:pt x="5057" y="8284"/>
                  </a:cubicBezTo>
                  <a:cubicBezTo>
                    <a:pt x="5031" y="8044"/>
                    <a:pt x="4773" y="7895"/>
                    <a:pt x="4292" y="7855"/>
                  </a:cubicBezTo>
                  <a:cubicBezTo>
                    <a:pt x="4249" y="7852"/>
                    <a:pt x="4206" y="7850"/>
                    <a:pt x="4162" y="7850"/>
                  </a:cubicBezTo>
                  <a:cubicBezTo>
                    <a:pt x="2871" y="7850"/>
                    <a:pt x="733" y="9353"/>
                    <a:pt x="167" y="9767"/>
                  </a:cubicBezTo>
                  <a:lnTo>
                    <a:pt x="167" y="9767"/>
                  </a:lnTo>
                  <a:cubicBezTo>
                    <a:pt x="298" y="5909"/>
                    <a:pt x="3657" y="5900"/>
                    <a:pt x="4773" y="5900"/>
                  </a:cubicBezTo>
                  <a:cubicBezTo>
                    <a:pt x="5372" y="5900"/>
                    <a:pt x="6404" y="5839"/>
                    <a:pt x="6575" y="5423"/>
                  </a:cubicBezTo>
                  <a:cubicBezTo>
                    <a:pt x="6641" y="5275"/>
                    <a:pt x="6579" y="5104"/>
                    <a:pt x="6404" y="4929"/>
                  </a:cubicBezTo>
                  <a:cubicBezTo>
                    <a:pt x="6315" y="4839"/>
                    <a:pt x="6151" y="4801"/>
                    <a:pt x="5933" y="4801"/>
                  </a:cubicBezTo>
                  <a:cubicBezTo>
                    <a:pt x="4771" y="4801"/>
                    <a:pt x="2102" y="5902"/>
                    <a:pt x="1483" y="6167"/>
                  </a:cubicBezTo>
                  <a:cubicBezTo>
                    <a:pt x="1439" y="5926"/>
                    <a:pt x="1413" y="5152"/>
                    <a:pt x="2218" y="3577"/>
                  </a:cubicBezTo>
                  <a:cubicBezTo>
                    <a:pt x="2568" y="2895"/>
                    <a:pt x="3093" y="2471"/>
                    <a:pt x="3780" y="2309"/>
                  </a:cubicBezTo>
                  <a:cubicBezTo>
                    <a:pt x="3990" y="2259"/>
                    <a:pt x="4201" y="2238"/>
                    <a:pt x="4408" y="2238"/>
                  </a:cubicBezTo>
                  <a:cubicBezTo>
                    <a:pt x="5206" y="2238"/>
                    <a:pt x="5943" y="2558"/>
                    <a:pt x="6304" y="2825"/>
                  </a:cubicBezTo>
                  <a:cubicBezTo>
                    <a:pt x="6684" y="3107"/>
                    <a:pt x="7196" y="3269"/>
                    <a:pt x="7580" y="3269"/>
                  </a:cubicBezTo>
                  <a:cubicBezTo>
                    <a:pt x="7792" y="3269"/>
                    <a:pt x="7966" y="3219"/>
                    <a:pt x="8058" y="3114"/>
                  </a:cubicBezTo>
                  <a:cubicBezTo>
                    <a:pt x="8163" y="2991"/>
                    <a:pt x="8207" y="2759"/>
                    <a:pt x="7809" y="2348"/>
                  </a:cubicBezTo>
                  <a:cubicBezTo>
                    <a:pt x="7030" y="1548"/>
                    <a:pt x="5267" y="1224"/>
                    <a:pt x="4620" y="1132"/>
                  </a:cubicBezTo>
                  <a:cubicBezTo>
                    <a:pt x="5723" y="487"/>
                    <a:pt x="6704" y="164"/>
                    <a:pt x="7553" y="164"/>
                  </a:cubicBezTo>
                  <a:close/>
                  <a:moveTo>
                    <a:pt x="7553" y="0"/>
                  </a:moveTo>
                  <a:cubicBezTo>
                    <a:pt x="6621" y="0"/>
                    <a:pt x="5543" y="372"/>
                    <a:pt x="4331" y="1115"/>
                  </a:cubicBezTo>
                  <a:cubicBezTo>
                    <a:pt x="4300" y="1132"/>
                    <a:pt x="4287" y="1167"/>
                    <a:pt x="4296" y="1202"/>
                  </a:cubicBezTo>
                  <a:cubicBezTo>
                    <a:pt x="4305" y="1237"/>
                    <a:pt x="4331" y="1263"/>
                    <a:pt x="4366" y="1268"/>
                  </a:cubicBezTo>
                  <a:cubicBezTo>
                    <a:pt x="4392" y="1268"/>
                    <a:pt x="6794" y="1539"/>
                    <a:pt x="7695" y="2466"/>
                  </a:cubicBezTo>
                  <a:cubicBezTo>
                    <a:pt x="7931" y="2711"/>
                    <a:pt x="8019" y="2908"/>
                    <a:pt x="7935" y="3004"/>
                  </a:cubicBezTo>
                  <a:cubicBezTo>
                    <a:pt x="7875" y="3073"/>
                    <a:pt x="7749" y="3107"/>
                    <a:pt x="7587" y="3107"/>
                  </a:cubicBezTo>
                  <a:cubicBezTo>
                    <a:pt x="7253" y="3107"/>
                    <a:pt x="6769" y="2965"/>
                    <a:pt x="6404" y="2694"/>
                  </a:cubicBezTo>
                  <a:cubicBezTo>
                    <a:pt x="6022" y="2409"/>
                    <a:pt x="5246" y="2072"/>
                    <a:pt x="4404" y="2072"/>
                  </a:cubicBezTo>
                  <a:cubicBezTo>
                    <a:pt x="4185" y="2072"/>
                    <a:pt x="3962" y="2095"/>
                    <a:pt x="3740" y="2147"/>
                  </a:cubicBezTo>
                  <a:cubicBezTo>
                    <a:pt x="3005" y="2318"/>
                    <a:pt x="2446" y="2772"/>
                    <a:pt x="2074" y="3499"/>
                  </a:cubicBezTo>
                  <a:cubicBezTo>
                    <a:pt x="1037" y="5528"/>
                    <a:pt x="1339" y="6281"/>
                    <a:pt x="1352" y="6311"/>
                  </a:cubicBezTo>
                  <a:cubicBezTo>
                    <a:pt x="1361" y="6329"/>
                    <a:pt x="1374" y="6346"/>
                    <a:pt x="1396" y="6355"/>
                  </a:cubicBezTo>
                  <a:cubicBezTo>
                    <a:pt x="1407" y="6359"/>
                    <a:pt x="1418" y="6362"/>
                    <a:pt x="1428" y="6362"/>
                  </a:cubicBezTo>
                  <a:cubicBezTo>
                    <a:pt x="1438" y="6362"/>
                    <a:pt x="1448" y="6359"/>
                    <a:pt x="1457" y="6355"/>
                  </a:cubicBezTo>
                  <a:cubicBezTo>
                    <a:pt x="2859" y="5750"/>
                    <a:pt x="5059" y="4955"/>
                    <a:pt x="5946" y="4955"/>
                  </a:cubicBezTo>
                  <a:cubicBezTo>
                    <a:pt x="6110" y="4955"/>
                    <a:pt x="6230" y="4982"/>
                    <a:pt x="6291" y="5043"/>
                  </a:cubicBezTo>
                  <a:cubicBezTo>
                    <a:pt x="6413" y="5170"/>
                    <a:pt x="6461" y="5275"/>
                    <a:pt x="6426" y="5358"/>
                  </a:cubicBezTo>
                  <a:cubicBezTo>
                    <a:pt x="6330" y="5585"/>
                    <a:pt x="5683" y="5734"/>
                    <a:pt x="4773" y="5734"/>
                  </a:cubicBezTo>
                  <a:cubicBezTo>
                    <a:pt x="4248" y="5734"/>
                    <a:pt x="3010" y="5734"/>
                    <a:pt x="1951" y="6281"/>
                  </a:cubicBezTo>
                  <a:cubicBezTo>
                    <a:pt x="674" y="6937"/>
                    <a:pt x="18" y="8162"/>
                    <a:pt x="0" y="9929"/>
                  </a:cubicBezTo>
                  <a:cubicBezTo>
                    <a:pt x="0" y="9979"/>
                    <a:pt x="40" y="10013"/>
                    <a:pt x="82" y="10013"/>
                  </a:cubicBezTo>
                  <a:cubicBezTo>
                    <a:pt x="99" y="10013"/>
                    <a:pt x="116" y="10007"/>
                    <a:pt x="132" y="9995"/>
                  </a:cubicBezTo>
                  <a:cubicBezTo>
                    <a:pt x="161" y="9973"/>
                    <a:pt x="2755" y="8012"/>
                    <a:pt x="4165" y="8012"/>
                  </a:cubicBezTo>
                  <a:cubicBezTo>
                    <a:pt x="4205" y="8012"/>
                    <a:pt x="4245" y="8014"/>
                    <a:pt x="4283" y="8017"/>
                  </a:cubicBezTo>
                  <a:cubicBezTo>
                    <a:pt x="4659" y="8048"/>
                    <a:pt x="4878" y="8149"/>
                    <a:pt x="4895" y="8297"/>
                  </a:cubicBezTo>
                  <a:cubicBezTo>
                    <a:pt x="4921" y="8577"/>
                    <a:pt x="4318" y="9067"/>
                    <a:pt x="3736" y="9233"/>
                  </a:cubicBezTo>
                  <a:cubicBezTo>
                    <a:pt x="3666" y="9255"/>
                    <a:pt x="3579" y="9277"/>
                    <a:pt x="3478" y="9303"/>
                  </a:cubicBezTo>
                  <a:cubicBezTo>
                    <a:pt x="2708" y="9500"/>
                    <a:pt x="1269" y="9872"/>
                    <a:pt x="595" y="11031"/>
                  </a:cubicBezTo>
                  <a:cubicBezTo>
                    <a:pt x="202" y="11714"/>
                    <a:pt x="140" y="12567"/>
                    <a:pt x="411" y="13573"/>
                  </a:cubicBezTo>
                  <a:cubicBezTo>
                    <a:pt x="422" y="13611"/>
                    <a:pt x="458" y="13633"/>
                    <a:pt x="494" y="13633"/>
                  </a:cubicBezTo>
                  <a:cubicBezTo>
                    <a:pt x="519" y="13633"/>
                    <a:pt x="544" y="13623"/>
                    <a:pt x="560" y="13599"/>
                  </a:cubicBezTo>
                  <a:cubicBezTo>
                    <a:pt x="573" y="13582"/>
                    <a:pt x="1741" y="11862"/>
                    <a:pt x="2826" y="11473"/>
                  </a:cubicBezTo>
                  <a:cubicBezTo>
                    <a:pt x="3051" y="11392"/>
                    <a:pt x="3189" y="11369"/>
                    <a:pt x="3268" y="11369"/>
                  </a:cubicBezTo>
                  <a:cubicBezTo>
                    <a:pt x="3334" y="11369"/>
                    <a:pt x="3360" y="11384"/>
                    <a:pt x="3364" y="11394"/>
                  </a:cubicBezTo>
                  <a:cubicBezTo>
                    <a:pt x="3399" y="11486"/>
                    <a:pt x="3084" y="11889"/>
                    <a:pt x="2476" y="12142"/>
                  </a:cubicBezTo>
                  <a:cubicBezTo>
                    <a:pt x="1505" y="12554"/>
                    <a:pt x="525" y="14483"/>
                    <a:pt x="1190" y="16569"/>
                  </a:cubicBezTo>
                  <a:cubicBezTo>
                    <a:pt x="1203" y="16604"/>
                    <a:pt x="1234" y="16626"/>
                    <a:pt x="1269" y="16626"/>
                  </a:cubicBezTo>
                  <a:lnTo>
                    <a:pt x="1278" y="16626"/>
                  </a:lnTo>
                  <a:cubicBezTo>
                    <a:pt x="1409" y="16609"/>
                    <a:pt x="4471" y="16228"/>
                    <a:pt x="5302" y="15222"/>
                  </a:cubicBezTo>
                  <a:cubicBezTo>
                    <a:pt x="6059" y="14312"/>
                    <a:pt x="5971" y="13183"/>
                    <a:pt x="5919" y="12510"/>
                  </a:cubicBezTo>
                  <a:cubicBezTo>
                    <a:pt x="5910" y="12431"/>
                    <a:pt x="5906" y="12361"/>
                    <a:pt x="5901" y="12295"/>
                  </a:cubicBezTo>
                  <a:cubicBezTo>
                    <a:pt x="5888" y="12204"/>
                    <a:pt x="5932" y="12112"/>
                    <a:pt x="6011" y="12064"/>
                  </a:cubicBezTo>
                  <a:cubicBezTo>
                    <a:pt x="6048" y="12042"/>
                    <a:pt x="6091" y="12032"/>
                    <a:pt x="6136" y="12032"/>
                  </a:cubicBezTo>
                  <a:cubicBezTo>
                    <a:pt x="6203" y="12032"/>
                    <a:pt x="6276" y="12054"/>
                    <a:pt x="6343" y="12099"/>
                  </a:cubicBezTo>
                  <a:cubicBezTo>
                    <a:pt x="6614" y="12278"/>
                    <a:pt x="6737" y="12733"/>
                    <a:pt x="6671" y="13319"/>
                  </a:cubicBezTo>
                  <a:cubicBezTo>
                    <a:pt x="6496" y="14828"/>
                    <a:pt x="5691" y="15611"/>
                    <a:pt x="5683" y="15620"/>
                  </a:cubicBezTo>
                  <a:cubicBezTo>
                    <a:pt x="5630" y="15673"/>
                    <a:pt x="5665" y="15760"/>
                    <a:pt x="5739" y="15764"/>
                  </a:cubicBezTo>
                  <a:cubicBezTo>
                    <a:pt x="5741" y="15764"/>
                    <a:pt x="5747" y="15764"/>
                    <a:pt x="5758" y="15764"/>
                  </a:cubicBezTo>
                  <a:cubicBezTo>
                    <a:pt x="6021" y="15764"/>
                    <a:pt x="9007" y="15712"/>
                    <a:pt x="9318" y="13061"/>
                  </a:cubicBezTo>
                  <a:cubicBezTo>
                    <a:pt x="9571" y="10865"/>
                    <a:pt x="9042" y="10025"/>
                    <a:pt x="8723" y="9522"/>
                  </a:cubicBezTo>
                  <a:cubicBezTo>
                    <a:pt x="8657" y="9426"/>
                    <a:pt x="8600" y="9325"/>
                    <a:pt x="8557" y="9220"/>
                  </a:cubicBezTo>
                  <a:cubicBezTo>
                    <a:pt x="8504" y="9067"/>
                    <a:pt x="8522" y="8940"/>
                    <a:pt x="8600" y="8883"/>
                  </a:cubicBezTo>
                  <a:cubicBezTo>
                    <a:pt x="8635" y="8858"/>
                    <a:pt x="8686" y="8842"/>
                    <a:pt x="8752" y="8842"/>
                  </a:cubicBezTo>
                  <a:cubicBezTo>
                    <a:pt x="8911" y="8842"/>
                    <a:pt x="9162" y="8932"/>
                    <a:pt x="9501" y="9185"/>
                  </a:cubicBezTo>
                  <a:cubicBezTo>
                    <a:pt x="10271" y="9754"/>
                    <a:pt x="10879" y="12309"/>
                    <a:pt x="9528" y="14610"/>
                  </a:cubicBezTo>
                  <a:cubicBezTo>
                    <a:pt x="9492" y="14667"/>
                    <a:pt x="9538" y="14733"/>
                    <a:pt x="9598" y="14733"/>
                  </a:cubicBezTo>
                  <a:cubicBezTo>
                    <a:pt x="9610" y="14733"/>
                    <a:pt x="9624" y="14730"/>
                    <a:pt x="9637" y="14723"/>
                  </a:cubicBezTo>
                  <a:cubicBezTo>
                    <a:pt x="9799" y="14645"/>
                    <a:pt x="13618" y="12689"/>
                    <a:pt x="13543" y="10174"/>
                  </a:cubicBezTo>
                  <a:cubicBezTo>
                    <a:pt x="13456" y="7296"/>
                    <a:pt x="12047" y="5751"/>
                    <a:pt x="11986" y="5686"/>
                  </a:cubicBezTo>
                  <a:cubicBezTo>
                    <a:pt x="11820" y="5511"/>
                    <a:pt x="11794" y="5266"/>
                    <a:pt x="11881" y="5174"/>
                  </a:cubicBezTo>
                  <a:cubicBezTo>
                    <a:pt x="11906" y="5149"/>
                    <a:pt x="11945" y="5134"/>
                    <a:pt x="11998" y="5134"/>
                  </a:cubicBezTo>
                  <a:cubicBezTo>
                    <a:pt x="12140" y="5134"/>
                    <a:pt x="12383" y="5242"/>
                    <a:pt x="12734" y="5555"/>
                  </a:cubicBezTo>
                  <a:cubicBezTo>
                    <a:pt x="13731" y="6447"/>
                    <a:pt x="14243" y="7602"/>
                    <a:pt x="14256" y="8984"/>
                  </a:cubicBezTo>
                  <a:cubicBezTo>
                    <a:pt x="14253" y="9033"/>
                    <a:pt x="14294" y="9067"/>
                    <a:pt x="14337" y="9067"/>
                  </a:cubicBezTo>
                  <a:cubicBezTo>
                    <a:pt x="14360" y="9067"/>
                    <a:pt x="14383" y="9058"/>
                    <a:pt x="14401" y="9037"/>
                  </a:cubicBezTo>
                  <a:cubicBezTo>
                    <a:pt x="14458" y="8971"/>
                    <a:pt x="15757" y="7422"/>
                    <a:pt x="15192" y="6075"/>
                  </a:cubicBezTo>
                  <a:cubicBezTo>
                    <a:pt x="14899" y="5362"/>
                    <a:pt x="14628" y="5073"/>
                    <a:pt x="14388" y="4820"/>
                  </a:cubicBezTo>
                  <a:cubicBezTo>
                    <a:pt x="14182" y="4601"/>
                    <a:pt x="14007" y="4413"/>
                    <a:pt x="13863" y="3993"/>
                  </a:cubicBezTo>
                  <a:cubicBezTo>
                    <a:pt x="13679" y="3494"/>
                    <a:pt x="13298" y="3087"/>
                    <a:pt x="12808" y="2873"/>
                  </a:cubicBezTo>
                  <a:cubicBezTo>
                    <a:pt x="12567" y="2764"/>
                    <a:pt x="12237" y="2666"/>
                    <a:pt x="11825" y="2666"/>
                  </a:cubicBezTo>
                  <a:cubicBezTo>
                    <a:pt x="11512" y="2666"/>
                    <a:pt x="11152" y="2722"/>
                    <a:pt x="10748" y="2873"/>
                  </a:cubicBezTo>
                  <a:cubicBezTo>
                    <a:pt x="10647" y="2458"/>
                    <a:pt x="10188" y="870"/>
                    <a:pt x="8775" y="248"/>
                  </a:cubicBezTo>
                  <a:cubicBezTo>
                    <a:pt x="8401" y="83"/>
                    <a:pt x="7993" y="0"/>
                    <a:pt x="75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081052" y="191403"/>
              <a:ext cx="905807" cy="1292284"/>
            </a:xfrm>
            <a:custGeom>
              <a:avLst/>
              <a:gdLst/>
              <a:ahLst/>
              <a:cxnLst/>
              <a:rect l="l" t="t" r="r" b="b"/>
              <a:pathLst>
                <a:path w="9626" h="13732" extrusionOk="0">
                  <a:moveTo>
                    <a:pt x="9508" y="0"/>
                  </a:moveTo>
                  <a:cubicBezTo>
                    <a:pt x="9485" y="0"/>
                    <a:pt x="9462" y="11"/>
                    <a:pt x="9445" y="35"/>
                  </a:cubicBezTo>
                  <a:cubicBezTo>
                    <a:pt x="9371" y="140"/>
                    <a:pt x="2175" y="10345"/>
                    <a:pt x="27" y="13604"/>
                  </a:cubicBezTo>
                  <a:cubicBezTo>
                    <a:pt x="1" y="13639"/>
                    <a:pt x="10" y="13692"/>
                    <a:pt x="49" y="13718"/>
                  </a:cubicBezTo>
                  <a:cubicBezTo>
                    <a:pt x="62" y="13727"/>
                    <a:pt x="80" y="13731"/>
                    <a:pt x="93" y="13731"/>
                  </a:cubicBezTo>
                  <a:cubicBezTo>
                    <a:pt x="123" y="13731"/>
                    <a:pt x="150" y="13718"/>
                    <a:pt x="163" y="13692"/>
                  </a:cubicBezTo>
                  <a:cubicBezTo>
                    <a:pt x="2311" y="10437"/>
                    <a:pt x="9506" y="236"/>
                    <a:pt x="9581" y="131"/>
                  </a:cubicBezTo>
                  <a:cubicBezTo>
                    <a:pt x="9625" y="68"/>
                    <a:pt x="9567" y="0"/>
                    <a:pt x="95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619054" y="-78587"/>
              <a:ext cx="318340" cy="349892"/>
            </a:xfrm>
            <a:custGeom>
              <a:avLst/>
              <a:gdLst/>
              <a:ahLst/>
              <a:cxnLst/>
              <a:rect l="l" t="t" r="r" b="b"/>
              <a:pathLst>
                <a:path w="3383" h="3718" extrusionOk="0">
                  <a:moveTo>
                    <a:pt x="118" y="0"/>
                  </a:moveTo>
                  <a:cubicBezTo>
                    <a:pt x="40" y="0"/>
                    <a:pt x="1" y="119"/>
                    <a:pt x="89" y="157"/>
                  </a:cubicBezTo>
                  <a:cubicBezTo>
                    <a:pt x="115" y="170"/>
                    <a:pt x="2639" y="1281"/>
                    <a:pt x="3212" y="3656"/>
                  </a:cubicBezTo>
                  <a:cubicBezTo>
                    <a:pt x="3221" y="3691"/>
                    <a:pt x="3256" y="3718"/>
                    <a:pt x="3295" y="3718"/>
                  </a:cubicBezTo>
                  <a:lnTo>
                    <a:pt x="3313" y="3718"/>
                  </a:lnTo>
                  <a:cubicBezTo>
                    <a:pt x="3356" y="3704"/>
                    <a:pt x="3383" y="3661"/>
                    <a:pt x="3374" y="3617"/>
                  </a:cubicBezTo>
                  <a:cubicBezTo>
                    <a:pt x="2783" y="1163"/>
                    <a:pt x="181" y="17"/>
                    <a:pt x="154" y="8"/>
                  </a:cubicBezTo>
                  <a:cubicBezTo>
                    <a:pt x="142" y="3"/>
                    <a:pt x="130" y="0"/>
                    <a:pt x="1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943907" y="229234"/>
              <a:ext cx="452056" cy="422825"/>
            </a:xfrm>
            <a:custGeom>
              <a:avLst/>
              <a:gdLst/>
              <a:ahLst/>
              <a:cxnLst/>
              <a:rect l="l" t="t" r="r" b="b"/>
              <a:pathLst>
                <a:path w="4804" h="4493" extrusionOk="0">
                  <a:moveTo>
                    <a:pt x="93" y="0"/>
                  </a:moveTo>
                  <a:cubicBezTo>
                    <a:pt x="1" y="14"/>
                    <a:pt x="1" y="149"/>
                    <a:pt x="93" y="162"/>
                  </a:cubicBezTo>
                  <a:cubicBezTo>
                    <a:pt x="119" y="162"/>
                    <a:pt x="2638" y="254"/>
                    <a:pt x="4633" y="4440"/>
                  </a:cubicBezTo>
                  <a:cubicBezTo>
                    <a:pt x="4646" y="4471"/>
                    <a:pt x="4672" y="4489"/>
                    <a:pt x="4707" y="4489"/>
                  </a:cubicBezTo>
                  <a:lnTo>
                    <a:pt x="4703" y="4493"/>
                  </a:lnTo>
                  <a:cubicBezTo>
                    <a:pt x="4764" y="4493"/>
                    <a:pt x="4804" y="4427"/>
                    <a:pt x="4777" y="4375"/>
                  </a:cubicBezTo>
                  <a:cubicBezTo>
                    <a:pt x="2735" y="84"/>
                    <a:pt x="202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105802" y="283815"/>
              <a:ext cx="743108" cy="111423"/>
            </a:xfrm>
            <a:custGeom>
              <a:avLst/>
              <a:gdLst/>
              <a:ahLst/>
              <a:cxnLst/>
              <a:rect l="l" t="t" r="r" b="b"/>
              <a:pathLst>
                <a:path w="7897" h="1184" extrusionOk="0">
                  <a:moveTo>
                    <a:pt x="4757" y="1"/>
                  </a:moveTo>
                  <a:cubicBezTo>
                    <a:pt x="2583" y="1"/>
                    <a:pt x="253" y="819"/>
                    <a:pt x="101" y="873"/>
                  </a:cubicBezTo>
                  <a:cubicBezTo>
                    <a:pt x="1" y="900"/>
                    <a:pt x="36" y="1038"/>
                    <a:pt x="121" y="1038"/>
                  </a:cubicBezTo>
                  <a:cubicBezTo>
                    <a:pt x="132" y="1038"/>
                    <a:pt x="145" y="1036"/>
                    <a:pt x="158" y="1030"/>
                  </a:cubicBezTo>
                  <a:cubicBezTo>
                    <a:pt x="195" y="1016"/>
                    <a:pt x="2581" y="177"/>
                    <a:pt x="4769" y="177"/>
                  </a:cubicBezTo>
                  <a:cubicBezTo>
                    <a:pt x="5942" y="177"/>
                    <a:pt x="7058" y="418"/>
                    <a:pt x="7726" y="1157"/>
                  </a:cubicBezTo>
                  <a:cubicBezTo>
                    <a:pt x="7743" y="1175"/>
                    <a:pt x="7765" y="1183"/>
                    <a:pt x="7787" y="1183"/>
                  </a:cubicBezTo>
                  <a:cubicBezTo>
                    <a:pt x="7861" y="1183"/>
                    <a:pt x="7896" y="1096"/>
                    <a:pt x="7848" y="1043"/>
                  </a:cubicBezTo>
                  <a:cubicBezTo>
                    <a:pt x="7138" y="256"/>
                    <a:pt x="5972" y="1"/>
                    <a:pt x="47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47260" y="352701"/>
              <a:ext cx="279101" cy="807819"/>
            </a:xfrm>
            <a:custGeom>
              <a:avLst/>
              <a:gdLst/>
              <a:ahLst/>
              <a:cxnLst/>
              <a:rect l="l" t="t" r="r" b="b"/>
              <a:pathLst>
                <a:path w="2966" h="8584" extrusionOk="0">
                  <a:moveTo>
                    <a:pt x="117" y="1"/>
                  </a:moveTo>
                  <a:cubicBezTo>
                    <a:pt x="53" y="1"/>
                    <a:pt x="0" y="85"/>
                    <a:pt x="61" y="145"/>
                  </a:cubicBezTo>
                  <a:cubicBezTo>
                    <a:pt x="87" y="171"/>
                    <a:pt x="2791" y="2910"/>
                    <a:pt x="2357" y="8496"/>
                  </a:cubicBezTo>
                  <a:cubicBezTo>
                    <a:pt x="2357" y="8539"/>
                    <a:pt x="2392" y="8583"/>
                    <a:pt x="2436" y="8583"/>
                  </a:cubicBezTo>
                  <a:lnTo>
                    <a:pt x="2441" y="8583"/>
                  </a:lnTo>
                  <a:cubicBezTo>
                    <a:pt x="2443" y="8583"/>
                    <a:pt x="2446" y="8584"/>
                    <a:pt x="2448" y="8584"/>
                  </a:cubicBezTo>
                  <a:cubicBezTo>
                    <a:pt x="2489" y="8584"/>
                    <a:pt x="2524" y="8550"/>
                    <a:pt x="2528" y="8509"/>
                  </a:cubicBezTo>
                  <a:cubicBezTo>
                    <a:pt x="2966" y="2840"/>
                    <a:pt x="205" y="53"/>
                    <a:pt x="175" y="27"/>
                  </a:cubicBezTo>
                  <a:cubicBezTo>
                    <a:pt x="156" y="9"/>
                    <a:pt x="136" y="1"/>
                    <a:pt x="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81488" y="546936"/>
              <a:ext cx="713466" cy="188686"/>
            </a:xfrm>
            <a:custGeom>
              <a:avLst/>
              <a:gdLst/>
              <a:ahLst/>
              <a:cxnLst/>
              <a:rect l="l" t="t" r="r" b="b"/>
              <a:pathLst>
                <a:path w="7582" h="2005" extrusionOk="0">
                  <a:moveTo>
                    <a:pt x="4961" y="1"/>
                  </a:moveTo>
                  <a:cubicBezTo>
                    <a:pt x="2199" y="1"/>
                    <a:pt x="67" y="1837"/>
                    <a:pt x="40" y="1861"/>
                  </a:cubicBezTo>
                  <a:cubicBezTo>
                    <a:pt x="5" y="1891"/>
                    <a:pt x="0" y="1944"/>
                    <a:pt x="31" y="1979"/>
                  </a:cubicBezTo>
                  <a:cubicBezTo>
                    <a:pt x="44" y="1996"/>
                    <a:pt x="70" y="2005"/>
                    <a:pt x="92" y="2005"/>
                  </a:cubicBezTo>
                  <a:cubicBezTo>
                    <a:pt x="114" y="2005"/>
                    <a:pt x="132" y="1996"/>
                    <a:pt x="149" y="1983"/>
                  </a:cubicBezTo>
                  <a:cubicBezTo>
                    <a:pt x="176" y="1959"/>
                    <a:pt x="2264" y="165"/>
                    <a:pt x="4960" y="165"/>
                  </a:cubicBezTo>
                  <a:cubicBezTo>
                    <a:pt x="5751" y="165"/>
                    <a:pt x="6595" y="320"/>
                    <a:pt x="7454" y="719"/>
                  </a:cubicBezTo>
                  <a:cubicBezTo>
                    <a:pt x="7465" y="723"/>
                    <a:pt x="7476" y="726"/>
                    <a:pt x="7487" y="726"/>
                  </a:cubicBezTo>
                  <a:cubicBezTo>
                    <a:pt x="7519" y="726"/>
                    <a:pt x="7551" y="708"/>
                    <a:pt x="7564" y="679"/>
                  </a:cubicBezTo>
                  <a:cubicBezTo>
                    <a:pt x="7581" y="640"/>
                    <a:pt x="7564" y="592"/>
                    <a:pt x="7524" y="570"/>
                  </a:cubicBezTo>
                  <a:cubicBezTo>
                    <a:pt x="6640" y="159"/>
                    <a:pt x="5773" y="1"/>
                    <a:pt x="49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578024" y="749829"/>
              <a:ext cx="212854" cy="610758"/>
            </a:xfrm>
            <a:custGeom>
              <a:avLst/>
              <a:gdLst/>
              <a:ahLst/>
              <a:cxnLst/>
              <a:rect l="l" t="t" r="r" b="b"/>
              <a:pathLst>
                <a:path w="2262" h="6490" extrusionOk="0">
                  <a:moveTo>
                    <a:pt x="117" y="0"/>
                  </a:moveTo>
                  <a:cubicBezTo>
                    <a:pt x="51" y="0"/>
                    <a:pt x="1" y="93"/>
                    <a:pt x="65" y="146"/>
                  </a:cubicBezTo>
                  <a:cubicBezTo>
                    <a:pt x="83" y="164"/>
                    <a:pt x="2078" y="1725"/>
                    <a:pt x="1115" y="6393"/>
                  </a:cubicBezTo>
                  <a:cubicBezTo>
                    <a:pt x="1107" y="6437"/>
                    <a:pt x="1133" y="6480"/>
                    <a:pt x="1177" y="6489"/>
                  </a:cubicBezTo>
                  <a:lnTo>
                    <a:pt x="1194" y="6489"/>
                  </a:lnTo>
                  <a:cubicBezTo>
                    <a:pt x="1233" y="6489"/>
                    <a:pt x="1268" y="6463"/>
                    <a:pt x="1277" y="6424"/>
                  </a:cubicBezTo>
                  <a:cubicBezTo>
                    <a:pt x="2261" y="1647"/>
                    <a:pt x="249" y="81"/>
                    <a:pt x="162" y="15"/>
                  </a:cubicBezTo>
                  <a:cubicBezTo>
                    <a:pt x="147" y="5"/>
                    <a:pt x="132" y="0"/>
                    <a:pt x="1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989675" y="851275"/>
              <a:ext cx="529030" cy="210048"/>
            </a:xfrm>
            <a:custGeom>
              <a:avLst/>
              <a:gdLst/>
              <a:ahLst/>
              <a:cxnLst/>
              <a:rect l="l" t="t" r="r" b="b"/>
              <a:pathLst>
                <a:path w="5622" h="2232" extrusionOk="0">
                  <a:moveTo>
                    <a:pt x="5526" y="0"/>
                  </a:moveTo>
                  <a:cubicBezTo>
                    <a:pt x="2157" y="13"/>
                    <a:pt x="75" y="2069"/>
                    <a:pt x="53" y="2091"/>
                  </a:cubicBezTo>
                  <a:cubicBezTo>
                    <a:pt x="1" y="2144"/>
                    <a:pt x="40" y="2231"/>
                    <a:pt x="110" y="2231"/>
                  </a:cubicBezTo>
                  <a:cubicBezTo>
                    <a:pt x="132" y="2231"/>
                    <a:pt x="154" y="2222"/>
                    <a:pt x="167" y="2205"/>
                  </a:cubicBezTo>
                  <a:cubicBezTo>
                    <a:pt x="189" y="2183"/>
                    <a:pt x="2232" y="175"/>
                    <a:pt x="5526" y="166"/>
                  </a:cubicBezTo>
                  <a:cubicBezTo>
                    <a:pt x="5622" y="149"/>
                    <a:pt x="5622" y="18"/>
                    <a:pt x="5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56123" y="1067531"/>
              <a:ext cx="65494" cy="340763"/>
            </a:xfrm>
            <a:custGeom>
              <a:avLst/>
              <a:gdLst/>
              <a:ahLst/>
              <a:cxnLst/>
              <a:rect l="l" t="t" r="r" b="b"/>
              <a:pathLst>
                <a:path w="696" h="3621" extrusionOk="0">
                  <a:moveTo>
                    <a:pt x="105" y="0"/>
                  </a:moveTo>
                  <a:cubicBezTo>
                    <a:pt x="53" y="0"/>
                    <a:pt x="0" y="49"/>
                    <a:pt x="26" y="112"/>
                  </a:cubicBezTo>
                  <a:cubicBezTo>
                    <a:pt x="31" y="125"/>
                    <a:pt x="521" y="1219"/>
                    <a:pt x="83" y="3524"/>
                  </a:cubicBezTo>
                  <a:cubicBezTo>
                    <a:pt x="74" y="3568"/>
                    <a:pt x="101" y="3612"/>
                    <a:pt x="149" y="3621"/>
                  </a:cubicBezTo>
                  <a:lnTo>
                    <a:pt x="162" y="3621"/>
                  </a:lnTo>
                  <a:cubicBezTo>
                    <a:pt x="201" y="3621"/>
                    <a:pt x="236" y="3594"/>
                    <a:pt x="245" y="3555"/>
                  </a:cubicBezTo>
                  <a:cubicBezTo>
                    <a:pt x="696" y="1193"/>
                    <a:pt x="197" y="90"/>
                    <a:pt x="175" y="42"/>
                  </a:cubicBezTo>
                  <a:cubicBezTo>
                    <a:pt x="159" y="13"/>
                    <a:pt x="132" y="0"/>
                    <a:pt x="1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083593" y="1150438"/>
              <a:ext cx="236097" cy="79239"/>
            </a:xfrm>
            <a:custGeom>
              <a:avLst/>
              <a:gdLst/>
              <a:ahLst/>
              <a:cxnLst/>
              <a:rect l="l" t="t" r="r" b="b"/>
              <a:pathLst>
                <a:path w="2509" h="842" extrusionOk="0">
                  <a:moveTo>
                    <a:pt x="2424" y="1"/>
                  </a:moveTo>
                  <a:cubicBezTo>
                    <a:pt x="2421" y="1"/>
                    <a:pt x="2418" y="1"/>
                    <a:pt x="2415" y="1"/>
                  </a:cubicBezTo>
                  <a:cubicBezTo>
                    <a:pt x="2401" y="1"/>
                    <a:pt x="2388" y="1"/>
                    <a:pt x="2374" y="1"/>
                  </a:cubicBezTo>
                  <a:cubicBezTo>
                    <a:pt x="989" y="1"/>
                    <a:pt x="105" y="662"/>
                    <a:pt x="66" y="692"/>
                  </a:cubicBezTo>
                  <a:cubicBezTo>
                    <a:pt x="0" y="736"/>
                    <a:pt x="35" y="841"/>
                    <a:pt x="114" y="841"/>
                  </a:cubicBezTo>
                  <a:cubicBezTo>
                    <a:pt x="131" y="841"/>
                    <a:pt x="149" y="832"/>
                    <a:pt x="166" y="824"/>
                  </a:cubicBezTo>
                  <a:cubicBezTo>
                    <a:pt x="175" y="815"/>
                    <a:pt x="1054" y="167"/>
                    <a:pt x="2384" y="167"/>
                  </a:cubicBezTo>
                  <a:lnTo>
                    <a:pt x="2415" y="167"/>
                  </a:lnTo>
                  <a:cubicBezTo>
                    <a:pt x="2418" y="168"/>
                    <a:pt x="2421" y="168"/>
                    <a:pt x="2424" y="168"/>
                  </a:cubicBezTo>
                  <a:cubicBezTo>
                    <a:pt x="2508" y="168"/>
                    <a:pt x="2508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453024" y="-136368"/>
              <a:ext cx="992096" cy="1127690"/>
            </a:xfrm>
            <a:custGeom>
              <a:avLst/>
              <a:gdLst/>
              <a:ahLst/>
              <a:cxnLst/>
              <a:rect l="l" t="t" r="r" b="b"/>
              <a:pathLst>
                <a:path w="10543" h="11983" extrusionOk="0">
                  <a:moveTo>
                    <a:pt x="10540" y="1"/>
                  </a:moveTo>
                  <a:cubicBezTo>
                    <a:pt x="10429" y="1"/>
                    <a:pt x="6947" y="22"/>
                    <a:pt x="4790" y="2674"/>
                  </a:cubicBezTo>
                  <a:cubicBezTo>
                    <a:pt x="4790" y="2674"/>
                    <a:pt x="5670" y="2560"/>
                    <a:pt x="5928" y="2521"/>
                  </a:cubicBezTo>
                  <a:lnTo>
                    <a:pt x="5928" y="2521"/>
                  </a:lnTo>
                  <a:cubicBezTo>
                    <a:pt x="5928" y="2521"/>
                    <a:pt x="5005" y="3137"/>
                    <a:pt x="4287" y="3374"/>
                  </a:cubicBezTo>
                  <a:cubicBezTo>
                    <a:pt x="3565" y="3614"/>
                    <a:pt x="2590" y="5097"/>
                    <a:pt x="2034" y="6357"/>
                  </a:cubicBezTo>
                  <a:lnTo>
                    <a:pt x="2949" y="6178"/>
                  </a:lnTo>
                  <a:lnTo>
                    <a:pt x="2949" y="6178"/>
                  </a:lnTo>
                  <a:cubicBezTo>
                    <a:pt x="2949" y="6178"/>
                    <a:pt x="1789" y="6707"/>
                    <a:pt x="1046" y="8785"/>
                  </a:cubicBezTo>
                  <a:cubicBezTo>
                    <a:pt x="307" y="10858"/>
                    <a:pt x="0" y="11982"/>
                    <a:pt x="0" y="11982"/>
                  </a:cubicBezTo>
                  <a:cubicBezTo>
                    <a:pt x="0" y="11982"/>
                    <a:pt x="4099" y="10517"/>
                    <a:pt x="4611" y="9966"/>
                  </a:cubicBezTo>
                  <a:cubicBezTo>
                    <a:pt x="5127" y="9415"/>
                    <a:pt x="5691" y="8326"/>
                    <a:pt x="5691" y="8325"/>
                  </a:cubicBezTo>
                  <a:lnTo>
                    <a:pt x="5691" y="8325"/>
                  </a:lnTo>
                  <a:lnTo>
                    <a:pt x="5455" y="9555"/>
                  </a:lnTo>
                  <a:cubicBezTo>
                    <a:pt x="5455" y="9555"/>
                    <a:pt x="7612" y="7643"/>
                    <a:pt x="7927" y="6864"/>
                  </a:cubicBezTo>
                  <a:cubicBezTo>
                    <a:pt x="8246" y="6081"/>
                    <a:pt x="8408" y="5285"/>
                    <a:pt x="8614" y="5066"/>
                  </a:cubicBezTo>
                  <a:lnTo>
                    <a:pt x="8788" y="5723"/>
                  </a:lnTo>
                  <a:cubicBezTo>
                    <a:pt x="8788" y="5723"/>
                    <a:pt x="9891" y="4148"/>
                    <a:pt x="10009" y="2691"/>
                  </a:cubicBezTo>
                  <a:cubicBezTo>
                    <a:pt x="10092" y="1777"/>
                    <a:pt x="10271" y="876"/>
                    <a:pt x="10543" y="1"/>
                  </a:cubicBezTo>
                  <a:cubicBezTo>
                    <a:pt x="10543" y="1"/>
                    <a:pt x="10542" y="1"/>
                    <a:pt x="105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399948" y="-129781"/>
              <a:ext cx="1034441" cy="1114892"/>
            </a:xfrm>
            <a:custGeom>
              <a:avLst/>
              <a:gdLst/>
              <a:ahLst/>
              <a:cxnLst/>
              <a:rect l="l" t="t" r="r" b="b"/>
              <a:pathLst>
                <a:path w="10993" h="11847" extrusionOk="0">
                  <a:moveTo>
                    <a:pt x="10818" y="141"/>
                  </a:moveTo>
                  <a:lnTo>
                    <a:pt x="10818" y="141"/>
                  </a:lnTo>
                  <a:cubicBezTo>
                    <a:pt x="10542" y="985"/>
                    <a:pt x="10354" y="1856"/>
                    <a:pt x="10249" y="2735"/>
                  </a:cubicBezTo>
                  <a:cubicBezTo>
                    <a:pt x="10118" y="3916"/>
                    <a:pt x="9322" y="5176"/>
                    <a:pt x="9051" y="5574"/>
                  </a:cubicBezTo>
                  <a:lnTo>
                    <a:pt x="8933" y="5066"/>
                  </a:lnTo>
                  <a:cubicBezTo>
                    <a:pt x="8924" y="5045"/>
                    <a:pt x="8906" y="5023"/>
                    <a:pt x="8884" y="5018"/>
                  </a:cubicBezTo>
                  <a:cubicBezTo>
                    <a:pt x="8877" y="5016"/>
                    <a:pt x="8870" y="5015"/>
                    <a:pt x="8863" y="5015"/>
                  </a:cubicBezTo>
                  <a:cubicBezTo>
                    <a:pt x="8845" y="5015"/>
                    <a:pt x="8827" y="5023"/>
                    <a:pt x="8814" y="5036"/>
                  </a:cubicBezTo>
                  <a:cubicBezTo>
                    <a:pt x="8674" y="5171"/>
                    <a:pt x="8561" y="5508"/>
                    <a:pt x="8412" y="5928"/>
                  </a:cubicBezTo>
                  <a:cubicBezTo>
                    <a:pt x="8311" y="6208"/>
                    <a:pt x="8202" y="6523"/>
                    <a:pt x="8066" y="6834"/>
                  </a:cubicBezTo>
                  <a:cubicBezTo>
                    <a:pt x="7791" y="7464"/>
                    <a:pt x="6212" y="8859"/>
                    <a:pt x="5700" y="9296"/>
                  </a:cubicBezTo>
                  <a:lnTo>
                    <a:pt x="5923" y="8282"/>
                  </a:lnTo>
                  <a:cubicBezTo>
                    <a:pt x="5937" y="8231"/>
                    <a:pt x="5896" y="8197"/>
                    <a:pt x="5854" y="8197"/>
                  </a:cubicBezTo>
                  <a:cubicBezTo>
                    <a:pt x="5830" y="8197"/>
                    <a:pt x="5806" y="8208"/>
                    <a:pt x="5792" y="8234"/>
                  </a:cubicBezTo>
                  <a:cubicBezTo>
                    <a:pt x="5787" y="8242"/>
                    <a:pt x="5201" y="9305"/>
                    <a:pt x="4685" y="9830"/>
                  </a:cubicBezTo>
                  <a:cubicBezTo>
                    <a:pt x="4226" y="10298"/>
                    <a:pt x="884" y="11427"/>
                    <a:pt x="179" y="11663"/>
                  </a:cubicBezTo>
                  <a:cubicBezTo>
                    <a:pt x="293" y="11313"/>
                    <a:pt x="634" y="10268"/>
                    <a:pt x="1269" y="8627"/>
                  </a:cubicBezTo>
                  <a:cubicBezTo>
                    <a:pt x="2043" y="6632"/>
                    <a:pt x="3185" y="6121"/>
                    <a:pt x="3198" y="6112"/>
                  </a:cubicBezTo>
                  <a:cubicBezTo>
                    <a:pt x="3263" y="6081"/>
                    <a:pt x="3246" y="5981"/>
                    <a:pt x="3167" y="5981"/>
                  </a:cubicBezTo>
                  <a:lnTo>
                    <a:pt x="3158" y="5981"/>
                  </a:lnTo>
                  <a:lnTo>
                    <a:pt x="2375" y="6112"/>
                  </a:lnTo>
                  <a:cubicBezTo>
                    <a:pt x="2966" y="4900"/>
                    <a:pt x="3924" y="3553"/>
                    <a:pt x="4598" y="3352"/>
                  </a:cubicBezTo>
                  <a:cubicBezTo>
                    <a:pt x="5324" y="3133"/>
                    <a:pt x="6238" y="2556"/>
                    <a:pt x="6273" y="2529"/>
                  </a:cubicBezTo>
                  <a:cubicBezTo>
                    <a:pt x="6304" y="2512"/>
                    <a:pt x="6312" y="2477"/>
                    <a:pt x="6304" y="2446"/>
                  </a:cubicBezTo>
                  <a:cubicBezTo>
                    <a:pt x="6290" y="2416"/>
                    <a:pt x="6260" y="2398"/>
                    <a:pt x="6229" y="2398"/>
                  </a:cubicBezTo>
                  <a:cubicBezTo>
                    <a:pt x="6045" y="2420"/>
                    <a:pt x="5542" y="2477"/>
                    <a:pt x="5271" y="2503"/>
                  </a:cubicBezTo>
                  <a:cubicBezTo>
                    <a:pt x="7275" y="290"/>
                    <a:pt x="10249" y="145"/>
                    <a:pt x="10818" y="141"/>
                  </a:cubicBezTo>
                  <a:close/>
                  <a:moveTo>
                    <a:pt x="10879" y="1"/>
                  </a:moveTo>
                  <a:cubicBezTo>
                    <a:pt x="10463" y="1"/>
                    <a:pt x="7167" y="74"/>
                    <a:pt x="5048" y="2551"/>
                  </a:cubicBezTo>
                  <a:cubicBezTo>
                    <a:pt x="5007" y="2597"/>
                    <a:pt x="5040" y="2666"/>
                    <a:pt x="5099" y="2666"/>
                  </a:cubicBezTo>
                  <a:cubicBezTo>
                    <a:pt x="5102" y="2666"/>
                    <a:pt x="5106" y="2665"/>
                    <a:pt x="5109" y="2665"/>
                  </a:cubicBezTo>
                  <a:lnTo>
                    <a:pt x="5923" y="2577"/>
                  </a:lnTo>
                  <a:lnTo>
                    <a:pt x="5923" y="2577"/>
                  </a:lnTo>
                  <a:cubicBezTo>
                    <a:pt x="5595" y="2770"/>
                    <a:pt x="5026" y="3072"/>
                    <a:pt x="4558" y="3216"/>
                  </a:cubicBezTo>
                  <a:cubicBezTo>
                    <a:pt x="3815" y="3444"/>
                    <a:pt x="2804" y="4874"/>
                    <a:pt x="2187" y="6178"/>
                  </a:cubicBezTo>
                  <a:cubicBezTo>
                    <a:pt x="2163" y="6222"/>
                    <a:pt x="2199" y="6275"/>
                    <a:pt x="2250" y="6275"/>
                  </a:cubicBezTo>
                  <a:cubicBezTo>
                    <a:pt x="2254" y="6275"/>
                    <a:pt x="2258" y="6274"/>
                    <a:pt x="2262" y="6274"/>
                  </a:cubicBezTo>
                  <a:lnTo>
                    <a:pt x="2813" y="6182"/>
                  </a:lnTo>
                  <a:lnTo>
                    <a:pt x="2813" y="6182"/>
                  </a:lnTo>
                  <a:cubicBezTo>
                    <a:pt x="2402" y="6479"/>
                    <a:pt x="1684" y="7166"/>
                    <a:pt x="1137" y="8579"/>
                  </a:cubicBezTo>
                  <a:cubicBezTo>
                    <a:pt x="350" y="10618"/>
                    <a:pt x="9" y="11746"/>
                    <a:pt x="4" y="11755"/>
                  </a:cubicBezTo>
                  <a:cubicBezTo>
                    <a:pt x="0" y="11781"/>
                    <a:pt x="4" y="11807"/>
                    <a:pt x="26" y="11825"/>
                  </a:cubicBezTo>
                  <a:cubicBezTo>
                    <a:pt x="35" y="11838"/>
                    <a:pt x="53" y="11847"/>
                    <a:pt x="74" y="11847"/>
                  </a:cubicBezTo>
                  <a:cubicBezTo>
                    <a:pt x="83" y="11847"/>
                    <a:pt x="92" y="11847"/>
                    <a:pt x="101" y="11842"/>
                  </a:cubicBezTo>
                  <a:cubicBezTo>
                    <a:pt x="271" y="11786"/>
                    <a:pt x="4256" y="10473"/>
                    <a:pt x="4790" y="9931"/>
                  </a:cubicBezTo>
                  <a:cubicBezTo>
                    <a:pt x="5122" y="9594"/>
                    <a:pt x="5477" y="9056"/>
                    <a:pt x="5696" y="8693"/>
                  </a:cubicBezTo>
                  <a:lnTo>
                    <a:pt x="5696" y="8693"/>
                  </a:lnTo>
                  <a:lnTo>
                    <a:pt x="5525" y="9476"/>
                  </a:lnTo>
                  <a:cubicBezTo>
                    <a:pt x="5515" y="9524"/>
                    <a:pt x="5553" y="9561"/>
                    <a:pt x="5595" y="9561"/>
                  </a:cubicBezTo>
                  <a:cubicBezTo>
                    <a:pt x="5610" y="9561"/>
                    <a:pt x="5625" y="9556"/>
                    <a:pt x="5639" y="9546"/>
                  </a:cubicBezTo>
                  <a:cubicBezTo>
                    <a:pt x="5726" y="9467"/>
                    <a:pt x="7861" y="7669"/>
                    <a:pt x="8198" y="6895"/>
                  </a:cubicBezTo>
                  <a:cubicBezTo>
                    <a:pt x="8338" y="6580"/>
                    <a:pt x="8447" y="6256"/>
                    <a:pt x="8548" y="5976"/>
                  </a:cubicBezTo>
                  <a:cubicBezTo>
                    <a:pt x="8653" y="5679"/>
                    <a:pt x="8744" y="5416"/>
                    <a:pt x="8836" y="5255"/>
                  </a:cubicBezTo>
                  <a:lnTo>
                    <a:pt x="8954" y="5762"/>
                  </a:lnTo>
                  <a:cubicBezTo>
                    <a:pt x="8962" y="5798"/>
                    <a:pt x="8991" y="5817"/>
                    <a:pt x="9022" y="5817"/>
                  </a:cubicBezTo>
                  <a:cubicBezTo>
                    <a:pt x="9043" y="5817"/>
                    <a:pt x="9065" y="5808"/>
                    <a:pt x="9081" y="5788"/>
                  </a:cubicBezTo>
                  <a:cubicBezTo>
                    <a:pt x="9125" y="5727"/>
                    <a:pt x="10232" y="4209"/>
                    <a:pt x="10394" y="2757"/>
                  </a:cubicBezTo>
                  <a:cubicBezTo>
                    <a:pt x="10494" y="1851"/>
                    <a:pt x="10695" y="959"/>
                    <a:pt x="10984" y="97"/>
                  </a:cubicBezTo>
                  <a:cubicBezTo>
                    <a:pt x="10993" y="75"/>
                    <a:pt x="10988" y="53"/>
                    <a:pt x="10975" y="32"/>
                  </a:cubicBezTo>
                  <a:cubicBezTo>
                    <a:pt x="10962" y="14"/>
                    <a:pt x="10945" y="5"/>
                    <a:pt x="10923" y="1"/>
                  </a:cubicBezTo>
                  <a:cubicBezTo>
                    <a:pt x="10921" y="1"/>
                    <a:pt x="10906" y="1"/>
                    <a:pt x="108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494995" y="-295031"/>
              <a:ext cx="1152631" cy="1166933"/>
            </a:xfrm>
            <a:custGeom>
              <a:avLst/>
              <a:gdLst/>
              <a:ahLst/>
              <a:cxnLst/>
              <a:rect l="l" t="t" r="r" b="b"/>
              <a:pathLst>
                <a:path w="12249" h="12400" extrusionOk="0">
                  <a:moveTo>
                    <a:pt x="12145" y="1"/>
                  </a:moveTo>
                  <a:cubicBezTo>
                    <a:pt x="12134" y="1"/>
                    <a:pt x="12121" y="4"/>
                    <a:pt x="12109" y="12"/>
                  </a:cubicBezTo>
                  <a:cubicBezTo>
                    <a:pt x="11479" y="397"/>
                    <a:pt x="9370" y="1971"/>
                    <a:pt x="7170" y="4622"/>
                  </a:cubicBezTo>
                  <a:cubicBezTo>
                    <a:pt x="5079" y="7142"/>
                    <a:pt x="79" y="12229"/>
                    <a:pt x="31" y="12277"/>
                  </a:cubicBezTo>
                  <a:cubicBezTo>
                    <a:pt x="1" y="12308"/>
                    <a:pt x="1" y="12352"/>
                    <a:pt x="31" y="12378"/>
                  </a:cubicBezTo>
                  <a:cubicBezTo>
                    <a:pt x="44" y="12391"/>
                    <a:pt x="62" y="12400"/>
                    <a:pt x="79" y="12400"/>
                  </a:cubicBezTo>
                  <a:cubicBezTo>
                    <a:pt x="97" y="12400"/>
                    <a:pt x="114" y="12391"/>
                    <a:pt x="127" y="12378"/>
                  </a:cubicBezTo>
                  <a:cubicBezTo>
                    <a:pt x="180" y="12325"/>
                    <a:pt x="5184" y="7238"/>
                    <a:pt x="7280" y="4714"/>
                  </a:cubicBezTo>
                  <a:cubicBezTo>
                    <a:pt x="9467" y="2076"/>
                    <a:pt x="11558" y="515"/>
                    <a:pt x="12179" y="134"/>
                  </a:cubicBezTo>
                  <a:cubicBezTo>
                    <a:pt x="12249" y="94"/>
                    <a:pt x="12207" y="1"/>
                    <a:pt x="12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676525" y="325881"/>
              <a:ext cx="354098" cy="357044"/>
            </a:xfrm>
            <a:custGeom>
              <a:avLst/>
              <a:gdLst/>
              <a:ahLst/>
              <a:cxnLst/>
              <a:rect l="l" t="t" r="r" b="b"/>
              <a:pathLst>
                <a:path w="3763" h="3794" extrusionOk="0">
                  <a:moveTo>
                    <a:pt x="72" y="1"/>
                  </a:moveTo>
                  <a:cubicBezTo>
                    <a:pt x="36" y="1"/>
                    <a:pt x="5" y="30"/>
                    <a:pt x="1" y="67"/>
                  </a:cubicBezTo>
                  <a:cubicBezTo>
                    <a:pt x="1" y="106"/>
                    <a:pt x="27" y="137"/>
                    <a:pt x="66" y="141"/>
                  </a:cubicBezTo>
                  <a:lnTo>
                    <a:pt x="3198" y="373"/>
                  </a:lnTo>
                  <a:lnTo>
                    <a:pt x="3618" y="3733"/>
                  </a:lnTo>
                  <a:cubicBezTo>
                    <a:pt x="3623" y="3768"/>
                    <a:pt x="3653" y="3794"/>
                    <a:pt x="3688" y="3794"/>
                  </a:cubicBezTo>
                  <a:lnTo>
                    <a:pt x="3697" y="3790"/>
                  </a:lnTo>
                  <a:cubicBezTo>
                    <a:pt x="3736" y="3785"/>
                    <a:pt x="3763" y="3750"/>
                    <a:pt x="3758" y="3715"/>
                  </a:cubicBezTo>
                  <a:lnTo>
                    <a:pt x="3334" y="299"/>
                  </a:lnTo>
                  <a:cubicBezTo>
                    <a:pt x="3325" y="264"/>
                    <a:pt x="3299" y="242"/>
                    <a:pt x="3268" y="238"/>
                  </a:cubicBezTo>
                  <a:lnTo>
                    <a:pt x="79" y="1"/>
                  </a:lnTo>
                  <a:cubicBezTo>
                    <a:pt x="77" y="1"/>
                    <a:pt x="74" y="1"/>
                    <a:pt x="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728001" y="253137"/>
              <a:ext cx="378376" cy="348292"/>
            </a:xfrm>
            <a:custGeom>
              <a:avLst/>
              <a:gdLst/>
              <a:ahLst/>
              <a:cxnLst/>
              <a:rect l="l" t="t" r="r" b="b"/>
              <a:pathLst>
                <a:path w="4021" h="3701" extrusionOk="0">
                  <a:moveTo>
                    <a:pt x="202" y="158"/>
                  </a:moveTo>
                  <a:lnTo>
                    <a:pt x="1112" y="249"/>
                  </a:lnTo>
                  <a:lnTo>
                    <a:pt x="539" y="761"/>
                  </a:lnTo>
                  <a:lnTo>
                    <a:pt x="202" y="158"/>
                  </a:lnTo>
                  <a:close/>
                  <a:moveTo>
                    <a:pt x="1300" y="267"/>
                  </a:moveTo>
                  <a:lnTo>
                    <a:pt x="2249" y="363"/>
                  </a:lnTo>
                  <a:lnTo>
                    <a:pt x="1698" y="871"/>
                  </a:lnTo>
                  <a:lnTo>
                    <a:pt x="1300" y="267"/>
                  </a:lnTo>
                  <a:close/>
                  <a:moveTo>
                    <a:pt x="2454" y="389"/>
                  </a:moveTo>
                  <a:lnTo>
                    <a:pt x="3325" y="477"/>
                  </a:lnTo>
                  <a:lnTo>
                    <a:pt x="3500" y="1466"/>
                  </a:lnTo>
                  <a:lnTo>
                    <a:pt x="2769" y="1032"/>
                  </a:lnTo>
                  <a:lnTo>
                    <a:pt x="2454" y="389"/>
                  </a:lnTo>
                  <a:close/>
                  <a:moveTo>
                    <a:pt x="3535" y="1658"/>
                  </a:moveTo>
                  <a:lnTo>
                    <a:pt x="3727" y="2778"/>
                  </a:lnTo>
                  <a:lnTo>
                    <a:pt x="3006" y="2231"/>
                  </a:lnTo>
                  <a:lnTo>
                    <a:pt x="3535" y="1658"/>
                  </a:lnTo>
                  <a:close/>
                  <a:moveTo>
                    <a:pt x="3758" y="2953"/>
                  </a:moveTo>
                  <a:lnTo>
                    <a:pt x="3863" y="3556"/>
                  </a:lnTo>
                  <a:lnTo>
                    <a:pt x="3216" y="3508"/>
                  </a:lnTo>
                  <a:lnTo>
                    <a:pt x="3758" y="2953"/>
                  </a:lnTo>
                  <a:close/>
                  <a:moveTo>
                    <a:pt x="84" y="0"/>
                  </a:moveTo>
                  <a:cubicBezTo>
                    <a:pt x="57" y="0"/>
                    <a:pt x="31" y="9"/>
                    <a:pt x="18" y="35"/>
                  </a:cubicBezTo>
                  <a:cubicBezTo>
                    <a:pt x="0" y="57"/>
                    <a:pt x="0" y="83"/>
                    <a:pt x="18" y="105"/>
                  </a:cubicBezTo>
                  <a:lnTo>
                    <a:pt x="460" y="901"/>
                  </a:lnTo>
                  <a:cubicBezTo>
                    <a:pt x="473" y="919"/>
                    <a:pt x="490" y="932"/>
                    <a:pt x="508" y="936"/>
                  </a:cubicBezTo>
                  <a:cubicBezTo>
                    <a:pt x="530" y="936"/>
                    <a:pt x="552" y="932"/>
                    <a:pt x="569" y="919"/>
                  </a:cubicBezTo>
                  <a:lnTo>
                    <a:pt x="1199" y="359"/>
                  </a:lnTo>
                  <a:lnTo>
                    <a:pt x="1628" y="1015"/>
                  </a:lnTo>
                  <a:cubicBezTo>
                    <a:pt x="1641" y="1032"/>
                    <a:pt x="1658" y="1041"/>
                    <a:pt x="1676" y="1046"/>
                  </a:cubicBezTo>
                  <a:cubicBezTo>
                    <a:pt x="1698" y="1046"/>
                    <a:pt x="1720" y="1041"/>
                    <a:pt x="1733" y="1028"/>
                  </a:cubicBezTo>
                  <a:lnTo>
                    <a:pt x="2341" y="468"/>
                  </a:lnTo>
                  <a:lnTo>
                    <a:pt x="2651" y="1111"/>
                  </a:lnTo>
                  <a:cubicBezTo>
                    <a:pt x="2660" y="1120"/>
                    <a:pt x="2669" y="1133"/>
                    <a:pt x="2682" y="1137"/>
                  </a:cubicBezTo>
                  <a:lnTo>
                    <a:pt x="3417" y="1575"/>
                  </a:lnTo>
                  <a:lnTo>
                    <a:pt x="2848" y="2192"/>
                  </a:lnTo>
                  <a:cubicBezTo>
                    <a:pt x="2835" y="2205"/>
                    <a:pt x="2831" y="2227"/>
                    <a:pt x="2831" y="2244"/>
                  </a:cubicBezTo>
                  <a:cubicBezTo>
                    <a:pt x="2835" y="2266"/>
                    <a:pt x="2844" y="2284"/>
                    <a:pt x="2861" y="2297"/>
                  </a:cubicBezTo>
                  <a:lnTo>
                    <a:pt x="3631" y="2883"/>
                  </a:lnTo>
                  <a:lnTo>
                    <a:pt x="3010" y="3513"/>
                  </a:lnTo>
                  <a:cubicBezTo>
                    <a:pt x="2988" y="3530"/>
                    <a:pt x="2984" y="3561"/>
                    <a:pt x="2993" y="3587"/>
                  </a:cubicBezTo>
                  <a:cubicBezTo>
                    <a:pt x="3006" y="3613"/>
                    <a:pt x="3028" y="3631"/>
                    <a:pt x="3054" y="3631"/>
                  </a:cubicBezTo>
                  <a:lnTo>
                    <a:pt x="3942" y="3701"/>
                  </a:lnTo>
                  <a:lnTo>
                    <a:pt x="3946" y="3701"/>
                  </a:lnTo>
                  <a:cubicBezTo>
                    <a:pt x="3968" y="3701"/>
                    <a:pt x="3986" y="3692"/>
                    <a:pt x="3999" y="3679"/>
                  </a:cubicBezTo>
                  <a:cubicBezTo>
                    <a:pt x="4012" y="3661"/>
                    <a:pt x="4021" y="3640"/>
                    <a:pt x="4016" y="3618"/>
                  </a:cubicBezTo>
                  <a:lnTo>
                    <a:pt x="3456" y="398"/>
                  </a:lnTo>
                  <a:cubicBezTo>
                    <a:pt x="3452" y="368"/>
                    <a:pt x="3426" y="341"/>
                    <a:pt x="3395" y="341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810343" y="224246"/>
              <a:ext cx="309589" cy="266512"/>
            </a:xfrm>
            <a:custGeom>
              <a:avLst/>
              <a:gdLst/>
              <a:ahLst/>
              <a:cxnLst/>
              <a:rect l="l" t="t" r="r" b="b"/>
              <a:pathLst>
                <a:path w="3290" h="2832" extrusionOk="0">
                  <a:moveTo>
                    <a:pt x="79" y="1"/>
                  </a:moveTo>
                  <a:cubicBezTo>
                    <a:pt x="40" y="1"/>
                    <a:pt x="9" y="27"/>
                    <a:pt x="5" y="67"/>
                  </a:cubicBezTo>
                  <a:cubicBezTo>
                    <a:pt x="0" y="106"/>
                    <a:pt x="31" y="141"/>
                    <a:pt x="70" y="145"/>
                  </a:cubicBezTo>
                  <a:lnTo>
                    <a:pt x="2831" y="351"/>
                  </a:lnTo>
                  <a:lnTo>
                    <a:pt x="3141" y="2770"/>
                  </a:lnTo>
                  <a:cubicBezTo>
                    <a:pt x="3146" y="2805"/>
                    <a:pt x="3176" y="2831"/>
                    <a:pt x="3211" y="2831"/>
                  </a:cubicBezTo>
                  <a:lnTo>
                    <a:pt x="3224" y="2831"/>
                  </a:lnTo>
                  <a:cubicBezTo>
                    <a:pt x="3264" y="2827"/>
                    <a:pt x="3290" y="2792"/>
                    <a:pt x="3285" y="2752"/>
                  </a:cubicBezTo>
                  <a:lnTo>
                    <a:pt x="2966" y="276"/>
                  </a:lnTo>
                  <a:cubicBezTo>
                    <a:pt x="2962" y="246"/>
                    <a:pt x="2936" y="220"/>
                    <a:pt x="2901" y="215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868406" y="187639"/>
              <a:ext cx="34441" cy="29738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264" y="1"/>
                  </a:moveTo>
                  <a:cubicBezTo>
                    <a:pt x="247" y="1"/>
                    <a:pt x="230" y="7"/>
                    <a:pt x="214" y="22"/>
                  </a:cubicBezTo>
                  <a:lnTo>
                    <a:pt x="44" y="193"/>
                  </a:lnTo>
                  <a:cubicBezTo>
                    <a:pt x="0" y="237"/>
                    <a:pt x="31" y="311"/>
                    <a:pt x="96" y="316"/>
                  </a:cubicBezTo>
                  <a:cubicBezTo>
                    <a:pt x="114" y="316"/>
                    <a:pt x="131" y="307"/>
                    <a:pt x="144" y="294"/>
                  </a:cubicBezTo>
                  <a:lnTo>
                    <a:pt x="315" y="119"/>
                  </a:lnTo>
                  <a:cubicBezTo>
                    <a:pt x="365" y="69"/>
                    <a:pt x="318" y="1"/>
                    <a:pt x="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921482" y="186416"/>
              <a:ext cx="32276" cy="29362"/>
            </a:xfrm>
            <a:custGeom>
              <a:avLst/>
              <a:gdLst/>
              <a:ahLst/>
              <a:cxnLst/>
              <a:rect l="l" t="t" r="r" b="b"/>
              <a:pathLst>
                <a:path w="343" h="312" extrusionOk="0">
                  <a:moveTo>
                    <a:pt x="242" y="0"/>
                  </a:moveTo>
                  <a:cubicBezTo>
                    <a:pt x="227" y="0"/>
                    <a:pt x="212" y="5"/>
                    <a:pt x="197" y="18"/>
                  </a:cubicBezTo>
                  <a:lnTo>
                    <a:pt x="27" y="193"/>
                  </a:lnTo>
                  <a:cubicBezTo>
                    <a:pt x="0" y="219"/>
                    <a:pt x="0" y="263"/>
                    <a:pt x="27" y="294"/>
                  </a:cubicBezTo>
                  <a:cubicBezTo>
                    <a:pt x="40" y="302"/>
                    <a:pt x="57" y="311"/>
                    <a:pt x="75" y="311"/>
                  </a:cubicBezTo>
                  <a:cubicBezTo>
                    <a:pt x="97" y="311"/>
                    <a:pt x="114" y="302"/>
                    <a:pt x="127" y="289"/>
                  </a:cubicBezTo>
                  <a:lnTo>
                    <a:pt x="298" y="119"/>
                  </a:lnTo>
                  <a:cubicBezTo>
                    <a:pt x="342" y="67"/>
                    <a:pt x="296" y="0"/>
                    <a:pt x="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72487" y="184722"/>
              <a:ext cx="32841" cy="29738"/>
            </a:xfrm>
            <a:custGeom>
              <a:avLst/>
              <a:gdLst/>
              <a:ahLst/>
              <a:cxnLst/>
              <a:rect l="l" t="t" r="r" b="b"/>
              <a:pathLst>
                <a:path w="349" h="316" extrusionOk="0">
                  <a:moveTo>
                    <a:pt x="247" y="1"/>
                  </a:moveTo>
                  <a:cubicBezTo>
                    <a:pt x="230" y="1"/>
                    <a:pt x="213" y="7"/>
                    <a:pt x="198" y="23"/>
                  </a:cubicBezTo>
                  <a:lnTo>
                    <a:pt x="27" y="193"/>
                  </a:lnTo>
                  <a:cubicBezTo>
                    <a:pt x="1" y="224"/>
                    <a:pt x="1" y="268"/>
                    <a:pt x="27" y="294"/>
                  </a:cubicBezTo>
                  <a:cubicBezTo>
                    <a:pt x="40" y="307"/>
                    <a:pt x="58" y="316"/>
                    <a:pt x="80" y="316"/>
                  </a:cubicBezTo>
                  <a:cubicBezTo>
                    <a:pt x="97" y="316"/>
                    <a:pt x="115" y="307"/>
                    <a:pt x="128" y="294"/>
                  </a:cubicBezTo>
                  <a:lnTo>
                    <a:pt x="298" y="123"/>
                  </a:lnTo>
                  <a:cubicBezTo>
                    <a:pt x="349" y="70"/>
                    <a:pt x="301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022363" y="183310"/>
              <a:ext cx="33970" cy="29550"/>
            </a:xfrm>
            <a:custGeom>
              <a:avLst/>
              <a:gdLst/>
              <a:ahLst/>
              <a:cxnLst/>
              <a:rect l="l" t="t" r="r" b="b"/>
              <a:pathLst>
                <a:path w="361" h="314" extrusionOk="0">
                  <a:moveTo>
                    <a:pt x="261" y="1"/>
                  </a:moveTo>
                  <a:cubicBezTo>
                    <a:pt x="244" y="1"/>
                    <a:pt x="226" y="8"/>
                    <a:pt x="210" y="25"/>
                  </a:cubicBezTo>
                  <a:lnTo>
                    <a:pt x="44" y="195"/>
                  </a:lnTo>
                  <a:cubicBezTo>
                    <a:pt x="0" y="239"/>
                    <a:pt x="31" y="313"/>
                    <a:pt x="92" y="313"/>
                  </a:cubicBezTo>
                  <a:cubicBezTo>
                    <a:pt x="109" y="313"/>
                    <a:pt x="131" y="309"/>
                    <a:pt x="140" y="296"/>
                  </a:cubicBezTo>
                  <a:lnTo>
                    <a:pt x="311" y="121"/>
                  </a:lnTo>
                  <a:cubicBezTo>
                    <a:pt x="361" y="71"/>
                    <a:pt x="314" y="1"/>
                    <a:pt x="2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073368" y="181899"/>
              <a:ext cx="34535" cy="29738"/>
            </a:xfrm>
            <a:custGeom>
              <a:avLst/>
              <a:gdLst/>
              <a:ahLst/>
              <a:cxnLst/>
              <a:rect l="l" t="t" r="r" b="b"/>
              <a:pathLst>
                <a:path w="367" h="316" extrusionOk="0">
                  <a:moveTo>
                    <a:pt x="263" y="1"/>
                  </a:moveTo>
                  <a:cubicBezTo>
                    <a:pt x="247" y="1"/>
                    <a:pt x="230" y="7"/>
                    <a:pt x="215" y="22"/>
                  </a:cubicBezTo>
                  <a:lnTo>
                    <a:pt x="44" y="197"/>
                  </a:lnTo>
                  <a:cubicBezTo>
                    <a:pt x="1" y="241"/>
                    <a:pt x="31" y="315"/>
                    <a:pt x="97" y="315"/>
                  </a:cubicBezTo>
                  <a:cubicBezTo>
                    <a:pt x="114" y="315"/>
                    <a:pt x="132" y="307"/>
                    <a:pt x="145" y="293"/>
                  </a:cubicBezTo>
                  <a:lnTo>
                    <a:pt x="316" y="123"/>
                  </a:lnTo>
                  <a:cubicBezTo>
                    <a:pt x="366" y="72"/>
                    <a:pt x="318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123997" y="424504"/>
              <a:ext cx="33876" cy="29550"/>
            </a:xfrm>
            <a:custGeom>
              <a:avLst/>
              <a:gdLst/>
              <a:ahLst/>
              <a:cxnLst/>
              <a:rect l="l" t="t" r="r" b="b"/>
              <a:pathLst>
                <a:path w="360" h="314" extrusionOk="0">
                  <a:moveTo>
                    <a:pt x="263" y="1"/>
                  </a:moveTo>
                  <a:cubicBezTo>
                    <a:pt x="247" y="1"/>
                    <a:pt x="230" y="7"/>
                    <a:pt x="215" y="21"/>
                  </a:cubicBezTo>
                  <a:lnTo>
                    <a:pt x="44" y="191"/>
                  </a:lnTo>
                  <a:cubicBezTo>
                    <a:pt x="1" y="235"/>
                    <a:pt x="31" y="314"/>
                    <a:pt x="97" y="314"/>
                  </a:cubicBezTo>
                  <a:cubicBezTo>
                    <a:pt x="114" y="309"/>
                    <a:pt x="132" y="305"/>
                    <a:pt x="145" y="292"/>
                  </a:cubicBezTo>
                  <a:lnTo>
                    <a:pt x="316" y="117"/>
                  </a:lnTo>
                  <a:cubicBezTo>
                    <a:pt x="359" y="67"/>
                    <a:pt x="315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120704" y="376980"/>
              <a:ext cx="34064" cy="29738"/>
            </a:xfrm>
            <a:custGeom>
              <a:avLst/>
              <a:gdLst/>
              <a:ahLst/>
              <a:cxnLst/>
              <a:rect l="l" t="t" r="r" b="b"/>
              <a:pathLst>
                <a:path w="362" h="316" extrusionOk="0">
                  <a:moveTo>
                    <a:pt x="264" y="1"/>
                  </a:moveTo>
                  <a:cubicBezTo>
                    <a:pt x="247" y="1"/>
                    <a:pt x="230" y="7"/>
                    <a:pt x="215" y="23"/>
                  </a:cubicBezTo>
                  <a:lnTo>
                    <a:pt x="44" y="198"/>
                  </a:lnTo>
                  <a:cubicBezTo>
                    <a:pt x="1" y="241"/>
                    <a:pt x="31" y="316"/>
                    <a:pt x="92" y="316"/>
                  </a:cubicBezTo>
                  <a:cubicBezTo>
                    <a:pt x="114" y="316"/>
                    <a:pt x="132" y="307"/>
                    <a:pt x="145" y="294"/>
                  </a:cubicBezTo>
                  <a:lnTo>
                    <a:pt x="311" y="123"/>
                  </a:lnTo>
                  <a:cubicBezTo>
                    <a:pt x="361" y="70"/>
                    <a:pt x="317" y="1"/>
                    <a:pt x="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121927" y="326445"/>
              <a:ext cx="33405" cy="30114"/>
            </a:xfrm>
            <a:custGeom>
              <a:avLst/>
              <a:gdLst/>
              <a:ahLst/>
              <a:cxnLst/>
              <a:rect l="l" t="t" r="r" b="b"/>
              <a:pathLst>
                <a:path w="355" h="320" extrusionOk="0">
                  <a:moveTo>
                    <a:pt x="250" y="0"/>
                  </a:moveTo>
                  <a:cubicBezTo>
                    <a:pt x="232" y="0"/>
                    <a:pt x="213" y="8"/>
                    <a:pt x="198" y="26"/>
                  </a:cubicBezTo>
                  <a:lnTo>
                    <a:pt x="27" y="197"/>
                  </a:lnTo>
                  <a:cubicBezTo>
                    <a:pt x="1" y="227"/>
                    <a:pt x="1" y="271"/>
                    <a:pt x="27" y="297"/>
                  </a:cubicBezTo>
                  <a:cubicBezTo>
                    <a:pt x="40" y="310"/>
                    <a:pt x="58" y="319"/>
                    <a:pt x="75" y="319"/>
                  </a:cubicBezTo>
                  <a:cubicBezTo>
                    <a:pt x="97" y="319"/>
                    <a:pt x="114" y="310"/>
                    <a:pt x="128" y="297"/>
                  </a:cubicBezTo>
                  <a:lnTo>
                    <a:pt x="298" y="127"/>
                  </a:lnTo>
                  <a:cubicBezTo>
                    <a:pt x="355" y="74"/>
                    <a:pt x="305" y="0"/>
                    <a:pt x="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119857" y="278169"/>
              <a:ext cx="32841" cy="29362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247" y="1"/>
                  </a:moveTo>
                  <a:cubicBezTo>
                    <a:pt x="231" y="1"/>
                    <a:pt x="213" y="7"/>
                    <a:pt x="198" y="23"/>
                  </a:cubicBezTo>
                  <a:lnTo>
                    <a:pt x="31" y="193"/>
                  </a:lnTo>
                  <a:cubicBezTo>
                    <a:pt x="1" y="220"/>
                    <a:pt x="1" y="263"/>
                    <a:pt x="31" y="294"/>
                  </a:cubicBezTo>
                  <a:cubicBezTo>
                    <a:pt x="40" y="307"/>
                    <a:pt x="62" y="312"/>
                    <a:pt x="80" y="312"/>
                  </a:cubicBezTo>
                  <a:cubicBezTo>
                    <a:pt x="97" y="312"/>
                    <a:pt x="115" y="307"/>
                    <a:pt x="128" y="294"/>
                  </a:cubicBezTo>
                  <a:lnTo>
                    <a:pt x="298" y="119"/>
                  </a:lnTo>
                  <a:cubicBezTo>
                    <a:pt x="348" y="69"/>
                    <a:pt x="302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120704" y="227164"/>
              <a:ext cx="32276" cy="29362"/>
            </a:xfrm>
            <a:custGeom>
              <a:avLst/>
              <a:gdLst/>
              <a:ahLst/>
              <a:cxnLst/>
              <a:rect l="l" t="t" r="r" b="b"/>
              <a:pathLst>
                <a:path w="343" h="312" extrusionOk="0">
                  <a:moveTo>
                    <a:pt x="243" y="0"/>
                  </a:moveTo>
                  <a:cubicBezTo>
                    <a:pt x="228" y="0"/>
                    <a:pt x="212" y="6"/>
                    <a:pt x="197" y="18"/>
                  </a:cubicBezTo>
                  <a:lnTo>
                    <a:pt x="27" y="193"/>
                  </a:lnTo>
                  <a:cubicBezTo>
                    <a:pt x="1" y="219"/>
                    <a:pt x="1" y="263"/>
                    <a:pt x="27" y="289"/>
                  </a:cubicBezTo>
                  <a:cubicBezTo>
                    <a:pt x="40" y="302"/>
                    <a:pt x="57" y="311"/>
                    <a:pt x="75" y="311"/>
                  </a:cubicBezTo>
                  <a:cubicBezTo>
                    <a:pt x="97" y="311"/>
                    <a:pt x="114" y="302"/>
                    <a:pt x="127" y="289"/>
                  </a:cubicBezTo>
                  <a:lnTo>
                    <a:pt x="298" y="119"/>
                  </a:lnTo>
                  <a:cubicBezTo>
                    <a:pt x="342" y="67"/>
                    <a:pt x="296" y="0"/>
                    <a:pt x="2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545248" y="381215"/>
              <a:ext cx="367555" cy="389417"/>
            </a:xfrm>
            <a:custGeom>
              <a:avLst/>
              <a:gdLst/>
              <a:ahLst/>
              <a:cxnLst/>
              <a:rect l="l" t="t" r="r" b="b"/>
              <a:pathLst>
                <a:path w="3906" h="4138" extrusionOk="0">
                  <a:moveTo>
                    <a:pt x="3814" y="1"/>
                  </a:moveTo>
                  <a:cubicBezTo>
                    <a:pt x="3798" y="1"/>
                    <a:pt x="3781" y="7"/>
                    <a:pt x="3767" y="21"/>
                  </a:cubicBezTo>
                  <a:cubicBezTo>
                    <a:pt x="2599" y="1504"/>
                    <a:pt x="70" y="3989"/>
                    <a:pt x="44" y="4015"/>
                  </a:cubicBezTo>
                  <a:cubicBezTo>
                    <a:pt x="0" y="4059"/>
                    <a:pt x="31" y="4133"/>
                    <a:pt x="92" y="4138"/>
                  </a:cubicBezTo>
                  <a:cubicBezTo>
                    <a:pt x="110" y="4133"/>
                    <a:pt x="127" y="4129"/>
                    <a:pt x="140" y="4116"/>
                  </a:cubicBezTo>
                  <a:cubicBezTo>
                    <a:pt x="166" y="4090"/>
                    <a:pt x="2704" y="1596"/>
                    <a:pt x="3876" y="109"/>
                  </a:cubicBezTo>
                  <a:cubicBezTo>
                    <a:pt x="3905" y="54"/>
                    <a:pt x="3862" y="1"/>
                    <a:pt x="38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662974" y="508729"/>
              <a:ext cx="232521" cy="244585"/>
            </a:xfrm>
            <a:custGeom>
              <a:avLst/>
              <a:gdLst/>
              <a:ahLst/>
              <a:cxnLst/>
              <a:rect l="l" t="t" r="r" b="b"/>
              <a:pathLst>
                <a:path w="2471" h="2599" extrusionOk="0">
                  <a:moveTo>
                    <a:pt x="2368" y="0"/>
                  </a:moveTo>
                  <a:cubicBezTo>
                    <a:pt x="2346" y="0"/>
                    <a:pt x="2325" y="10"/>
                    <a:pt x="2310" y="36"/>
                  </a:cubicBezTo>
                  <a:cubicBezTo>
                    <a:pt x="1649" y="937"/>
                    <a:pt x="888" y="1755"/>
                    <a:pt x="35" y="2476"/>
                  </a:cubicBezTo>
                  <a:cubicBezTo>
                    <a:pt x="5" y="2498"/>
                    <a:pt x="0" y="2542"/>
                    <a:pt x="27" y="2573"/>
                  </a:cubicBezTo>
                  <a:cubicBezTo>
                    <a:pt x="40" y="2590"/>
                    <a:pt x="57" y="2599"/>
                    <a:pt x="79" y="2599"/>
                  </a:cubicBezTo>
                  <a:cubicBezTo>
                    <a:pt x="97" y="2599"/>
                    <a:pt x="110" y="2595"/>
                    <a:pt x="123" y="2586"/>
                  </a:cubicBezTo>
                  <a:cubicBezTo>
                    <a:pt x="985" y="1855"/>
                    <a:pt x="1759" y="1029"/>
                    <a:pt x="2424" y="119"/>
                  </a:cubicBezTo>
                  <a:cubicBezTo>
                    <a:pt x="2470" y="63"/>
                    <a:pt x="2420" y="0"/>
                    <a:pt x="2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984909" y="7332"/>
              <a:ext cx="352404" cy="261525"/>
            </a:xfrm>
            <a:custGeom>
              <a:avLst/>
              <a:gdLst/>
              <a:ahLst/>
              <a:cxnLst/>
              <a:rect l="l" t="t" r="r" b="b"/>
              <a:pathLst>
                <a:path w="3745" h="2779" extrusionOk="0">
                  <a:moveTo>
                    <a:pt x="71" y="0"/>
                  </a:moveTo>
                  <a:cubicBezTo>
                    <a:pt x="35" y="0"/>
                    <a:pt x="4" y="29"/>
                    <a:pt x="4" y="66"/>
                  </a:cubicBezTo>
                  <a:cubicBezTo>
                    <a:pt x="0" y="101"/>
                    <a:pt x="31" y="136"/>
                    <a:pt x="66" y="141"/>
                  </a:cubicBezTo>
                  <a:lnTo>
                    <a:pt x="2979" y="342"/>
                  </a:lnTo>
                  <a:lnTo>
                    <a:pt x="3600" y="2721"/>
                  </a:lnTo>
                  <a:cubicBezTo>
                    <a:pt x="3605" y="2752"/>
                    <a:pt x="3635" y="2774"/>
                    <a:pt x="3666" y="2778"/>
                  </a:cubicBezTo>
                  <a:cubicBezTo>
                    <a:pt x="3675" y="2778"/>
                    <a:pt x="3679" y="2774"/>
                    <a:pt x="3683" y="2774"/>
                  </a:cubicBezTo>
                  <a:cubicBezTo>
                    <a:pt x="3723" y="2765"/>
                    <a:pt x="3745" y="2726"/>
                    <a:pt x="3736" y="2691"/>
                  </a:cubicBezTo>
                  <a:lnTo>
                    <a:pt x="3101" y="259"/>
                  </a:lnTo>
                  <a:cubicBezTo>
                    <a:pt x="3097" y="228"/>
                    <a:pt x="3071" y="206"/>
                    <a:pt x="3040" y="206"/>
                  </a:cubicBezTo>
                  <a:lnTo>
                    <a:pt x="79" y="1"/>
                  </a:lnTo>
                  <a:cubicBezTo>
                    <a:pt x="76" y="0"/>
                    <a:pt x="74" y="0"/>
                    <a:pt x="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059347" y="-73976"/>
              <a:ext cx="98523" cy="96648"/>
            </a:xfrm>
            <a:custGeom>
              <a:avLst/>
              <a:gdLst/>
              <a:ahLst/>
              <a:cxnLst/>
              <a:rect l="l" t="t" r="r" b="b"/>
              <a:pathLst>
                <a:path w="1047" h="1027" extrusionOk="0">
                  <a:moveTo>
                    <a:pt x="953" y="0"/>
                  </a:moveTo>
                  <a:cubicBezTo>
                    <a:pt x="938" y="0"/>
                    <a:pt x="922" y="6"/>
                    <a:pt x="906" y="20"/>
                  </a:cubicBezTo>
                  <a:lnTo>
                    <a:pt x="31" y="908"/>
                  </a:lnTo>
                  <a:cubicBezTo>
                    <a:pt x="1" y="935"/>
                    <a:pt x="1" y="978"/>
                    <a:pt x="31" y="1009"/>
                  </a:cubicBezTo>
                  <a:cubicBezTo>
                    <a:pt x="45" y="1022"/>
                    <a:pt x="62" y="1026"/>
                    <a:pt x="80" y="1026"/>
                  </a:cubicBezTo>
                  <a:cubicBezTo>
                    <a:pt x="97" y="1026"/>
                    <a:pt x="115" y="1022"/>
                    <a:pt x="128" y="1009"/>
                  </a:cubicBezTo>
                  <a:lnTo>
                    <a:pt x="1003" y="117"/>
                  </a:lnTo>
                  <a:cubicBezTo>
                    <a:pt x="1046" y="66"/>
                    <a:pt x="1005" y="0"/>
                    <a:pt x="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131432" y="-107478"/>
              <a:ext cx="141997" cy="139185"/>
            </a:xfrm>
            <a:custGeom>
              <a:avLst/>
              <a:gdLst/>
              <a:ahLst/>
              <a:cxnLst/>
              <a:rect l="l" t="t" r="r" b="b"/>
              <a:pathLst>
                <a:path w="1509" h="1479" extrusionOk="0">
                  <a:moveTo>
                    <a:pt x="1408" y="1"/>
                  </a:moveTo>
                  <a:cubicBezTo>
                    <a:pt x="1392" y="1"/>
                    <a:pt x="1376" y="7"/>
                    <a:pt x="1361" y="22"/>
                  </a:cubicBezTo>
                  <a:lnTo>
                    <a:pt x="48" y="1356"/>
                  </a:lnTo>
                  <a:cubicBezTo>
                    <a:pt x="0" y="1400"/>
                    <a:pt x="35" y="1479"/>
                    <a:pt x="97" y="1479"/>
                  </a:cubicBezTo>
                  <a:cubicBezTo>
                    <a:pt x="114" y="1479"/>
                    <a:pt x="132" y="1470"/>
                    <a:pt x="149" y="1457"/>
                  </a:cubicBezTo>
                  <a:lnTo>
                    <a:pt x="1461" y="123"/>
                  </a:lnTo>
                  <a:cubicBezTo>
                    <a:pt x="1509" y="72"/>
                    <a:pt x="1462" y="1"/>
                    <a:pt x="14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205493" y="-126487"/>
              <a:ext cx="161099" cy="160265"/>
            </a:xfrm>
            <a:custGeom>
              <a:avLst/>
              <a:gdLst/>
              <a:ahLst/>
              <a:cxnLst/>
              <a:rect l="l" t="t" r="r" b="b"/>
              <a:pathLst>
                <a:path w="1712" h="1703" extrusionOk="0">
                  <a:moveTo>
                    <a:pt x="1617" y="0"/>
                  </a:moveTo>
                  <a:cubicBezTo>
                    <a:pt x="1602" y="0"/>
                    <a:pt x="1586" y="6"/>
                    <a:pt x="1571" y="18"/>
                  </a:cubicBezTo>
                  <a:lnTo>
                    <a:pt x="31" y="1580"/>
                  </a:lnTo>
                  <a:cubicBezTo>
                    <a:pt x="1" y="1611"/>
                    <a:pt x="1" y="1654"/>
                    <a:pt x="31" y="1681"/>
                  </a:cubicBezTo>
                  <a:cubicBezTo>
                    <a:pt x="40" y="1694"/>
                    <a:pt x="62" y="1703"/>
                    <a:pt x="79" y="1703"/>
                  </a:cubicBezTo>
                  <a:cubicBezTo>
                    <a:pt x="97" y="1703"/>
                    <a:pt x="114" y="1694"/>
                    <a:pt x="128" y="1681"/>
                  </a:cubicBezTo>
                  <a:lnTo>
                    <a:pt x="1667" y="119"/>
                  </a:lnTo>
                  <a:cubicBezTo>
                    <a:pt x="1711" y="65"/>
                    <a:pt x="1669" y="0"/>
                    <a:pt x="16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279648" y="-27111"/>
              <a:ext cx="124777" cy="121775"/>
            </a:xfrm>
            <a:custGeom>
              <a:avLst/>
              <a:gdLst/>
              <a:ahLst/>
              <a:cxnLst/>
              <a:rect l="l" t="t" r="r" b="b"/>
              <a:pathLst>
                <a:path w="1326" h="1294" extrusionOk="0">
                  <a:moveTo>
                    <a:pt x="1229" y="1"/>
                  </a:moveTo>
                  <a:cubicBezTo>
                    <a:pt x="1213" y="1"/>
                    <a:pt x="1196" y="7"/>
                    <a:pt x="1181" y="21"/>
                  </a:cubicBezTo>
                  <a:lnTo>
                    <a:pt x="44" y="1176"/>
                  </a:lnTo>
                  <a:cubicBezTo>
                    <a:pt x="0" y="1220"/>
                    <a:pt x="31" y="1294"/>
                    <a:pt x="92" y="1294"/>
                  </a:cubicBezTo>
                  <a:cubicBezTo>
                    <a:pt x="114" y="1294"/>
                    <a:pt x="131" y="1285"/>
                    <a:pt x="144" y="1272"/>
                  </a:cubicBezTo>
                  <a:lnTo>
                    <a:pt x="1282" y="117"/>
                  </a:lnTo>
                  <a:cubicBezTo>
                    <a:pt x="1326" y="67"/>
                    <a:pt x="1281" y="1"/>
                    <a:pt x="1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96869" y="66148"/>
              <a:ext cx="87795" cy="84132"/>
            </a:xfrm>
            <a:custGeom>
              <a:avLst/>
              <a:gdLst/>
              <a:ahLst/>
              <a:cxnLst/>
              <a:rect l="l" t="t" r="r" b="b"/>
              <a:pathLst>
                <a:path w="933" h="894" extrusionOk="0">
                  <a:moveTo>
                    <a:pt x="833" y="1"/>
                  </a:moveTo>
                  <a:cubicBezTo>
                    <a:pt x="818" y="1"/>
                    <a:pt x="803" y="6"/>
                    <a:pt x="788" y="19"/>
                  </a:cubicBezTo>
                  <a:lnTo>
                    <a:pt x="45" y="775"/>
                  </a:lnTo>
                  <a:cubicBezTo>
                    <a:pt x="1" y="819"/>
                    <a:pt x="31" y="894"/>
                    <a:pt x="97" y="894"/>
                  </a:cubicBezTo>
                  <a:cubicBezTo>
                    <a:pt x="115" y="894"/>
                    <a:pt x="132" y="885"/>
                    <a:pt x="145" y="872"/>
                  </a:cubicBezTo>
                  <a:lnTo>
                    <a:pt x="884" y="119"/>
                  </a:lnTo>
                  <a:cubicBezTo>
                    <a:pt x="932" y="68"/>
                    <a:pt x="887" y="1"/>
                    <a:pt x="8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307597" y="138610"/>
              <a:ext cx="70575" cy="68510"/>
            </a:xfrm>
            <a:custGeom>
              <a:avLst/>
              <a:gdLst/>
              <a:ahLst/>
              <a:cxnLst/>
              <a:rect l="l" t="t" r="r" b="b"/>
              <a:pathLst>
                <a:path w="750" h="728" extrusionOk="0">
                  <a:moveTo>
                    <a:pt x="651" y="1"/>
                  </a:moveTo>
                  <a:cubicBezTo>
                    <a:pt x="636" y="1"/>
                    <a:pt x="620" y="6"/>
                    <a:pt x="604" y="19"/>
                  </a:cubicBezTo>
                  <a:lnTo>
                    <a:pt x="27" y="609"/>
                  </a:lnTo>
                  <a:cubicBezTo>
                    <a:pt x="1" y="635"/>
                    <a:pt x="1" y="679"/>
                    <a:pt x="27" y="705"/>
                  </a:cubicBezTo>
                  <a:cubicBezTo>
                    <a:pt x="40" y="718"/>
                    <a:pt x="57" y="727"/>
                    <a:pt x="75" y="727"/>
                  </a:cubicBezTo>
                  <a:cubicBezTo>
                    <a:pt x="97" y="727"/>
                    <a:pt x="114" y="718"/>
                    <a:pt x="127" y="705"/>
                  </a:cubicBezTo>
                  <a:lnTo>
                    <a:pt x="705" y="119"/>
                  </a:lnTo>
                  <a:cubicBezTo>
                    <a:pt x="749" y="68"/>
                    <a:pt x="706" y="1"/>
                    <a:pt x="6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83524" y="239962"/>
              <a:ext cx="247483" cy="250326"/>
            </a:xfrm>
            <a:custGeom>
              <a:avLst/>
              <a:gdLst/>
              <a:ahLst/>
              <a:cxnLst/>
              <a:rect l="l" t="t" r="r" b="b"/>
              <a:pathLst>
                <a:path w="2630" h="2660" extrusionOk="0">
                  <a:moveTo>
                    <a:pt x="792" y="0"/>
                  </a:moveTo>
                  <a:lnTo>
                    <a:pt x="792" y="0"/>
                  </a:lnTo>
                  <a:cubicBezTo>
                    <a:pt x="0" y="1667"/>
                    <a:pt x="1155" y="2660"/>
                    <a:pt x="1155" y="2660"/>
                  </a:cubicBezTo>
                  <a:cubicBezTo>
                    <a:pt x="2629" y="569"/>
                    <a:pt x="792" y="0"/>
                    <a:pt x="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463625" y="193379"/>
              <a:ext cx="245036" cy="153395"/>
            </a:xfrm>
            <a:custGeom>
              <a:avLst/>
              <a:gdLst/>
              <a:ahLst/>
              <a:cxnLst/>
              <a:rect l="l" t="t" r="r" b="b"/>
              <a:pathLst>
                <a:path w="2604" h="1630" extrusionOk="0">
                  <a:moveTo>
                    <a:pt x="1640" y="1"/>
                  </a:moveTo>
                  <a:cubicBezTo>
                    <a:pt x="1191" y="1"/>
                    <a:pt x="620" y="318"/>
                    <a:pt x="0" y="1436"/>
                  </a:cubicBezTo>
                  <a:cubicBezTo>
                    <a:pt x="0" y="1436"/>
                    <a:pt x="490" y="1630"/>
                    <a:pt x="1056" y="1630"/>
                  </a:cubicBezTo>
                  <a:cubicBezTo>
                    <a:pt x="1648" y="1630"/>
                    <a:pt x="2323" y="1416"/>
                    <a:pt x="2603" y="543"/>
                  </a:cubicBezTo>
                  <a:cubicBezTo>
                    <a:pt x="2603" y="543"/>
                    <a:pt x="2227" y="1"/>
                    <a:pt x="1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567329" y="540066"/>
              <a:ext cx="304696" cy="290698"/>
            </a:xfrm>
            <a:custGeom>
              <a:avLst/>
              <a:gdLst/>
              <a:ahLst/>
              <a:cxnLst/>
              <a:rect l="l" t="t" r="r" b="b"/>
              <a:pathLst>
                <a:path w="3238" h="3089" extrusionOk="0">
                  <a:moveTo>
                    <a:pt x="1282" y="0"/>
                  </a:moveTo>
                  <a:cubicBezTo>
                    <a:pt x="1" y="1947"/>
                    <a:pt x="1694" y="3088"/>
                    <a:pt x="1694" y="3088"/>
                  </a:cubicBezTo>
                  <a:cubicBezTo>
                    <a:pt x="3238" y="971"/>
                    <a:pt x="1283" y="0"/>
                    <a:pt x="12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200129" y="714445"/>
              <a:ext cx="226969" cy="133727"/>
            </a:xfrm>
            <a:custGeom>
              <a:avLst/>
              <a:gdLst/>
              <a:ahLst/>
              <a:cxnLst/>
              <a:rect l="l" t="t" r="r" b="b"/>
              <a:pathLst>
                <a:path w="2412" h="1421" extrusionOk="0">
                  <a:moveTo>
                    <a:pt x="1541" y="1"/>
                  </a:moveTo>
                  <a:cubicBezTo>
                    <a:pt x="1057" y="1"/>
                    <a:pt x="460" y="247"/>
                    <a:pt x="1" y="1222"/>
                  </a:cubicBezTo>
                  <a:cubicBezTo>
                    <a:pt x="1" y="1222"/>
                    <a:pt x="333" y="1420"/>
                    <a:pt x="787" y="1420"/>
                  </a:cubicBezTo>
                  <a:cubicBezTo>
                    <a:pt x="1274" y="1420"/>
                    <a:pt x="1900" y="1194"/>
                    <a:pt x="2411" y="256"/>
                  </a:cubicBezTo>
                  <a:cubicBezTo>
                    <a:pt x="2411" y="256"/>
                    <a:pt x="2034" y="1"/>
                    <a:pt x="1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318325" y="987447"/>
              <a:ext cx="268091" cy="229434"/>
            </a:xfrm>
            <a:custGeom>
              <a:avLst/>
              <a:gdLst/>
              <a:ahLst/>
              <a:cxnLst/>
              <a:rect l="l" t="t" r="r" b="b"/>
              <a:pathLst>
                <a:path w="2849" h="2438" extrusionOk="0">
                  <a:moveTo>
                    <a:pt x="958" y="1"/>
                  </a:moveTo>
                  <a:lnTo>
                    <a:pt x="958" y="1"/>
                  </a:lnTo>
                  <a:cubicBezTo>
                    <a:pt x="958" y="1"/>
                    <a:pt x="0" y="1186"/>
                    <a:pt x="1378" y="2438"/>
                  </a:cubicBezTo>
                  <a:cubicBezTo>
                    <a:pt x="1378" y="2438"/>
                    <a:pt x="2848" y="1046"/>
                    <a:pt x="9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020669" y="1039864"/>
              <a:ext cx="196857" cy="133915"/>
            </a:xfrm>
            <a:custGeom>
              <a:avLst/>
              <a:gdLst/>
              <a:ahLst/>
              <a:cxnLst/>
              <a:rect l="l" t="t" r="r" b="b"/>
              <a:pathLst>
                <a:path w="2092" h="1423" extrusionOk="0">
                  <a:moveTo>
                    <a:pt x="1268" y="0"/>
                  </a:moveTo>
                  <a:cubicBezTo>
                    <a:pt x="397" y="0"/>
                    <a:pt x="1" y="1281"/>
                    <a:pt x="1" y="1281"/>
                  </a:cubicBezTo>
                  <a:cubicBezTo>
                    <a:pt x="302" y="1381"/>
                    <a:pt x="561" y="1423"/>
                    <a:pt x="783" y="1423"/>
                  </a:cubicBezTo>
                  <a:cubicBezTo>
                    <a:pt x="1914" y="1423"/>
                    <a:pt x="2092" y="341"/>
                    <a:pt x="2092" y="341"/>
                  </a:cubicBezTo>
                  <a:cubicBezTo>
                    <a:pt x="1780" y="96"/>
                    <a:pt x="1507" y="0"/>
                    <a:pt x="1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259886" y="-428850"/>
              <a:ext cx="1141151" cy="1608485"/>
            </a:xfrm>
            <a:custGeom>
              <a:avLst/>
              <a:gdLst/>
              <a:ahLst/>
              <a:cxnLst/>
              <a:rect l="l" t="t" r="r" b="b"/>
              <a:pathLst>
                <a:path w="12127" h="17092" extrusionOk="0">
                  <a:moveTo>
                    <a:pt x="12013" y="1"/>
                  </a:moveTo>
                  <a:cubicBezTo>
                    <a:pt x="11993" y="1"/>
                    <a:pt x="11972" y="10"/>
                    <a:pt x="11955" y="34"/>
                  </a:cubicBezTo>
                  <a:cubicBezTo>
                    <a:pt x="2480" y="10143"/>
                    <a:pt x="40" y="16923"/>
                    <a:pt x="13" y="16993"/>
                  </a:cubicBezTo>
                  <a:cubicBezTo>
                    <a:pt x="0" y="17033"/>
                    <a:pt x="22" y="17072"/>
                    <a:pt x="61" y="17089"/>
                  </a:cubicBezTo>
                  <a:cubicBezTo>
                    <a:pt x="67" y="17089"/>
                    <a:pt x="73" y="17091"/>
                    <a:pt x="79" y="17091"/>
                  </a:cubicBezTo>
                  <a:cubicBezTo>
                    <a:pt x="82" y="17091"/>
                    <a:pt x="85" y="17091"/>
                    <a:pt x="88" y="17089"/>
                  </a:cubicBezTo>
                  <a:cubicBezTo>
                    <a:pt x="118" y="17089"/>
                    <a:pt x="144" y="17072"/>
                    <a:pt x="158" y="17041"/>
                  </a:cubicBezTo>
                  <a:cubicBezTo>
                    <a:pt x="179" y="16976"/>
                    <a:pt x="2616" y="10222"/>
                    <a:pt x="12065" y="134"/>
                  </a:cubicBezTo>
                  <a:cubicBezTo>
                    <a:pt x="12127" y="82"/>
                    <a:pt x="12072" y="1"/>
                    <a:pt x="120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088990" y="940300"/>
              <a:ext cx="293027" cy="212777"/>
            </a:xfrm>
            <a:custGeom>
              <a:avLst/>
              <a:gdLst/>
              <a:ahLst/>
              <a:cxnLst/>
              <a:rect l="l" t="t" r="r" b="b"/>
              <a:pathLst>
                <a:path w="3114" h="2261" extrusionOk="0">
                  <a:moveTo>
                    <a:pt x="2994" y="1"/>
                  </a:moveTo>
                  <a:cubicBezTo>
                    <a:pt x="2979" y="1"/>
                    <a:pt x="2965" y="7"/>
                    <a:pt x="2953" y="21"/>
                  </a:cubicBezTo>
                  <a:cubicBezTo>
                    <a:pt x="1453" y="1372"/>
                    <a:pt x="66" y="2112"/>
                    <a:pt x="53" y="2116"/>
                  </a:cubicBezTo>
                  <a:cubicBezTo>
                    <a:pt x="18" y="2138"/>
                    <a:pt x="1" y="2182"/>
                    <a:pt x="23" y="2221"/>
                  </a:cubicBezTo>
                  <a:cubicBezTo>
                    <a:pt x="36" y="2243"/>
                    <a:pt x="62" y="2260"/>
                    <a:pt x="88" y="2260"/>
                  </a:cubicBezTo>
                  <a:cubicBezTo>
                    <a:pt x="101" y="2260"/>
                    <a:pt x="115" y="2256"/>
                    <a:pt x="123" y="2247"/>
                  </a:cubicBezTo>
                  <a:cubicBezTo>
                    <a:pt x="136" y="2243"/>
                    <a:pt x="1541" y="1495"/>
                    <a:pt x="3054" y="130"/>
                  </a:cubicBezTo>
                  <a:cubicBezTo>
                    <a:pt x="3113" y="92"/>
                    <a:pt x="3050" y="1"/>
                    <a:pt x="29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383729" y="886377"/>
              <a:ext cx="47050" cy="261242"/>
            </a:xfrm>
            <a:custGeom>
              <a:avLst/>
              <a:gdLst/>
              <a:ahLst/>
              <a:cxnLst/>
              <a:rect l="l" t="t" r="r" b="b"/>
              <a:pathLst>
                <a:path w="500" h="2776" extrusionOk="0">
                  <a:moveTo>
                    <a:pt x="258" y="0"/>
                  </a:moveTo>
                  <a:cubicBezTo>
                    <a:pt x="223" y="0"/>
                    <a:pt x="188" y="22"/>
                    <a:pt x="185" y="69"/>
                  </a:cubicBezTo>
                  <a:cubicBezTo>
                    <a:pt x="1" y="1390"/>
                    <a:pt x="342" y="2707"/>
                    <a:pt x="346" y="2720"/>
                  </a:cubicBezTo>
                  <a:cubicBezTo>
                    <a:pt x="355" y="2748"/>
                    <a:pt x="381" y="2773"/>
                    <a:pt x="410" y="2773"/>
                  </a:cubicBezTo>
                  <a:cubicBezTo>
                    <a:pt x="412" y="2773"/>
                    <a:pt x="414" y="2773"/>
                    <a:pt x="416" y="2772"/>
                  </a:cubicBezTo>
                  <a:cubicBezTo>
                    <a:pt x="421" y="2774"/>
                    <a:pt x="424" y="2776"/>
                    <a:pt x="427" y="2776"/>
                  </a:cubicBezTo>
                  <a:cubicBezTo>
                    <a:pt x="431" y="2776"/>
                    <a:pt x="434" y="2774"/>
                    <a:pt x="438" y="2772"/>
                  </a:cubicBezTo>
                  <a:cubicBezTo>
                    <a:pt x="478" y="2764"/>
                    <a:pt x="500" y="2724"/>
                    <a:pt x="491" y="2680"/>
                  </a:cubicBezTo>
                  <a:cubicBezTo>
                    <a:pt x="486" y="2667"/>
                    <a:pt x="158" y="1381"/>
                    <a:pt x="333" y="91"/>
                  </a:cubicBezTo>
                  <a:cubicBezTo>
                    <a:pt x="345" y="33"/>
                    <a:pt x="302" y="0"/>
                    <a:pt x="2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282471" y="641324"/>
              <a:ext cx="267809" cy="187744"/>
            </a:xfrm>
            <a:custGeom>
              <a:avLst/>
              <a:gdLst/>
              <a:ahLst/>
              <a:cxnLst/>
              <a:rect l="l" t="t" r="r" b="b"/>
              <a:pathLst>
                <a:path w="2846" h="1995" extrusionOk="0">
                  <a:moveTo>
                    <a:pt x="2738" y="0"/>
                  </a:moveTo>
                  <a:cubicBezTo>
                    <a:pt x="2721" y="0"/>
                    <a:pt x="2703" y="7"/>
                    <a:pt x="2687" y="22"/>
                  </a:cubicBezTo>
                  <a:cubicBezTo>
                    <a:pt x="1510" y="1081"/>
                    <a:pt x="88" y="1846"/>
                    <a:pt x="71" y="1855"/>
                  </a:cubicBezTo>
                  <a:cubicBezTo>
                    <a:pt x="1" y="1890"/>
                    <a:pt x="27" y="1995"/>
                    <a:pt x="110" y="1995"/>
                  </a:cubicBezTo>
                  <a:cubicBezTo>
                    <a:pt x="119" y="1995"/>
                    <a:pt x="132" y="1990"/>
                    <a:pt x="145" y="1986"/>
                  </a:cubicBezTo>
                  <a:cubicBezTo>
                    <a:pt x="158" y="1977"/>
                    <a:pt x="1593" y="1207"/>
                    <a:pt x="2787" y="131"/>
                  </a:cubicBezTo>
                  <a:cubicBezTo>
                    <a:pt x="2845" y="80"/>
                    <a:pt x="2797" y="0"/>
                    <a:pt x="27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655412" y="407753"/>
              <a:ext cx="58342" cy="372383"/>
            </a:xfrm>
            <a:custGeom>
              <a:avLst/>
              <a:gdLst/>
              <a:ahLst/>
              <a:cxnLst/>
              <a:rect l="l" t="t" r="r" b="b"/>
              <a:pathLst>
                <a:path w="620" h="3957" extrusionOk="0">
                  <a:moveTo>
                    <a:pt x="528" y="1"/>
                  </a:moveTo>
                  <a:cubicBezTo>
                    <a:pt x="500" y="1"/>
                    <a:pt x="473" y="16"/>
                    <a:pt x="460" y="50"/>
                  </a:cubicBezTo>
                  <a:cubicBezTo>
                    <a:pt x="1" y="1345"/>
                    <a:pt x="311" y="3790"/>
                    <a:pt x="325" y="3891"/>
                  </a:cubicBezTo>
                  <a:cubicBezTo>
                    <a:pt x="329" y="3930"/>
                    <a:pt x="360" y="3956"/>
                    <a:pt x="399" y="3956"/>
                  </a:cubicBezTo>
                  <a:lnTo>
                    <a:pt x="408" y="3956"/>
                  </a:lnTo>
                  <a:cubicBezTo>
                    <a:pt x="451" y="3952"/>
                    <a:pt x="478" y="3913"/>
                    <a:pt x="473" y="3873"/>
                  </a:cubicBezTo>
                  <a:cubicBezTo>
                    <a:pt x="469" y="3847"/>
                    <a:pt x="154" y="1362"/>
                    <a:pt x="600" y="102"/>
                  </a:cubicBezTo>
                  <a:cubicBezTo>
                    <a:pt x="619" y="42"/>
                    <a:pt x="573" y="1"/>
                    <a:pt x="5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525734" y="129011"/>
              <a:ext cx="393903" cy="202802"/>
            </a:xfrm>
            <a:custGeom>
              <a:avLst/>
              <a:gdLst/>
              <a:ahLst/>
              <a:cxnLst/>
              <a:rect l="l" t="t" r="r" b="b"/>
              <a:pathLst>
                <a:path w="4186" h="2155" extrusionOk="0">
                  <a:moveTo>
                    <a:pt x="4074" y="1"/>
                  </a:moveTo>
                  <a:cubicBezTo>
                    <a:pt x="4060" y="1"/>
                    <a:pt x="4045" y="5"/>
                    <a:pt x="4030" y="16"/>
                  </a:cubicBezTo>
                  <a:cubicBezTo>
                    <a:pt x="1759" y="1599"/>
                    <a:pt x="110" y="2002"/>
                    <a:pt x="93" y="2006"/>
                  </a:cubicBezTo>
                  <a:cubicBezTo>
                    <a:pt x="1" y="2023"/>
                    <a:pt x="18" y="2155"/>
                    <a:pt x="110" y="2155"/>
                  </a:cubicBezTo>
                  <a:cubicBezTo>
                    <a:pt x="115" y="2155"/>
                    <a:pt x="119" y="2155"/>
                    <a:pt x="123" y="2150"/>
                  </a:cubicBezTo>
                  <a:cubicBezTo>
                    <a:pt x="141" y="2150"/>
                    <a:pt x="1821" y="1743"/>
                    <a:pt x="4117" y="138"/>
                  </a:cubicBezTo>
                  <a:cubicBezTo>
                    <a:pt x="4185" y="91"/>
                    <a:pt x="4139" y="1"/>
                    <a:pt x="40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18061" y="60690"/>
              <a:ext cx="61259" cy="364572"/>
            </a:xfrm>
            <a:custGeom>
              <a:avLst/>
              <a:gdLst/>
              <a:ahLst/>
              <a:cxnLst/>
              <a:rect l="l" t="t" r="r" b="b"/>
              <a:pathLst>
                <a:path w="651" h="3874" extrusionOk="0">
                  <a:moveTo>
                    <a:pt x="554" y="0"/>
                  </a:moveTo>
                  <a:cubicBezTo>
                    <a:pt x="523" y="0"/>
                    <a:pt x="492" y="18"/>
                    <a:pt x="482" y="59"/>
                  </a:cubicBezTo>
                  <a:cubicBezTo>
                    <a:pt x="1" y="1595"/>
                    <a:pt x="456" y="3725"/>
                    <a:pt x="473" y="3812"/>
                  </a:cubicBezTo>
                  <a:cubicBezTo>
                    <a:pt x="482" y="3847"/>
                    <a:pt x="513" y="3874"/>
                    <a:pt x="548" y="3874"/>
                  </a:cubicBezTo>
                  <a:lnTo>
                    <a:pt x="565" y="3869"/>
                  </a:lnTo>
                  <a:cubicBezTo>
                    <a:pt x="604" y="3860"/>
                    <a:pt x="631" y="3821"/>
                    <a:pt x="622" y="3782"/>
                  </a:cubicBezTo>
                  <a:cubicBezTo>
                    <a:pt x="618" y="3760"/>
                    <a:pt x="158" y="1599"/>
                    <a:pt x="626" y="103"/>
                  </a:cubicBezTo>
                  <a:cubicBezTo>
                    <a:pt x="650" y="42"/>
                    <a:pt x="602" y="0"/>
                    <a:pt x="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58021" y="256901"/>
              <a:ext cx="189800" cy="266795"/>
            </a:xfrm>
            <a:custGeom>
              <a:avLst/>
              <a:gdLst/>
              <a:ahLst/>
              <a:cxnLst/>
              <a:rect l="l" t="t" r="r" b="b"/>
              <a:pathLst>
                <a:path w="2017" h="2835" extrusionOk="0">
                  <a:moveTo>
                    <a:pt x="1076" y="174"/>
                  </a:moveTo>
                  <a:cubicBezTo>
                    <a:pt x="1229" y="262"/>
                    <a:pt x="1649" y="533"/>
                    <a:pt x="1754" y="1006"/>
                  </a:cubicBezTo>
                  <a:cubicBezTo>
                    <a:pt x="1855" y="1478"/>
                    <a:pt x="1645" y="2029"/>
                    <a:pt x="1120" y="2642"/>
                  </a:cubicBezTo>
                  <a:cubicBezTo>
                    <a:pt x="927" y="2392"/>
                    <a:pt x="328" y="1456"/>
                    <a:pt x="1076" y="174"/>
                  </a:cubicBezTo>
                  <a:close/>
                  <a:moveTo>
                    <a:pt x="1044" y="1"/>
                  </a:moveTo>
                  <a:cubicBezTo>
                    <a:pt x="1020" y="1"/>
                    <a:pt x="997" y="14"/>
                    <a:pt x="984" y="39"/>
                  </a:cubicBezTo>
                  <a:cubicBezTo>
                    <a:pt x="0" y="1640"/>
                    <a:pt x="1054" y="2799"/>
                    <a:pt x="1063" y="2812"/>
                  </a:cubicBezTo>
                  <a:cubicBezTo>
                    <a:pt x="1081" y="2825"/>
                    <a:pt x="1098" y="2834"/>
                    <a:pt x="1120" y="2834"/>
                  </a:cubicBezTo>
                  <a:cubicBezTo>
                    <a:pt x="1142" y="2834"/>
                    <a:pt x="1159" y="2825"/>
                    <a:pt x="1172" y="2808"/>
                  </a:cubicBezTo>
                  <a:cubicBezTo>
                    <a:pt x="1776" y="2130"/>
                    <a:pt x="2017" y="1513"/>
                    <a:pt x="1899" y="971"/>
                  </a:cubicBezTo>
                  <a:cubicBezTo>
                    <a:pt x="1750" y="306"/>
                    <a:pt x="1107" y="21"/>
                    <a:pt x="1076" y="8"/>
                  </a:cubicBezTo>
                  <a:cubicBezTo>
                    <a:pt x="1066" y="3"/>
                    <a:pt x="1055" y="1"/>
                    <a:pt x="10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541826" y="552865"/>
              <a:ext cx="240049" cy="307543"/>
            </a:xfrm>
            <a:custGeom>
              <a:avLst/>
              <a:gdLst/>
              <a:ahLst/>
              <a:cxnLst/>
              <a:rect l="l" t="t" r="r" b="b"/>
              <a:pathLst>
                <a:path w="2551" h="3268" extrusionOk="0">
                  <a:moveTo>
                    <a:pt x="1567" y="179"/>
                  </a:moveTo>
                  <a:cubicBezTo>
                    <a:pt x="1733" y="301"/>
                    <a:pt x="2227" y="717"/>
                    <a:pt x="2319" y="1356"/>
                  </a:cubicBezTo>
                  <a:cubicBezTo>
                    <a:pt x="2393" y="1903"/>
                    <a:pt x="2175" y="2484"/>
                    <a:pt x="1654" y="3084"/>
                  </a:cubicBezTo>
                  <a:cubicBezTo>
                    <a:pt x="1396" y="2839"/>
                    <a:pt x="372" y="1710"/>
                    <a:pt x="1567" y="179"/>
                  </a:cubicBezTo>
                  <a:close/>
                  <a:moveTo>
                    <a:pt x="1550" y="1"/>
                  </a:moveTo>
                  <a:cubicBezTo>
                    <a:pt x="1528" y="1"/>
                    <a:pt x="1506" y="11"/>
                    <a:pt x="1492" y="30"/>
                  </a:cubicBezTo>
                  <a:cubicBezTo>
                    <a:pt x="1" y="1881"/>
                    <a:pt x="1597" y="3237"/>
                    <a:pt x="1615" y="3250"/>
                  </a:cubicBezTo>
                  <a:cubicBezTo>
                    <a:pt x="1628" y="3259"/>
                    <a:pt x="1641" y="3267"/>
                    <a:pt x="1663" y="3267"/>
                  </a:cubicBezTo>
                  <a:cubicBezTo>
                    <a:pt x="1680" y="3267"/>
                    <a:pt x="1702" y="3259"/>
                    <a:pt x="1715" y="3241"/>
                  </a:cubicBezTo>
                  <a:cubicBezTo>
                    <a:pt x="2301" y="2585"/>
                    <a:pt x="2551" y="1942"/>
                    <a:pt x="2463" y="1334"/>
                  </a:cubicBezTo>
                  <a:cubicBezTo>
                    <a:pt x="2345" y="494"/>
                    <a:pt x="1619" y="35"/>
                    <a:pt x="1588" y="13"/>
                  </a:cubicBezTo>
                  <a:cubicBezTo>
                    <a:pt x="1577" y="5"/>
                    <a:pt x="1563" y="1"/>
                    <a:pt x="1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195612" y="726490"/>
              <a:ext cx="234309" cy="155277"/>
            </a:xfrm>
            <a:custGeom>
              <a:avLst/>
              <a:gdLst/>
              <a:ahLst/>
              <a:cxnLst/>
              <a:rect l="l" t="t" r="r" b="b"/>
              <a:pathLst>
                <a:path w="2490" h="1650" extrusionOk="0">
                  <a:moveTo>
                    <a:pt x="1642" y="152"/>
                  </a:moveTo>
                  <a:cubicBezTo>
                    <a:pt x="1941" y="152"/>
                    <a:pt x="2193" y="244"/>
                    <a:pt x="2302" y="294"/>
                  </a:cubicBezTo>
                  <a:cubicBezTo>
                    <a:pt x="2039" y="867"/>
                    <a:pt x="1685" y="1243"/>
                    <a:pt x="1252" y="1405"/>
                  </a:cubicBezTo>
                  <a:cubicBezTo>
                    <a:pt x="1084" y="1464"/>
                    <a:pt x="907" y="1494"/>
                    <a:pt x="730" y="1494"/>
                  </a:cubicBezTo>
                  <a:cubicBezTo>
                    <a:pt x="546" y="1494"/>
                    <a:pt x="361" y="1462"/>
                    <a:pt x="185" y="1398"/>
                  </a:cubicBezTo>
                  <a:lnTo>
                    <a:pt x="185" y="1398"/>
                  </a:lnTo>
                  <a:cubicBezTo>
                    <a:pt x="417" y="787"/>
                    <a:pt x="754" y="398"/>
                    <a:pt x="1182" y="232"/>
                  </a:cubicBezTo>
                  <a:cubicBezTo>
                    <a:pt x="1339" y="174"/>
                    <a:pt x="1496" y="152"/>
                    <a:pt x="1642" y="152"/>
                  </a:cubicBezTo>
                  <a:close/>
                  <a:moveTo>
                    <a:pt x="1649" y="0"/>
                  </a:moveTo>
                  <a:cubicBezTo>
                    <a:pt x="1487" y="0"/>
                    <a:pt x="1310" y="25"/>
                    <a:pt x="1129" y="93"/>
                  </a:cubicBezTo>
                  <a:cubicBezTo>
                    <a:pt x="644" y="276"/>
                    <a:pt x="268" y="722"/>
                    <a:pt x="14" y="1414"/>
                  </a:cubicBezTo>
                  <a:cubicBezTo>
                    <a:pt x="1" y="1449"/>
                    <a:pt x="18" y="1492"/>
                    <a:pt x="53" y="1510"/>
                  </a:cubicBezTo>
                  <a:cubicBezTo>
                    <a:pt x="268" y="1602"/>
                    <a:pt x="504" y="1650"/>
                    <a:pt x="740" y="1650"/>
                  </a:cubicBezTo>
                  <a:cubicBezTo>
                    <a:pt x="932" y="1650"/>
                    <a:pt x="1125" y="1615"/>
                    <a:pt x="1304" y="1545"/>
                  </a:cubicBezTo>
                  <a:cubicBezTo>
                    <a:pt x="1799" y="1361"/>
                    <a:pt x="2192" y="937"/>
                    <a:pt x="2472" y="285"/>
                  </a:cubicBezTo>
                  <a:cubicBezTo>
                    <a:pt x="2490" y="250"/>
                    <a:pt x="2477" y="206"/>
                    <a:pt x="2442" y="189"/>
                  </a:cubicBezTo>
                  <a:cubicBezTo>
                    <a:pt x="2419" y="179"/>
                    <a:pt x="2086" y="0"/>
                    <a:pt x="16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298563" y="998081"/>
              <a:ext cx="198080" cy="246373"/>
            </a:xfrm>
            <a:custGeom>
              <a:avLst/>
              <a:gdLst/>
              <a:ahLst/>
              <a:cxnLst/>
              <a:rect l="l" t="t" r="r" b="b"/>
              <a:pathLst>
                <a:path w="2105" h="2618" extrusionOk="0">
                  <a:moveTo>
                    <a:pt x="1160" y="177"/>
                  </a:moveTo>
                  <a:cubicBezTo>
                    <a:pt x="1649" y="522"/>
                    <a:pt x="1908" y="903"/>
                    <a:pt x="1925" y="1301"/>
                  </a:cubicBezTo>
                  <a:cubicBezTo>
                    <a:pt x="1947" y="1848"/>
                    <a:pt x="1514" y="2294"/>
                    <a:pt x="1361" y="2434"/>
                  </a:cubicBezTo>
                  <a:cubicBezTo>
                    <a:pt x="359" y="1305"/>
                    <a:pt x="980" y="395"/>
                    <a:pt x="1160" y="177"/>
                  </a:cubicBezTo>
                  <a:close/>
                  <a:moveTo>
                    <a:pt x="1146" y="1"/>
                  </a:moveTo>
                  <a:cubicBezTo>
                    <a:pt x="1126" y="1"/>
                    <a:pt x="1106" y="9"/>
                    <a:pt x="1094" y="24"/>
                  </a:cubicBezTo>
                  <a:cubicBezTo>
                    <a:pt x="1081" y="37"/>
                    <a:pt x="0" y="1192"/>
                    <a:pt x="1300" y="2591"/>
                  </a:cubicBezTo>
                  <a:cubicBezTo>
                    <a:pt x="1313" y="2604"/>
                    <a:pt x="1335" y="2613"/>
                    <a:pt x="1356" y="2618"/>
                  </a:cubicBezTo>
                  <a:cubicBezTo>
                    <a:pt x="1374" y="2618"/>
                    <a:pt x="1387" y="2609"/>
                    <a:pt x="1405" y="2600"/>
                  </a:cubicBezTo>
                  <a:cubicBezTo>
                    <a:pt x="1431" y="2574"/>
                    <a:pt x="2104" y="2031"/>
                    <a:pt x="2074" y="1297"/>
                  </a:cubicBezTo>
                  <a:cubicBezTo>
                    <a:pt x="2056" y="828"/>
                    <a:pt x="1759" y="395"/>
                    <a:pt x="1190" y="15"/>
                  </a:cubicBezTo>
                  <a:cubicBezTo>
                    <a:pt x="1177" y="5"/>
                    <a:pt x="1161" y="1"/>
                    <a:pt x="1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012859" y="1052568"/>
              <a:ext cx="201374" cy="153583"/>
            </a:xfrm>
            <a:custGeom>
              <a:avLst/>
              <a:gdLst/>
              <a:ahLst/>
              <a:cxnLst/>
              <a:rect l="l" t="t" r="r" b="b"/>
              <a:pathLst>
                <a:path w="2140" h="1632" extrusionOk="0">
                  <a:moveTo>
                    <a:pt x="1310" y="151"/>
                  </a:moveTo>
                  <a:cubicBezTo>
                    <a:pt x="1515" y="151"/>
                    <a:pt x="1740" y="225"/>
                    <a:pt x="1982" y="372"/>
                  </a:cubicBezTo>
                  <a:cubicBezTo>
                    <a:pt x="1965" y="512"/>
                    <a:pt x="1882" y="954"/>
                    <a:pt x="1514" y="1234"/>
                  </a:cubicBezTo>
                  <a:cubicBezTo>
                    <a:pt x="1295" y="1399"/>
                    <a:pt x="1013" y="1482"/>
                    <a:pt x="674" y="1482"/>
                  </a:cubicBezTo>
                  <a:cubicBezTo>
                    <a:pt x="519" y="1482"/>
                    <a:pt x="353" y="1465"/>
                    <a:pt x="175" y="1431"/>
                  </a:cubicBezTo>
                  <a:cubicBezTo>
                    <a:pt x="237" y="1194"/>
                    <a:pt x="464" y="442"/>
                    <a:pt x="989" y="219"/>
                  </a:cubicBezTo>
                  <a:cubicBezTo>
                    <a:pt x="1090" y="174"/>
                    <a:pt x="1197" y="151"/>
                    <a:pt x="1310" y="151"/>
                  </a:cubicBezTo>
                  <a:close/>
                  <a:moveTo>
                    <a:pt x="1307" y="0"/>
                  </a:moveTo>
                  <a:cubicBezTo>
                    <a:pt x="1173" y="0"/>
                    <a:pt x="1045" y="26"/>
                    <a:pt x="924" y="79"/>
                  </a:cubicBezTo>
                  <a:cubicBezTo>
                    <a:pt x="232" y="381"/>
                    <a:pt x="18" y="1431"/>
                    <a:pt x="9" y="1474"/>
                  </a:cubicBezTo>
                  <a:cubicBezTo>
                    <a:pt x="1" y="1518"/>
                    <a:pt x="27" y="1557"/>
                    <a:pt x="66" y="1566"/>
                  </a:cubicBezTo>
                  <a:cubicBezTo>
                    <a:pt x="263" y="1610"/>
                    <a:pt x="464" y="1632"/>
                    <a:pt x="670" y="1632"/>
                  </a:cubicBezTo>
                  <a:cubicBezTo>
                    <a:pt x="1046" y="1632"/>
                    <a:pt x="1357" y="1540"/>
                    <a:pt x="1602" y="1352"/>
                  </a:cubicBezTo>
                  <a:cubicBezTo>
                    <a:pt x="2096" y="971"/>
                    <a:pt x="2135" y="359"/>
                    <a:pt x="2135" y="337"/>
                  </a:cubicBezTo>
                  <a:cubicBezTo>
                    <a:pt x="2140" y="306"/>
                    <a:pt x="2126" y="280"/>
                    <a:pt x="2100" y="267"/>
                  </a:cubicBezTo>
                  <a:cubicBezTo>
                    <a:pt x="1817" y="89"/>
                    <a:pt x="1552" y="0"/>
                    <a:pt x="1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56661" y="204955"/>
              <a:ext cx="249459" cy="174664"/>
            </a:xfrm>
            <a:custGeom>
              <a:avLst/>
              <a:gdLst/>
              <a:ahLst/>
              <a:cxnLst/>
              <a:rect l="l" t="t" r="r" b="b"/>
              <a:pathLst>
                <a:path w="2651" h="1856" extrusionOk="0">
                  <a:moveTo>
                    <a:pt x="1651" y="152"/>
                  </a:moveTo>
                  <a:cubicBezTo>
                    <a:pt x="2070" y="152"/>
                    <a:pt x="2398" y="452"/>
                    <a:pt x="2485" y="543"/>
                  </a:cubicBezTo>
                  <a:cubicBezTo>
                    <a:pt x="2393" y="958"/>
                    <a:pt x="2183" y="1265"/>
                    <a:pt x="1868" y="1457"/>
                  </a:cubicBezTo>
                  <a:cubicBezTo>
                    <a:pt x="1558" y="1646"/>
                    <a:pt x="1184" y="1700"/>
                    <a:pt x="860" y="1700"/>
                  </a:cubicBezTo>
                  <a:cubicBezTo>
                    <a:pt x="563" y="1700"/>
                    <a:pt x="307" y="1655"/>
                    <a:pt x="179" y="1628"/>
                  </a:cubicBezTo>
                  <a:cubicBezTo>
                    <a:pt x="573" y="735"/>
                    <a:pt x="1024" y="241"/>
                    <a:pt x="1518" y="162"/>
                  </a:cubicBezTo>
                  <a:cubicBezTo>
                    <a:pt x="1563" y="155"/>
                    <a:pt x="1607" y="152"/>
                    <a:pt x="1651" y="152"/>
                  </a:cubicBezTo>
                  <a:close/>
                  <a:moveTo>
                    <a:pt x="1660" y="1"/>
                  </a:moveTo>
                  <a:cubicBezTo>
                    <a:pt x="1608" y="1"/>
                    <a:pt x="1555" y="5"/>
                    <a:pt x="1500" y="13"/>
                  </a:cubicBezTo>
                  <a:cubicBezTo>
                    <a:pt x="932" y="101"/>
                    <a:pt x="433" y="652"/>
                    <a:pt x="9" y="1654"/>
                  </a:cubicBezTo>
                  <a:cubicBezTo>
                    <a:pt x="0" y="1671"/>
                    <a:pt x="0" y="1693"/>
                    <a:pt x="9" y="1715"/>
                  </a:cubicBezTo>
                  <a:cubicBezTo>
                    <a:pt x="18" y="1733"/>
                    <a:pt x="35" y="1750"/>
                    <a:pt x="57" y="1754"/>
                  </a:cubicBezTo>
                  <a:cubicBezTo>
                    <a:pt x="315" y="1820"/>
                    <a:pt x="586" y="1855"/>
                    <a:pt x="857" y="1855"/>
                  </a:cubicBezTo>
                  <a:cubicBezTo>
                    <a:pt x="1203" y="1855"/>
                    <a:pt x="1605" y="1794"/>
                    <a:pt x="1947" y="1584"/>
                  </a:cubicBezTo>
                  <a:cubicBezTo>
                    <a:pt x="2310" y="1365"/>
                    <a:pt x="2546" y="1011"/>
                    <a:pt x="2642" y="534"/>
                  </a:cubicBezTo>
                  <a:cubicBezTo>
                    <a:pt x="2651" y="512"/>
                    <a:pt x="2642" y="486"/>
                    <a:pt x="2629" y="468"/>
                  </a:cubicBezTo>
                  <a:cubicBezTo>
                    <a:pt x="2609" y="452"/>
                    <a:pt x="2216" y="1"/>
                    <a:pt x="16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217444" y="1143192"/>
              <a:ext cx="101346" cy="87991"/>
            </a:xfrm>
            <a:custGeom>
              <a:avLst/>
              <a:gdLst/>
              <a:ahLst/>
              <a:cxnLst/>
              <a:rect l="l" t="t" r="r" b="b"/>
              <a:pathLst>
                <a:path w="1077" h="935" extrusionOk="0">
                  <a:moveTo>
                    <a:pt x="574" y="0"/>
                  </a:moveTo>
                  <a:cubicBezTo>
                    <a:pt x="462" y="0"/>
                    <a:pt x="347" y="39"/>
                    <a:pt x="250" y="118"/>
                  </a:cubicBezTo>
                  <a:cubicBezTo>
                    <a:pt x="44" y="288"/>
                    <a:pt x="1" y="586"/>
                    <a:pt x="162" y="778"/>
                  </a:cubicBezTo>
                  <a:cubicBezTo>
                    <a:pt x="247" y="882"/>
                    <a:pt x="373" y="935"/>
                    <a:pt x="504" y="935"/>
                  </a:cubicBezTo>
                  <a:cubicBezTo>
                    <a:pt x="615" y="935"/>
                    <a:pt x="731" y="896"/>
                    <a:pt x="827" y="818"/>
                  </a:cubicBezTo>
                  <a:cubicBezTo>
                    <a:pt x="1033" y="647"/>
                    <a:pt x="1077" y="349"/>
                    <a:pt x="915" y="157"/>
                  </a:cubicBezTo>
                  <a:cubicBezTo>
                    <a:pt x="830" y="53"/>
                    <a:pt x="704" y="0"/>
                    <a:pt x="5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93234" y="829913"/>
              <a:ext cx="56554" cy="51665"/>
            </a:xfrm>
            <a:custGeom>
              <a:avLst/>
              <a:gdLst/>
              <a:ahLst/>
              <a:cxnLst/>
              <a:rect l="l" t="t" r="r" b="b"/>
              <a:pathLst>
                <a:path w="601" h="549" extrusionOk="0">
                  <a:moveTo>
                    <a:pt x="308" y="0"/>
                  </a:moveTo>
                  <a:cubicBezTo>
                    <a:pt x="255" y="0"/>
                    <a:pt x="200" y="16"/>
                    <a:pt x="149" y="52"/>
                  </a:cubicBezTo>
                  <a:cubicBezTo>
                    <a:pt x="27" y="144"/>
                    <a:pt x="0" y="323"/>
                    <a:pt x="92" y="446"/>
                  </a:cubicBezTo>
                  <a:cubicBezTo>
                    <a:pt x="150" y="517"/>
                    <a:pt x="228" y="549"/>
                    <a:pt x="305" y="549"/>
                  </a:cubicBezTo>
                  <a:cubicBezTo>
                    <a:pt x="432" y="549"/>
                    <a:pt x="556" y="460"/>
                    <a:pt x="578" y="310"/>
                  </a:cubicBezTo>
                  <a:cubicBezTo>
                    <a:pt x="601" y="135"/>
                    <a:pt x="461" y="0"/>
                    <a:pt x="3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441792" y="751240"/>
              <a:ext cx="56554" cy="51759"/>
            </a:xfrm>
            <a:custGeom>
              <a:avLst/>
              <a:gdLst/>
              <a:ahLst/>
              <a:cxnLst/>
              <a:rect l="l" t="t" r="r" b="b"/>
              <a:pathLst>
                <a:path w="601" h="550" extrusionOk="0">
                  <a:moveTo>
                    <a:pt x="307" y="1"/>
                  </a:moveTo>
                  <a:cubicBezTo>
                    <a:pt x="254" y="1"/>
                    <a:pt x="200" y="17"/>
                    <a:pt x="149" y="53"/>
                  </a:cubicBezTo>
                  <a:cubicBezTo>
                    <a:pt x="27" y="144"/>
                    <a:pt x="1" y="324"/>
                    <a:pt x="97" y="446"/>
                  </a:cubicBezTo>
                  <a:cubicBezTo>
                    <a:pt x="153" y="517"/>
                    <a:pt x="230" y="550"/>
                    <a:pt x="307" y="550"/>
                  </a:cubicBezTo>
                  <a:cubicBezTo>
                    <a:pt x="433" y="550"/>
                    <a:pt x="556" y="462"/>
                    <a:pt x="578" y="315"/>
                  </a:cubicBezTo>
                  <a:cubicBezTo>
                    <a:pt x="601" y="136"/>
                    <a:pt x="461" y="1"/>
                    <a:pt x="3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700300" y="342255"/>
              <a:ext cx="60883" cy="55523"/>
            </a:xfrm>
            <a:custGeom>
              <a:avLst/>
              <a:gdLst/>
              <a:ahLst/>
              <a:cxnLst/>
              <a:rect l="l" t="t" r="r" b="b"/>
              <a:pathLst>
                <a:path w="647" h="590" extrusionOk="0">
                  <a:moveTo>
                    <a:pt x="327" y="0"/>
                  </a:moveTo>
                  <a:cubicBezTo>
                    <a:pt x="270" y="0"/>
                    <a:pt x="212" y="17"/>
                    <a:pt x="158" y="55"/>
                  </a:cubicBezTo>
                  <a:cubicBezTo>
                    <a:pt x="27" y="155"/>
                    <a:pt x="1" y="348"/>
                    <a:pt x="101" y="484"/>
                  </a:cubicBezTo>
                  <a:cubicBezTo>
                    <a:pt x="161" y="557"/>
                    <a:pt x="243" y="590"/>
                    <a:pt x="324" y="590"/>
                  </a:cubicBezTo>
                  <a:cubicBezTo>
                    <a:pt x="461" y="590"/>
                    <a:pt x="595" y="494"/>
                    <a:pt x="617" y="335"/>
                  </a:cubicBezTo>
                  <a:cubicBezTo>
                    <a:pt x="647" y="146"/>
                    <a:pt x="494" y="0"/>
                    <a:pt x="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771538" y="247961"/>
              <a:ext cx="60977" cy="55523"/>
            </a:xfrm>
            <a:custGeom>
              <a:avLst/>
              <a:gdLst/>
              <a:ahLst/>
              <a:cxnLst/>
              <a:rect l="l" t="t" r="r" b="b"/>
              <a:pathLst>
                <a:path w="648" h="590" extrusionOk="0">
                  <a:moveTo>
                    <a:pt x="330" y="0"/>
                  </a:moveTo>
                  <a:cubicBezTo>
                    <a:pt x="274" y="0"/>
                    <a:pt x="216" y="17"/>
                    <a:pt x="162" y="55"/>
                  </a:cubicBezTo>
                  <a:cubicBezTo>
                    <a:pt x="27" y="156"/>
                    <a:pt x="0" y="348"/>
                    <a:pt x="101" y="479"/>
                  </a:cubicBezTo>
                  <a:cubicBezTo>
                    <a:pt x="163" y="555"/>
                    <a:pt x="247" y="589"/>
                    <a:pt x="329" y="589"/>
                  </a:cubicBezTo>
                  <a:cubicBezTo>
                    <a:pt x="467" y="589"/>
                    <a:pt x="600" y="494"/>
                    <a:pt x="622" y="335"/>
                  </a:cubicBezTo>
                  <a:cubicBezTo>
                    <a:pt x="648" y="146"/>
                    <a:pt x="496" y="0"/>
                    <a:pt x="3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001627" y="-66824"/>
              <a:ext cx="79515" cy="59852"/>
            </a:xfrm>
            <a:custGeom>
              <a:avLst/>
              <a:gdLst/>
              <a:ahLst/>
              <a:cxnLst/>
              <a:rect l="l" t="t" r="r" b="b"/>
              <a:pathLst>
                <a:path w="845" h="636" extrusionOk="0">
                  <a:moveTo>
                    <a:pt x="111" y="0"/>
                  </a:moveTo>
                  <a:cubicBezTo>
                    <a:pt x="49" y="0"/>
                    <a:pt x="0" y="92"/>
                    <a:pt x="71" y="141"/>
                  </a:cubicBezTo>
                  <a:lnTo>
                    <a:pt x="718" y="622"/>
                  </a:lnTo>
                  <a:cubicBezTo>
                    <a:pt x="731" y="631"/>
                    <a:pt x="744" y="636"/>
                    <a:pt x="762" y="636"/>
                  </a:cubicBezTo>
                  <a:cubicBezTo>
                    <a:pt x="784" y="636"/>
                    <a:pt x="810" y="622"/>
                    <a:pt x="823" y="605"/>
                  </a:cubicBezTo>
                  <a:cubicBezTo>
                    <a:pt x="845" y="570"/>
                    <a:pt x="841" y="522"/>
                    <a:pt x="806" y="500"/>
                  </a:cubicBezTo>
                  <a:lnTo>
                    <a:pt x="158" y="19"/>
                  </a:lnTo>
                  <a:cubicBezTo>
                    <a:pt x="143" y="6"/>
                    <a:pt x="127" y="0"/>
                    <a:pt x="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053667" y="-126769"/>
              <a:ext cx="79420" cy="59664"/>
            </a:xfrm>
            <a:custGeom>
              <a:avLst/>
              <a:gdLst/>
              <a:ahLst/>
              <a:cxnLst/>
              <a:rect l="l" t="t" r="r" b="b"/>
              <a:pathLst>
                <a:path w="844" h="634" extrusionOk="0">
                  <a:moveTo>
                    <a:pt x="109" y="0"/>
                  </a:moveTo>
                  <a:cubicBezTo>
                    <a:pt x="46" y="0"/>
                    <a:pt x="1" y="89"/>
                    <a:pt x="65" y="135"/>
                  </a:cubicBezTo>
                  <a:lnTo>
                    <a:pt x="712" y="616"/>
                  </a:lnTo>
                  <a:cubicBezTo>
                    <a:pt x="725" y="625"/>
                    <a:pt x="743" y="634"/>
                    <a:pt x="756" y="634"/>
                  </a:cubicBezTo>
                  <a:cubicBezTo>
                    <a:pt x="782" y="629"/>
                    <a:pt x="804" y="621"/>
                    <a:pt x="817" y="603"/>
                  </a:cubicBezTo>
                  <a:cubicBezTo>
                    <a:pt x="843" y="568"/>
                    <a:pt x="834" y="520"/>
                    <a:pt x="804" y="494"/>
                  </a:cubicBezTo>
                  <a:lnTo>
                    <a:pt x="156" y="17"/>
                  </a:lnTo>
                  <a:cubicBezTo>
                    <a:pt x="140" y="5"/>
                    <a:pt x="124" y="0"/>
                    <a:pt x="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112389" y="-181257"/>
              <a:ext cx="79515" cy="59852"/>
            </a:xfrm>
            <a:custGeom>
              <a:avLst/>
              <a:gdLst/>
              <a:ahLst/>
              <a:cxnLst/>
              <a:rect l="l" t="t" r="r" b="b"/>
              <a:pathLst>
                <a:path w="845" h="636" extrusionOk="0">
                  <a:moveTo>
                    <a:pt x="111" y="0"/>
                  </a:moveTo>
                  <a:cubicBezTo>
                    <a:pt x="48" y="0"/>
                    <a:pt x="0" y="92"/>
                    <a:pt x="70" y="141"/>
                  </a:cubicBezTo>
                  <a:lnTo>
                    <a:pt x="713" y="622"/>
                  </a:lnTo>
                  <a:cubicBezTo>
                    <a:pt x="727" y="631"/>
                    <a:pt x="740" y="635"/>
                    <a:pt x="757" y="635"/>
                  </a:cubicBezTo>
                  <a:cubicBezTo>
                    <a:pt x="783" y="635"/>
                    <a:pt x="805" y="622"/>
                    <a:pt x="823" y="605"/>
                  </a:cubicBezTo>
                  <a:cubicBezTo>
                    <a:pt x="845" y="570"/>
                    <a:pt x="840" y="522"/>
                    <a:pt x="805" y="500"/>
                  </a:cubicBezTo>
                  <a:lnTo>
                    <a:pt x="158" y="19"/>
                  </a:lnTo>
                  <a:cubicBezTo>
                    <a:pt x="142" y="6"/>
                    <a:pt x="126" y="0"/>
                    <a:pt x="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159160" y="-241673"/>
              <a:ext cx="79609" cy="61358"/>
            </a:xfrm>
            <a:custGeom>
              <a:avLst/>
              <a:gdLst/>
              <a:ahLst/>
              <a:cxnLst/>
              <a:rect l="l" t="t" r="r" b="b"/>
              <a:pathLst>
                <a:path w="846" h="652" extrusionOk="0">
                  <a:moveTo>
                    <a:pt x="109" y="0"/>
                  </a:moveTo>
                  <a:cubicBezTo>
                    <a:pt x="47" y="0"/>
                    <a:pt x="0" y="86"/>
                    <a:pt x="63" y="136"/>
                  </a:cubicBezTo>
                  <a:lnTo>
                    <a:pt x="698" y="634"/>
                  </a:lnTo>
                  <a:cubicBezTo>
                    <a:pt x="710" y="647"/>
                    <a:pt x="727" y="652"/>
                    <a:pt x="744" y="652"/>
                  </a:cubicBezTo>
                  <a:lnTo>
                    <a:pt x="744" y="652"/>
                  </a:lnTo>
                  <a:cubicBezTo>
                    <a:pt x="816" y="650"/>
                    <a:pt x="846" y="560"/>
                    <a:pt x="790" y="516"/>
                  </a:cubicBezTo>
                  <a:lnTo>
                    <a:pt x="155" y="18"/>
                  </a:lnTo>
                  <a:cubicBezTo>
                    <a:pt x="140" y="6"/>
                    <a:pt x="124" y="0"/>
                    <a:pt x="109" y="0"/>
                  </a:cubicBezTo>
                  <a:close/>
                  <a:moveTo>
                    <a:pt x="744" y="652"/>
                  </a:moveTo>
                  <a:lnTo>
                    <a:pt x="744" y="652"/>
                  </a:lnTo>
                  <a:cubicBezTo>
                    <a:pt x="743" y="652"/>
                    <a:pt x="742" y="652"/>
                    <a:pt x="741" y="652"/>
                  </a:cubicBezTo>
                  <a:lnTo>
                    <a:pt x="746" y="652"/>
                  </a:lnTo>
                  <a:cubicBezTo>
                    <a:pt x="745" y="652"/>
                    <a:pt x="744" y="652"/>
                    <a:pt x="744" y="6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083382" y="3918032"/>
              <a:ext cx="1287577" cy="1082021"/>
            </a:xfrm>
            <a:custGeom>
              <a:avLst/>
              <a:gdLst/>
              <a:ahLst/>
              <a:cxnLst/>
              <a:rect l="l" t="t" r="r" b="b"/>
              <a:pathLst>
                <a:path w="15542" h="13060" extrusionOk="0">
                  <a:moveTo>
                    <a:pt x="9899" y="0"/>
                  </a:moveTo>
                  <a:cubicBezTo>
                    <a:pt x="9625" y="0"/>
                    <a:pt x="9322" y="55"/>
                    <a:pt x="8984" y="171"/>
                  </a:cubicBezTo>
                  <a:cubicBezTo>
                    <a:pt x="6290" y="1088"/>
                    <a:pt x="7579" y="3137"/>
                    <a:pt x="4130" y="3137"/>
                  </a:cubicBezTo>
                  <a:cubicBezTo>
                    <a:pt x="4029" y="3137"/>
                    <a:pt x="3923" y="3136"/>
                    <a:pt x="3814" y="3132"/>
                  </a:cubicBezTo>
                  <a:cubicBezTo>
                    <a:pt x="3757" y="3130"/>
                    <a:pt x="3701" y="3129"/>
                    <a:pt x="3647" y="3129"/>
                  </a:cubicBezTo>
                  <a:cubicBezTo>
                    <a:pt x="0" y="3129"/>
                    <a:pt x="1056" y="7259"/>
                    <a:pt x="2112" y="8871"/>
                  </a:cubicBezTo>
                  <a:cubicBezTo>
                    <a:pt x="2991" y="10218"/>
                    <a:pt x="2256" y="11181"/>
                    <a:pt x="3048" y="12183"/>
                  </a:cubicBezTo>
                  <a:cubicBezTo>
                    <a:pt x="3394" y="12620"/>
                    <a:pt x="3910" y="12878"/>
                    <a:pt x="4465" y="12957"/>
                  </a:cubicBezTo>
                  <a:cubicBezTo>
                    <a:pt x="4847" y="13008"/>
                    <a:pt x="5369" y="13060"/>
                    <a:pt x="5946" y="13060"/>
                  </a:cubicBezTo>
                  <a:cubicBezTo>
                    <a:pt x="6982" y="13060"/>
                    <a:pt x="8198" y="12895"/>
                    <a:pt x="9111" y="12274"/>
                  </a:cubicBezTo>
                  <a:cubicBezTo>
                    <a:pt x="11066" y="10953"/>
                    <a:pt x="15541" y="9943"/>
                    <a:pt x="13840" y="6159"/>
                  </a:cubicBezTo>
                  <a:cubicBezTo>
                    <a:pt x="12346" y="2837"/>
                    <a:pt x="11870" y="0"/>
                    <a:pt x="9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293487" y="3355984"/>
              <a:ext cx="1201750" cy="1231151"/>
            </a:xfrm>
            <a:custGeom>
              <a:avLst/>
              <a:gdLst/>
              <a:ahLst/>
              <a:cxnLst/>
              <a:rect l="l" t="t" r="r" b="b"/>
              <a:pathLst>
                <a:path w="14506" h="14860" extrusionOk="0">
                  <a:moveTo>
                    <a:pt x="8982" y="222"/>
                  </a:moveTo>
                  <a:cubicBezTo>
                    <a:pt x="9984" y="222"/>
                    <a:pt x="10969" y="511"/>
                    <a:pt x="11815" y="1054"/>
                  </a:cubicBezTo>
                  <a:cubicBezTo>
                    <a:pt x="14064" y="2480"/>
                    <a:pt x="14051" y="6067"/>
                    <a:pt x="13084" y="8792"/>
                  </a:cubicBezTo>
                  <a:cubicBezTo>
                    <a:pt x="12104" y="11569"/>
                    <a:pt x="9761" y="14642"/>
                    <a:pt x="6284" y="14642"/>
                  </a:cubicBezTo>
                  <a:cubicBezTo>
                    <a:pt x="6054" y="14642"/>
                    <a:pt x="5818" y="14629"/>
                    <a:pt x="5578" y="14601"/>
                  </a:cubicBezTo>
                  <a:cubicBezTo>
                    <a:pt x="3412" y="14352"/>
                    <a:pt x="1982" y="13284"/>
                    <a:pt x="1326" y="11438"/>
                  </a:cubicBezTo>
                  <a:cubicBezTo>
                    <a:pt x="250" y="8402"/>
                    <a:pt x="1684" y="4199"/>
                    <a:pt x="2555" y="3306"/>
                  </a:cubicBezTo>
                  <a:cubicBezTo>
                    <a:pt x="2590" y="3267"/>
                    <a:pt x="5578" y="222"/>
                    <a:pt x="8959" y="222"/>
                  </a:cubicBezTo>
                  <a:cubicBezTo>
                    <a:pt x="8967" y="222"/>
                    <a:pt x="8974" y="222"/>
                    <a:pt x="8982" y="222"/>
                  </a:cubicBezTo>
                  <a:close/>
                  <a:moveTo>
                    <a:pt x="8939" y="0"/>
                  </a:moveTo>
                  <a:cubicBezTo>
                    <a:pt x="7831" y="0"/>
                    <a:pt x="6656" y="312"/>
                    <a:pt x="5446" y="935"/>
                  </a:cubicBezTo>
                  <a:cubicBezTo>
                    <a:pt x="4327" y="1526"/>
                    <a:pt x="3303" y="2274"/>
                    <a:pt x="2397" y="3158"/>
                  </a:cubicBezTo>
                  <a:cubicBezTo>
                    <a:pt x="1474" y="4102"/>
                    <a:pt x="0" y="8346"/>
                    <a:pt x="1125" y="11513"/>
                  </a:cubicBezTo>
                  <a:cubicBezTo>
                    <a:pt x="1807" y="13442"/>
                    <a:pt x="3294" y="14553"/>
                    <a:pt x="5551" y="14815"/>
                  </a:cubicBezTo>
                  <a:cubicBezTo>
                    <a:pt x="5796" y="14846"/>
                    <a:pt x="6041" y="14859"/>
                    <a:pt x="6282" y="14859"/>
                  </a:cubicBezTo>
                  <a:cubicBezTo>
                    <a:pt x="9869" y="14859"/>
                    <a:pt x="12279" y="11709"/>
                    <a:pt x="13290" y="8866"/>
                  </a:cubicBezTo>
                  <a:cubicBezTo>
                    <a:pt x="14506" y="5437"/>
                    <a:pt x="13946" y="2147"/>
                    <a:pt x="11929" y="870"/>
                  </a:cubicBezTo>
                  <a:cubicBezTo>
                    <a:pt x="11014" y="290"/>
                    <a:pt x="10008" y="0"/>
                    <a:pt x="8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864648" y="3631540"/>
              <a:ext cx="561358" cy="941756"/>
            </a:xfrm>
            <a:custGeom>
              <a:avLst/>
              <a:gdLst/>
              <a:ahLst/>
              <a:cxnLst/>
              <a:rect l="l" t="t" r="r" b="b"/>
              <a:pathLst>
                <a:path w="6776" h="11367" extrusionOk="0">
                  <a:moveTo>
                    <a:pt x="6648" y="0"/>
                  </a:moveTo>
                  <a:cubicBezTo>
                    <a:pt x="6612" y="0"/>
                    <a:pt x="6575" y="18"/>
                    <a:pt x="6553" y="59"/>
                  </a:cubicBezTo>
                  <a:cubicBezTo>
                    <a:pt x="6540" y="103"/>
                    <a:pt x="4921" y="4420"/>
                    <a:pt x="2686" y="7023"/>
                  </a:cubicBezTo>
                  <a:cubicBezTo>
                    <a:pt x="429" y="9661"/>
                    <a:pt x="31" y="11166"/>
                    <a:pt x="18" y="11231"/>
                  </a:cubicBezTo>
                  <a:cubicBezTo>
                    <a:pt x="0" y="11297"/>
                    <a:pt x="53" y="11362"/>
                    <a:pt x="123" y="11367"/>
                  </a:cubicBezTo>
                  <a:cubicBezTo>
                    <a:pt x="171" y="11367"/>
                    <a:pt x="215" y="11332"/>
                    <a:pt x="228" y="11284"/>
                  </a:cubicBezTo>
                  <a:cubicBezTo>
                    <a:pt x="232" y="11266"/>
                    <a:pt x="630" y="9757"/>
                    <a:pt x="2852" y="7167"/>
                  </a:cubicBezTo>
                  <a:cubicBezTo>
                    <a:pt x="5110" y="4534"/>
                    <a:pt x="6741" y="177"/>
                    <a:pt x="6759" y="133"/>
                  </a:cubicBezTo>
                  <a:cubicBezTo>
                    <a:pt x="6775" y="55"/>
                    <a:pt x="6712" y="0"/>
                    <a:pt x="66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726208" y="3447449"/>
              <a:ext cx="586377" cy="1125849"/>
            </a:xfrm>
            <a:custGeom>
              <a:avLst/>
              <a:gdLst/>
              <a:ahLst/>
              <a:cxnLst/>
              <a:rect l="l" t="t" r="r" b="b"/>
              <a:pathLst>
                <a:path w="7078" h="13589" extrusionOk="0">
                  <a:moveTo>
                    <a:pt x="6958" y="1"/>
                  </a:moveTo>
                  <a:cubicBezTo>
                    <a:pt x="6907" y="1"/>
                    <a:pt x="6859" y="42"/>
                    <a:pt x="6855" y="98"/>
                  </a:cubicBezTo>
                  <a:cubicBezTo>
                    <a:pt x="6851" y="129"/>
                    <a:pt x="6457" y="3379"/>
                    <a:pt x="4418" y="6034"/>
                  </a:cubicBezTo>
                  <a:cubicBezTo>
                    <a:pt x="2262" y="8843"/>
                    <a:pt x="455" y="11892"/>
                    <a:pt x="18" y="13449"/>
                  </a:cubicBezTo>
                  <a:cubicBezTo>
                    <a:pt x="0" y="13519"/>
                    <a:pt x="48" y="13584"/>
                    <a:pt x="123" y="13589"/>
                  </a:cubicBezTo>
                  <a:cubicBezTo>
                    <a:pt x="171" y="13584"/>
                    <a:pt x="210" y="13554"/>
                    <a:pt x="223" y="13510"/>
                  </a:cubicBezTo>
                  <a:cubicBezTo>
                    <a:pt x="652" y="11975"/>
                    <a:pt x="2450" y="8956"/>
                    <a:pt x="4589" y="6165"/>
                  </a:cubicBezTo>
                  <a:cubicBezTo>
                    <a:pt x="6662" y="3462"/>
                    <a:pt x="7065" y="155"/>
                    <a:pt x="7069" y="124"/>
                  </a:cubicBezTo>
                  <a:cubicBezTo>
                    <a:pt x="7078" y="63"/>
                    <a:pt x="7034" y="11"/>
                    <a:pt x="6973" y="2"/>
                  </a:cubicBezTo>
                  <a:cubicBezTo>
                    <a:pt x="6968" y="1"/>
                    <a:pt x="6963" y="1"/>
                    <a:pt x="6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625049" y="3381170"/>
              <a:ext cx="585714" cy="1171499"/>
            </a:xfrm>
            <a:custGeom>
              <a:avLst/>
              <a:gdLst/>
              <a:ahLst/>
              <a:cxnLst/>
              <a:rect l="l" t="t" r="r" b="b"/>
              <a:pathLst>
                <a:path w="7070" h="14140" extrusionOk="0">
                  <a:moveTo>
                    <a:pt x="6572" y="0"/>
                  </a:moveTo>
                  <a:cubicBezTo>
                    <a:pt x="6517" y="0"/>
                    <a:pt x="6462" y="40"/>
                    <a:pt x="6462" y="111"/>
                  </a:cubicBezTo>
                  <a:cubicBezTo>
                    <a:pt x="6466" y="137"/>
                    <a:pt x="6838" y="2762"/>
                    <a:pt x="4375" y="6082"/>
                  </a:cubicBezTo>
                  <a:cubicBezTo>
                    <a:pt x="1829" y="9524"/>
                    <a:pt x="263" y="11777"/>
                    <a:pt x="5" y="14017"/>
                  </a:cubicBezTo>
                  <a:cubicBezTo>
                    <a:pt x="1" y="14078"/>
                    <a:pt x="40" y="14131"/>
                    <a:pt x="101" y="14139"/>
                  </a:cubicBezTo>
                  <a:lnTo>
                    <a:pt x="115" y="14139"/>
                  </a:lnTo>
                  <a:cubicBezTo>
                    <a:pt x="167" y="14135"/>
                    <a:pt x="215" y="14096"/>
                    <a:pt x="220" y="14043"/>
                  </a:cubicBezTo>
                  <a:cubicBezTo>
                    <a:pt x="469" y="11856"/>
                    <a:pt x="2022" y="9625"/>
                    <a:pt x="4550" y="6213"/>
                  </a:cubicBezTo>
                  <a:cubicBezTo>
                    <a:pt x="7070" y="2810"/>
                    <a:pt x="6694" y="185"/>
                    <a:pt x="6676" y="76"/>
                  </a:cubicBezTo>
                  <a:cubicBezTo>
                    <a:pt x="6659" y="24"/>
                    <a:pt x="6616" y="0"/>
                    <a:pt x="6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498207" y="3359961"/>
              <a:ext cx="582152" cy="1140182"/>
            </a:xfrm>
            <a:custGeom>
              <a:avLst/>
              <a:gdLst/>
              <a:ahLst/>
              <a:cxnLst/>
              <a:rect l="l" t="t" r="r" b="b"/>
              <a:pathLst>
                <a:path w="7027" h="13762" extrusionOk="0">
                  <a:moveTo>
                    <a:pt x="6324" y="0"/>
                  </a:moveTo>
                  <a:cubicBezTo>
                    <a:pt x="6253" y="0"/>
                    <a:pt x="6171" y="52"/>
                    <a:pt x="6204" y="122"/>
                  </a:cubicBezTo>
                  <a:cubicBezTo>
                    <a:pt x="6208" y="144"/>
                    <a:pt x="6781" y="2440"/>
                    <a:pt x="4148" y="5384"/>
                  </a:cubicBezTo>
                  <a:cubicBezTo>
                    <a:pt x="1523" y="8311"/>
                    <a:pt x="1" y="11565"/>
                    <a:pt x="272" y="13665"/>
                  </a:cubicBezTo>
                  <a:cubicBezTo>
                    <a:pt x="281" y="13722"/>
                    <a:pt x="329" y="13761"/>
                    <a:pt x="381" y="13761"/>
                  </a:cubicBezTo>
                  <a:lnTo>
                    <a:pt x="395" y="13761"/>
                  </a:lnTo>
                  <a:cubicBezTo>
                    <a:pt x="451" y="13752"/>
                    <a:pt x="495" y="13700"/>
                    <a:pt x="486" y="13639"/>
                  </a:cubicBezTo>
                  <a:cubicBezTo>
                    <a:pt x="228" y="11626"/>
                    <a:pt x="1764" y="8368"/>
                    <a:pt x="4310" y="5529"/>
                  </a:cubicBezTo>
                  <a:cubicBezTo>
                    <a:pt x="7026" y="2493"/>
                    <a:pt x="6440" y="166"/>
                    <a:pt x="6414" y="69"/>
                  </a:cubicBezTo>
                  <a:cubicBezTo>
                    <a:pt x="6409" y="21"/>
                    <a:pt x="6368" y="0"/>
                    <a:pt x="6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397877" y="3391360"/>
              <a:ext cx="495082" cy="954763"/>
            </a:xfrm>
            <a:custGeom>
              <a:avLst/>
              <a:gdLst/>
              <a:ahLst/>
              <a:cxnLst/>
              <a:rect l="l" t="t" r="r" b="b"/>
              <a:pathLst>
                <a:path w="5976" h="11524" extrusionOk="0">
                  <a:moveTo>
                    <a:pt x="5511" y="1"/>
                  </a:moveTo>
                  <a:cubicBezTo>
                    <a:pt x="5449" y="1"/>
                    <a:pt x="5387" y="52"/>
                    <a:pt x="5398" y="128"/>
                  </a:cubicBezTo>
                  <a:cubicBezTo>
                    <a:pt x="5402" y="141"/>
                    <a:pt x="5722" y="1335"/>
                    <a:pt x="3714" y="4196"/>
                  </a:cubicBezTo>
                  <a:lnTo>
                    <a:pt x="3373" y="4682"/>
                  </a:lnTo>
                  <a:cubicBezTo>
                    <a:pt x="1487" y="7359"/>
                    <a:pt x="123" y="9292"/>
                    <a:pt x="4" y="11405"/>
                  </a:cubicBezTo>
                  <a:cubicBezTo>
                    <a:pt x="0" y="11466"/>
                    <a:pt x="44" y="11519"/>
                    <a:pt x="105" y="11523"/>
                  </a:cubicBezTo>
                  <a:lnTo>
                    <a:pt x="114" y="11523"/>
                  </a:lnTo>
                  <a:cubicBezTo>
                    <a:pt x="166" y="11519"/>
                    <a:pt x="214" y="11479"/>
                    <a:pt x="219" y="11422"/>
                  </a:cubicBezTo>
                  <a:cubicBezTo>
                    <a:pt x="337" y="9367"/>
                    <a:pt x="1684" y="7455"/>
                    <a:pt x="3548" y="4804"/>
                  </a:cubicBezTo>
                  <a:lnTo>
                    <a:pt x="3889" y="4323"/>
                  </a:lnTo>
                  <a:cubicBezTo>
                    <a:pt x="5975" y="1348"/>
                    <a:pt x="5621" y="115"/>
                    <a:pt x="5608" y="62"/>
                  </a:cubicBezTo>
                  <a:cubicBezTo>
                    <a:pt x="5587" y="19"/>
                    <a:pt x="5549" y="1"/>
                    <a:pt x="5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354381" y="3485394"/>
              <a:ext cx="330552" cy="578376"/>
            </a:xfrm>
            <a:custGeom>
              <a:avLst/>
              <a:gdLst/>
              <a:ahLst/>
              <a:cxnLst/>
              <a:rect l="l" t="t" r="r" b="b"/>
              <a:pathLst>
                <a:path w="3990" h="6981" extrusionOk="0">
                  <a:moveTo>
                    <a:pt x="3880" y="1"/>
                  </a:moveTo>
                  <a:cubicBezTo>
                    <a:pt x="3836" y="1"/>
                    <a:pt x="3791" y="27"/>
                    <a:pt x="3775" y="82"/>
                  </a:cubicBezTo>
                  <a:cubicBezTo>
                    <a:pt x="3771" y="108"/>
                    <a:pt x="3447" y="2777"/>
                    <a:pt x="2039" y="4246"/>
                  </a:cubicBezTo>
                  <a:cubicBezTo>
                    <a:pt x="433" y="5926"/>
                    <a:pt x="70" y="6491"/>
                    <a:pt x="9" y="6858"/>
                  </a:cubicBezTo>
                  <a:cubicBezTo>
                    <a:pt x="0" y="6915"/>
                    <a:pt x="40" y="6972"/>
                    <a:pt x="101" y="6980"/>
                  </a:cubicBezTo>
                  <a:lnTo>
                    <a:pt x="118" y="6980"/>
                  </a:lnTo>
                  <a:cubicBezTo>
                    <a:pt x="166" y="6980"/>
                    <a:pt x="215" y="6945"/>
                    <a:pt x="223" y="6893"/>
                  </a:cubicBezTo>
                  <a:cubicBezTo>
                    <a:pt x="285" y="6517"/>
                    <a:pt x="858" y="5795"/>
                    <a:pt x="2196" y="4395"/>
                  </a:cubicBezTo>
                  <a:cubicBezTo>
                    <a:pt x="3653" y="2873"/>
                    <a:pt x="3976" y="222"/>
                    <a:pt x="3990" y="108"/>
                  </a:cubicBezTo>
                  <a:cubicBezTo>
                    <a:pt x="3987" y="39"/>
                    <a:pt x="3934" y="1"/>
                    <a:pt x="38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831118" y="4030376"/>
              <a:ext cx="1180044" cy="1231979"/>
            </a:xfrm>
            <a:custGeom>
              <a:avLst/>
              <a:gdLst/>
              <a:ahLst/>
              <a:cxnLst/>
              <a:rect l="l" t="t" r="r" b="b"/>
              <a:pathLst>
                <a:path w="14244" h="14870" extrusionOk="0">
                  <a:moveTo>
                    <a:pt x="7118" y="0"/>
                  </a:moveTo>
                  <a:cubicBezTo>
                    <a:pt x="6819" y="0"/>
                    <a:pt x="6509" y="23"/>
                    <a:pt x="6186" y="70"/>
                  </a:cubicBezTo>
                  <a:cubicBezTo>
                    <a:pt x="9" y="971"/>
                    <a:pt x="1" y="11413"/>
                    <a:pt x="101" y="14072"/>
                  </a:cubicBezTo>
                  <a:cubicBezTo>
                    <a:pt x="114" y="14400"/>
                    <a:pt x="289" y="14829"/>
                    <a:pt x="618" y="14847"/>
                  </a:cubicBezTo>
                  <a:cubicBezTo>
                    <a:pt x="805" y="14855"/>
                    <a:pt x="964" y="14870"/>
                    <a:pt x="1096" y="14870"/>
                  </a:cubicBezTo>
                  <a:cubicBezTo>
                    <a:pt x="1799" y="14870"/>
                    <a:pt x="1796" y="14454"/>
                    <a:pt x="1759" y="10459"/>
                  </a:cubicBezTo>
                  <a:cubicBezTo>
                    <a:pt x="1718" y="5786"/>
                    <a:pt x="4204" y="1664"/>
                    <a:pt x="7477" y="1664"/>
                  </a:cubicBezTo>
                  <a:cubicBezTo>
                    <a:pt x="7998" y="1664"/>
                    <a:pt x="8538" y="1768"/>
                    <a:pt x="9091" y="1990"/>
                  </a:cubicBezTo>
                  <a:cubicBezTo>
                    <a:pt x="13128" y="3613"/>
                    <a:pt x="12043" y="13998"/>
                    <a:pt x="12389" y="14540"/>
                  </a:cubicBezTo>
                  <a:cubicBezTo>
                    <a:pt x="12515" y="14739"/>
                    <a:pt x="12747" y="14801"/>
                    <a:pt x="12990" y="14801"/>
                  </a:cubicBezTo>
                  <a:cubicBezTo>
                    <a:pt x="13202" y="14801"/>
                    <a:pt x="13422" y="14754"/>
                    <a:pt x="13588" y="14707"/>
                  </a:cubicBezTo>
                  <a:cubicBezTo>
                    <a:pt x="13749" y="14659"/>
                    <a:pt x="13863" y="14519"/>
                    <a:pt x="13876" y="14357"/>
                  </a:cubicBezTo>
                  <a:cubicBezTo>
                    <a:pt x="14243" y="9605"/>
                    <a:pt x="13254" y="0"/>
                    <a:pt x="71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001456" y="4230456"/>
              <a:ext cx="812378" cy="1072410"/>
            </a:xfrm>
            <a:custGeom>
              <a:avLst/>
              <a:gdLst/>
              <a:ahLst/>
              <a:cxnLst/>
              <a:rect l="l" t="t" r="r" b="b"/>
              <a:pathLst>
                <a:path w="9806" h="12944" extrusionOk="0">
                  <a:moveTo>
                    <a:pt x="5505" y="0"/>
                  </a:moveTo>
                  <a:cubicBezTo>
                    <a:pt x="5037" y="0"/>
                    <a:pt x="4531" y="90"/>
                    <a:pt x="3986" y="262"/>
                  </a:cubicBezTo>
                  <a:cubicBezTo>
                    <a:pt x="1" y="1518"/>
                    <a:pt x="128" y="12143"/>
                    <a:pt x="128" y="12532"/>
                  </a:cubicBezTo>
                  <a:cubicBezTo>
                    <a:pt x="128" y="12765"/>
                    <a:pt x="391" y="12812"/>
                    <a:pt x="604" y="12812"/>
                  </a:cubicBezTo>
                  <a:cubicBezTo>
                    <a:pt x="747" y="12812"/>
                    <a:pt x="867" y="12790"/>
                    <a:pt x="867" y="12790"/>
                  </a:cubicBezTo>
                  <a:cubicBezTo>
                    <a:pt x="951" y="12805"/>
                    <a:pt x="1028" y="12813"/>
                    <a:pt x="1098" y="12813"/>
                  </a:cubicBezTo>
                  <a:cubicBezTo>
                    <a:pt x="2223" y="12813"/>
                    <a:pt x="1651" y="10881"/>
                    <a:pt x="1733" y="7414"/>
                  </a:cubicBezTo>
                  <a:cubicBezTo>
                    <a:pt x="1808" y="4246"/>
                    <a:pt x="3133" y="1557"/>
                    <a:pt x="5213" y="1557"/>
                  </a:cubicBezTo>
                  <a:cubicBezTo>
                    <a:pt x="5552" y="1557"/>
                    <a:pt x="5910" y="1628"/>
                    <a:pt x="6287" y="1780"/>
                  </a:cubicBezTo>
                  <a:cubicBezTo>
                    <a:pt x="8557" y="2694"/>
                    <a:pt x="8229" y="10056"/>
                    <a:pt x="8071" y="12309"/>
                  </a:cubicBezTo>
                  <a:cubicBezTo>
                    <a:pt x="8046" y="12652"/>
                    <a:pt x="8317" y="12944"/>
                    <a:pt x="8657" y="12944"/>
                  </a:cubicBezTo>
                  <a:cubicBezTo>
                    <a:pt x="8665" y="12944"/>
                    <a:pt x="8672" y="12944"/>
                    <a:pt x="8679" y="12943"/>
                  </a:cubicBezTo>
                  <a:lnTo>
                    <a:pt x="8885" y="12939"/>
                  </a:lnTo>
                  <a:cubicBezTo>
                    <a:pt x="9274" y="12926"/>
                    <a:pt x="9589" y="12611"/>
                    <a:pt x="9598" y="12222"/>
                  </a:cubicBezTo>
                  <a:cubicBezTo>
                    <a:pt x="9805" y="3419"/>
                    <a:pt x="8390" y="0"/>
                    <a:pt x="5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755394" y="3968984"/>
              <a:ext cx="1359072" cy="1319386"/>
            </a:xfrm>
            <a:custGeom>
              <a:avLst/>
              <a:gdLst/>
              <a:ahLst/>
              <a:cxnLst/>
              <a:rect l="l" t="t" r="r" b="b"/>
              <a:pathLst>
                <a:path w="16405" h="15925" extrusionOk="0">
                  <a:moveTo>
                    <a:pt x="8342" y="1"/>
                  </a:moveTo>
                  <a:cubicBezTo>
                    <a:pt x="7716" y="1"/>
                    <a:pt x="7061" y="93"/>
                    <a:pt x="6378" y="277"/>
                  </a:cubicBezTo>
                  <a:cubicBezTo>
                    <a:pt x="3421" y="1069"/>
                    <a:pt x="1431" y="3974"/>
                    <a:pt x="613" y="8672"/>
                  </a:cubicBezTo>
                  <a:cubicBezTo>
                    <a:pt x="0" y="12206"/>
                    <a:pt x="267" y="15544"/>
                    <a:pt x="267" y="15579"/>
                  </a:cubicBezTo>
                  <a:cubicBezTo>
                    <a:pt x="271" y="15620"/>
                    <a:pt x="307" y="15654"/>
                    <a:pt x="347" y="15654"/>
                  </a:cubicBezTo>
                  <a:cubicBezTo>
                    <a:pt x="350" y="15654"/>
                    <a:pt x="352" y="15653"/>
                    <a:pt x="355" y="15653"/>
                  </a:cubicBezTo>
                  <a:cubicBezTo>
                    <a:pt x="399" y="15649"/>
                    <a:pt x="434" y="15609"/>
                    <a:pt x="429" y="15566"/>
                  </a:cubicBezTo>
                  <a:cubicBezTo>
                    <a:pt x="425" y="15531"/>
                    <a:pt x="162" y="12211"/>
                    <a:pt x="770" y="8694"/>
                  </a:cubicBezTo>
                  <a:cubicBezTo>
                    <a:pt x="1335" y="5470"/>
                    <a:pt x="2769" y="1415"/>
                    <a:pt x="6422" y="430"/>
                  </a:cubicBezTo>
                  <a:cubicBezTo>
                    <a:pt x="7090" y="250"/>
                    <a:pt x="7731" y="161"/>
                    <a:pt x="8342" y="161"/>
                  </a:cubicBezTo>
                  <a:cubicBezTo>
                    <a:pt x="9752" y="161"/>
                    <a:pt x="11008" y="639"/>
                    <a:pt x="12091" y="1594"/>
                  </a:cubicBezTo>
                  <a:cubicBezTo>
                    <a:pt x="14939" y="4101"/>
                    <a:pt x="16238" y="9691"/>
                    <a:pt x="15398" y="15837"/>
                  </a:cubicBezTo>
                  <a:cubicBezTo>
                    <a:pt x="15390" y="15881"/>
                    <a:pt x="15420" y="15920"/>
                    <a:pt x="15464" y="15924"/>
                  </a:cubicBezTo>
                  <a:lnTo>
                    <a:pt x="15477" y="15924"/>
                  </a:lnTo>
                  <a:cubicBezTo>
                    <a:pt x="15516" y="15924"/>
                    <a:pt x="15551" y="15894"/>
                    <a:pt x="15556" y="15854"/>
                  </a:cubicBezTo>
                  <a:cubicBezTo>
                    <a:pt x="16404" y="9660"/>
                    <a:pt x="15083" y="4017"/>
                    <a:pt x="12196" y="1476"/>
                  </a:cubicBezTo>
                  <a:cubicBezTo>
                    <a:pt x="11084" y="495"/>
                    <a:pt x="9792" y="1"/>
                    <a:pt x="83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173948" y="5206418"/>
              <a:ext cx="71909" cy="71748"/>
            </a:xfrm>
            <a:custGeom>
              <a:avLst/>
              <a:gdLst/>
              <a:ahLst/>
              <a:cxnLst/>
              <a:rect l="l" t="t" r="r" b="b"/>
              <a:pathLst>
                <a:path w="868" h="866" extrusionOk="0">
                  <a:moveTo>
                    <a:pt x="223" y="0"/>
                  </a:moveTo>
                  <a:cubicBezTo>
                    <a:pt x="198" y="0"/>
                    <a:pt x="172" y="22"/>
                    <a:pt x="145" y="74"/>
                  </a:cubicBezTo>
                  <a:cubicBezTo>
                    <a:pt x="1" y="363"/>
                    <a:pt x="399" y="866"/>
                    <a:pt x="399" y="866"/>
                  </a:cubicBezTo>
                  <a:cubicBezTo>
                    <a:pt x="399" y="866"/>
                    <a:pt x="867" y="415"/>
                    <a:pt x="723" y="127"/>
                  </a:cubicBezTo>
                  <a:cubicBezTo>
                    <a:pt x="694" y="70"/>
                    <a:pt x="666" y="48"/>
                    <a:pt x="639" y="48"/>
                  </a:cubicBezTo>
                  <a:cubicBezTo>
                    <a:pt x="527" y="48"/>
                    <a:pt x="434" y="433"/>
                    <a:pt x="434" y="433"/>
                  </a:cubicBezTo>
                  <a:cubicBezTo>
                    <a:pt x="434" y="433"/>
                    <a:pt x="337" y="0"/>
                    <a:pt x="2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169640" y="5075931"/>
              <a:ext cx="71495" cy="71831"/>
            </a:xfrm>
            <a:custGeom>
              <a:avLst/>
              <a:gdLst/>
              <a:ahLst/>
              <a:cxnLst/>
              <a:rect l="l" t="t" r="r" b="b"/>
              <a:pathLst>
                <a:path w="863" h="867" extrusionOk="0">
                  <a:moveTo>
                    <a:pt x="223" y="0"/>
                  </a:moveTo>
                  <a:cubicBezTo>
                    <a:pt x="197" y="0"/>
                    <a:pt x="171" y="22"/>
                    <a:pt x="145" y="74"/>
                  </a:cubicBezTo>
                  <a:cubicBezTo>
                    <a:pt x="0" y="363"/>
                    <a:pt x="398" y="866"/>
                    <a:pt x="398" y="866"/>
                  </a:cubicBezTo>
                  <a:cubicBezTo>
                    <a:pt x="398" y="866"/>
                    <a:pt x="862" y="416"/>
                    <a:pt x="718" y="127"/>
                  </a:cubicBezTo>
                  <a:cubicBezTo>
                    <a:pt x="690" y="71"/>
                    <a:pt x="662" y="48"/>
                    <a:pt x="635" y="48"/>
                  </a:cubicBezTo>
                  <a:cubicBezTo>
                    <a:pt x="524" y="48"/>
                    <a:pt x="433" y="433"/>
                    <a:pt x="433" y="433"/>
                  </a:cubicBezTo>
                  <a:cubicBezTo>
                    <a:pt x="433" y="433"/>
                    <a:pt x="337" y="0"/>
                    <a:pt x="2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162763" y="4929537"/>
              <a:ext cx="71827" cy="72162"/>
            </a:xfrm>
            <a:custGeom>
              <a:avLst/>
              <a:gdLst/>
              <a:ahLst/>
              <a:cxnLst/>
              <a:rect l="l" t="t" r="r" b="b"/>
              <a:pathLst>
                <a:path w="867" h="871" extrusionOk="0">
                  <a:moveTo>
                    <a:pt x="222" y="0"/>
                  </a:moveTo>
                  <a:cubicBezTo>
                    <a:pt x="197" y="0"/>
                    <a:pt x="171" y="22"/>
                    <a:pt x="145" y="74"/>
                  </a:cubicBezTo>
                  <a:cubicBezTo>
                    <a:pt x="0" y="363"/>
                    <a:pt x="398" y="870"/>
                    <a:pt x="398" y="870"/>
                  </a:cubicBezTo>
                  <a:cubicBezTo>
                    <a:pt x="398" y="870"/>
                    <a:pt x="866" y="420"/>
                    <a:pt x="722" y="131"/>
                  </a:cubicBezTo>
                  <a:cubicBezTo>
                    <a:pt x="694" y="75"/>
                    <a:pt x="666" y="52"/>
                    <a:pt x="639" y="52"/>
                  </a:cubicBezTo>
                  <a:cubicBezTo>
                    <a:pt x="527" y="52"/>
                    <a:pt x="433" y="437"/>
                    <a:pt x="433" y="437"/>
                  </a:cubicBezTo>
                  <a:cubicBezTo>
                    <a:pt x="433" y="437"/>
                    <a:pt x="337" y="0"/>
                    <a:pt x="2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169640" y="4796895"/>
              <a:ext cx="71495" cy="72162"/>
            </a:xfrm>
            <a:custGeom>
              <a:avLst/>
              <a:gdLst/>
              <a:ahLst/>
              <a:cxnLst/>
              <a:rect l="l" t="t" r="r" b="b"/>
              <a:pathLst>
                <a:path w="863" h="871" extrusionOk="0">
                  <a:moveTo>
                    <a:pt x="222" y="0"/>
                  </a:moveTo>
                  <a:cubicBezTo>
                    <a:pt x="197" y="0"/>
                    <a:pt x="171" y="22"/>
                    <a:pt x="145" y="74"/>
                  </a:cubicBezTo>
                  <a:cubicBezTo>
                    <a:pt x="0" y="363"/>
                    <a:pt x="398" y="870"/>
                    <a:pt x="398" y="870"/>
                  </a:cubicBezTo>
                  <a:cubicBezTo>
                    <a:pt x="398" y="870"/>
                    <a:pt x="862" y="420"/>
                    <a:pt x="718" y="127"/>
                  </a:cubicBezTo>
                  <a:cubicBezTo>
                    <a:pt x="690" y="71"/>
                    <a:pt x="662" y="48"/>
                    <a:pt x="635" y="48"/>
                  </a:cubicBezTo>
                  <a:cubicBezTo>
                    <a:pt x="524" y="48"/>
                    <a:pt x="433" y="437"/>
                    <a:pt x="433" y="437"/>
                  </a:cubicBezTo>
                  <a:cubicBezTo>
                    <a:pt x="433" y="437"/>
                    <a:pt x="337" y="0"/>
                    <a:pt x="2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187369" y="4668562"/>
              <a:ext cx="71827" cy="72162"/>
            </a:xfrm>
            <a:custGeom>
              <a:avLst/>
              <a:gdLst/>
              <a:ahLst/>
              <a:cxnLst/>
              <a:rect l="l" t="t" r="r" b="b"/>
              <a:pathLst>
                <a:path w="867" h="871" extrusionOk="0">
                  <a:moveTo>
                    <a:pt x="227" y="1"/>
                  </a:moveTo>
                  <a:cubicBezTo>
                    <a:pt x="202" y="1"/>
                    <a:pt x="176" y="22"/>
                    <a:pt x="149" y="75"/>
                  </a:cubicBezTo>
                  <a:cubicBezTo>
                    <a:pt x="1" y="363"/>
                    <a:pt x="399" y="871"/>
                    <a:pt x="399" y="871"/>
                  </a:cubicBezTo>
                  <a:cubicBezTo>
                    <a:pt x="399" y="871"/>
                    <a:pt x="867" y="416"/>
                    <a:pt x="723" y="127"/>
                  </a:cubicBezTo>
                  <a:cubicBezTo>
                    <a:pt x="694" y="71"/>
                    <a:pt x="667" y="48"/>
                    <a:pt x="640" y="48"/>
                  </a:cubicBezTo>
                  <a:cubicBezTo>
                    <a:pt x="529" y="48"/>
                    <a:pt x="438" y="438"/>
                    <a:pt x="438" y="438"/>
                  </a:cubicBezTo>
                  <a:cubicBezTo>
                    <a:pt x="438" y="438"/>
                    <a:pt x="341" y="1"/>
                    <a:pt x="2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223657" y="4556219"/>
              <a:ext cx="71412" cy="72162"/>
            </a:xfrm>
            <a:custGeom>
              <a:avLst/>
              <a:gdLst/>
              <a:ahLst/>
              <a:cxnLst/>
              <a:rect l="l" t="t" r="r" b="b"/>
              <a:pathLst>
                <a:path w="862" h="871" extrusionOk="0">
                  <a:moveTo>
                    <a:pt x="222" y="1"/>
                  </a:moveTo>
                  <a:cubicBezTo>
                    <a:pt x="197" y="1"/>
                    <a:pt x="171" y="22"/>
                    <a:pt x="145" y="75"/>
                  </a:cubicBezTo>
                  <a:cubicBezTo>
                    <a:pt x="0" y="363"/>
                    <a:pt x="398" y="871"/>
                    <a:pt x="398" y="871"/>
                  </a:cubicBezTo>
                  <a:cubicBezTo>
                    <a:pt x="398" y="871"/>
                    <a:pt x="862" y="416"/>
                    <a:pt x="718" y="127"/>
                  </a:cubicBezTo>
                  <a:cubicBezTo>
                    <a:pt x="690" y="71"/>
                    <a:pt x="662" y="48"/>
                    <a:pt x="635" y="48"/>
                  </a:cubicBezTo>
                  <a:cubicBezTo>
                    <a:pt x="524" y="48"/>
                    <a:pt x="433" y="438"/>
                    <a:pt x="433" y="438"/>
                  </a:cubicBezTo>
                  <a:cubicBezTo>
                    <a:pt x="433" y="438"/>
                    <a:pt x="336" y="1"/>
                    <a:pt x="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281983" y="4461688"/>
              <a:ext cx="71827" cy="72079"/>
            </a:xfrm>
            <a:custGeom>
              <a:avLst/>
              <a:gdLst/>
              <a:ahLst/>
              <a:cxnLst/>
              <a:rect l="l" t="t" r="r" b="b"/>
              <a:pathLst>
                <a:path w="867" h="870" extrusionOk="0">
                  <a:moveTo>
                    <a:pt x="222" y="0"/>
                  </a:moveTo>
                  <a:cubicBezTo>
                    <a:pt x="197" y="0"/>
                    <a:pt x="171" y="22"/>
                    <a:pt x="145" y="74"/>
                  </a:cubicBezTo>
                  <a:cubicBezTo>
                    <a:pt x="0" y="363"/>
                    <a:pt x="399" y="870"/>
                    <a:pt x="399" y="870"/>
                  </a:cubicBezTo>
                  <a:cubicBezTo>
                    <a:pt x="399" y="870"/>
                    <a:pt x="867" y="415"/>
                    <a:pt x="722" y="126"/>
                  </a:cubicBezTo>
                  <a:cubicBezTo>
                    <a:pt x="694" y="70"/>
                    <a:pt x="666" y="48"/>
                    <a:pt x="639" y="48"/>
                  </a:cubicBezTo>
                  <a:cubicBezTo>
                    <a:pt x="527" y="48"/>
                    <a:pt x="434" y="437"/>
                    <a:pt x="434" y="437"/>
                  </a:cubicBezTo>
                  <a:cubicBezTo>
                    <a:pt x="434" y="437"/>
                    <a:pt x="337" y="0"/>
                    <a:pt x="2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367483" y="4401125"/>
              <a:ext cx="71827" cy="71831"/>
            </a:xfrm>
            <a:custGeom>
              <a:avLst/>
              <a:gdLst/>
              <a:ahLst/>
              <a:cxnLst/>
              <a:rect l="l" t="t" r="r" b="b"/>
              <a:pathLst>
                <a:path w="867" h="867" extrusionOk="0">
                  <a:moveTo>
                    <a:pt x="223" y="0"/>
                  </a:moveTo>
                  <a:cubicBezTo>
                    <a:pt x="198" y="0"/>
                    <a:pt x="171" y="22"/>
                    <a:pt x="145" y="74"/>
                  </a:cubicBezTo>
                  <a:cubicBezTo>
                    <a:pt x="1" y="363"/>
                    <a:pt x="399" y="866"/>
                    <a:pt x="399" y="866"/>
                  </a:cubicBezTo>
                  <a:cubicBezTo>
                    <a:pt x="399" y="866"/>
                    <a:pt x="867" y="416"/>
                    <a:pt x="723" y="127"/>
                  </a:cubicBezTo>
                  <a:cubicBezTo>
                    <a:pt x="694" y="70"/>
                    <a:pt x="666" y="48"/>
                    <a:pt x="639" y="48"/>
                  </a:cubicBezTo>
                  <a:cubicBezTo>
                    <a:pt x="527" y="48"/>
                    <a:pt x="434" y="433"/>
                    <a:pt x="434" y="433"/>
                  </a:cubicBezTo>
                  <a:cubicBezTo>
                    <a:pt x="434" y="433"/>
                    <a:pt x="337" y="0"/>
                    <a:pt x="2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73364" y="4412393"/>
              <a:ext cx="71827" cy="72162"/>
            </a:xfrm>
            <a:custGeom>
              <a:avLst/>
              <a:gdLst/>
              <a:ahLst/>
              <a:cxnLst/>
              <a:rect l="l" t="t" r="r" b="b"/>
              <a:pathLst>
                <a:path w="867" h="871" extrusionOk="0">
                  <a:moveTo>
                    <a:pt x="222" y="0"/>
                  </a:moveTo>
                  <a:cubicBezTo>
                    <a:pt x="197" y="0"/>
                    <a:pt x="171" y="22"/>
                    <a:pt x="144" y="74"/>
                  </a:cubicBezTo>
                  <a:cubicBezTo>
                    <a:pt x="0" y="363"/>
                    <a:pt x="398" y="870"/>
                    <a:pt x="398" y="870"/>
                  </a:cubicBezTo>
                  <a:cubicBezTo>
                    <a:pt x="398" y="870"/>
                    <a:pt x="866" y="420"/>
                    <a:pt x="722" y="131"/>
                  </a:cubicBezTo>
                  <a:cubicBezTo>
                    <a:pt x="694" y="73"/>
                    <a:pt x="665" y="50"/>
                    <a:pt x="638" y="50"/>
                  </a:cubicBezTo>
                  <a:cubicBezTo>
                    <a:pt x="526" y="50"/>
                    <a:pt x="433" y="437"/>
                    <a:pt x="433" y="437"/>
                  </a:cubicBezTo>
                  <a:cubicBezTo>
                    <a:pt x="433" y="437"/>
                    <a:pt x="336" y="0"/>
                    <a:pt x="2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540720" y="4513469"/>
              <a:ext cx="71827" cy="72162"/>
            </a:xfrm>
            <a:custGeom>
              <a:avLst/>
              <a:gdLst/>
              <a:ahLst/>
              <a:cxnLst/>
              <a:rect l="l" t="t" r="r" b="b"/>
              <a:pathLst>
                <a:path w="867" h="871" extrusionOk="0">
                  <a:moveTo>
                    <a:pt x="223" y="1"/>
                  </a:moveTo>
                  <a:cubicBezTo>
                    <a:pt x="197" y="1"/>
                    <a:pt x="171" y="22"/>
                    <a:pt x="145" y="74"/>
                  </a:cubicBezTo>
                  <a:cubicBezTo>
                    <a:pt x="1" y="363"/>
                    <a:pt x="399" y="871"/>
                    <a:pt x="399" y="871"/>
                  </a:cubicBezTo>
                  <a:cubicBezTo>
                    <a:pt x="399" y="871"/>
                    <a:pt x="867" y="416"/>
                    <a:pt x="718" y="127"/>
                  </a:cubicBezTo>
                  <a:cubicBezTo>
                    <a:pt x="690" y="71"/>
                    <a:pt x="662" y="48"/>
                    <a:pt x="636" y="48"/>
                  </a:cubicBezTo>
                  <a:cubicBezTo>
                    <a:pt x="525" y="48"/>
                    <a:pt x="434" y="437"/>
                    <a:pt x="434" y="437"/>
                  </a:cubicBezTo>
                  <a:cubicBezTo>
                    <a:pt x="434" y="437"/>
                    <a:pt x="337" y="1"/>
                    <a:pt x="2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572286" y="4623658"/>
              <a:ext cx="71827" cy="72162"/>
            </a:xfrm>
            <a:custGeom>
              <a:avLst/>
              <a:gdLst/>
              <a:ahLst/>
              <a:cxnLst/>
              <a:rect l="l" t="t" r="r" b="b"/>
              <a:pathLst>
                <a:path w="867" h="871" extrusionOk="0">
                  <a:moveTo>
                    <a:pt x="222" y="0"/>
                  </a:moveTo>
                  <a:cubicBezTo>
                    <a:pt x="197" y="0"/>
                    <a:pt x="171" y="22"/>
                    <a:pt x="145" y="74"/>
                  </a:cubicBezTo>
                  <a:cubicBezTo>
                    <a:pt x="0" y="363"/>
                    <a:pt x="398" y="870"/>
                    <a:pt x="398" y="870"/>
                  </a:cubicBezTo>
                  <a:cubicBezTo>
                    <a:pt x="398" y="870"/>
                    <a:pt x="866" y="415"/>
                    <a:pt x="718" y="127"/>
                  </a:cubicBezTo>
                  <a:cubicBezTo>
                    <a:pt x="690" y="71"/>
                    <a:pt x="662" y="48"/>
                    <a:pt x="635" y="48"/>
                  </a:cubicBezTo>
                  <a:cubicBezTo>
                    <a:pt x="524" y="48"/>
                    <a:pt x="433" y="437"/>
                    <a:pt x="433" y="437"/>
                  </a:cubicBezTo>
                  <a:cubicBezTo>
                    <a:pt x="433" y="437"/>
                    <a:pt x="337" y="0"/>
                    <a:pt x="2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587862" y="4742878"/>
              <a:ext cx="71827" cy="72162"/>
            </a:xfrm>
            <a:custGeom>
              <a:avLst/>
              <a:gdLst/>
              <a:ahLst/>
              <a:cxnLst/>
              <a:rect l="l" t="t" r="r" b="b"/>
              <a:pathLst>
                <a:path w="867" h="871" extrusionOk="0">
                  <a:moveTo>
                    <a:pt x="222" y="1"/>
                  </a:moveTo>
                  <a:cubicBezTo>
                    <a:pt x="197" y="1"/>
                    <a:pt x="171" y="22"/>
                    <a:pt x="145" y="74"/>
                  </a:cubicBezTo>
                  <a:cubicBezTo>
                    <a:pt x="0" y="363"/>
                    <a:pt x="398" y="871"/>
                    <a:pt x="398" y="871"/>
                  </a:cubicBezTo>
                  <a:cubicBezTo>
                    <a:pt x="398" y="871"/>
                    <a:pt x="867" y="420"/>
                    <a:pt x="722" y="127"/>
                  </a:cubicBezTo>
                  <a:cubicBezTo>
                    <a:pt x="694" y="71"/>
                    <a:pt x="666" y="48"/>
                    <a:pt x="639" y="48"/>
                  </a:cubicBezTo>
                  <a:cubicBezTo>
                    <a:pt x="527" y="48"/>
                    <a:pt x="433" y="437"/>
                    <a:pt x="433" y="437"/>
                  </a:cubicBezTo>
                  <a:cubicBezTo>
                    <a:pt x="433" y="437"/>
                    <a:pt x="337" y="1"/>
                    <a:pt x="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594738" y="4871211"/>
              <a:ext cx="71495" cy="72162"/>
            </a:xfrm>
            <a:custGeom>
              <a:avLst/>
              <a:gdLst/>
              <a:ahLst/>
              <a:cxnLst/>
              <a:rect l="l" t="t" r="r" b="b"/>
              <a:pathLst>
                <a:path w="863" h="871" extrusionOk="0">
                  <a:moveTo>
                    <a:pt x="223" y="0"/>
                  </a:moveTo>
                  <a:cubicBezTo>
                    <a:pt x="197" y="0"/>
                    <a:pt x="171" y="22"/>
                    <a:pt x="145" y="74"/>
                  </a:cubicBezTo>
                  <a:cubicBezTo>
                    <a:pt x="1" y="363"/>
                    <a:pt x="399" y="870"/>
                    <a:pt x="399" y="870"/>
                  </a:cubicBezTo>
                  <a:cubicBezTo>
                    <a:pt x="399" y="870"/>
                    <a:pt x="862" y="415"/>
                    <a:pt x="718" y="126"/>
                  </a:cubicBezTo>
                  <a:cubicBezTo>
                    <a:pt x="690" y="70"/>
                    <a:pt x="662" y="48"/>
                    <a:pt x="635" y="48"/>
                  </a:cubicBezTo>
                  <a:cubicBezTo>
                    <a:pt x="524" y="48"/>
                    <a:pt x="434" y="437"/>
                    <a:pt x="434" y="437"/>
                  </a:cubicBezTo>
                  <a:cubicBezTo>
                    <a:pt x="434" y="437"/>
                    <a:pt x="337" y="0"/>
                    <a:pt x="2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7594738" y="4992585"/>
              <a:ext cx="71495" cy="72162"/>
            </a:xfrm>
            <a:custGeom>
              <a:avLst/>
              <a:gdLst/>
              <a:ahLst/>
              <a:cxnLst/>
              <a:rect l="l" t="t" r="r" b="b"/>
              <a:pathLst>
                <a:path w="863" h="871" extrusionOk="0">
                  <a:moveTo>
                    <a:pt x="223" y="1"/>
                  </a:moveTo>
                  <a:cubicBezTo>
                    <a:pt x="197" y="1"/>
                    <a:pt x="171" y="22"/>
                    <a:pt x="145" y="74"/>
                  </a:cubicBezTo>
                  <a:cubicBezTo>
                    <a:pt x="1" y="363"/>
                    <a:pt x="399" y="870"/>
                    <a:pt x="399" y="870"/>
                  </a:cubicBezTo>
                  <a:cubicBezTo>
                    <a:pt x="399" y="870"/>
                    <a:pt x="862" y="420"/>
                    <a:pt x="718" y="127"/>
                  </a:cubicBezTo>
                  <a:cubicBezTo>
                    <a:pt x="690" y="71"/>
                    <a:pt x="662" y="48"/>
                    <a:pt x="635" y="48"/>
                  </a:cubicBezTo>
                  <a:cubicBezTo>
                    <a:pt x="524" y="48"/>
                    <a:pt x="434" y="437"/>
                    <a:pt x="434" y="437"/>
                  </a:cubicBezTo>
                  <a:cubicBezTo>
                    <a:pt x="434" y="437"/>
                    <a:pt x="337" y="1"/>
                    <a:pt x="2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7594738" y="5113959"/>
              <a:ext cx="71495" cy="72162"/>
            </a:xfrm>
            <a:custGeom>
              <a:avLst/>
              <a:gdLst/>
              <a:ahLst/>
              <a:cxnLst/>
              <a:rect l="l" t="t" r="r" b="b"/>
              <a:pathLst>
                <a:path w="863" h="871" extrusionOk="0">
                  <a:moveTo>
                    <a:pt x="223" y="1"/>
                  </a:moveTo>
                  <a:cubicBezTo>
                    <a:pt x="197" y="1"/>
                    <a:pt x="171" y="22"/>
                    <a:pt x="145" y="75"/>
                  </a:cubicBezTo>
                  <a:cubicBezTo>
                    <a:pt x="1" y="363"/>
                    <a:pt x="399" y="871"/>
                    <a:pt x="399" y="871"/>
                  </a:cubicBezTo>
                  <a:cubicBezTo>
                    <a:pt x="399" y="871"/>
                    <a:pt x="862" y="416"/>
                    <a:pt x="718" y="127"/>
                  </a:cubicBezTo>
                  <a:cubicBezTo>
                    <a:pt x="690" y="71"/>
                    <a:pt x="662" y="49"/>
                    <a:pt x="635" y="49"/>
                  </a:cubicBezTo>
                  <a:cubicBezTo>
                    <a:pt x="524" y="49"/>
                    <a:pt x="434" y="438"/>
                    <a:pt x="434" y="438"/>
                  </a:cubicBezTo>
                  <a:cubicBezTo>
                    <a:pt x="434" y="438"/>
                    <a:pt x="337" y="1"/>
                    <a:pt x="2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590430" y="5217603"/>
              <a:ext cx="71412" cy="72162"/>
            </a:xfrm>
            <a:custGeom>
              <a:avLst/>
              <a:gdLst/>
              <a:ahLst/>
              <a:cxnLst/>
              <a:rect l="l" t="t" r="r" b="b"/>
              <a:pathLst>
                <a:path w="862" h="871" extrusionOk="0">
                  <a:moveTo>
                    <a:pt x="222" y="1"/>
                  </a:moveTo>
                  <a:cubicBezTo>
                    <a:pt x="197" y="1"/>
                    <a:pt x="171" y="22"/>
                    <a:pt x="144" y="75"/>
                  </a:cubicBezTo>
                  <a:cubicBezTo>
                    <a:pt x="0" y="364"/>
                    <a:pt x="394" y="871"/>
                    <a:pt x="394" y="871"/>
                  </a:cubicBezTo>
                  <a:cubicBezTo>
                    <a:pt x="394" y="871"/>
                    <a:pt x="862" y="416"/>
                    <a:pt x="717" y="127"/>
                  </a:cubicBezTo>
                  <a:cubicBezTo>
                    <a:pt x="689" y="71"/>
                    <a:pt x="661" y="48"/>
                    <a:pt x="634" y="48"/>
                  </a:cubicBezTo>
                  <a:cubicBezTo>
                    <a:pt x="524" y="48"/>
                    <a:pt x="433" y="433"/>
                    <a:pt x="433" y="433"/>
                  </a:cubicBezTo>
                  <a:cubicBezTo>
                    <a:pt x="433" y="433"/>
                    <a:pt x="337" y="1"/>
                    <a:pt x="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7251909" y="4554893"/>
              <a:ext cx="349275" cy="703811"/>
            </a:xfrm>
            <a:custGeom>
              <a:avLst/>
              <a:gdLst/>
              <a:ahLst/>
              <a:cxnLst/>
              <a:rect l="l" t="t" r="r" b="b"/>
              <a:pathLst>
                <a:path w="4216" h="8495" extrusionOk="0">
                  <a:moveTo>
                    <a:pt x="2004" y="1"/>
                  </a:moveTo>
                  <a:cubicBezTo>
                    <a:pt x="1871" y="1"/>
                    <a:pt x="1730" y="15"/>
                    <a:pt x="1584" y="42"/>
                  </a:cubicBezTo>
                  <a:cubicBezTo>
                    <a:pt x="0" y="344"/>
                    <a:pt x="359" y="6184"/>
                    <a:pt x="508" y="7991"/>
                  </a:cubicBezTo>
                  <a:cubicBezTo>
                    <a:pt x="529" y="8276"/>
                    <a:pt x="769" y="8494"/>
                    <a:pt x="1052" y="8494"/>
                  </a:cubicBezTo>
                  <a:cubicBezTo>
                    <a:pt x="1060" y="8494"/>
                    <a:pt x="1068" y="8494"/>
                    <a:pt x="1076" y="8494"/>
                  </a:cubicBezTo>
                  <a:lnTo>
                    <a:pt x="3154" y="8398"/>
                  </a:lnTo>
                  <a:cubicBezTo>
                    <a:pt x="3408" y="8389"/>
                    <a:pt x="3614" y="8192"/>
                    <a:pt x="3640" y="7938"/>
                  </a:cubicBezTo>
                  <a:cubicBezTo>
                    <a:pt x="4215" y="1905"/>
                    <a:pt x="3543" y="1"/>
                    <a:pt x="20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647028" y="4905096"/>
              <a:ext cx="218214" cy="285418"/>
            </a:xfrm>
            <a:custGeom>
              <a:avLst/>
              <a:gdLst/>
              <a:ahLst/>
              <a:cxnLst/>
              <a:rect l="l" t="t" r="r" b="b"/>
              <a:pathLst>
                <a:path w="2634" h="3445" extrusionOk="0">
                  <a:moveTo>
                    <a:pt x="2369" y="0"/>
                  </a:moveTo>
                  <a:cubicBezTo>
                    <a:pt x="2355" y="0"/>
                    <a:pt x="2342" y="6"/>
                    <a:pt x="2332" y="19"/>
                  </a:cubicBezTo>
                  <a:cubicBezTo>
                    <a:pt x="2043" y="409"/>
                    <a:pt x="1685" y="741"/>
                    <a:pt x="1274" y="1003"/>
                  </a:cubicBezTo>
                  <a:cubicBezTo>
                    <a:pt x="530" y="1480"/>
                    <a:pt x="1" y="2036"/>
                    <a:pt x="259" y="3444"/>
                  </a:cubicBezTo>
                  <a:cubicBezTo>
                    <a:pt x="259" y="3444"/>
                    <a:pt x="416" y="2688"/>
                    <a:pt x="985" y="2211"/>
                  </a:cubicBezTo>
                  <a:cubicBezTo>
                    <a:pt x="1545" y="1743"/>
                    <a:pt x="2634" y="1463"/>
                    <a:pt x="2420" y="41"/>
                  </a:cubicBezTo>
                  <a:cubicBezTo>
                    <a:pt x="2414" y="16"/>
                    <a:pt x="2392" y="0"/>
                    <a:pt x="2369" y="0"/>
                  </a:cubicBezTo>
                  <a:close/>
                </a:path>
              </a:pathLst>
            </a:custGeom>
            <a:solidFill>
              <a:srgbClr val="8D8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262857" y="5122741"/>
              <a:ext cx="380590" cy="114167"/>
            </a:xfrm>
            <a:custGeom>
              <a:avLst/>
              <a:gdLst/>
              <a:ahLst/>
              <a:cxnLst/>
              <a:rect l="l" t="t" r="r" b="b"/>
              <a:pathLst>
                <a:path w="4594" h="1378" extrusionOk="0">
                  <a:moveTo>
                    <a:pt x="2454" y="1"/>
                  </a:moveTo>
                  <a:cubicBezTo>
                    <a:pt x="2328" y="1"/>
                    <a:pt x="2206" y="12"/>
                    <a:pt x="2092" y="39"/>
                  </a:cubicBezTo>
                  <a:cubicBezTo>
                    <a:pt x="1239" y="236"/>
                    <a:pt x="600" y="835"/>
                    <a:pt x="71" y="1159"/>
                  </a:cubicBezTo>
                  <a:cubicBezTo>
                    <a:pt x="1" y="1202"/>
                    <a:pt x="23" y="1307"/>
                    <a:pt x="101" y="1320"/>
                  </a:cubicBezTo>
                  <a:cubicBezTo>
                    <a:pt x="321" y="1347"/>
                    <a:pt x="650" y="1378"/>
                    <a:pt x="1002" y="1378"/>
                  </a:cubicBezTo>
                  <a:cubicBezTo>
                    <a:pt x="1448" y="1378"/>
                    <a:pt x="1932" y="1329"/>
                    <a:pt x="2284" y="1163"/>
                  </a:cubicBezTo>
                  <a:cubicBezTo>
                    <a:pt x="3133" y="765"/>
                    <a:pt x="3343" y="717"/>
                    <a:pt x="4594" y="677"/>
                  </a:cubicBezTo>
                  <a:cubicBezTo>
                    <a:pt x="4594" y="677"/>
                    <a:pt x="3411" y="1"/>
                    <a:pt x="2454" y="1"/>
                  </a:cubicBezTo>
                  <a:close/>
                </a:path>
              </a:pathLst>
            </a:custGeom>
            <a:solidFill>
              <a:srgbClr val="8D8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06433" y="4721503"/>
              <a:ext cx="154423" cy="323695"/>
            </a:xfrm>
            <a:custGeom>
              <a:avLst/>
              <a:gdLst/>
              <a:ahLst/>
              <a:cxnLst/>
              <a:rect l="l" t="t" r="r" b="b"/>
              <a:pathLst>
                <a:path w="1864" h="3907" extrusionOk="0">
                  <a:moveTo>
                    <a:pt x="1785" y="0"/>
                  </a:moveTo>
                  <a:cubicBezTo>
                    <a:pt x="1775" y="0"/>
                    <a:pt x="1765" y="3"/>
                    <a:pt x="1754" y="9"/>
                  </a:cubicBezTo>
                  <a:cubicBezTo>
                    <a:pt x="149" y="884"/>
                    <a:pt x="626" y="1824"/>
                    <a:pt x="237" y="2563"/>
                  </a:cubicBezTo>
                  <a:cubicBezTo>
                    <a:pt x="0" y="3001"/>
                    <a:pt x="66" y="3539"/>
                    <a:pt x="403" y="3906"/>
                  </a:cubicBezTo>
                  <a:cubicBezTo>
                    <a:pt x="250" y="2817"/>
                    <a:pt x="1348" y="2410"/>
                    <a:pt x="1466" y="1352"/>
                  </a:cubicBezTo>
                  <a:cubicBezTo>
                    <a:pt x="1540" y="713"/>
                    <a:pt x="1715" y="315"/>
                    <a:pt x="1842" y="96"/>
                  </a:cubicBezTo>
                  <a:cubicBezTo>
                    <a:pt x="1863" y="50"/>
                    <a:pt x="1829" y="0"/>
                    <a:pt x="1785" y="0"/>
                  </a:cubicBezTo>
                  <a:close/>
                </a:path>
              </a:pathLst>
            </a:custGeom>
            <a:solidFill>
              <a:srgbClr val="8D8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378514" y="4574860"/>
              <a:ext cx="149038" cy="396769"/>
            </a:xfrm>
            <a:custGeom>
              <a:avLst/>
              <a:gdLst/>
              <a:ahLst/>
              <a:cxnLst/>
              <a:rect l="l" t="t" r="r" b="b"/>
              <a:pathLst>
                <a:path w="1799" h="4789" extrusionOk="0">
                  <a:moveTo>
                    <a:pt x="1725" y="1"/>
                  </a:moveTo>
                  <a:cubicBezTo>
                    <a:pt x="1711" y="1"/>
                    <a:pt x="1697" y="5"/>
                    <a:pt x="1684" y="16"/>
                  </a:cubicBezTo>
                  <a:cubicBezTo>
                    <a:pt x="1155" y="488"/>
                    <a:pt x="0" y="1621"/>
                    <a:pt x="136" y="2785"/>
                  </a:cubicBezTo>
                  <a:cubicBezTo>
                    <a:pt x="302" y="4145"/>
                    <a:pt x="928" y="4788"/>
                    <a:pt x="928" y="4788"/>
                  </a:cubicBezTo>
                  <a:cubicBezTo>
                    <a:pt x="665" y="3975"/>
                    <a:pt x="665" y="2824"/>
                    <a:pt x="1094" y="2264"/>
                  </a:cubicBezTo>
                  <a:cubicBezTo>
                    <a:pt x="1527" y="1704"/>
                    <a:pt x="1759" y="1634"/>
                    <a:pt x="1728" y="838"/>
                  </a:cubicBezTo>
                  <a:cubicBezTo>
                    <a:pt x="1715" y="584"/>
                    <a:pt x="1732" y="331"/>
                    <a:pt x="1789" y="81"/>
                  </a:cubicBezTo>
                  <a:cubicBezTo>
                    <a:pt x="1799" y="36"/>
                    <a:pt x="1764" y="1"/>
                    <a:pt x="1725" y="1"/>
                  </a:cubicBezTo>
                  <a:close/>
                </a:path>
              </a:pathLst>
            </a:custGeom>
            <a:solidFill>
              <a:srgbClr val="8D8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197323" y="4398888"/>
              <a:ext cx="224758" cy="430654"/>
            </a:xfrm>
            <a:custGeom>
              <a:avLst/>
              <a:gdLst/>
              <a:ahLst/>
              <a:cxnLst/>
              <a:rect l="l" t="t" r="r" b="b"/>
              <a:pathLst>
                <a:path w="2713" h="5198" extrusionOk="0">
                  <a:moveTo>
                    <a:pt x="2458" y="1"/>
                  </a:moveTo>
                  <a:lnTo>
                    <a:pt x="2458" y="1"/>
                  </a:lnTo>
                  <a:cubicBezTo>
                    <a:pt x="2458" y="1"/>
                    <a:pt x="0" y="2022"/>
                    <a:pt x="1299" y="5197"/>
                  </a:cubicBezTo>
                  <a:cubicBezTo>
                    <a:pt x="1299" y="5197"/>
                    <a:pt x="1172" y="3553"/>
                    <a:pt x="1605" y="2993"/>
                  </a:cubicBezTo>
                  <a:cubicBezTo>
                    <a:pt x="2034" y="2433"/>
                    <a:pt x="1767" y="2052"/>
                    <a:pt x="2240" y="1059"/>
                  </a:cubicBezTo>
                  <a:cubicBezTo>
                    <a:pt x="2712" y="66"/>
                    <a:pt x="2458" y="1"/>
                    <a:pt x="2458" y="1"/>
                  </a:cubicBezTo>
                  <a:close/>
                </a:path>
              </a:pathLst>
            </a:custGeom>
            <a:solidFill>
              <a:srgbClr val="8D8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015718" y="4835834"/>
              <a:ext cx="412817" cy="118144"/>
            </a:xfrm>
            <a:custGeom>
              <a:avLst/>
              <a:gdLst/>
              <a:ahLst/>
              <a:cxnLst/>
              <a:rect l="l" t="t" r="r" b="b"/>
              <a:pathLst>
                <a:path w="4983" h="1426" extrusionOk="0">
                  <a:moveTo>
                    <a:pt x="88" y="1"/>
                  </a:moveTo>
                  <a:cubicBezTo>
                    <a:pt x="31" y="1"/>
                    <a:pt x="0" y="84"/>
                    <a:pt x="57" y="120"/>
                  </a:cubicBezTo>
                  <a:cubicBezTo>
                    <a:pt x="259" y="256"/>
                    <a:pt x="565" y="466"/>
                    <a:pt x="941" y="733"/>
                  </a:cubicBezTo>
                  <a:cubicBezTo>
                    <a:pt x="1619" y="1218"/>
                    <a:pt x="2686" y="1026"/>
                    <a:pt x="3377" y="1253"/>
                  </a:cubicBezTo>
                  <a:cubicBezTo>
                    <a:pt x="3808" y="1398"/>
                    <a:pt x="4326" y="1425"/>
                    <a:pt x="4655" y="1425"/>
                  </a:cubicBezTo>
                  <a:cubicBezTo>
                    <a:pt x="4853" y="1425"/>
                    <a:pt x="4983" y="1415"/>
                    <a:pt x="4983" y="1415"/>
                  </a:cubicBezTo>
                  <a:cubicBezTo>
                    <a:pt x="3714" y="527"/>
                    <a:pt x="3134" y="168"/>
                    <a:pt x="2125" y="168"/>
                  </a:cubicBezTo>
                  <a:cubicBezTo>
                    <a:pt x="2101" y="168"/>
                    <a:pt x="2077" y="168"/>
                    <a:pt x="2052" y="168"/>
                  </a:cubicBezTo>
                  <a:cubicBezTo>
                    <a:pt x="2012" y="169"/>
                    <a:pt x="1971" y="170"/>
                    <a:pt x="1930" y="170"/>
                  </a:cubicBezTo>
                  <a:cubicBezTo>
                    <a:pt x="1238" y="170"/>
                    <a:pt x="502" y="68"/>
                    <a:pt x="101" y="2"/>
                  </a:cubicBezTo>
                  <a:cubicBezTo>
                    <a:pt x="97" y="1"/>
                    <a:pt x="93" y="1"/>
                    <a:pt x="88" y="1"/>
                  </a:cubicBezTo>
                  <a:close/>
                </a:path>
              </a:pathLst>
            </a:custGeom>
            <a:solidFill>
              <a:srgbClr val="8D8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092187" y="5007166"/>
              <a:ext cx="433114" cy="100580"/>
            </a:xfrm>
            <a:custGeom>
              <a:avLst/>
              <a:gdLst/>
              <a:ahLst/>
              <a:cxnLst/>
              <a:rect l="l" t="t" r="r" b="b"/>
              <a:pathLst>
                <a:path w="5228" h="1214" extrusionOk="0">
                  <a:moveTo>
                    <a:pt x="3678" y="0"/>
                  </a:moveTo>
                  <a:cubicBezTo>
                    <a:pt x="3221" y="0"/>
                    <a:pt x="2776" y="116"/>
                    <a:pt x="2279" y="314"/>
                  </a:cubicBezTo>
                  <a:cubicBezTo>
                    <a:pt x="1475" y="629"/>
                    <a:pt x="442" y="944"/>
                    <a:pt x="40" y="1066"/>
                  </a:cubicBezTo>
                  <a:cubicBezTo>
                    <a:pt x="0" y="1075"/>
                    <a:pt x="9" y="1128"/>
                    <a:pt x="44" y="1128"/>
                  </a:cubicBezTo>
                  <a:cubicBezTo>
                    <a:pt x="320" y="1145"/>
                    <a:pt x="888" y="1184"/>
                    <a:pt x="1645" y="1211"/>
                  </a:cubicBezTo>
                  <a:cubicBezTo>
                    <a:pt x="1701" y="1213"/>
                    <a:pt x="1754" y="1214"/>
                    <a:pt x="1805" y="1214"/>
                  </a:cubicBezTo>
                  <a:cubicBezTo>
                    <a:pt x="2742" y="1214"/>
                    <a:pt x="2946" y="851"/>
                    <a:pt x="3775" y="747"/>
                  </a:cubicBezTo>
                  <a:cubicBezTo>
                    <a:pt x="4270" y="694"/>
                    <a:pt x="4760" y="581"/>
                    <a:pt x="5228" y="419"/>
                  </a:cubicBezTo>
                  <a:cubicBezTo>
                    <a:pt x="4650" y="127"/>
                    <a:pt x="4157" y="0"/>
                    <a:pt x="3678" y="0"/>
                  </a:cubicBezTo>
                  <a:close/>
                </a:path>
              </a:pathLst>
            </a:custGeom>
            <a:solidFill>
              <a:srgbClr val="8D8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132369" y="4240564"/>
              <a:ext cx="127333" cy="420795"/>
            </a:xfrm>
            <a:custGeom>
              <a:avLst/>
              <a:gdLst/>
              <a:ahLst/>
              <a:cxnLst/>
              <a:rect l="l" t="t" r="r" b="b"/>
              <a:pathLst>
                <a:path w="1537" h="5079" extrusionOk="0">
                  <a:moveTo>
                    <a:pt x="616" y="1"/>
                  </a:moveTo>
                  <a:cubicBezTo>
                    <a:pt x="594" y="1"/>
                    <a:pt x="572" y="14"/>
                    <a:pt x="565" y="39"/>
                  </a:cubicBezTo>
                  <a:cubicBezTo>
                    <a:pt x="390" y="949"/>
                    <a:pt x="1" y="3657"/>
                    <a:pt x="1221" y="5079"/>
                  </a:cubicBezTo>
                  <a:cubicBezTo>
                    <a:pt x="1221" y="5079"/>
                    <a:pt x="1536" y="3898"/>
                    <a:pt x="1134" y="2393"/>
                  </a:cubicBezTo>
                  <a:cubicBezTo>
                    <a:pt x="924" y="1619"/>
                    <a:pt x="771" y="836"/>
                    <a:pt x="666" y="44"/>
                  </a:cubicBezTo>
                  <a:cubicBezTo>
                    <a:pt x="661" y="15"/>
                    <a:pt x="639" y="1"/>
                    <a:pt x="616" y="1"/>
                  </a:cubicBezTo>
                  <a:close/>
                </a:path>
              </a:pathLst>
            </a:custGeom>
            <a:solidFill>
              <a:srgbClr val="8D8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218698" y="4654395"/>
              <a:ext cx="508503" cy="726760"/>
            </a:xfrm>
            <a:custGeom>
              <a:avLst/>
              <a:gdLst/>
              <a:ahLst/>
              <a:cxnLst/>
              <a:rect l="l" t="t" r="r" b="b"/>
              <a:pathLst>
                <a:path w="6138" h="8772" extrusionOk="0">
                  <a:moveTo>
                    <a:pt x="60" y="0"/>
                  </a:moveTo>
                  <a:cubicBezTo>
                    <a:pt x="58" y="0"/>
                    <a:pt x="55" y="0"/>
                    <a:pt x="53" y="1"/>
                  </a:cubicBezTo>
                  <a:cubicBezTo>
                    <a:pt x="22" y="5"/>
                    <a:pt x="0" y="36"/>
                    <a:pt x="4" y="71"/>
                  </a:cubicBezTo>
                  <a:cubicBezTo>
                    <a:pt x="9" y="88"/>
                    <a:pt x="333" y="1934"/>
                    <a:pt x="1973" y="3225"/>
                  </a:cubicBezTo>
                  <a:lnTo>
                    <a:pt x="2275" y="3465"/>
                  </a:lnTo>
                  <a:cubicBezTo>
                    <a:pt x="3858" y="4703"/>
                    <a:pt x="6019" y="6392"/>
                    <a:pt x="5936" y="8710"/>
                  </a:cubicBezTo>
                  <a:cubicBezTo>
                    <a:pt x="5932" y="8741"/>
                    <a:pt x="5958" y="8771"/>
                    <a:pt x="5989" y="8771"/>
                  </a:cubicBezTo>
                  <a:cubicBezTo>
                    <a:pt x="6024" y="8771"/>
                    <a:pt x="6050" y="8749"/>
                    <a:pt x="6050" y="8714"/>
                  </a:cubicBezTo>
                  <a:cubicBezTo>
                    <a:pt x="6137" y="6339"/>
                    <a:pt x="3946" y="4624"/>
                    <a:pt x="2349" y="3373"/>
                  </a:cubicBezTo>
                  <a:lnTo>
                    <a:pt x="2043" y="3137"/>
                  </a:lnTo>
                  <a:cubicBezTo>
                    <a:pt x="438" y="1869"/>
                    <a:pt x="123" y="66"/>
                    <a:pt x="118" y="49"/>
                  </a:cubicBezTo>
                  <a:cubicBezTo>
                    <a:pt x="114" y="21"/>
                    <a:pt x="88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631121" y="4870714"/>
              <a:ext cx="232380" cy="329577"/>
            </a:xfrm>
            <a:custGeom>
              <a:avLst/>
              <a:gdLst/>
              <a:ahLst/>
              <a:cxnLst/>
              <a:rect l="l" t="t" r="r" b="b"/>
              <a:pathLst>
                <a:path w="2805" h="3978" extrusionOk="0">
                  <a:moveTo>
                    <a:pt x="2384" y="216"/>
                  </a:moveTo>
                  <a:lnTo>
                    <a:pt x="2384" y="216"/>
                  </a:lnTo>
                  <a:cubicBezTo>
                    <a:pt x="2620" y="1265"/>
                    <a:pt x="2043" y="1703"/>
                    <a:pt x="1531" y="2092"/>
                  </a:cubicBezTo>
                  <a:cubicBezTo>
                    <a:pt x="1396" y="2188"/>
                    <a:pt x="1264" y="2298"/>
                    <a:pt x="1142" y="2411"/>
                  </a:cubicBezTo>
                  <a:cubicBezTo>
                    <a:pt x="761" y="2788"/>
                    <a:pt x="556" y="3356"/>
                    <a:pt x="464" y="3676"/>
                  </a:cubicBezTo>
                  <a:cubicBezTo>
                    <a:pt x="206" y="2385"/>
                    <a:pt x="827" y="1716"/>
                    <a:pt x="1409" y="1274"/>
                  </a:cubicBezTo>
                  <a:cubicBezTo>
                    <a:pt x="1794" y="981"/>
                    <a:pt x="2122" y="622"/>
                    <a:pt x="2384" y="216"/>
                  </a:cubicBezTo>
                  <a:close/>
                  <a:moveTo>
                    <a:pt x="2404" y="0"/>
                  </a:moveTo>
                  <a:cubicBezTo>
                    <a:pt x="2383" y="0"/>
                    <a:pt x="2363" y="10"/>
                    <a:pt x="2353" y="32"/>
                  </a:cubicBezTo>
                  <a:cubicBezTo>
                    <a:pt x="2095" y="478"/>
                    <a:pt x="1750" y="872"/>
                    <a:pt x="1334" y="1182"/>
                  </a:cubicBezTo>
                  <a:cubicBezTo>
                    <a:pt x="744" y="1633"/>
                    <a:pt x="0" y="2411"/>
                    <a:pt x="407" y="3934"/>
                  </a:cubicBezTo>
                  <a:cubicBezTo>
                    <a:pt x="411" y="3960"/>
                    <a:pt x="438" y="3977"/>
                    <a:pt x="459" y="3977"/>
                  </a:cubicBezTo>
                  <a:lnTo>
                    <a:pt x="464" y="3973"/>
                  </a:lnTo>
                  <a:cubicBezTo>
                    <a:pt x="490" y="3973"/>
                    <a:pt x="516" y="3951"/>
                    <a:pt x="521" y="3925"/>
                  </a:cubicBezTo>
                  <a:cubicBezTo>
                    <a:pt x="521" y="3916"/>
                    <a:pt x="713" y="2998"/>
                    <a:pt x="1225" y="2490"/>
                  </a:cubicBezTo>
                  <a:cubicBezTo>
                    <a:pt x="1343" y="2376"/>
                    <a:pt x="1470" y="2271"/>
                    <a:pt x="1601" y="2180"/>
                  </a:cubicBezTo>
                  <a:cubicBezTo>
                    <a:pt x="2135" y="1777"/>
                    <a:pt x="2804" y="1270"/>
                    <a:pt x="2463" y="45"/>
                  </a:cubicBezTo>
                  <a:cubicBezTo>
                    <a:pt x="2456" y="16"/>
                    <a:pt x="2430" y="0"/>
                    <a:pt x="2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255234" y="5128209"/>
              <a:ext cx="403787" cy="128583"/>
            </a:xfrm>
            <a:custGeom>
              <a:avLst/>
              <a:gdLst/>
              <a:ahLst/>
              <a:cxnLst/>
              <a:rect l="l" t="t" r="r" b="b"/>
              <a:pathLst>
                <a:path w="4874" h="1552" extrusionOk="0">
                  <a:moveTo>
                    <a:pt x="2729" y="119"/>
                  </a:moveTo>
                  <a:cubicBezTo>
                    <a:pt x="3419" y="119"/>
                    <a:pt x="4230" y="451"/>
                    <a:pt x="4594" y="620"/>
                  </a:cubicBezTo>
                  <a:cubicBezTo>
                    <a:pt x="3527" y="699"/>
                    <a:pt x="3290" y="769"/>
                    <a:pt x="2499" y="1180"/>
                  </a:cubicBezTo>
                  <a:cubicBezTo>
                    <a:pt x="2102" y="1383"/>
                    <a:pt x="1512" y="1433"/>
                    <a:pt x="1014" y="1433"/>
                  </a:cubicBezTo>
                  <a:cubicBezTo>
                    <a:pt x="705" y="1433"/>
                    <a:pt x="432" y="1414"/>
                    <a:pt x="263" y="1399"/>
                  </a:cubicBezTo>
                  <a:cubicBezTo>
                    <a:pt x="430" y="1298"/>
                    <a:pt x="600" y="1163"/>
                    <a:pt x="784" y="1027"/>
                  </a:cubicBezTo>
                  <a:cubicBezTo>
                    <a:pt x="1213" y="703"/>
                    <a:pt x="1694" y="331"/>
                    <a:pt x="2306" y="170"/>
                  </a:cubicBezTo>
                  <a:cubicBezTo>
                    <a:pt x="2438" y="134"/>
                    <a:pt x="2580" y="119"/>
                    <a:pt x="2729" y="119"/>
                  </a:cubicBezTo>
                  <a:close/>
                  <a:moveTo>
                    <a:pt x="2731" y="1"/>
                  </a:moveTo>
                  <a:cubicBezTo>
                    <a:pt x="2572" y="1"/>
                    <a:pt x="2418" y="17"/>
                    <a:pt x="2276" y="56"/>
                  </a:cubicBezTo>
                  <a:cubicBezTo>
                    <a:pt x="1641" y="222"/>
                    <a:pt x="1151" y="603"/>
                    <a:pt x="714" y="935"/>
                  </a:cubicBezTo>
                  <a:cubicBezTo>
                    <a:pt x="465" y="1123"/>
                    <a:pt x="250" y="1285"/>
                    <a:pt x="49" y="1381"/>
                  </a:cubicBezTo>
                  <a:cubicBezTo>
                    <a:pt x="1" y="1408"/>
                    <a:pt x="10" y="1482"/>
                    <a:pt x="66" y="1491"/>
                  </a:cubicBezTo>
                  <a:cubicBezTo>
                    <a:pt x="381" y="1530"/>
                    <a:pt x="696" y="1552"/>
                    <a:pt x="1016" y="1552"/>
                  </a:cubicBezTo>
                  <a:cubicBezTo>
                    <a:pt x="1523" y="1552"/>
                    <a:pt x="2131" y="1495"/>
                    <a:pt x="2547" y="1281"/>
                  </a:cubicBezTo>
                  <a:cubicBezTo>
                    <a:pt x="3374" y="856"/>
                    <a:pt x="3583" y="804"/>
                    <a:pt x="4813" y="716"/>
                  </a:cubicBezTo>
                  <a:cubicBezTo>
                    <a:pt x="4839" y="716"/>
                    <a:pt x="4861" y="699"/>
                    <a:pt x="4870" y="673"/>
                  </a:cubicBezTo>
                  <a:cubicBezTo>
                    <a:pt x="4874" y="646"/>
                    <a:pt x="4861" y="620"/>
                    <a:pt x="4839" y="607"/>
                  </a:cubicBezTo>
                  <a:cubicBezTo>
                    <a:pt x="4783" y="581"/>
                    <a:pt x="3670" y="1"/>
                    <a:pt x="2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483235" y="4699962"/>
              <a:ext cx="180354" cy="346644"/>
            </a:xfrm>
            <a:custGeom>
              <a:avLst/>
              <a:gdLst/>
              <a:ahLst/>
              <a:cxnLst/>
              <a:rect l="l" t="t" r="r" b="b"/>
              <a:pathLst>
                <a:path w="2177" h="4184" extrusionOk="0">
                  <a:moveTo>
                    <a:pt x="1916" y="225"/>
                  </a:moveTo>
                  <a:lnTo>
                    <a:pt x="1916" y="225"/>
                  </a:lnTo>
                  <a:cubicBezTo>
                    <a:pt x="1794" y="448"/>
                    <a:pt x="1623" y="864"/>
                    <a:pt x="1571" y="1533"/>
                  </a:cubicBezTo>
                  <a:cubicBezTo>
                    <a:pt x="1536" y="1997"/>
                    <a:pt x="1295" y="2346"/>
                    <a:pt x="1063" y="2683"/>
                  </a:cubicBezTo>
                  <a:cubicBezTo>
                    <a:pt x="810" y="3055"/>
                    <a:pt x="552" y="3431"/>
                    <a:pt x="573" y="3943"/>
                  </a:cubicBezTo>
                  <a:cubicBezTo>
                    <a:pt x="433" y="3738"/>
                    <a:pt x="250" y="3335"/>
                    <a:pt x="495" y="2819"/>
                  </a:cubicBezTo>
                  <a:cubicBezTo>
                    <a:pt x="608" y="2583"/>
                    <a:pt x="639" y="2338"/>
                    <a:pt x="670" y="2080"/>
                  </a:cubicBezTo>
                  <a:cubicBezTo>
                    <a:pt x="744" y="1480"/>
                    <a:pt x="823" y="859"/>
                    <a:pt x="1916" y="225"/>
                  </a:cubicBezTo>
                  <a:close/>
                  <a:moveTo>
                    <a:pt x="2095" y="0"/>
                  </a:moveTo>
                  <a:cubicBezTo>
                    <a:pt x="2087" y="0"/>
                    <a:pt x="2078" y="2"/>
                    <a:pt x="2069" y="6"/>
                  </a:cubicBezTo>
                  <a:cubicBezTo>
                    <a:pt x="722" y="710"/>
                    <a:pt x="639" y="1432"/>
                    <a:pt x="560" y="2067"/>
                  </a:cubicBezTo>
                  <a:cubicBezTo>
                    <a:pt x="525" y="2316"/>
                    <a:pt x="499" y="2548"/>
                    <a:pt x="394" y="2766"/>
                  </a:cubicBezTo>
                  <a:cubicBezTo>
                    <a:pt x="0" y="3584"/>
                    <a:pt x="608" y="4162"/>
                    <a:pt x="613" y="4171"/>
                  </a:cubicBezTo>
                  <a:cubicBezTo>
                    <a:pt x="626" y="4179"/>
                    <a:pt x="639" y="4184"/>
                    <a:pt x="652" y="4184"/>
                  </a:cubicBezTo>
                  <a:cubicBezTo>
                    <a:pt x="665" y="4184"/>
                    <a:pt x="674" y="4184"/>
                    <a:pt x="683" y="4179"/>
                  </a:cubicBezTo>
                  <a:cubicBezTo>
                    <a:pt x="709" y="4166"/>
                    <a:pt x="718" y="4140"/>
                    <a:pt x="713" y="4118"/>
                  </a:cubicBezTo>
                  <a:cubicBezTo>
                    <a:pt x="613" y="3549"/>
                    <a:pt x="880" y="3165"/>
                    <a:pt x="1160" y="2753"/>
                  </a:cubicBezTo>
                  <a:cubicBezTo>
                    <a:pt x="1405" y="2403"/>
                    <a:pt x="1649" y="2040"/>
                    <a:pt x="1689" y="1542"/>
                  </a:cubicBezTo>
                  <a:cubicBezTo>
                    <a:pt x="1772" y="518"/>
                    <a:pt x="2139" y="102"/>
                    <a:pt x="2139" y="98"/>
                  </a:cubicBezTo>
                  <a:cubicBezTo>
                    <a:pt x="2177" y="57"/>
                    <a:pt x="2141" y="0"/>
                    <a:pt x="20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364347" y="4550834"/>
              <a:ext cx="158068" cy="422618"/>
            </a:xfrm>
            <a:custGeom>
              <a:avLst/>
              <a:gdLst/>
              <a:ahLst/>
              <a:cxnLst/>
              <a:rect l="l" t="t" r="r" b="b"/>
              <a:pathLst>
                <a:path w="1908" h="5101" extrusionOk="0">
                  <a:moveTo>
                    <a:pt x="1693" y="280"/>
                  </a:moveTo>
                  <a:lnTo>
                    <a:pt x="1693" y="280"/>
                  </a:lnTo>
                  <a:cubicBezTo>
                    <a:pt x="1658" y="437"/>
                    <a:pt x="1632" y="686"/>
                    <a:pt x="1654" y="1067"/>
                  </a:cubicBezTo>
                  <a:cubicBezTo>
                    <a:pt x="1698" y="1684"/>
                    <a:pt x="1567" y="1854"/>
                    <a:pt x="1308" y="2182"/>
                  </a:cubicBezTo>
                  <a:cubicBezTo>
                    <a:pt x="1239" y="2266"/>
                    <a:pt x="1164" y="2362"/>
                    <a:pt x="1081" y="2480"/>
                  </a:cubicBezTo>
                  <a:cubicBezTo>
                    <a:pt x="705" y="3005"/>
                    <a:pt x="700" y="3998"/>
                    <a:pt x="906" y="4776"/>
                  </a:cubicBezTo>
                  <a:cubicBezTo>
                    <a:pt x="700" y="4488"/>
                    <a:pt x="381" y="3923"/>
                    <a:pt x="250" y="3057"/>
                  </a:cubicBezTo>
                  <a:cubicBezTo>
                    <a:pt x="123" y="2252"/>
                    <a:pt x="609" y="1316"/>
                    <a:pt x="1693" y="280"/>
                  </a:cubicBezTo>
                  <a:close/>
                  <a:moveTo>
                    <a:pt x="1842" y="1"/>
                  </a:moveTo>
                  <a:cubicBezTo>
                    <a:pt x="1828" y="1"/>
                    <a:pt x="1814" y="6"/>
                    <a:pt x="1803" y="17"/>
                  </a:cubicBezTo>
                  <a:lnTo>
                    <a:pt x="1759" y="56"/>
                  </a:lnTo>
                  <a:cubicBezTo>
                    <a:pt x="547" y="1181"/>
                    <a:pt x="1" y="2196"/>
                    <a:pt x="136" y="3075"/>
                  </a:cubicBezTo>
                  <a:cubicBezTo>
                    <a:pt x="346" y="4435"/>
                    <a:pt x="985" y="5056"/>
                    <a:pt x="1011" y="5083"/>
                  </a:cubicBezTo>
                  <a:cubicBezTo>
                    <a:pt x="1020" y="5091"/>
                    <a:pt x="1033" y="5100"/>
                    <a:pt x="1050" y="5100"/>
                  </a:cubicBezTo>
                  <a:cubicBezTo>
                    <a:pt x="1090" y="5100"/>
                    <a:pt x="1120" y="5056"/>
                    <a:pt x="1107" y="5021"/>
                  </a:cubicBezTo>
                  <a:cubicBezTo>
                    <a:pt x="827" y="4247"/>
                    <a:pt x="779" y="3110"/>
                    <a:pt x="1177" y="2545"/>
                  </a:cubicBezTo>
                  <a:cubicBezTo>
                    <a:pt x="1260" y="2432"/>
                    <a:pt x="1335" y="2336"/>
                    <a:pt x="1400" y="2252"/>
                  </a:cubicBezTo>
                  <a:cubicBezTo>
                    <a:pt x="1672" y="1911"/>
                    <a:pt x="1820" y="1723"/>
                    <a:pt x="1777" y="1063"/>
                  </a:cubicBezTo>
                  <a:cubicBezTo>
                    <a:pt x="1724" y="315"/>
                    <a:pt x="1882" y="100"/>
                    <a:pt x="1886" y="96"/>
                  </a:cubicBezTo>
                  <a:cubicBezTo>
                    <a:pt x="1908" y="74"/>
                    <a:pt x="1903" y="39"/>
                    <a:pt x="1882" y="17"/>
                  </a:cubicBezTo>
                  <a:cubicBezTo>
                    <a:pt x="1871" y="6"/>
                    <a:pt x="1856" y="1"/>
                    <a:pt x="1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182410" y="4394746"/>
              <a:ext cx="217551" cy="443827"/>
            </a:xfrm>
            <a:custGeom>
              <a:avLst/>
              <a:gdLst/>
              <a:ahLst/>
              <a:cxnLst/>
              <a:rect l="l" t="t" r="r" b="b"/>
              <a:pathLst>
                <a:path w="2626" h="5357" extrusionOk="0">
                  <a:moveTo>
                    <a:pt x="2442" y="138"/>
                  </a:moveTo>
                  <a:lnTo>
                    <a:pt x="2442" y="138"/>
                  </a:lnTo>
                  <a:cubicBezTo>
                    <a:pt x="2477" y="208"/>
                    <a:pt x="2503" y="431"/>
                    <a:pt x="2210" y="1105"/>
                  </a:cubicBezTo>
                  <a:cubicBezTo>
                    <a:pt x="2048" y="1464"/>
                    <a:pt x="1947" y="1849"/>
                    <a:pt x="1912" y="2242"/>
                  </a:cubicBezTo>
                  <a:cubicBezTo>
                    <a:pt x="1873" y="2535"/>
                    <a:pt x="1847" y="2767"/>
                    <a:pt x="1645" y="3047"/>
                  </a:cubicBezTo>
                  <a:cubicBezTo>
                    <a:pt x="1344" y="3467"/>
                    <a:pt x="1348" y="4412"/>
                    <a:pt x="1379" y="4933"/>
                  </a:cubicBezTo>
                  <a:cubicBezTo>
                    <a:pt x="394" y="2286"/>
                    <a:pt x="2153" y="423"/>
                    <a:pt x="2442" y="138"/>
                  </a:cubicBezTo>
                  <a:close/>
                  <a:moveTo>
                    <a:pt x="2441" y="1"/>
                  </a:moveTo>
                  <a:cubicBezTo>
                    <a:pt x="2427" y="1"/>
                    <a:pt x="2412" y="6"/>
                    <a:pt x="2402" y="16"/>
                  </a:cubicBezTo>
                  <a:cubicBezTo>
                    <a:pt x="2380" y="38"/>
                    <a:pt x="1" y="2190"/>
                    <a:pt x="1409" y="5322"/>
                  </a:cubicBezTo>
                  <a:cubicBezTo>
                    <a:pt x="1418" y="5344"/>
                    <a:pt x="1440" y="5357"/>
                    <a:pt x="1462" y="5357"/>
                  </a:cubicBezTo>
                  <a:cubicBezTo>
                    <a:pt x="1466" y="5357"/>
                    <a:pt x="1470" y="5352"/>
                    <a:pt x="1479" y="5352"/>
                  </a:cubicBezTo>
                  <a:cubicBezTo>
                    <a:pt x="1505" y="5348"/>
                    <a:pt x="1523" y="5322"/>
                    <a:pt x="1519" y="5291"/>
                  </a:cubicBezTo>
                  <a:cubicBezTo>
                    <a:pt x="1519" y="5274"/>
                    <a:pt x="1344" y="3668"/>
                    <a:pt x="1737" y="3117"/>
                  </a:cubicBezTo>
                  <a:cubicBezTo>
                    <a:pt x="1956" y="2811"/>
                    <a:pt x="1987" y="2557"/>
                    <a:pt x="2026" y="2260"/>
                  </a:cubicBezTo>
                  <a:cubicBezTo>
                    <a:pt x="2061" y="1875"/>
                    <a:pt x="2157" y="1503"/>
                    <a:pt x="2315" y="1153"/>
                  </a:cubicBezTo>
                  <a:cubicBezTo>
                    <a:pt x="2551" y="611"/>
                    <a:pt x="2625" y="252"/>
                    <a:pt x="2542" y="86"/>
                  </a:cubicBezTo>
                  <a:cubicBezTo>
                    <a:pt x="2525" y="46"/>
                    <a:pt x="2494" y="16"/>
                    <a:pt x="2455" y="3"/>
                  </a:cubicBezTo>
                  <a:cubicBezTo>
                    <a:pt x="2450" y="2"/>
                    <a:pt x="2446" y="1"/>
                    <a:pt x="2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990697" y="4843871"/>
              <a:ext cx="444049" cy="118393"/>
            </a:xfrm>
            <a:custGeom>
              <a:avLst/>
              <a:gdLst/>
              <a:ahLst/>
              <a:cxnLst/>
              <a:rect l="l" t="t" r="r" b="b"/>
              <a:pathLst>
                <a:path w="5360" h="1429" extrusionOk="0">
                  <a:moveTo>
                    <a:pt x="333" y="159"/>
                  </a:moveTo>
                  <a:lnTo>
                    <a:pt x="333" y="159"/>
                  </a:lnTo>
                  <a:cubicBezTo>
                    <a:pt x="677" y="202"/>
                    <a:pt x="1293" y="265"/>
                    <a:pt x="1916" y="265"/>
                  </a:cubicBezTo>
                  <a:cubicBezTo>
                    <a:pt x="2054" y="265"/>
                    <a:pt x="2192" y="262"/>
                    <a:pt x="2328" y="255"/>
                  </a:cubicBezTo>
                  <a:cubicBezTo>
                    <a:pt x="2398" y="252"/>
                    <a:pt x="2466" y="250"/>
                    <a:pt x="2533" y="250"/>
                  </a:cubicBezTo>
                  <a:cubicBezTo>
                    <a:pt x="3392" y="250"/>
                    <a:pt x="3958" y="545"/>
                    <a:pt x="5123" y="1301"/>
                  </a:cubicBezTo>
                  <a:cubicBezTo>
                    <a:pt x="5032" y="1306"/>
                    <a:pt x="4910" y="1311"/>
                    <a:pt x="4770" y="1311"/>
                  </a:cubicBezTo>
                  <a:cubicBezTo>
                    <a:pt x="4454" y="1311"/>
                    <a:pt x="4047" y="1286"/>
                    <a:pt x="3701" y="1183"/>
                  </a:cubicBezTo>
                  <a:cubicBezTo>
                    <a:pt x="3421" y="1104"/>
                    <a:pt x="3093" y="1091"/>
                    <a:pt x="2748" y="1073"/>
                  </a:cubicBezTo>
                  <a:cubicBezTo>
                    <a:pt x="2218" y="1051"/>
                    <a:pt x="1672" y="1029"/>
                    <a:pt x="1260" y="754"/>
                  </a:cubicBezTo>
                  <a:cubicBezTo>
                    <a:pt x="862" y="491"/>
                    <a:pt x="539" y="286"/>
                    <a:pt x="333" y="159"/>
                  </a:cubicBezTo>
                  <a:close/>
                  <a:moveTo>
                    <a:pt x="67" y="1"/>
                  </a:moveTo>
                  <a:cubicBezTo>
                    <a:pt x="43" y="1"/>
                    <a:pt x="21" y="17"/>
                    <a:pt x="9" y="41"/>
                  </a:cubicBezTo>
                  <a:cubicBezTo>
                    <a:pt x="1" y="67"/>
                    <a:pt x="14" y="93"/>
                    <a:pt x="36" y="111"/>
                  </a:cubicBezTo>
                  <a:cubicBezTo>
                    <a:pt x="40" y="111"/>
                    <a:pt x="512" y="395"/>
                    <a:pt x="1199" y="850"/>
                  </a:cubicBezTo>
                  <a:cubicBezTo>
                    <a:pt x="1637" y="1139"/>
                    <a:pt x="2201" y="1165"/>
                    <a:pt x="2743" y="1187"/>
                  </a:cubicBezTo>
                  <a:cubicBezTo>
                    <a:pt x="3085" y="1204"/>
                    <a:pt x="3404" y="1218"/>
                    <a:pt x="3666" y="1296"/>
                  </a:cubicBezTo>
                  <a:cubicBezTo>
                    <a:pt x="3997" y="1381"/>
                    <a:pt x="4332" y="1429"/>
                    <a:pt x="4670" y="1429"/>
                  </a:cubicBezTo>
                  <a:cubicBezTo>
                    <a:pt x="4699" y="1429"/>
                    <a:pt x="4727" y="1428"/>
                    <a:pt x="4756" y="1428"/>
                  </a:cubicBezTo>
                  <a:cubicBezTo>
                    <a:pt x="4939" y="1428"/>
                    <a:pt x="5123" y="1419"/>
                    <a:pt x="5302" y="1401"/>
                  </a:cubicBezTo>
                  <a:cubicBezTo>
                    <a:pt x="5329" y="1397"/>
                    <a:pt x="5346" y="1379"/>
                    <a:pt x="5350" y="1358"/>
                  </a:cubicBezTo>
                  <a:cubicBezTo>
                    <a:pt x="5359" y="1331"/>
                    <a:pt x="5346" y="1309"/>
                    <a:pt x="5329" y="1296"/>
                  </a:cubicBezTo>
                  <a:cubicBezTo>
                    <a:pt x="4054" y="467"/>
                    <a:pt x="3464" y="135"/>
                    <a:pt x="2548" y="135"/>
                  </a:cubicBezTo>
                  <a:cubicBezTo>
                    <a:pt x="2474" y="135"/>
                    <a:pt x="2398" y="137"/>
                    <a:pt x="2319" y="141"/>
                  </a:cubicBezTo>
                  <a:cubicBezTo>
                    <a:pt x="2195" y="148"/>
                    <a:pt x="2069" y="151"/>
                    <a:pt x="1943" y="151"/>
                  </a:cubicBezTo>
                  <a:cubicBezTo>
                    <a:pt x="1016" y="151"/>
                    <a:pt x="87" y="1"/>
                    <a:pt x="75" y="1"/>
                  </a:cubicBezTo>
                  <a:cubicBezTo>
                    <a:pt x="72" y="1"/>
                    <a:pt x="70" y="1"/>
                    <a:pt x="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087134" y="5006255"/>
              <a:ext cx="452665" cy="116073"/>
            </a:xfrm>
            <a:custGeom>
              <a:avLst/>
              <a:gdLst/>
              <a:ahLst/>
              <a:cxnLst/>
              <a:rect l="l" t="t" r="r" b="b"/>
              <a:pathLst>
                <a:path w="5464" h="1401" extrusionOk="0">
                  <a:moveTo>
                    <a:pt x="3913" y="114"/>
                  </a:moveTo>
                  <a:cubicBezTo>
                    <a:pt x="4314" y="114"/>
                    <a:pt x="4741" y="206"/>
                    <a:pt x="5241" y="421"/>
                  </a:cubicBezTo>
                  <a:cubicBezTo>
                    <a:pt x="4821" y="570"/>
                    <a:pt x="4388" y="679"/>
                    <a:pt x="3946" y="749"/>
                  </a:cubicBezTo>
                  <a:cubicBezTo>
                    <a:pt x="3648" y="797"/>
                    <a:pt x="3364" y="885"/>
                    <a:pt x="3093" y="1012"/>
                  </a:cubicBezTo>
                  <a:cubicBezTo>
                    <a:pt x="2769" y="1152"/>
                    <a:pt x="2463" y="1283"/>
                    <a:pt x="1859" y="1283"/>
                  </a:cubicBezTo>
                  <a:lnTo>
                    <a:pt x="1842" y="1283"/>
                  </a:lnTo>
                  <a:cubicBezTo>
                    <a:pt x="1203" y="1278"/>
                    <a:pt x="691" y="1270"/>
                    <a:pt x="381" y="1261"/>
                  </a:cubicBezTo>
                  <a:lnTo>
                    <a:pt x="385" y="1261"/>
                  </a:lnTo>
                  <a:cubicBezTo>
                    <a:pt x="849" y="1104"/>
                    <a:pt x="1754" y="784"/>
                    <a:pt x="2463" y="474"/>
                  </a:cubicBezTo>
                  <a:cubicBezTo>
                    <a:pt x="2963" y="254"/>
                    <a:pt x="3418" y="114"/>
                    <a:pt x="3913" y="114"/>
                  </a:cubicBezTo>
                  <a:close/>
                  <a:moveTo>
                    <a:pt x="3920" y="1"/>
                  </a:moveTo>
                  <a:cubicBezTo>
                    <a:pt x="3400" y="1"/>
                    <a:pt x="2926" y="146"/>
                    <a:pt x="2419" y="369"/>
                  </a:cubicBezTo>
                  <a:cubicBezTo>
                    <a:pt x="1426" y="802"/>
                    <a:pt x="57" y="1248"/>
                    <a:pt x="44" y="1252"/>
                  </a:cubicBezTo>
                  <a:cubicBezTo>
                    <a:pt x="18" y="1261"/>
                    <a:pt x="0" y="1287"/>
                    <a:pt x="5" y="1313"/>
                  </a:cubicBezTo>
                  <a:cubicBezTo>
                    <a:pt x="5" y="1344"/>
                    <a:pt x="31" y="1362"/>
                    <a:pt x="57" y="1366"/>
                  </a:cubicBezTo>
                  <a:cubicBezTo>
                    <a:pt x="66" y="1366"/>
                    <a:pt x="774" y="1397"/>
                    <a:pt x="1842" y="1401"/>
                  </a:cubicBezTo>
                  <a:lnTo>
                    <a:pt x="1859" y="1401"/>
                  </a:lnTo>
                  <a:cubicBezTo>
                    <a:pt x="2489" y="1401"/>
                    <a:pt x="2804" y="1261"/>
                    <a:pt x="3145" y="1117"/>
                  </a:cubicBezTo>
                  <a:cubicBezTo>
                    <a:pt x="3403" y="999"/>
                    <a:pt x="3683" y="911"/>
                    <a:pt x="3963" y="863"/>
                  </a:cubicBezTo>
                  <a:cubicBezTo>
                    <a:pt x="4462" y="789"/>
                    <a:pt x="4952" y="657"/>
                    <a:pt x="5420" y="478"/>
                  </a:cubicBezTo>
                  <a:cubicBezTo>
                    <a:pt x="5464" y="456"/>
                    <a:pt x="5464" y="390"/>
                    <a:pt x="5420" y="369"/>
                  </a:cubicBezTo>
                  <a:cubicBezTo>
                    <a:pt x="4852" y="109"/>
                    <a:pt x="4369" y="1"/>
                    <a:pt x="39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095087" y="4222088"/>
              <a:ext cx="158400" cy="450870"/>
            </a:xfrm>
            <a:custGeom>
              <a:avLst/>
              <a:gdLst/>
              <a:ahLst/>
              <a:cxnLst/>
              <a:rect l="l" t="t" r="r" b="b"/>
              <a:pathLst>
                <a:path w="1912" h="5442" extrusionOk="0">
                  <a:moveTo>
                    <a:pt x="810" y="424"/>
                  </a:moveTo>
                  <a:lnTo>
                    <a:pt x="810" y="424"/>
                  </a:lnTo>
                  <a:cubicBezTo>
                    <a:pt x="941" y="1199"/>
                    <a:pt x="1120" y="1964"/>
                    <a:pt x="1348" y="2712"/>
                  </a:cubicBezTo>
                  <a:cubicBezTo>
                    <a:pt x="1601" y="3535"/>
                    <a:pt x="1671" y="4401"/>
                    <a:pt x="1553" y="5254"/>
                  </a:cubicBezTo>
                  <a:cubicBezTo>
                    <a:pt x="416" y="3898"/>
                    <a:pt x="670" y="1356"/>
                    <a:pt x="810" y="424"/>
                  </a:cubicBezTo>
                  <a:close/>
                  <a:moveTo>
                    <a:pt x="814" y="0"/>
                  </a:moveTo>
                  <a:cubicBezTo>
                    <a:pt x="788" y="0"/>
                    <a:pt x="762" y="22"/>
                    <a:pt x="757" y="48"/>
                  </a:cubicBezTo>
                  <a:cubicBezTo>
                    <a:pt x="727" y="197"/>
                    <a:pt x="0" y="3744"/>
                    <a:pt x="1545" y="5420"/>
                  </a:cubicBezTo>
                  <a:cubicBezTo>
                    <a:pt x="1558" y="5433"/>
                    <a:pt x="1571" y="5442"/>
                    <a:pt x="1588" y="5442"/>
                  </a:cubicBezTo>
                  <a:cubicBezTo>
                    <a:pt x="1593" y="5437"/>
                    <a:pt x="1597" y="5437"/>
                    <a:pt x="1601" y="5437"/>
                  </a:cubicBezTo>
                  <a:cubicBezTo>
                    <a:pt x="1623" y="5429"/>
                    <a:pt x="1641" y="5411"/>
                    <a:pt x="1645" y="5394"/>
                  </a:cubicBezTo>
                  <a:cubicBezTo>
                    <a:pt x="1650" y="5381"/>
                    <a:pt x="1912" y="4169"/>
                    <a:pt x="1461" y="2677"/>
                  </a:cubicBezTo>
                  <a:cubicBezTo>
                    <a:pt x="1195" y="1820"/>
                    <a:pt x="998" y="941"/>
                    <a:pt x="871" y="53"/>
                  </a:cubicBezTo>
                  <a:cubicBezTo>
                    <a:pt x="867" y="22"/>
                    <a:pt x="845" y="0"/>
                    <a:pt x="8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228790" y="4667175"/>
              <a:ext cx="582815" cy="495277"/>
            </a:xfrm>
            <a:custGeom>
              <a:avLst/>
              <a:gdLst/>
              <a:ahLst/>
              <a:cxnLst/>
              <a:rect l="l" t="t" r="r" b="b"/>
              <a:pathLst>
                <a:path w="7035" h="5978" extrusionOk="0">
                  <a:moveTo>
                    <a:pt x="3455" y="1"/>
                  </a:moveTo>
                  <a:cubicBezTo>
                    <a:pt x="2650" y="1"/>
                    <a:pt x="1830" y="328"/>
                    <a:pt x="1199" y="1088"/>
                  </a:cubicBezTo>
                  <a:cubicBezTo>
                    <a:pt x="1068" y="1245"/>
                    <a:pt x="954" y="1416"/>
                    <a:pt x="858" y="1595"/>
                  </a:cubicBezTo>
                  <a:cubicBezTo>
                    <a:pt x="0" y="3176"/>
                    <a:pt x="1612" y="5977"/>
                    <a:pt x="3639" y="5977"/>
                  </a:cubicBezTo>
                  <a:cubicBezTo>
                    <a:pt x="4041" y="5977"/>
                    <a:pt x="4459" y="5867"/>
                    <a:pt x="4878" y="5615"/>
                  </a:cubicBezTo>
                  <a:cubicBezTo>
                    <a:pt x="5639" y="5156"/>
                    <a:pt x="6111" y="4517"/>
                    <a:pt x="6339" y="3822"/>
                  </a:cubicBezTo>
                  <a:cubicBezTo>
                    <a:pt x="7034" y="1687"/>
                    <a:pt x="5282" y="1"/>
                    <a:pt x="34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566234" y="4291868"/>
              <a:ext cx="158068" cy="364706"/>
            </a:xfrm>
            <a:custGeom>
              <a:avLst/>
              <a:gdLst/>
              <a:ahLst/>
              <a:cxnLst/>
              <a:rect l="l" t="t" r="r" b="b"/>
              <a:pathLst>
                <a:path w="1908" h="4402" extrusionOk="0">
                  <a:moveTo>
                    <a:pt x="1457" y="329"/>
                  </a:moveTo>
                  <a:cubicBezTo>
                    <a:pt x="1470" y="329"/>
                    <a:pt x="1483" y="333"/>
                    <a:pt x="1496" y="338"/>
                  </a:cubicBezTo>
                  <a:cubicBezTo>
                    <a:pt x="1540" y="355"/>
                    <a:pt x="1566" y="395"/>
                    <a:pt x="1562" y="438"/>
                  </a:cubicBezTo>
                  <a:cubicBezTo>
                    <a:pt x="1496" y="1427"/>
                    <a:pt x="805" y="3627"/>
                    <a:pt x="569" y="4043"/>
                  </a:cubicBezTo>
                  <a:cubicBezTo>
                    <a:pt x="507" y="3929"/>
                    <a:pt x="367" y="3465"/>
                    <a:pt x="744" y="1921"/>
                  </a:cubicBezTo>
                  <a:cubicBezTo>
                    <a:pt x="967" y="1003"/>
                    <a:pt x="1212" y="570"/>
                    <a:pt x="1378" y="368"/>
                  </a:cubicBezTo>
                  <a:cubicBezTo>
                    <a:pt x="1395" y="342"/>
                    <a:pt x="1426" y="329"/>
                    <a:pt x="1452" y="329"/>
                  </a:cubicBezTo>
                  <a:close/>
                  <a:moveTo>
                    <a:pt x="1452" y="1"/>
                  </a:moveTo>
                  <a:cubicBezTo>
                    <a:pt x="1334" y="1"/>
                    <a:pt x="1214" y="49"/>
                    <a:pt x="1124" y="158"/>
                  </a:cubicBezTo>
                  <a:cubicBezTo>
                    <a:pt x="849" y="491"/>
                    <a:pt x="612" y="1060"/>
                    <a:pt x="424" y="1843"/>
                  </a:cubicBezTo>
                  <a:cubicBezTo>
                    <a:pt x="197" y="2787"/>
                    <a:pt x="0" y="3977"/>
                    <a:pt x="367" y="4318"/>
                  </a:cubicBezTo>
                  <a:cubicBezTo>
                    <a:pt x="424" y="4371"/>
                    <a:pt x="499" y="4402"/>
                    <a:pt x="577" y="4402"/>
                  </a:cubicBezTo>
                  <a:cubicBezTo>
                    <a:pt x="612" y="4402"/>
                    <a:pt x="647" y="4397"/>
                    <a:pt x="678" y="4384"/>
                  </a:cubicBezTo>
                  <a:cubicBezTo>
                    <a:pt x="752" y="4362"/>
                    <a:pt x="919" y="4305"/>
                    <a:pt x="1378" y="2766"/>
                  </a:cubicBezTo>
                  <a:cubicBezTo>
                    <a:pt x="1662" y="1816"/>
                    <a:pt x="1855" y="955"/>
                    <a:pt x="1890" y="465"/>
                  </a:cubicBezTo>
                  <a:cubicBezTo>
                    <a:pt x="1907" y="187"/>
                    <a:pt x="1683" y="1"/>
                    <a:pt x="1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730689" y="4546712"/>
              <a:ext cx="336516" cy="233803"/>
            </a:xfrm>
            <a:custGeom>
              <a:avLst/>
              <a:gdLst/>
              <a:ahLst/>
              <a:cxnLst/>
              <a:rect l="l" t="t" r="r" b="b"/>
              <a:pathLst>
                <a:path w="4062" h="2822" extrusionOk="0">
                  <a:moveTo>
                    <a:pt x="3483" y="328"/>
                  </a:moveTo>
                  <a:cubicBezTo>
                    <a:pt x="3518" y="328"/>
                    <a:pt x="3553" y="350"/>
                    <a:pt x="3570" y="385"/>
                  </a:cubicBezTo>
                  <a:cubicBezTo>
                    <a:pt x="3592" y="424"/>
                    <a:pt x="3579" y="473"/>
                    <a:pt x="3549" y="503"/>
                  </a:cubicBezTo>
                  <a:cubicBezTo>
                    <a:pt x="2831" y="1181"/>
                    <a:pt x="832" y="2336"/>
                    <a:pt x="377" y="2480"/>
                  </a:cubicBezTo>
                  <a:cubicBezTo>
                    <a:pt x="408" y="2354"/>
                    <a:pt x="622" y="1916"/>
                    <a:pt x="1943" y="1037"/>
                  </a:cubicBezTo>
                  <a:cubicBezTo>
                    <a:pt x="2731" y="516"/>
                    <a:pt x="3203" y="363"/>
                    <a:pt x="3465" y="328"/>
                  </a:cubicBezTo>
                  <a:close/>
                  <a:moveTo>
                    <a:pt x="3485" y="0"/>
                  </a:moveTo>
                  <a:cubicBezTo>
                    <a:pt x="3464" y="0"/>
                    <a:pt x="3443" y="1"/>
                    <a:pt x="3422" y="4"/>
                  </a:cubicBezTo>
                  <a:cubicBezTo>
                    <a:pt x="2993" y="61"/>
                    <a:pt x="2433" y="319"/>
                    <a:pt x="1759" y="766"/>
                  </a:cubicBezTo>
                  <a:cubicBezTo>
                    <a:pt x="955" y="1304"/>
                    <a:pt x="1" y="2047"/>
                    <a:pt x="45" y="2546"/>
                  </a:cubicBezTo>
                  <a:cubicBezTo>
                    <a:pt x="49" y="2660"/>
                    <a:pt x="119" y="2760"/>
                    <a:pt x="224" y="2804"/>
                  </a:cubicBezTo>
                  <a:cubicBezTo>
                    <a:pt x="250" y="2817"/>
                    <a:pt x="277" y="2822"/>
                    <a:pt x="303" y="2822"/>
                  </a:cubicBezTo>
                  <a:cubicBezTo>
                    <a:pt x="434" y="2822"/>
                    <a:pt x="775" y="2717"/>
                    <a:pt x="1838" y="2091"/>
                  </a:cubicBezTo>
                  <a:cubicBezTo>
                    <a:pt x="2691" y="1588"/>
                    <a:pt x="3413" y="1085"/>
                    <a:pt x="3772" y="744"/>
                  </a:cubicBezTo>
                  <a:cubicBezTo>
                    <a:pt x="4062" y="470"/>
                    <a:pt x="3857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773108" y="4927818"/>
              <a:ext cx="379513" cy="141922"/>
            </a:xfrm>
            <a:custGeom>
              <a:avLst/>
              <a:gdLst/>
              <a:ahLst/>
              <a:cxnLst/>
              <a:rect l="l" t="t" r="r" b="b"/>
              <a:pathLst>
                <a:path w="4581" h="1713" extrusionOk="0">
                  <a:moveTo>
                    <a:pt x="886" y="329"/>
                  </a:moveTo>
                  <a:cubicBezTo>
                    <a:pt x="1208" y="329"/>
                    <a:pt x="1715" y="383"/>
                    <a:pt x="2503" y="571"/>
                  </a:cubicBezTo>
                  <a:cubicBezTo>
                    <a:pt x="3422" y="789"/>
                    <a:pt x="3859" y="1034"/>
                    <a:pt x="4060" y="1196"/>
                  </a:cubicBezTo>
                  <a:cubicBezTo>
                    <a:pt x="4095" y="1227"/>
                    <a:pt x="4108" y="1275"/>
                    <a:pt x="4091" y="1314"/>
                  </a:cubicBezTo>
                  <a:cubicBezTo>
                    <a:pt x="4079" y="1355"/>
                    <a:pt x="4040" y="1380"/>
                    <a:pt x="4000" y="1380"/>
                  </a:cubicBezTo>
                  <a:cubicBezTo>
                    <a:pt x="3997" y="1380"/>
                    <a:pt x="3993" y="1380"/>
                    <a:pt x="3990" y="1380"/>
                  </a:cubicBezTo>
                  <a:cubicBezTo>
                    <a:pt x="3006" y="1319"/>
                    <a:pt x="797" y="645"/>
                    <a:pt x="381" y="409"/>
                  </a:cubicBezTo>
                  <a:cubicBezTo>
                    <a:pt x="437" y="379"/>
                    <a:pt x="577" y="329"/>
                    <a:pt x="886" y="329"/>
                  </a:cubicBezTo>
                  <a:close/>
                  <a:moveTo>
                    <a:pt x="879" y="1"/>
                  </a:moveTo>
                  <a:cubicBezTo>
                    <a:pt x="528" y="1"/>
                    <a:pt x="244" y="59"/>
                    <a:pt x="106" y="212"/>
                  </a:cubicBezTo>
                  <a:cubicBezTo>
                    <a:pt x="27" y="291"/>
                    <a:pt x="1" y="413"/>
                    <a:pt x="40" y="522"/>
                  </a:cubicBezTo>
                  <a:cubicBezTo>
                    <a:pt x="66" y="592"/>
                    <a:pt x="123" y="759"/>
                    <a:pt x="1663" y="1214"/>
                  </a:cubicBezTo>
                  <a:cubicBezTo>
                    <a:pt x="2612" y="1489"/>
                    <a:pt x="3474" y="1677"/>
                    <a:pt x="3968" y="1708"/>
                  </a:cubicBezTo>
                  <a:lnTo>
                    <a:pt x="3999" y="1708"/>
                  </a:lnTo>
                  <a:lnTo>
                    <a:pt x="3995" y="1712"/>
                  </a:lnTo>
                  <a:cubicBezTo>
                    <a:pt x="4401" y="1712"/>
                    <a:pt x="4581" y="1201"/>
                    <a:pt x="4270" y="947"/>
                  </a:cubicBezTo>
                  <a:cubicBezTo>
                    <a:pt x="3933" y="671"/>
                    <a:pt x="3365" y="439"/>
                    <a:pt x="2577" y="251"/>
                  </a:cubicBezTo>
                  <a:cubicBezTo>
                    <a:pt x="2024" y="120"/>
                    <a:pt x="1382" y="1"/>
                    <a:pt x="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634336" y="5124005"/>
              <a:ext cx="224427" cy="331731"/>
            </a:xfrm>
            <a:custGeom>
              <a:avLst/>
              <a:gdLst/>
              <a:ahLst/>
              <a:cxnLst/>
              <a:rect l="l" t="t" r="r" b="b"/>
              <a:pathLst>
                <a:path w="2709" h="4004" extrusionOk="0">
                  <a:moveTo>
                    <a:pt x="433" y="333"/>
                  </a:moveTo>
                  <a:lnTo>
                    <a:pt x="433" y="333"/>
                  </a:lnTo>
                  <a:cubicBezTo>
                    <a:pt x="556" y="377"/>
                    <a:pt x="976" y="617"/>
                    <a:pt x="1763" y="1995"/>
                  </a:cubicBezTo>
                  <a:cubicBezTo>
                    <a:pt x="2227" y="2818"/>
                    <a:pt x="2345" y="3303"/>
                    <a:pt x="2363" y="3566"/>
                  </a:cubicBezTo>
                  <a:cubicBezTo>
                    <a:pt x="2365" y="3629"/>
                    <a:pt x="2313" y="3672"/>
                    <a:pt x="2259" y="3672"/>
                  </a:cubicBezTo>
                  <a:cubicBezTo>
                    <a:pt x="2232" y="3672"/>
                    <a:pt x="2204" y="3661"/>
                    <a:pt x="2183" y="3636"/>
                  </a:cubicBezTo>
                  <a:cubicBezTo>
                    <a:pt x="1558" y="2870"/>
                    <a:pt x="547" y="801"/>
                    <a:pt x="433" y="333"/>
                  </a:cubicBezTo>
                  <a:close/>
                  <a:moveTo>
                    <a:pt x="379" y="0"/>
                  </a:moveTo>
                  <a:cubicBezTo>
                    <a:pt x="269" y="0"/>
                    <a:pt x="169" y="65"/>
                    <a:pt x="118" y="162"/>
                  </a:cubicBezTo>
                  <a:cubicBezTo>
                    <a:pt x="84" y="228"/>
                    <a:pt x="0" y="385"/>
                    <a:pt x="718" y="1820"/>
                  </a:cubicBezTo>
                  <a:cubicBezTo>
                    <a:pt x="1164" y="2704"/>
                    <a:pt x="1615" y="3461"/>
                    <a:pt x="1929" y="3841"/>
                  </a:cubicBezTo>
                  <a:cubicBezTo>
                    <a:pt x="2008" y="3942"/>
                    <a:pt x="2131" y="3999"/>
                    <a:pt x="2258" y="4003"/>
                  </a:cubicBezTo>
                  <a:cubicBezTo>
                    <a:pt x="2310" y="4003"/>
                    <a:pt x="2367" y="3990"/>
                    <a:pt x="2419" y="3972"/>
                  </a:cubicBezTo>
                  <a:cubicBezTo>
                    <a:pt x="2594" y="3902"/>
                    <a:pt x="2708" y="3732"/>
                    <a:pt x="2691" y="3544"/>
                  </a:cubicBezTo>
                  <a:cubicBezTo>
                    <a:pt x="2664" y="3111"/>
                    <a:pt x="2446" y="2538"/>
                    <a:pt x="2048" y="1833"/>
                  </a:cubicBezTo>
                  <a:cubicBezTo>
                    <a:pt x="1566" y="998"/>
                    <a:pt x="893" y="0"/>
                    <a:pt x="394" y="0"/>
                  </a:cubicBezTo>
                  <a:lnTo>
                    <a:pt x="390" y="0"/>
                  </a:lnTo>
                  <a:cubicBezTo>
                    <a:pt x="386" y="0"/>
                    <a:pt x="383" y="0"/>
                    <a:pt x="3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308905" y="5153168"/>
              <a:ext cx="177288" cy="359403"/>
            </a:xfrm>
            <a:custGeom>
              <a:avLst/>
              <a:gdLst/>
              <a:ahLst/>
              <a:cxnLst/>
              <a:rect l="l" t="t" r="r" b="b"/>
              <a:pathLst>
                <a:path w="2140" h="4338" extrusionOk="0">
                  <a:moveTo>
                    <a:pt x="1575" y="361"/>
                  </a:moveTo>
                  <a:lnTo>
                    <a:pt x="1575" y="361"/>
                  </a:lnTo>
                  <a:cubicBezTo>
                    <a:pt x="1627" y="475"/>
                    <a:pt x="1737" y="948"/>
                    <a:pt x="1264" y="2466"/>
                  </a:cubicBezTo>
                  <a:cubicBezTo>
                    <a:pt x="984" y="3367"/>
                    <a:pt x="713" y="3787"/>
                    <a:pt x="534" y="3975"/>
                  </a:cubicBezTo>
                  <a:cubicBezTo>
                    <a:pt x="514" y="3997"/>
                    <a:pt x="486" y="4009"/>
                    <a:pt x="458" y="4009"/>
                  </a:cubicBezTo>
                  <a:cubicBezTo>
                    <a:pt x="442" y="4009"/>
                    <a:pt x="426" y="4005"/>
                    <a:pt x="411" y="3997"/>
                  </a:cubicBezTo>
                  <a:cubicBezTo>
                    <a:pt x="372" y="3979"/>
                    <a:pt x="346" y="3935"/>
                    <a:pt x="355" y="3892"/>
                  </a:cubicBezTo>
                  <a:cubicBezTo>
                    <a:pt x="486" y="2912"/>
                    <a:pt x="1308" y="760"/>
                    <a:pt x="1575" y="361"/>
                  </a:cubicBezTo>
                  <a:close/>
                  <a:moveTo>
                    <a:pt x="1565" y="1"/>
                  </a:moveTo>
                  <a:cubicBezTo>
                    <a:pt x="1538" y="1"/>
                    <a:pt x="1511" y="4"/>
                    <a:pt x="1483" y="12"/>
                  </a:cubicBezTo>
                  <a:cubicBezTo>
                    <a:pt x="1413" y="29"/>
                    <a:pt x="1243" y="77"/>
                    <a:pt x="683" y="1582"/>
                  </a:cubicBezTo>
                  <a:cubicBezTo>
                    <a:pt x="337" y="2509"/>
                    <a:pt x="92" y="3358"/>
                    <a:pt x="26" y="3848"/>
                  </a:cubicBezTo>
                  <a:cubicBezTo>
                    <a:pt x="0" y="4036"/>
                    <a:pt x="101" y="4215"/>
                    <a:pt x="271" y="4294"/>
                  </a:cubicBezTo>
                  <a:cubicBezTo>
                    <a:pt x="328" y="4320"/>
                    <a:pt x="394" y="4338"/>
                    <a:pt x="460" y="4338"/>
                  </a:cubicBezTo>
                  <a:cubicBezTo>
                    <a:pt x="578" y="4338"/>
                    <a:pt x="691" y="4290"/>
                    <a:pt x="770" y="4202"/>
                  </a:cubicBezTo>
                  <a:cubicBezTo>
                    <a:pt x="1068" y="3883"/>
                    <a:pt x="1339" y="3332"/>
                    <a:pt x="1579" y="2562"/>
                  </a:cubicBezTo>
                  <a:cubicBezTo>
                    <a:pt x="1868" y="1639"/>
                    <a:pt x="2139" y="458"/>
                    <a:pt x="1789" y="99"/>
                  </a:cubicBezTo>
                  <a:cubicBezTo>
                    <a:pt x="1733" y="36"/>
                    <a:pt x="1651" y="1"/>
                    <a:pt x="1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931941" y="5008099"/>
              <a:ext cx="355654" cy="196106"/>
            </a:xfrm>
            <a:custGeom>
              <a:avLst/>
              <a:gdLst/>
              <a:ahLst/>
              <a:cxnLst/>
              <a:rect l="l" t="t" r="r" b="b"/>
              <a:pathLst>
                <a:path w="4293" h="2367" extrusionOk="0">
                  <a:moveTo>
                    <a:pt x="3942" y="328"/>
                  </a:moveTo>
                  <a:cubicBezTo>
                    <a:pt x="3894" y="450"/>
                    <a:pt x="3623" y="853"/>
                    <a:pt x="2192" y="1544"/>
                  </a:cubicBezTo>
                  <a:cubicBezTo>
                    <a:pt x="1344" y="1951"/>
                    <a:pt x="854" y="2038"/>
                    <a:pt x="591" y="2038"/>
                  </a:cubicBezTo>
                  <a:cubicBezTo>
                    <a:pt x="548" y="2038"/>
                    <a:pt x="508" y="2008"/>
                    <a:pt x="495" y="1964"/>
                  </a:cubicBezTo>
                  <a:cubicBezTo>
                    <a:pt x="478" y="1920"/>
                    <a:pt x="495" y="1876"/>
                    <a:pt x="530" y="1850"/>
                  </a:cubicBezTo>
                  <a:cubicBezTo>
                    <a:pt x="1335" y="1277"/>
                    <a:pt x="3470" y="411"/>
                    <a:pt x="3942" y="328"/>
                  </a:cubicBezTo>
                  <a:close/>
                  <a:moveTo>
                    <a:pt x="4018" y="0"/>
                  </a:moveTo>
                  <a:cubicBezTo>
                    <a:pt x="3855" y="0"/>
                    <a:pt x="3465" y="88"/>
                    <a:pt x="2446" y="516"/>
                  </a:cubicBezTo>
                  <a:cubicBezTo>
                    <a:pt x="1532" y="896"/>
                    <a:pt x="745" y="1294"/>
                    <a:pt x="342" y="1583"/>
                  </a:cubicBezTo>
                  <a:cubicBezTo>
                    <a:pt x="1" y="1824"/>
                    <a:pt x="171" y="2362"/>
                    <a:pt x="591" y="2366"/>
                  </a:cubicBezTo>
                  <a:lnTo>
                    <a:pt x="596" y="2366"/>
                  </a:lnTo>
                  <a:cubicBezTo>
                    <a:pt x="1024" y="2366"/>
                    <a:pt x="1615" y="2187"/>
                    <a:pt x="2337" y="1837"/>
                  </a:cubicBezTo>
                  <a:cubicBezTo>
                    <a:pt x="3212" y="1417"/>
                    <a:pt x="4257" y="809"/>
                    <a:pt x="4283" y="310"/>
                  </a:cubicBezTo>
                  <a:cubicBezTo>
                    <a:pt x="4292" y="197"/>
                    <a:pt x="4240" y="87"/>
                    <a:pt x="4139" y="30"/>
                  </a:cubicBezTo>
                  <a:cubicBezTo>
                    <a:pt x="4120" y="18"/>
                    <a:pt x="4092" y="0"/>
                    <a:pt x="4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909075" y="4654665"/>
              <a:ext cx="365844" cy="178376"/>
            </a:xfrm>
            <a:custGeom>
              <a:avLst/>
              <a:gdLst/>
              <a:ahLst/>
              <a:cxnLst/>
              <a:rect l="l" t="t" r="r" b="b"/>
              <a:pathLst>
                <a:path w="4416" h="2153" extrusionOk="0">
                  <a:moveTo>
                    <a:pt x="574" y="329"/>
                  </a:moveTo>
                  <a:cubicBezTo>
                    <a:pt x="583" y="329"/>
                    <a:pt x="592" y="329"/>
                    <a:pt x="596" y="333"/>
                  </a:cubicBezTo>
                  <a:cubicBezTo>
                    <a:pt x="1567" y="530"/>
                    <a:pt x="3654" y="1501"/>
                    <a:pt x="4039" y="1790"/>
                  </a:cubicBezTo>
                  <a:cubicBezTo>
                    <a:pt x="4001" y="1805"/>
                    <a:pt x="3929" y="1822"/>
                    <a:pt x="3805" y="1822"/>
                  </a:cubicBezTo>
                  <a:cubicBezTo>
                    <a:pt x="3526" y="1822"/>
                    <a:pt x="2981" y="1735"/>
                    <a:pt x="1957" y="1339"/>
                  </a:cubicBezTo>
                  <a:cubicBezTo>
                    <a:pt x="1077" y="994"/>
                    <a:pt x="679" y="696"/>
                    <a:pt x="500" y="504"/>
                  </a:cubicBezTo>
                  <a:cubicBezTo>
                    <a:pt x="443" y="438"/>
                    <a:pt x="487" y="333"/>
                    <a:pt x="574" y="329"/>
                  </a:cubicBezTo>
                  <a:close/>
                  <a:moveTo>
                    <a:pt x="571" y="0"/>
                  </a:moveTo>
                  <a:cubicBezTo>
                    <a:pt x="216" y="0"/>
                    <a:pt x="1" y="440"/>
                    <a:pt x="259" y="727"/>
                  </a:cubicBezTo>
                  <a:cubicBezTo>
                    <a:pt x="557" y="1042"/>
                    <a:pt x="1086" y="1352"/>
                    <a:pt x="1839" y="1645"/>
                  </a:cubicBezTo>
                  <a:cubicBezTo>
                    <a:pt x="2490" y="1899"/>
                    <a:pt x="3278" y="2153"/>
                    <a:pt x="3807" y="2153"/>
                  </a:cubicBezTo>
                  <a:cubicBezTo>
                    <a:pt x="4013" y="2153"/>
                    <a:pt x="4174" y="2113"/>
                    <a:pt x="4279" y="2026"/>
                  </a:cubicBezTo>
                  <a:cubicBezTo>
                    <a:pt x="4371" y="1956"/>
                    <a:pt x="4415" y="1838"/>
                    <a:pt x="4389" y="1729"/>
                  </a:cubicBezTo>
                  <a:cubicBezTo>
                    <a:pt x="4376" y="1654"/>
                    <a:pt x="4341" y="1479"/>
                    <a:pt x="2880" y="819"/>
                  </a:cubicBezTo>
                  <a:cubicBezTo>
                    <a:pt x="1974" y="412"/>
                    <a:pt x="1147" y="110"/>
                    <a:pt x="662" y="9"/>
                  </a:cubicBezTo>
                  <a:cubicBezTo>
                    <a:pt x="631" y="3"/>
                    <a:pt x="600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251242" y="4311172"/>
              <a:ext cx="187810" cy="350456"/>
            </a:xfrm>
            <a:custGeom>
              <a:avLst/>
              <a:gdLst/>
              <a:ahLst/>
              <a:cxnLst/>
              <a:rect l="l" t="t" r="r" b="b"/>
              <a:pathLst>
                <a:path w="2267" h="4230" extrusionOk="0">
                  <a:moveTo>
                    <a:pt x="469" y="328"/>
                  </a:moveTo>
                  <a:cubicBezTo>
                    <a:pt x="504" y="328"/>
                    <a:pt x="534" y="345"/>
                    <a:pt x="552" y="376"/>
                  </a:cubicBezTo>
                  <a:cubicBezTo>
                    <a:pt x="1068" y="1220"/>
                    <a:pt x="1785" y="3412"/>
                    <a:pt x="1834" y="3889"/>
                  </a:cubicBezTo>
                  <a:cubicBezTo>
                    <a:pt x="1720" y="3832"/>
                    <a:pt x="1335" y="3534"/>
                    <a:pt x="744" y="2060"/>
                  </a:cubicBezTo>
                  <a:cubicBezTo>
                    <a:pt x="394" y="1181"/>
                    <a:pt x="342" y="687"/>
                    <a:pt x="364" y="424"/>
                  </a:cubicBezTo>
                  <a:cubicBezTo>
                    <a:pt x="364" y="380"/>
                    <a:pt x="394" y="341"/>
                    <a:pt x="438" y="332"/>
                  </a:cubicBezTo>
                  <a:cubicBezTo>
                    <a:pt x="447" y="332"/>
                    <a:pt x="460" y="328"/>
                    <a:pt x="469" y="328"/>
                  </a:cubicBezTo>
                  <a:close/>
                  <a:moveTo>
                    <a:pt x="469" y="1"/>
                  </a:moveTo>
                  <a:cubicBezTo>
                    <a:pt x="260" y="1"/>
                    <a:pt x="54" y="149"/>
                    <a:pt x="36" y="402"/>
                  </a:cubicBezTo>
                  <a:cubicBezTo>
                    <a:pt x="1" y="831"/>
                    <a:pt x="141" y="1430"/>
                    <a:pt x="438" y="2183"/>
                  </a:cubicBezTo>
                  <a:cubicBezTo>
                    <a:pt x="801" y="3079"/>
                    <a:pt x="1330" y="4164"/>
                    <a:pt x="1829" y="4225"/>
                  </a:cubicBezTo>
                  <a:cubicBezTo>
                    <a:pt x="1842" y="4230"/>
                    <a:pt x="1855" y="4230"/>
                    <a:pt x="1873" y="4230"/>
                  </a:cubicBezTo>
                  <a:cubicBezTo>
                    <a:pt x="1969" y="4230"/>
                    <a:pt x="2065" y="4182"/>
                    <a:pt x="2122" y="4103"/>
                  </a:cubicBezTo>
                  <a:cubicBezTo>
                    <a:pt x="2166" y="4042"/>
                    <a:pt x="2267" y="3897"/>
                    <a:pt x="1755" y="2379"/>
                  </a:cubicBezTo>
                  <a:cubicBezTo>
                    <a:pt x="1435" y="1439"/>
                    <a:pt x="1090" y="625"/>
                    <a:pt x="832" y="205"/>
                  </a:cubicBezTo>
                  <a:cubicBezTo>
                    <a:pt x="745" y="65"/>
                    <a:pt x="607" y="1"/>
                    <a:pt x="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85895" y="3919876"/>
              <a:ext cx="1289897" cy="1282849"/>
            </a:xfrm>
            <a:custGeom>
              <a:avLst/>
              <a:gdLst/>
              <a:ahLst/>
              <a:cxnLst/>
              <a:rect l="l" t="t" r="r" b="b"/>
              <a:pathLst>
                <a:path w="15570" h="15484" extrusionOk="0">
                  <a:moveTo>
                    <a:pt x="9905" y="1"/>
                  </a:moveTo>
                  <a:cubicBezTo>
                    <a:pt x="9098" y="1"/>
                    <a:pt x="8228" y="169"/>
                    <a:pt x="7324" y="484"/>
                  </a:cubicBezTo>
                  <a:cubicBezTo>
                    <a:pt x="6317" y="838"/>
                    <a:pt x="5294" y="1131"/>
                    <a:pt x="4253" y="1363"/>
                  </a:cubicBezTo>
                  <a:cubicBezTo>
                    <a:pt x="2507" y="1735"/>
                    <a:pt x="1" y="2627"/>
                    <a:pt x="543" y="4627"/>
                  </a:cubicBezTo>
                  <a:cubicBezTo>
                    <a:pt x="1357" y="7632"/>
                    <a:pt x="2039" y="9294"/>
                    <a:pt x="1646" y="12518"/>
                  </a:cubicBezTo>
                  <a:cubicBezTo>
                    <a:pt x="1424" y="14311"/>
                    <a:pt x="3754" y="15484"/>
                    <a:pt x="5974" y="15484"/>
                  </a:cubicBezTo>
                  <a:cubicBezTo>
                    <a:pt x="7741" y="15484"/>
                    <a:pt x="9438" y="14741"/>
                    <a:pt x="9725" y="12977"/>
                  </a:cubicBezTo>
                  <a:cubicBezTo>
                    <a:pt x="10377" y="8997"/>
                    <a:pt x="15569" y="9430"/>
                    <a:pt x="14581" y="4508"/>
                  </a:cubicBezTo>
                  <a:cubicBezTo>
                    <a:pt x="13942" y="1334"/>
                    <a:pt x="12173" y="1"/>
                    <a:pt x="99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777688" y="4130230"/>
              <a:ext cx="1125284" cy="1198591"/>
            </a:xfrm>
            <a:custGeom>
              <a:avLst/>
              <a:gdLst/>
              <a:ahLst/>
              <a:cxnLst/>
              <a:rect l="l" t="t" r="r" b="b"/>
              <a:pathLst>
                <a:path w="13583" h="14467" extrusionOk="0">
                  <a:moveTo>
                    <a:pt x="10333" y="1974"/>
                  </a:moveTo>
                  <a:cubicBezTo>
                    <a:pt x="10613" y="1974"/>
                    <a:pt x="10884" y="2048"/>
                    <a:pt x="11125" y="2192"/>
                  </a:cubicBezTo>
                  <a:cubicBezTo>
                    <a:pt x="11575" y="2459"/>
                    <a:pt x="11995" y="3019"/>
                    <a:pt x="11820" y="3789"/>
                  </a:cubicBezTo>
                  <a:cubicBezTo>
                    <a:pt x="11693" y="4353"/>
                    <a:pt x="11409" y="4870"/>
                    <a:pt x="10998" y="5276"/>
                  </a:cubicBezTo>
                  <a:cubicBezTo>
                    <a:pt x="9712" y="6545"/>
                    <a:pt x="9838" y="8640"/>
                    <a:pt x="9930" y="10171"/>
                  </a:cubicBezTo>
                  <a:cubicBezTo>
                    <a:pt x="9957" y="10556"/>
                    <a:pt x="9974" y="10919"/>
                    <a:pt x="9974" y="11230"/>
                  </a:cubicBezTo>
                  <a:cubicBezTo>
                    <a:pt x="9970" y="11882"/>
                    <a:pt x="9633" y="12380"/>
                    <a:pt x="9152" y="12446"/>
                  </a:cubicBezTo>
                  <a:cubicBezTo>
                    <a:pt x="9121" y="12450"/>
                    <a:pt x="9089" y="12452"/>
                    <a:pt x="9057" y="12452"/>
                  </a:cubicBezTo>
                  <a:cubicBezTo>
                    <a:pt x="8553" y="12452"/>
                    <a:pt x="7915" y="11957"/>
                    <a:pt x="7529" y="10530"/>
                  </a:cubicBezTo>
                  <a:cubicBezTo>
                    <a:pt x="7087" y="8907"/>
                    <a:pt x="5801" y="8610"/>
                    <a:pt x="4554" y="8321"/>
                  </a:cubicBezTo>
                  <a:cubicBezTo>
                    <a:pt x="3605" y="8102"/>
                    <a:pt x="2708" y="7892"/>
                    <a:pt x="2271" y="7096"/>
                  </a:cubicBezTo>
                  <a:cubicBezTo>
                    <a:pt x="2061" y="6711"/>
                    <a:pt x="2017" y="6379"/>
                    <a:pt x="2131" y="6081"/>
                  </a:cubicBezTo>
                  <a:cubicBezTo>
                    <a:pt x="2446" y="5281"/>
                    <a:pt x="3898" y="4791"/>
                    <a:pt x="5433" y="4279"/>
                  </a:cubicBezTo>
                  <a:cubicBezTo>
                    <a:pt x="5867" y="4130"/>
                    <a:pt x="6317" y="3982"/>
                    <a:pt x="6755" y="3815"/>
                  </a:cubicBezTo>
                  <a:cubicBezTo>
                    <a:pt x="7809" y="3426"/>
                    <a:pt x="8675" y="2936"/>
                    <a:pt x="9335" y="2354"/>
                  </a:cubicBezTo>
                  <a:cubicBezTo>
                    <a:pt x="9611" y="2109"/>
                    <a:pt x="9965" y="1974"/>
                    <a:pt x="10333" y="1974"/>
                  </a:cubicBezTo>
                  <a:close/>
                  <a:moveTo>
                    <a:pt x="10337" y="1809"/>
                  </a:moveTo>
                  <a:cubicBezTo>
                    <a:pt x="9938" y="1809"/>
                    <a:pt x="9543" y="1952"/>
                    <a:pt x="9230" y="2232"/>
                  </a:cubicBezTo>
                  <a:cubicBezTo>
                    <a:pt x="8583" y="2801"/>
                    <a:pt x="7734" y="3282"/>
                    <a:pt x="6698" y="3667"/>
                  </a:cubicBezTo>
                  <a:cubicBezTo>
                    <a:pt x="6265" y="3829"/>
                    <a:pt x="5814" y="3977"/>
                    <a:pt x="5381" y="4126"/>
                  </a:cubicBezTo>
                  <a:cubicBezTo>
                    <a:pt x="3806" y="4655"/>
                    <a:pt x="2323" y="5150"/>
                    <a:pt x="1982" y="6020"/>
                  </a:cubicBezTo>
                  <a:cubicBezTo>
                    <a:pt x="1847" y="6366"/>
                    <a:pt x="1895" y="6742"/>
                    <a:pt x="2126" y="7171"/>
                  </a:cubicBezTo>
                  <a:cubicBezTo>
                    <a:pt x="2599" y="8032"/>
                    <a:pt x="3531" y="8247"/>
                    <a:pt x="4519" y="8478"/>
                  </a:cubicBezTo>
                  <a:cubicBezTo>
                    <a:pt x="5718" y="8754"/>
                    <a:pt x="6956" y="9043"/>
                    <a:pt x="7371" y="10574"/>
                  </a:cubicBezTo>
                  <a:cubicBezTo>
                    <a:pt x="7783" y="12083"/>
                    <a:pt x="8491" y="12612"/>
                    <a:pt x="9055" y="12612"/>
                  </a:cubicBezTo>
                  <a:cubicBezTo>
                    <a:pt x="9095" y="12612"/>
                    <a:pt x="9134" y="12612"/>
                    <a:pt x="9169" y="12608"/>
                  </a:cubicBezTo>
                  <a:cubicBezTo>
                    <a:pt x="9733" y="12534"/>
                    <a:pt x="10132" y="11965"/>
                    <a:pt x="10136" y="11230"/>
                  </a:cubicBezTo>
                  <a:cubicBezTo>
                    <a:pt x="10140" y="10915"/>
                    <a:pt x="10114" y="10552"/>
                    <a:pt x="10092" y="10163"/>
                  </a:cubicBezTo>
                  <a:cubicBezTo>
                    <a:pt x="9996" y="8579"/>
                    <a:pt x="9878" y="6611"/>
                    <a:pt x="11111" y="5395"/>
                  </a:cubicBezTo>
                  <a:cubicBezTo>
                    <a:pt x="11544" y="4966"/>
                    <a:pt x="11846" y="4419"/>
                    <a:pt x="11978" y="3824"/>
                  </a:cubicBezTo>
                  <a:cubicBezTo>
                    <a:pt x="12139" y="3129"/>
                    <a:pt x="11824" y="2411"/>
                    <a:pt x="11208" y="2053"/>
                  </a:cubicBezTo>
                  <a:cubicBezTo>
                    <a:pt x="10938" y="1889"/>
                    <a:pt x="10636" y="1809"/>
                    <a:pt x="10337" y="1809"/>
                  </a:cubicBezTo>
                  <a:close/>
                  <a:moveTo>
                    <a:pt x="11060" y="161"/>
                  </a:moveTo>
                  <a:cubicBezTo>
                    <a:pt x="11414" y="161"/>
                    <a:pt x="11747" y="238"/>
                    <a:pt x="12039" y="395"/>
                  </a:cubicBezTo>
                  <a:cubicBezTo>
                    <a:pt x="12852" y="832"/>
                    <a:pt x="13307" y="1838"/>
                    <a:pt x="13360" y="3304"/>
                  </a:cubicBezTo>
                  <a:cubicBezTo>
                    <a:pt x="13417" y="4905"/>
                    <a:pt x="12887" y="5924"/>
                    <a:pt x="12371" y="6908"/>
                  </a:cubicBezTo>
                  <a:cubicBezTo>
                    <a:pt x="11789" y="8024"/>
                    <a:pt x="11243" y="9078"/>
                    <a:pt x="11597" y="10832"/>
                  </a:cubicBezTo>
                  <a:cubicBezTo>
                    <a:pt x="11938" y="12534"/>
                    <a:pt x="10477" y="13837"/>
                    <a:pt x="8933" y="14205"/>
                  </a:cubicBezTo>
                  <a:cubicBezTo>
                    <a:pt x="8656" y="14269"/>
                    <a:pt x="8360" y="14307"/>
                    <a:pt x="8063" y="14307"/>
                  </a:cubicBezTo>
                  <a:cubicBezTo>
                    <a:pt x="7101" y="14307"/>
                    <a:pt x="6137" y="13909"/>
                    <a:pt x="5823" y="12752"/>
                  </a:cubicBezTo>
                  <a:cubicBezTo>
                    <a:pt x="5241" y="10596"/>
                    <a:pt x="3776" y="9905"/>
                    <a:pt x="2485" y="9292"/>
                  </a:cubicBezTo>
                  <a:cubicBezTo>
                    <a:pt x="1860" y="8995"/>
                    <a:pt x="1273" y="8715"/>
                    <a:pt x="797" y="8299"/>
                  </a:cubicBezTo>
                  <a:cubicBezTo>
                    <a:pt x="254" y="7827"/>
                    <a:pt x="180" y="6895"/>
                    <a:pt x="595" y="5814"/>
                  </a:cubicBezTo>
                  <a:cubicBezTo>
                    <a:pt x="1160" y="4353"/>
                    <a:pt x="2555" y="2892"/>
                    <a:pt x="4147" y="2892"/>
                  </a:cubicBezTo>
                  <a:lnTo>
                    <a:pt x="4196" y="2892"/>
                  </a:lnTo>
                  <a:cubicBezTo>
                    <a:pt x="4228" y="2893"/>
                    <a:pt x="4261" y="2893"/>
                    <a:pt x="4294" y="2893"/>
                  </a:cubicBezTo>
                  <a:cubicBezTo>
                    <a:pt x="6965" y="2893"/>
                    <a:pt x="9276" y="800"/>
                    <a:pt x="9414" y="670"/>
                  </a:cubicBezTo>
                  <a:cubicBezTo>
                    <a:pt x="9961" y="333"/>
                    <a:pt x="10533" y="161"/>
                    <a:pt x="11060" y="161"/>
                  </a:cubicBezTo>
                  <a:close/>
                  <a:moveTo>
                    <a:pt x="11057" y="0"/>
                  </a:moveTo>
                  <a:cubicBezTo>
                    <a:pt x="10500" y="0"/>
                    <a:pt x="9897" y="181"/>
                    <a:pt x="9322" y="535"/>
                  </a:cubicBezTo>
                  <a:cubicBezTo>
                    <a:pt x="9318" y="535"/>
                    <a:pt x="9314" y="539"/>
                    <a:pt x="9309" y="543"/>
                  </a:cubicBezTo>
                  <a:cubicBezTo>
                    <a:pt x="9283" y="565"/>
                    <a:pt x="6967" y="2731"/>
                    <a:pt x="4287" y="2731"/>
                  </a:cubicBezTo>
                  <a:cubicBezTo>
                    <a:pt x="4258" y="2731"/>
                    <a:pt x="4229" y="2731"/>
                    <a:pt x="4200" y="2731"/>
                  </a:cubicBezTo>
                  <a:cubicBezTo>
                    <a:pt x="4183" y="2730"/>
                    <a:pt x="4167" y="2730"/>
                    <a:pt x="4150" y="2730"/>
                  </a:cubicBezTo>
                  <a:cubicBezTo>
                    <a:pt x="2487" y="2730"/>
                    <a:pt x="1027" y="4242"/>
                    <a:pt x="447" y="5753"/>
                  </a:cubicBezTo>
                  <a:cubicBezTo>
                    <a:pt x="1" y="6904"/>
                    <a:pt x="92" y="7901"/>
                    <a:pt x="692" y="8422"/>
                  </a:cubicBezTo>
                  <a:cubicBezTo>
                    <a:pt x="1182" y="8855"/>
                    <a:pt x="1781" y="9135"/>
                    <a:pt x="2415" y="9436"/>
                  </a:cubicBezTo>
                  <a:cubicBezTo>
                    <a:pt x="3736" y="10062"/>
                    <a:pt x="5101" y="10709"/>
                    <a:pt x="5665" y="12792"/>
                  </a:cubicBezTo>
                  <a:cubicBezTo>
                    <a:pt x="5989" y="13986"/>
                    <a:pt x="7008" y="14467"/>
                    <a:pt x="8080" y="14467"/>
                  </a:cubicBezTo>
                  <a:cubicBezTo>
                    <a:pt x="8377" y="14467"/>
                    <a:pt x="8675" y="14432"/>
                    <a:pt x="8968" y="14362"/>
                  </a:cubicBezTo>
                  <a:cubicBezTo>
                    <a:pt x="10586" y="13977"/>
                    <a:pt x="12113" y="12604"/>
                    <a:pt x="11750" y="10801"/>
                  </a:cubicBezTo>
                  <a:cubicBezTo>
                    <a:pt x="11413" y="9100"/>
                    <a:pt x="11947" y="8072"/>
                    <a:pt x="12516" y="6982"/>
                  </a:cubicBezTo>
                  <a:cubicBezTo>
                    <a:pt x="13041" y="5981"/>
                    <a:pt x="13583" y="4940"/>
                    <a:pt x="13522" y="3299"/>
                  </a:cubicBezTo>
                  <a:cubicBezTo>
                    <a:pt x="13456" y="1370"/>
                    <a:pt x="12721" y="578"/>
                    <a:pt x="12113" y="255"/>
                  </a:cubicBezTo>
                  <a:cubicBezTo>
                    <a:pt x="11797" y="84"/>
                    <a:pt x="11438" y="0"/>
                    <a:pt x="110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46204" y="4909840"/>
              <a:ext cx="363524" cy="293620"/>
            </a:xfrm>
            <a:custGeom>
              <a:avLst/>
              <a:gdLst/>
              <a:ahLst/>
              <a:cxnLst/>
              <a:rect l="l" t="t" r="r" b="b"/>
              <a:pathLst>
                <a:path w="4388" h="3544" extrusionOk="0">
                  <a:moveTo>
                    <a:pt x="111" y="1"/>
                  </a:moveTo>
                  <a:cubicBezTo>
                    <a:pt x="29" y="1"/>
                    <a:pt x="1" y="134"/>
                    <a:pt x="97" y="162"/>
                  </a:cubicBezTo>
                  <a:cubicBezTo>
                    <a:pt x="127" y="171"/>
                    <a:pt x="3329" y="1068"/>
                    <a:pt x="4222" y="3487"/>
                  </a:cubicBezTo>
                  <a:cubicBezTo>
                    <a:pt x="4230" y="3522"/>
                    <a:pt x="4261" y="3543"/>
                    <a:pt x="4296" y="3543"/>
                  </a:cubicBezTo>
                  <a:cubicBezTo>
                    <a:pt x="4305" y="3543"/>
                    <a:pt x="4313" y="3539"/>
                    <a:pt x="4322" y="3535"/>
                  </a:cubicBezTo>
                  <a:cubicBezTo>
                    <a:pt x="4366" y="3522"/>
                    <a:pt x="4388" y="3473"/>
                    <a:pt x="4370" y="3434"/>
                  </a:cubicBezTo>
                  <a:cubicBezTo>
                    <a:pt x="3456" y="932"/>
                    <a:pt x="171" y="13"/>
                    <a:pt x="136" y="5"/>
                  </a:cubicBezTo>
                  <a:cubicBezTo>
                    <a:pt x="127" y="2"/>
                    <a:pt x="119" y="1"/>
                    <a:pt x="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527969" y="4324925"/>
              <a:ext cx="196425" cy="476636"/>
            </a:xfrm>
            <a:custGeom>
              <a:avLst/>
              <a:gdLst/>
              <a:ahLst/>
              <a:cxnLst/>
              <a:rect l="l" t="t" r="r" b="b"/>
              <a:pathLst>
                <a:path w="2371" h="5753" extrusionOk="0">
                  <a:moveTo>
                    <a:pt x="1279" y="1"/>
                  </a:moveTo>
                  <a:cubicBezTo>
                    <a:pt x="665" y="1"/>
                    <a:pt x="77" y="561"/>
                    <a:pt x="52" y="586"/>
                  </a:cubicBezTo>
                  <a:cubicBezTo>
                    <a:pt x="1" y="644"/>
                    <a:pt x="51" y="721"/>
                    <a:pt x="110" y="721"/>
                  </a:cubicBezTo>
                  <a:cubicBezTo>
                    <a:pt x="127" y="721"/>
                    <a:pt x="145" y="714"/>
                    <a:pt x="161" y="700"/>
                  </a:cubicBezTo>
                  <a:cubicBezTo>
                    <a:pt x="170" y="696"/>
                    <a:pt x="730" y="163"/>
                    <a:pt x="1278" y="163"/>
                  </a:cubicBezTo>
                  <a:cubicBezTo>
                    <a:pt x="1301" y="163"/>
                    <a:pt x="1324" y="164"/>
                    <a:pt x="1347" y="166"/>
                  </a:cubicBezTo>
                  <a:cubicBezTo>
                    <a:pt x="1570" y="192"/>
                    <a:pt x="1762" y="306"/>
                    <a:pt x="1915" y="521"/>
                  </a:cubicBezTo>
                  <a:cubicBezTo>
                    <a:pt x="2169" y="875"/>
                    <a:pt x="1911" y="1255"/>
                    <a:pt x="1517" y="1824"/>
                  </a:cubicBezTo>
                  <a:cubicBezTo>
                    <a:pt x="953" y="2655"/>
                    <a:pt x="174" y="3793"/>
                    <a:pt x="428" y="5678"/>
                  </a:cubicBezTo>
                  <a:cubicBezTo>
                    <a:pt x="437" y="5722"/>
                    <a:pt x="468" y="5748"/>
                    <a:pt x="511" y="5752"/>
                  </a:cubicBezTo>
                  <a:lnTo>
                    <a:pt x="520" y="5748"/>
                  </a:lnTo>
                  <a:cubicBezTo>
                    <a:pt x="564" y="5744"/>
                    <a:pt x="599" y="5704"/>
                    <a:pt x="590" y="5660"/>
                  </a:cubicBezTo>
                  <a:cubicBezTo>
                    <a:pt x="341" y="3832"/>
                    <a:pt x="1102" y="2725"/>
                    <a:pt x="1653" y="1916"/>
                  </a:cubicBezTo>
                  <a:cubicBezTo>
                    <a:pt x="2055" y="1334"/>
                    <a:pt x="2370" y="875"/>
                    <a:pt x="2047" y="424"/>
                  </a:cubicBezTo>
                  <a:cubicBezTo>
                    <a:pt x="1863" y="171"/>
                    <a:pt x="1635" y="31"/>
                    <a:pt x="1364" y="4"/>
                  </a:cubicBezTo>
                  <a:cubicBezTo>
                    <a:pt x="1336" y="2"/>
                    <a:pt x="1307" y="1"/>
                    <a:pt x="1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-732093" y="1736721"/>
              <a:ext cx="1287350" cy="459880"/>
            </a:xfrm>
            <a:custGeom>
              <a:avLst/>
              <a:gdLst/>
              <a:ahLst/>
              <a:cxnLst/>
              <a:rect l="l" t="t" r="r" b="b"/>
              <a:pathLst>
                <a:path w="13513" h="4827" extrusionOk="0">
                  <a:moveTo>
                    <a:pt x="2783" y="1"/>
                  </a:moveTo>
                  <a:cubicBezTo>
                    <a:pt x="2770" y="1"/>
                    <a:pt x="2756" y="1"/>
                    <a:pt x="2743" y="1"/>
                  </a:cubicBezTo>
                  <a:cubicBezTo>
                    <a:pt x="0" y="23"/>
                    <a:pt x="372" y="1733"/>
                    <a:pt x="372" y="1733"/>
                  </a:cubicBezTo>
                  <a:cubicBezTo>
                    <a:pt x="1219" y="4331"/>
                    <a:pt x="3725" y="4826"/>
                    <a:pt x="5513" y="4826"/>
                  </a:cubicBezTo>
                  <a:cubicBezTo>
                    <a:pt x="6616" y="4826"/>
                    <a:pt x="7446" y="4638"/>
                    <a:pt x="7446" y="4638"/>
                  </a:cubicBezTo>
                  <a:lnTo>
                    <a:pt x="7113" y="4266"/>
                  </a:lnTo>
                  <a:cubicBezTo>
                    <a:pt x="12419" y="3977"/>
                    <a:pt x="13513" y="1659"/>
                    <a:pt x="13513" y="1659"/>
                  </a:cubicBezTo>
                  <a:lnTo>
                    <a:pt x="13513" y="1659"/>
                  </a:lnTo>
                  <a:cubicBezTo>
                    <a:pt x="12784" y="1972"/>
                    <a:pt x="11764" y="2038"/>
                    <a:pt x="11041" y="2038"/>
                  </a:cubicBezTo>
                  <a:cubicBezTo>
                    <a:pt x="10524" y="2038"/>
                    <a:pt x="10158" y="2004"/>
                    <a:pt x="10158" y="2004"/>
                  </a:cubicBezTo>
                  <a:lnTo>
                    <a:pt x="10455" y="1199"/>
                  </a:lnTo>
                  <a:lnTo>
                    <a:pt x="10455" y="1199"/>
                  </a:lnTo>
                  <a:cubicBezTo>
                    <a:pt x="9869" y="1524"/>
                    <a:pt x="9305" y="1651"/>
                    <a:pt x="8752" y="1651"/>
                  </a:cubicBezTo>
                  <a:cubicBezTo>
                    <a:pt x="6759" y="1651"/>
                    <a:pt x="4919" y="1"/>
                    <a:pt x="2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-702940" y="1717952"/>
              <a:ext cx="1273631" cy="463977"/>
            </a:xfrm>
            <a:custGeom>
              <a:avLst/>
              <a:gdLst/>
              <a:ahLst/>
              <a:cxnLst/>
              <a:rect l="l" t="t" r="r" b="b"/>
              <a:pathLst>
                <a:path w="13369" h="4870" extrusionOk="0">
                  <a:moveTo>
                    <a:pt x="2656" y="150"/>
                  </a:moveTo>
                  <a:cubicBezTo>
                    <a:pt x="3671" y="150"/>
                    <a:pt x="4642" y="517"/>
                    <a:pt x="5587" y="872"/>
                  </a:cubicBezTo>
                  <a:cubicBezTo>
                    <a:pt x="6498" y="1217"/>
                    <a:pt x="7427" y="1567"/>
                    <a:pt x="8381" y="1567"/>
                  </a:cubicBezTo>
                  <a:cubicBezTo>
                    <a:pt x="8938" y="1567"/>
                    <a:pt x="9504" y="1448"/>
                    <a:pt x="10079" y="1138"/>
                  </a:cubicBezTo>
                  <a:lnTo>
                    <a:pt x="10079" y="1138"/>
                  </a:lnTo>
                  <a:lnTo>
                    <a:pt x="9874" y="1768"/>
                  </a:lnTo>
                  <a:cubicBezTo>
                    <a:pt x="9865" y="1790"/>
                    <a:pt x="9869" y="1816"/>
                    <a:pt x="9882" y="1834"/>
                  </a:cubicBezTo>
                  <a:cubicBezTo>
                    <a:pt x="9895" y="1856"/>
                    <a:pt x="9917" y="1865"/>
                    <a:pt x="9939" y="1869"/>
                  </a:cubicBezTo>
                  <a:cubicBezTo>
                    <a:pt x="9962" y="1870"/>
                    <a:pt x="10112" y="1877"/>
                    <a:pt x="10344" y="1877"/>
                  </a:cubicBezTo>
                  <a:cubicBezTo>
                    <a:pt x="10971" y="1877"/>
                    <a:pt x="12195" y="1826"/>
                    <a:pt x="13102" y="1475"/>
                  </a:cubicBezTo>
                  <a:lnTo>
                    <a:pt x="13102" y="1475"/>
                  </a:lnTo>
                  <a:cubicBezTo>
                    <a:pt x="12730" y="2039"/>
                    <a:pt x="11291" y="3693"/>
                    <a:pt x="6987" y="4100"/>
                  </a:cubicBezTo>
                  <a:cubicBezTo>
                    <a:pt x="6921" y="4104"/>
                    <a:pt x="6895" y="4179"/>
                    <a:pt x="6938" y="4227"/>
                  </a:cubicBezTo>
                  <a:lnTo>
                    <a:pt x="7192" y="4489"/>
                  </a:lnTo>
                  <a:cubicBezTo>
                    <a:pt x="6886" y="4558"/>
                    <a:pt x="6061" y="4719"/>
                    <a:pt x="5069" y="4719"/>
                  </a:cubicBezTo>
                  <a:cubicBezTo>
                    <a:pt x="3336" y="4719"/>
                    <a:pt x="1096" y="4227"/>
                    <a:pt x="228" y="1891"/>
                  </a:cubicBezTo>
                  <a:cubicBezTo>
                    <a:pt x="163" y="1554"/>
                    <a:pt x="241" y="1204"/>
                    <a:pt x="438" y="928"/>
                  </a:cubicBezTo>
                  <a:cubicBezTo>
                    <a:pt x="784" y="465"/>
                    <a:pt x="1462" y="207"/>
                    <a:pt x="2459" y="159"/>
                  </a:cubicBezTo>
                  <a:cubicBezTo>
                    <a:pt x="2525" y="150"/>
                    <a:pt x="2590" y="150"/>
                    <a:pt x="2656" y="150"/>
                  </a:cubicBezTo>
                  <a:close/>
                  <a:moveTo>
                    <a:pt x="2654" y="1"/>
                  </a:moveTo>
                  <a:cubicBezTo>
                    <a:pt x="2588" y="1"/>
                    <a:pt x="2521" y="2"/>
                    <a:pt x="2455" y="5"/>
                  </a:cubicBezTo>
                  <a:cubicBezTo>
                    <a:pt x="1405" y="58"/>
                    <a:pt x="687" y="338"/>
                    <a:pt x="316" y="841"/>
                  </a:cubicBezTo>
                  <a:cubicBezTo>
                    <a:pt x="88" y="1156"/>
                    <a:pt x="1" y="1554"/>
                    <a:pt x="84" y="1935"/>
                  </a:cubicBezTo>
                  <a:cubicBezTo>
                    <a:pt x="985" y="4362"/>
                    <a:pt x="3295" y="4870"/>
                    <a:pt x="5071" y="4870"/>
                  </a:cubicBezTo>
                  <a:cubicBezTo>
                    <a:pt x="5840" y="4870"/>
                    <a:pt x="6606" y="4782"/>
                    <a:pt x="7358" y="4607"/>
                  </a:cubicBezTo>
                  <a:cubicBezTo>
                    <a:pt x="7385" y="4603"/>
                    <a:pt x="7402" y="4581"/>
                    <a:pt x="7411" y="4555"/>
                  </a:cubicBezTo>
                  <a:cubicBezTo>
                    <a:pt x="7420" y="4529"/>
                    <a:pt x="7411" y="4498"/>
                    <a:pt x="7393" y="4480"/>
                  </a:cubicBezTo>
                  <a:lnTo>
                    <a:pt x="7153" y="4235"/>
                  </a:lnTo>
                  <a:cubicBezTo>
                    <a:pt x="12293" y="3706"/>
                    <a:pt x="13307" y="1445"/>
                    <a:pt x="13347" y="1348"/>
                  </a:cubicBezTo>
                  <a:cubicBezTo>
                    <a:pt x="13368" y="1295"/>
                    <a:pt x="13328" y="1244"/>
                    <a:pt x="13280" y="1244"/>
                  </a:cubicBezTo>
                  <a:cubicBezTo>
                    <a:pt x="13269" y="1244"/>
                    <a:pt x="13257" y="1247"/>
                    <a:pt x="13246" y="1252"/>
                  </a:cubicBezTo>
                  <a:cubicBezTo>
                    <a:pt x="12358" y="1670"/>
                    <a:pt x="10987" y="1728"/>
                    <a:pt x="10326" y="1728"/>
                  </a:cubicBezTo>
                  <a:cubicBezTo>
                    <a:pt x="10207" y="1728"/>
                    <a:pt x="10110" y="1727"/>
                    <a:pt x="10044" y="1725"/>
                  </a:cubicBezTo>
                  <a:lnTo>
                    <a:pt x="10280" y="1003"/>
                  </a:lnTo>
                  <a:cubicBezTo>
                    <a:pt x="10298" y="951"/>
                    <a:pt x="10258" y="905"/>
                    <a:pt x="10210" y="905"/>
                  </a:cubicBezTo>
                  <a:cubicBezTo>
                    <a:pt x="10197" y="905"/>
                    <a:pt x="10184" y="908"/>
                    <a:pt x="10171" y="915"/>
                  </a:cubicBezTo>
                  <a:cubicBezTo>
                    <a:pt x="9560" y="1284"/>
                    <a:pt x="8967" y="1425"/>
                    <a:pt x="8379" y="1425"/>
                  </a:cubicBezTo>
                  <a:cubicBezTo>
                    <a:pt x="7468" y="1425"/>
                    <a:pt x="6570" y="1087"/>
                    <a:pt x="5639" y="736"/>
                  </a:cubicBezTo>
                  <a:cubicBezTo>
                    <a:pt x="4681" y="374"/>
                    <a:pt x="3692" y="1"/>
                    <a:pt x="26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-1004000" y="1845617"/>
              <a:ext cx="1565436" cy="162916"/>
            </a:xfrm>
            <a:custGeom>
              <a:avLst/>
              <a:gdLst/>
              <a:ahLst/>
              <a:cxnLst/>
              <a:rect l="l" t="t" r="r" b="b"/>
              <a:pathLst>
                <a:path w="16432" h="1710" extrusionOk="0">
                  <a:moveTo>
                    <a:pt x="16328" y="1"/>
                  </a:moveTo>
                  <a:cubicBezTo>
                    <a:pt x="16310" y="1"/>
                    <a:pt x="16291" y="8"/>
                    <a:pt x="16275" y="26"/>
                  </a:cubicBezTo>
                  <a:cubicBezTo>
                    <a:pt x="16262" y="39"/>
                    <a:pt x="15155" y="1251"/>
                    <a:pt x="12054" y="1535"/>
                  </a:cubicBezTo>
                  <a:cubicBezTo>
                    <a:pt x="11864" y="1553"/>
                    <a:pt x="11659" y="1561"/>
                    <a:pt x="11441" y="1561"/>
                  </a:cubicBezTo>
                  <a:cubicBezTo>
                    <a:pt x="10146" y="1561"/>
                    <a:pt x="8395" y="1274"/>
                    <a:pt x="6691" y="997"/>
                  </a:cubicBezTo>
                  <a:cubicBezTo>
                    <a:pt x="4919" y="705"/>
                    <a:pt x="3204" y="425"/>
                    <a:pt x="1919" y="425"/>
                  </a:cubicBezTo>
                  <a:cubicBezTo>
                    <a:pt x="1085" y="425"/>
                    <a:pt x="431" y="543"/>
                    <a:pt x="59" y="853"/>
                  </a:cubicBezTo>
                  <a:cubicBezTo>
                    <a:pt x="0" y="905"/>
                    <a:pt x="49" y="990"/>
                    <a:pt x="111" y="990"/>
                  </a:cubicBezTo>
                  <a:cubicBezTo>
                    <a:pt x="127" y="990"/>
                    <a:pt x="144" y="984"/>
                    <a:pt x="160" y="971"/>
                  </a:cubicBezTo>
                  <a:cubicBezTo>
                    <a:pt x="498" y="687"/>
                    <a:pt x="1123" y="579"/>
                    <a:pt x="1919" y="579"/>
                  </a:cubicBezTo>
                  <a:cubicBezTo>
                    <a:pt x="3211" y="579"/>
                    <a:pt x="4956" y="864"/>
                    <a:pt x="6665" y="1146"/>
                  </a:cubicBezTo>
                  <a:cubicBezTo>
                    <a:pt x="8379" y="1426"/>
                    <a:pt x="10138" y="1710"/>
                    <a:pt x="11450" y="1710"/>
                  </a:cubicBezTo>
                  <a:cubicBezTo>
                    <a:pt x="11669" y="1710"/>
                    <a:pt x="11874" y="1706"/>
                    <a:pt x="12067" y="1684"/>
                  </a:cubicBezTo>
                  <a:cubicBezTo>
                    <a:pt x="15238" y="1395"/>
                    <a:pt x="16341" y="179"/>
                    <a:pt x="16389" y="126"/>
                  </a:cubicBezTo>
                  <a:cubicBezTo>
                    <a:pt x="16431" y="67"/>
                    <a:pt x="16383" y="1"/>
                    <a:pt x="163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-237820" y="1820180"/>
              <a:ext cx="154714" cy="356796"/>
            </a:xfrm>
            <a:custGeom>
              <a:avLst/>
              <a:gdLst/>
              <a:ahLst/>
              <a:cxnLst/>
              <a:rect l="l" t="t" r="r" b="b"/>
              <a:pathLst>
                <a:path w="1624" h="3745" extrusionOk="0">
                  <a:moveTo>
                    <a:pt x="1516" y="1"/>
                  </a:moveTo>
                  <a:cubicBezTo>
                    <a:pt x="1498" y="1"/>
                    <a:pt x="1478" y="8"/>
                    <a:pt x="1461" y="26"/>
                  </a:cubicBezTo>
                  <a:lnTo>
                    <a:pt x="27" y="1518"/>
                  </a:lnTo>
                  <a:cubicBezTo>
                    <a:pt x="9" y="1540"/>
                    <a:pt x="0" y="1575"/>
                    <a:pt x="14" y="1601"/>
                  </a:cubicBezTo>
                  <a:lnTo>
                    <a:pt x="932" y="3696"/>
                  </a:lnTo>
                  <a:cubicBezTo>
                    <a:pt x="945" y="3727"/>
                    <a:pt x="972" y="3744"/>
                    <a:pt x="1002" y="3744"/>
                  </a:cubicBezTo>
                  <a:cubicBezTo>
                    <a:pt x="1055" y="3744"/>
                    <a:pt x="1094" y="3687"/>
                    <a:pt x="1072" y="3639"/>
                  </a:cubicBezTo>
                  <a:lnTo>
                    <a:pt x="171" y="1588"/>
                  </a:lnTo>
                  <a:lnTo>
                    <a:pt x="1571" y="131"/>
                  </a:lnTo>
                  <a:cubicBezTo>
                    <a:pt x="1624" y="75"/>
                    <a:pt x="1574" y="1"/>
                    <a:pt x="15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-41559" y="1853144"/>
              <a:ext cx="107748" cy="257140"/>
            </a:xfrm>
            <a:custGeom>
              <a:avLst/>
              <a:gdLst/>
              <a:ahLst/>
              <a:cxnLst/>
              <a:rect l="l" t="t" r="r" b="b"/>
              <a:pathLst>
                <a:path w="1131" h="2699" extrusionOk="0">
                  <a:moveTo>
                    <a:pt x="1024" y="0"/>
                  </a:moveTo>
                  <a:cubicBezTo>
                    <a:pt x="1002" y="0"/>
                    <a:pt x="980" y="10"/>
                    <a:pt x="963" y="34"/>
                  </a:cubicBezTo>
                  <a:lnTo>
                    <a:pt x="18" y="1456"/>
                  </a:lnTo>
                  <a:cubicBezTo>
                    <a:pt x="1" y="1487"/>
                    <a:pt x="1" y="1522"/>
                    <a:pt x="23" y="1548"/>
                  </a:cubicBezTo>
                  <a:lnTo>
                    <a:pt x="902" y="2672"/>
                  </a:lnTo>
                  <a:cubicBezTo>
                    <a:pt x="915" y="2690"/>
                    <a:pt x="937" y="2698"/>
                    <a:pt x="959" y="2698"/>
                  </a:cubicBezTo>
                  <a:cubicBezTo>
                    <a:pt x="976" y="2698"/>
                    <a:pt x="994" y="2694"/>
                    <a:pt x="1007" y="2685"/>
                  </a:cubicBezTo>
                  <a:cubicBezTo>
                    <a:pt x="1038" y="2659"/>
                    <a:pt x="1046" y="2611"/>
                    <a:pt x="1020" y="2580"/>
                  </a:cubicBezTo>
                  <a:lnTo>
                    <a:pt x="171" y="1500"/>
                  </a:lnTo>
                  <a:lnTo>
                    <a:pt x="1090" y="122"/>
                  </a:lnTo>
                  <a:cubicBezTo>
                    <a:pt x="1130" y="60"/>
                    <a:pt x="1078" y="0"/>
                    <a:pt x="10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7619" y="1851810"/>
              <a:ext cx="106319" cy="241802"/>
            </a:xfrm>
            <a:custGeom>
              <a:avLst/>
              <a:gdLst/>
              <a:ahLst/>
              <a:cxnLst/>
              <a:rect l="l" t="t" r="r" b="b"/>
              <a:pathLst>
                <a:path w="1116" h="2538" extrusionOk="0">
                  <a:moveTo>
                    <a:pt x="1009" y="0"/>
                  </a:moveTo>
                  <a:cubicBezTo>
                    <a:pt x="985" y="0"/>
                    <a:pt x="962" y="12"/>
                    <a:pt x="946" y="40"/>
                  </a:cubicBezTo>
                  <a:lnTo>
                    <a:pt x="18" y="1483"/>
                  </a:lnTo>
                  <a:cubicBezTo>
                    <a:pt x="1" y="1509"/>
                    <a:pt x="1" y="1549"/>
                    <a:pt x="23" y="1571"/>
                  </a:cubicBezTo>
                  <a:lnTo>
                    <a:pt x="775" y="2511"/>
                  </a:lnTo>
                  <a:cubicBezTo>
                    <a:pt x="793" y="2529"/>
                    <a:pt x="815" y="2537"/>
                    <a:pt x="836" y="2537"/>
                  </a:cubicBezTo>
                  <a:cubicBezTo>
                    <a:pt x="854" y="2537"/>
                    <a:pt x="867" y="2533"/>
                    <a:pt x="880" y="2520"/>
                  </a:cubicBezTo>
                  <a:cubicBezTo>
                    <a:pt x="915" y="2494"/>
                    <a:pt x="919" y="2450"/>
                    <a:pt x="893" y="2415"/>
                  </a:cubicBezTo>
                  <a:lnTo>
                    <a:pt x="171" y="1522"/>
                  </a:lnTo>
                  <a:lnTo>
                    <a:pt x="1073" y="118"/>
                  </a:lnTo>
                  <a:cubicBezTo>
                    <a:pt x="1115" y="60"/>
                    <a:pt x="1062" y="0"/>
                    <a:pt x="10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-472476" y="1752060"/>
              <a:ext cx="320575" cy="430727"/>
            </a:xfrm>
            <a:custGeom>
              <a:avLst/>
              <a:gdLst/>
              <a:ahLst/>
              <a:cxnLst/>
              <a:rect l="l" t="t" r="r" b="b"/>
              <a:pathLst>
                <a:path w="3365" h="4521" extrusionOk="0">
                  <a:moveTo>
                    <a:pt x="2100" y="159"/>
                  </a:moveTo>
                  <a:lnTo>
                    <a:pt x="2232" y="181"/>
                  </a:lnTo>
                  <a:cubicBezTo>
                    <a:pt x="2538" y="282"/>
                    <a:pt x="2844" y="400"/>
                    <a:pt x="3141" y="509"/>
                  </a:cubicBezTo>
                  <a:lnTo>
                    <a:pt x="1387" y="2132"/>
                  </a:lnTo>
                  <a:cubicBezTo>
                    <a:pt x="1361" y="2154"/>
                    <a:pt x="1357" y="2189"/>
                    <a:pt x="1374" y="2220"/>
                  </a:cubicBezTo>
                  <a:lnTo>
                    <a:pt x="2520" y="4367"/>
                  </a:lnTo>
                  <a:cubicBezTo>
                    <a:pt x="2131" y="4367"/>
                    <a:pt x="1742" y="4332"/>
                    <a:pt x="1357" y="4271"/>
                  </a:cubicBezTo>
                  <a:lnTo>
                    <a:pt x="176" y="1878"/>
                  </a:lnTo>
                  <a:lnTo>
                    <a:pt x="2100" y="159"/>
                  </a:lnTo>
                  <a:close/>
                  <a:moveTo>
                    <a:pt x="2078" y="0"/>
                  </a:moveTo>
                  <a:cubicBezTo>
                    <a:pt x="2060" y="0"/>
                    <a:pt x="2044" y="6"/>
                    <a:pt x="2030" y="19"/>
                  </a:cubicBezTo>
                  <a:lnTo>
                    <a:pt x="31" y="1800"/>
                  </a:lnTo>
                  <a:cubicBezTo>
                    <a:pt x="9" y="1826"/>
                    <a:pt x="1" y="1861"/>
                    <a:pt x="14" y="1891"/>
                  </a:cubicBezTo>
                  <a:lnTo>
                    <a:pt x="1239" y="4372"/>
                  </a:lnTo>
                  <a:cubicBezTo>
                    <a:pt x="1252" y="4394"/>
                    <a:pt x="1269" y="4407"/>
                    <a:pt x="1296" y="4411"/>
                  </a:cubicBezTo>
                  <a:cubicBezTo>
                    <a:pt x="1737" y="4485"/>
                    <a:pt x="2184" y="4520"/>
                    <a:pt x="2630" y="4520"/>
                  </a:cubicBezTo>
                  <a:cubicBezTo>
                    <a:pt x="2660" y="4520"/>
                    <a:pt x="2695" y="4507"/>
                    <a:pt x="2713" y="4481"/>
                  </a:cubicBezTo>
                  <a:cubicBezTo>
                    <a:pt x="2726" y="4459"/>
                    <a:pt x="2726" y="4429"/>
                    <a:pt x="2713" y="4407"/>
                  </a:cubicBezTo>
                  <a:lnTo>
                    <a:pt x="1536" y="2198"/>
                  </a:lnTo>
                  <a:lnTo>
                    <a:pt x="3334" y="535"/>
                  </a:lnTo>
                  <a:cubicBezTo>
                    <a:pt x="3356" y="518"/>
                    <a:pt x="3365" y="492"/>
                    <a:pt x="3360" y="465"/>
                  </a:cubicBezTo>
                  <a:cubicBezTo>
                    <a:pt x="3351" y="439"/>
                    <a:pt x="3334" y="417"/>
                    <a:pt x="3312" y="409"/>
                  </a:cubicBezTo>
                  <a:lnTo>
                    <a:pt x="3233" y="382"/>
                  </a:lnTo>
                  <a:cubicBezTo>
                    <a:pt x="2923" y="264"/>
                    <a:pt x="2603" y="142"/>
                    <a:pt x="2271" y="32"/>
                  </a:cubicBezTo>
                  <a:lnTo>
                    <a:pt x="2096" y="2"/>
                  </a:lnTo>
                  <a:cubicBezTo>
                    <a:pt x="2090" y="1"/>
                    <a:pt x="2084" y="0"/>
                    <a:pt x="2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3515" y="1882107"/>
              <a:ext cx="100507" cy="25628"/>
            </a:xfrm>
            <a:custGeom>
              <a:avLst/>
              <a:gdLst/>
              <a:ahLst/>
              <a:cxnLst/>
              <a:rect l="l" t="t" r="r" b="b"/>
              <a:pathLst>
                <a:path w="1055" h="269" extrusionOk="0">
                  <a:moveTo>
                    <a:pt x="106" y="1"/>
                  </a:moveTo>
                  <a:cubicBezTo>
                    <a:pt x="16" y="1"/>
                    <a:pt x="0" y="138"/>
                    <a:pt x="96" y="150"/>
                  </a:cubicBezTo>
                  <a:lnTo>
                    <a:pt x="945" y="264"/>
                  </a:lnTo>
                  <a:lnTo>
                    <a:pt x="954" y="264"/>
                  </a:lnTo>
                  <a:lnTo>
                    <a:pt x="949" y="268"/>
                  </a:lnTo>
                  <a:cubicBezTo>
                    <a:pt x="1046" y="268"/>
                    <a:pt x="1054" y="128"/>
                    <a:pt x="963" y="120"/>
                  </a:cubicBezTo>
                  <a:lnTo>
                    <a:pt x="118" y="2"/>
                  </a:lnTo>
                  <a:cubicBezTo>
                    <a:pt x="114" y="1"/>
                    <a:pt x="110" y="1"/>
                    <a:pt x="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885" y="1932601"/>
              <a:ext cx="98697" cy="30106"/>
            </a:xfrm>
            <a:custGeom>
              <a:avLst/>
              <a:gdLst/>
              <a:ahLst/>
              <a:cxnLst/>
              <a:rect l="l" t="t" r="r" b="b"/>
              <a:pathLst>
                <a:path w="1036" h="316" extrusionOk="0">
                  <a:moveTo>
                    <a:pt x="88" y="0"/>
                  </a:moveTo>
                  <a:cubicBezTo>
                    <a:pt x="52" y="0"/>
                    <a:pt x="17" y="26"/>
                    <a:pt x="9" y="62"/>
                  </a:cubicBezTo>
                  <a:cubicBezTo>
                    <a:pt x="1" y="106"/>
                    <a:pt x="31" y="145"/>
                    <a:pt x="71" y="150"/>
                  </a:cubicBezTo>
                  <a:lnTo>
                    <a:pt x="915" y="316"/>
                  </a:lnTo>
                  <a:lnTo>
                    <a:pt x="932" y="316"/>
                  </a:lnTo>
                  <a:cubicBezTo>
                    <a:pt x="934" y="316"/>
                    <a:pt x="935" y="316"/>
                    <a:pt x="937" y="316"/>
                  </a:cubicBezTo>
                  <a:cubicBezTo>
                    <a:pt x="1025" y="316"/>
                    <a:pt x="1036" y="184"/>
                    <a:pt x="945" y="167"/>
                  </a:cubicBezTo>
                  <a:lnTo>
                    <a:pt x="97" y="1"/>
                  </a:lnTo>
                  <a:cubicBezTo>
                    <a:pt x="94" y="1"/>
                    <a:pt x="91" y="0"/>
                    <a:pt x="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-5737" y="2028064"/>
              <a:ext cx="107271" cy="21817"/>
            </a:xfrm>
            <a:custGeom>
              <a:avLst/>
              <a:gdLst/>
              <a:ahLst/>
              <a:cxnLst/>
              <a:rect l="l" t="t" r="r" b="b"/>
              <a:pathLst>
                <a:path w="1126" h="229" extrusionOk="0">
                  <a:moveTo>
                    <a:pt x="1050" y="0"/>
                  </a:moveTo>
                  <a:cubicBezTo>
                    <a:pt x="1047" y="0"/>
                    <a:pt x="1045" y="0"/>
                    <a:pt x="1042" y="1"/>
                  </a:cubicBezTo>
                  <a:lnTo>
                    <a:pt x="93" y="75"/>
                  </a:lnTo>
                  <a:cubicBezTo>
                    <a:pt x="1" y="88"/>
                    <a:pt x="5" y="224"/>
                    <a:pt x="97" y="228"/>
                  </a:cubicBezTo>
                  <a:lnTo>
                    <a:pt x="106" y="228"/>
                  </a:lnTo>
                  <a:lnTo>
                    <a:pt x="1051" y="154"/>
                  </a:lnTo>
                  <a:cubicBezTo>
                    <a:pt x="1095" y="149"/>
                    <a:pt x="1125" y="110"/>
                    <a:pt x="1121" y="71"/>
                  </a:cubicBezTo>
                  <a:cubicBezTo>
                    <a:pt x="1121" y="30"/>
                    <a:pt x="1086" y="0"/>
                    <a:pt x="10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2654" y="2055408"/>
              <a:ext cx="101650" cy="31535"/>
            </a:xfrm>
            <a:custGeom>
              <a:avLst/>
              <a:gdLst/>
              <a:ahLst/>
              <a:cxnLst/>
              <a:rect l="l" t="t" r="r" b="b"/>
              <a:pathLst>
                <a:path w="1067" h="331" extrusionOk="0">
                  <a:moveTo>
                    <a:pt x="965" y="1"/>
                  </a:moveTo>
                  <a:cubicBezTo>
                    <a:pt x="960" y="1"/>
                    <a:pt x="955" y="1"/>
                    <a:pt x="950" y="2"/>
                  </a:cubicBezTo>
                  <a:lnTo>
                    <a:pt x="88" y="182"/>
                  </a:lnTo>
                  <a:cubicBezTo>
                    <a:pt x="0" y="199"/>
                    <a:pt x="14" y="330"/>
                    <a:pt x="105" y="330"/>
                  </a:cubicBezTo>
                  <a:lnTo>
                    <a:pt x="119" y="330"/>
                  </a:lnTo>
                  <a:lnTo>
                    <a:pt x="980" y="151"/>
                  </a:lnTo>
                  <a:cubicBezTo>
                    <a:pt x="1067" y="126"/>
                    <a:pt x="1045" y="1"/>
                    <a:pt x="9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-401593" y="1769780"/>
              <a:ext cx="193488" cy="405099"/>
            </a:xfrm>
            <a:custGeom>
              <a:avLst/>
              <a:gdLst/>
              <a:ahLst/>
              <a:cxnLst/>
              <a:rect l="l" t="t" r="r" b="b"/>
              <a:pathLst>
                <a:path w="2031" h="4252" extrusionOk="0">
                  <a:moveTo>
                    <a:pt x="1917" y="0"/>
                  </a:moveTo>
                  <a:cubicBezTo>
                    <a:pt x="1898" y="0"/>
                    <a:pt x="1877" y="9"/>
                    <a:pt x="1859" y="30"/>
                  </a:cubicBezTo>
                  <a:lnTo>
                    <a:pt x="31" y="1745"/>
                  </a:lnTo>
                  <a:cubicBezTo>
                    <a:pt x="9" y="1767"/>
                    <a:pt x="0" y="1802"/>
                    <a:pt x="18" y="1832"/>
                  </a:cubicBezTo>
                  <a:lnTo>
                    <a:pt x="1160" y="4208"/>
                  </a:lnTo>
                  <a:cubicBezTo>
                    <a:pt x="1173" y="4234"/>
                    <a:pt x="1199" y="4251"/>
                    <a:pt x="1230" y="4251"/>
                  </a:cubicBezTo>
                  <a:cubicBezTo>
                    <a:pt x="1238" y="4247"/>
                    <a:pt x="1251" y="4247"/>
                    <a:pt x="1260" y="4243"/>
                  </a:cubicBezTo>
                  <a:cubicBezTo>
                    <a:pt x="1300" y="4221"/>
                    <a:pt x="1313" y="4177"/>
                    <a:pt x="1295" y="4142"/>
                  </a:cubicBezTo>
                  <a:lnTo>
                    <a:pt x="175" y="1815"/>
                  </a:lnTo>
                  <a:lnTo>
                    <a:pt x="1964" y="139"/>
                  </a:lnTo>
                  <a:cubicBezTo>
                    <a:pt x="2031" y="86"/>
                    <a:pt x="1979" y="0"/>
                    <a:pt x="1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-536594" y="1735768"/>
              <a:ext cx="225975" cy="428250"/>
            </a:xfrm>
            <a:custGeom>
              <a:avLst/>
              <a:gdLst/>
              <a:ahLst/>
              <a:cxnLst/>
              <a:rect l="l" t="t" r="r" b="b"/>
              <a:pathLst>
                <a:path w="2372" h="4495" extrusionOk="0">
                  <a:moveTo>
                    <a:pt x="2083" y="1"/>
                  </a:moveTo>
                  <a:cubicBezTo>
                    <a:pt x="1854" y="1"/>
                    <a:pt x="1487" y="53"/>
                    <a:pt x="1242" y="352"/>
                  </a:cubicBezTo>
                  <a:cubicBezTo>
                    <a:pt x="989" y="658"/>
                    <a:pt x="1011" y="912"/>
                    <a:pt x="1050" y="1048"/>
                  </a:cubicBezTo>
                  <a:cubicBezTo>
                    <a:pt x="801" y="1083"/>
                    <a:pt x="193" y="1240"/>
                    <a:pt x="66" y="1914"/>
                  </a:cubicBezTo>
                  <a:cubicBezTo>
                    <a:pt x="66" y="1918"/>
                    <a:pt x="0" y="2622"/>
                    <a:pt x="665" y="2977"/>
                  </a:cubicBezTo>
                  <a:cubicBezTo>
                    <a:pt x="591" y="3200"/>
                    <a:pt x="595" y="3440"/>
                    <a:pt x="678" y="3663"/>
                  </a:cubicBezTo>
                  <a:cubicBezTo>
                    <a:pt x="809" y="4005"/>
                    <a:pt x="1120" y="4285"/>
                    <a:pt x="1605" y="4486"/>
                  </a:cubicBezTo>
                  <a:cubicBezTo>
                    <a:pt x="1614" y="4490"/>
                    <a:pt x="1623" y="4490"/>
                    <a:pt x="1636" y="4495"/>
                  </a:cubicBezTo>
                  <a:lnTo>
                    <a:pt x="1636" y="4490"/>
                  </a:lnTo>
                  <a:cubicBezTo>
                    <a:pt x="1638" y="4490"/>
                    <a:pt x="1639" y="4490"/>
                    <a:pt x="1641" y="4490"/>
                  </a:cubicBezTo>
                  <a:cubicBezTo>
                    <a:pt x="1720" y="4490"/>
                    <a:pt x="1740" y="4380"/>
                    <a:pt x="1667" y="4346"/>
                  </a:cubicBezTo>
                  <a:cubicBezTo>
                    <a:pt x="1220" y="4158"/>
                    <a:pt x="936" y="3913"/>
                    <a:pt x="822" y="3611"/>
                  </a:cubicBezTo>
                  <a:cubicBezTo>
                    <a:pt x="744" y="3405"/>
                    <a:pt x="748" y="3178"/>
                    <a:pt x="831" y="2972"/>
                  </a:cubicBezTo>
                  <a:cubicBezTo>
                    <a:pt x="849" y="2933"/>
                    <a:pt x="831" y="2889"/>
                    <a:pt x="792" y="2872"/>
                  </a:cubicBezTo>
                  <a:cubicBezTo>
                    <a:pt x="424" y="2710"/>
                    <a:pt x="193" y="2338"/>
                    <a:pt x="214" y="1936"/>
                  </a:cubicBezTo>
                  <a:cubicBezTo>
                    <a:pt x="350" y="1214"/>
                    <a:pt x="1129" y="1188"/>
                    <a:pt x="1164" y="1188"/>
                  </a:cubicBezTo>
                  <a:cubicBezTo>
                    <a:pt x="1190" y="1188"/>
                    <a:pt x="1216" y="1170"/>
                    <a:pt x="1229" y="1144"/>
                  </a:cubicBezTo>
                  <a:cubicBezTo>
                    <a:pt x="1242" y="1122"/>
                    <a:pt x="1238" y="1091"/>
                    <a:pt x="1225" y="1069"/>
                  </a:cubicBezTo>
                  <a:cubicBezTo>
                    <a:pt x="1216" y="1056"/>
                    <a:pt x="1059" y="811"/>
                    <a:pt x="1360" y="444"/>
                  </a:cubicBezTo>
                  <a:cubicBezTo>
                    <a:pt x="1561" y="195"/>
                    <a:pt x="1881" y="152"/>
                    <a:pt x="2080" y="152"/>
                  </a:cubicBezTo>
                  <a:cubicBezTo>
                    <a:pt x="2185" y="152"/>
                    <a:pt x="2256" y="164"/>
                    <a:pt x="2257" y="164"/>
                  </a:cubicBezTo>
                  <a:cubicBezTo>
                    <a:pt x="2262" y="165"/>
                    <a:pt x="2266" y="165"/>
                    <a:pt x="2270" y="165"/>
                  </a:cubicBezTo>
                  <a:cubicBezTo>
                    <a:pt x="2355" y="165"/>
                    <a:pt x="2371" y="40"/>
                    <a:pt x="2288" y="15"/>
                  </a:cubicBezTo>
                  <a:cubicBezTo>
                    <a:pt x="2278" y="14"/>
                    <a:pt x="2198" y="1"/>
                    <a:pt x="20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-99866" y="1847618"/>
              <a:ext cx="55922" cy="43444"/>
            </a:xfrm>
            <a:custGeom>
              <a:avLst/>
              <a:gdLst/>
              <a:ahLst/>
              <a:cxnLst/>
              <a:rect l="l" t="t" r="r" b="b"/>
              <a:pathLst>
                <a:path w="587" h="456" extrusionOk="0">
                  <a:moveTo>
                    <a:pt x="293" y="0"/>
                  </a:moveTo>
                  <a:cubicBezTo>
                    <a:pt x="0" y="0"/>
                    <a:pt x="0" y="455"/>
                    <a:pt x="293" y="455"/>
                  </a:cubicBezTo>
                  <a:cubicBezTo>
                    <a:pt x="587" y="455"/>
                    <a:pt x="587" y="0"/>
                    <a:pt x="2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-151980" y="1907640"/>
              <a:ext cx="55922" cy="43444"/>
            </a:xfrm>
            <a:custGeom>
              <a:avLst/>
              <a:gdLst/>
              <a:ahLst/>
              <a:cxnLst/>
              <a:rect l="l" t="t" r="r" b="b"/>
              <a:pathLst>
                <a:path w="587" h="456" extrusionOk="0">
                  <a:moveTo>
                    <a:pt x="294" y="0"/>
                  </a:moveTo>
                  <a:cubicBezTo>
                    <a:pt x="1" y="0"/>
                    <a:pt x="1" y="455"/>
                    <a:pt x="294" y="455"/>
                  </a:cubicBezTo>
                  <a:cubicBezTo>
                    <a:pt x="582" y="455"/>
                    <a:pt x="587" y="0"/>
                    <a:pt x="2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-177799" y="2008057"/>
              <a:ext cx="55922" cy="43444"/>
            </a:xfrm>
            <a:custGeom>
              <a:avLst/>
              <a:gdLst/>
              <a:ahLst/>
              <a:cxnLst/>
              <a:rect l="l" t="t" r="r" b="b"/>
              <a:pathLst>
                <a:path w="587" h="456" extrusionOk="0">
                  <a:moveTo>
                    <a:pt x="293" y="1"/>
                  </a:moveTo>
                  <a:cubicBezTo>
                    <a:pt x="5" y="1"/>
                    <a:pt x="0" y="456"/>
                    <a:pt x="293" y="456"/>
                  </a:cubicBezTo>
                  <a:cubicBezTo>
                    <a:pt x="587" y="456"/>
                    <a:pt x="587" y="1"/>
                    <a:pt x="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-150265" y="2084751"/>
              <a:ext cx="55922" cy="43063"/>
            </a:xfrm>
            <a:custGeom>
              <a:avLst/>
              <a:gdLst/>
              <a:ahLst/>
              <a:cxnLst/>
              <a:rect l="l" t="t" r="r" b="b"/>
              <a:pathLst>
                <a:path w="587" h="452" extrusionOk="0">
                  <a:moveTo>
                    <a:pt x="293" y="0"/>
                  </a:moveTo>
                  <a:cubicBezTo>
                    <a:pt x="0" y="0"/>
                    <a:pt x="0" y="451"/>
                    <a:pt x="293" y="451"/>
                  </a:cubicBezTo>
                  <a:cubicBezTo>
                    <a:pt x="586" y="451"/>
                    <a:pt x="586" y="0"/>
                    <a:pt x="2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-828794" y="816388"/>
              <a:ext cx="1343653" cy="805434"/>
            </a:xfrm>
            <a:custGeom>
              <a:avLst/>
              <a:gdLst/>
              <a:ahLst/>
              <a:cxnLst/>
              <a:rect l="l" t="t" r="r" b="b"/>
              <a:pathLst>
                <a:path w="14104" h="8454" extrusionOk="0">
                  <a:moveTo>
                    <a:pt x="10009" y="252"/>
                  </a:moveTo>
                  <a:cubicBezTo>
                    <a:pt x="10525" y="252"/>
                    <a:pt x="11033" y="326"/>
                    <a:pt x="11527" y="466"/>
                  </a:cubicBezTo>
                  <a:cubicBezTo>
                    <a:pt x="13115" y="930"/>
                    <a:pt x="13732" y="2259"/>
                    <a:pt x="13784" y="3353"/>
                  </a:cubicBezTo>
                  <a:cubicBezTo>
                    <a:pt x="13850" y="4770"/>
                    <a:pt x="13049" y="6017"/>
                    <a:pt x="11741" y="6529"/>
                  </a:cubicBezTo>
                  <a:cubicBezTo>
                    <a:pt x="11558" y="6603"/>
                    <a:pt x="11365" y="6678"/>
                    <a:pt x="11173" y="6756"/>
                  </a:cubicBezTo>
                  <a:cubicBezTo>
                    <a:pt x="10587" y="6984"/>
                    <a:pt x="9987" y="7216"/>
                    <a:pt x="9336" y="7491"/>
                  </a:cubicBezTo>
                  <a:cubicBezTo>
                    <a:pt x="8182" y="7975"/>
                    <a:pt x="6785" y="8210"/>
                    <a:pt x="5437" y="8210"/>
                  </a:cubicBezTo>
                  <a:cubicBezTo>
                    <a:pt x="3677" y="8210"/>
                    <a:pt x="2001" y="7810"/>
                    <a:pt x="1055" y="7045"/>
                  </a:cubicBezTo>
                  <a:cubicBezTo>
                    <a:pt x="491" y="6586"/>
                    <a:pt x="263" y="6048"/>
                    <a:pt x="377" y="5448"/>
                  </a:cubicBezTo>
                  <a:cubicBezTo>
                    <a:pt x="788" y="3270"/>
                    <a:pt x="2183" y="2758"/>
                    <a:pt x="5556" y="1516"/>
                  </a:cubicBezTo>
                  <a:cubicBezTo>
                    <a:pt x="6195" y="1280"/>
                    <a:pt x="6921" y="1013"/>
                    <a:pt x="7713" y="707"/>
                  </a:cubicBezTo>
                  <a:cubicBezTo>
                    <a:pt x="8443" y="413"/>
                    <a:pt x="9222" y="260"/>
                    <a:pt x="10009" y="252"/>
                  </a:cubicBezTo>
                  <a:close/>
                  <a:moveTo>
                    <a:pt x="10011" y="0"/>
                  </a:moveTo>
                  <a:cubicBezTo>
                    <a:pt x="9232" y="0"/>
                    <a:pt x="8435" y="157"/>
                    <a:pt x="7625" y="470"/>
                  </a:cubicBezTo>
                  <a:cubicBezTo>
                    <a:pt x="6833" y="777"/>
                    <a:pt x="6107" y="1048"/>
                    <a:pt x="5469" y="1280"/>
                  </a:cubicBezTo>
                  <a:cubicBezTo>
                    <a:pt x="2105" y="2522"/>
                    <a:pt x="569" y="3086"/>
                    <a:pt x="132" y="5400"/>
                  </a:cubicBezTo>
                  <a:cubicBezTo>
                    <a:pt x="1" y="6091"/>
                    <a:pt x="263" y="6726"/>
                    <a:pt x="897" y="7237"/>
                  </a:cubicBezTo>
                  <a:cubicBezTo>
                    <a:pt x="1886" y="8038"/>
                    <a:pt x="3631" y="8454"/>
                    <a:pt x="5451" y="8454"/>
                  </a:cubicBezTo>
                  <a:cubicBezTo>
                    <a:pt x="6833" y="8454"/>
                    <a:pt x="8255" y="8217"/>
                    <a:pt x="9432" y="7723"/>
                  </a:cubicBezTo>
                  <a:cubicBezTo>
                    <a:pt x="10079" y="7452"/>
                    <a:pt x="10678" y="7216"/>
                    <a:pt x="11260" y="6988"/>
                  </a:cubicBezTo>
                  <a:cubicBezTo>
                    <a:pt x="11457" y="6914"/>
                    <a:pt x="11650" y="6839"/>
                    <a:pt x="11833" y="6765"/>
                  </a:cubicBezTo>
                  <a:cubicBezTo>
                    <a:pt x="13242" y="6209"/>
                    <a:pt x="14104" y="4867"/>
                    <a:pt x="14034" y="3344"/>
                  </a:cubicBezTo>
                  <a:cubicBezTo>
                    <a:pt x="13964" y="1835"/>
                    <a:pt x="13032" y="645"/>
                    <a:pt x="11597" y="225"/>
                  </a:cubicBezTo>
                  <a:cubicBezTo>
                    <a:pt x="11079" y="75"/>
                    <a:pt x="10549" y="0"/>
                    <a:pt x="100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-367010" y="1014746"/>
              <a:ext cx="762331" cy="460357"/>
            </a:xfrm>
            <a:custGeom>
              <a:avLst/>
              <a:gdLst/>
              <a:ahLst/>
              <a:cxnLst/>
              <a:rect l="l" t="t" r="r" b="b"/>
              <a:pathLst>
                <a:path w="8002" h="4832" extrusionOk="0">
                  <a:moveTo>
                    <a:pt x="5652" y="247"/>
                  </a:moveTo>
                  <a:cubicBezTo>
                    <a:pt x="5932" y="247"/>
                    <a:pt x="6212" y="291"/>
                    <a:pt x="6483" y="370"/>
                  </a:cubicBezTo>
                  <a:cubicBezTo>
                    <a:pt x="7341" y="619"/>
                    <a:pt x="7673" y="1337"/>
                    <a:pt x="7704" y="1932"/>
                  </a:cubicBezTo>
                  <a:cubicBezTo>
                    <a:pt x="7747" y="2684"/>
                    <a:pt x="7301" y="3379"/>
                    <a:pt x="6597" y="3651"/>
                  </a:cubicBezTo>
                  <a:cubicBezTo>
                    <a:pt x="6496" y="3690"/>
                    <a:pt x="6387" y="3734"/>
                    <a:pt x="6278" y="3773"/>
                  </a:cubicBezTo>
                  <a:cubicBezTo>
                    <a:pt x="5954" y="3904"/>
                    <a:pt x="5617" y="4036"/>
                    <a:pt x="5254" y="4189"/>
                  </a:cubicBezTo>
                  <a:cubicBezTo>
                    <a:pt x="4628" y="4450"/>
                    <a:pt x="3858" y="4576"/>
                    <a:pt x="3113" y="4576"/>
                  </a:cubicBezTo>
                  <a:cubicBezTo>
                    <a:pt x="2134" y="4576"/>
                    <a:pt x="1197" y="4358"/>
                    <a:pt x="683" y="3944"/>
                  </a:cubicBezTo>
                  <a:cubicBezTo>
                    <a:pt x="385" y="3703"/>
                    <a:pt x="263" y="3423"/>
                    <a:pt x="324" y="3108"/>
                  </a:cubicBezTo>
                  <a:cubicBezTo>
                    <a:pt x="547" y="1923"/>
                    <a:pt x="1317" y="1638"/>
                    <a:pt x="3181" y="952"/>
                  </a:cubicBezTo>
                  <a:cubicBezTo>
                    <a:pt x="3539" y="820"/>
                    <a:pt x="3946" y="672"/>
                    <a:pt x="4388" y="497"/>
                  </a:cubicBezTo>
                  <a:cubicBezTo>
                    <a:pt x="4790" y="339"/>
                    <a:pt x="5219" y="252"/>
                    <a:pt x="5652" y="247"/>
                  </a:cubicBezTo>
                  <a:close/>
                  <a:moveTo>
                    <a:pt x="5647" y="1"/>
                  </a:moveTo>
                  <a:cubicBezTo>
                    <a:pt x="5206" y="1"/>
                    <a:pt x="4753" y="89"/>
                    <a:pt x="4296" y="265"/>
                  </a:cubicBezTo>
                  <a:cubicBezTo>
                    <a:pt x="3854" y="436"/>
                    <a:pt x="3452" y="589"/>
                    <a:pt x="3093" y="720"/>
                  </a:cubicBezTo>
                  <a:cubicBezTo>
                    <a:pt x="1190" y="1420"/>
                    <a:pt x="324" y="1739"/>
                    <a:pt x="75" y="3060"/>
                  </a:cubicBezTo>
                  <a:cubicBezTo>
                    <a:pt x="0" y="3467"/>
                    <a:pt x="154" y="3839"/>
                    <a:pt x="525" y="4141"/>
                  </a:cubicBezTo>
                  <a:cubicBezTo>
                    <a:pt x="1081" y="4591"/>
                    <a:pt x="2074" y="4832"/>
                    <a:pt x="3106" y="4832"/>
                  </a:cubicBezTo>
                  <a:cubicBezTo>
                    <a:pt x="3885" y="4832"/>
                    <a:pt x="4685" y="4696"/>
                    <a:pt x="5350" y="4416"/>
                  </a:cubicBezTo>
                  <a:cubicBezTo>
                    <a:pt x="5709" y="4267"/>
                    <a:pt x="6046" y="4136"/>
                    <a:pt x="6369" y="4009"/>
                  </a:cubicBezTo>
                  <a:cubicBezTo>
                    <a:pt x="6479" y="3966"/>
                    <a:pt x="6584" y="3926"/>
                    <a:pt x="6689" y="3883"/>
                  </a:cubicBezTo>
                  <a:cubicBezTo>
                    <a:pt x="7489" y="3572"/>
                    <a:pt x="8001" y="2776"/>
                    <a:pt x="7949" y="1918"/>
                  </a:cubicBezTo>
                  <a:cubicBezTo>
                    <a:pt x="7909" y="1052"/>
                    <a:pt x="7371" y="370"/>
                    <a:pt x="6549" y="129"/>
                  </a:cubicBezTo>
                  <a:cubicBezTo>
                    <a:pt x="6255" y="43"/>
                    <a:pt x="5954" y="1"/>
                    <a:pt x="56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27705" y="225127"/>
              <a:ext cx="983256" cy="839255"/>
            </a:xfrm>
            <a:custGeom>
              <a:avLst/>
              <a:gdLst/>
              <a:ahLst/>
              <a:cxnLst/>
              <a:rect l="l" t="t" r="r" b="b"/>
              <a:pathLst>
                <a:path w="10321" h="8809" extrusionOk="0">
                  <a:moveTo>
                    <a:pt x="5316" y="1"/>
                  </a:moveTo>
                  <a:cubicBezTo>
                    <a:pt x="4194" y="1"/>
                    <a:pt x="2126" y="418"/>
                    <a:pt x="1152" y="3286"/>
                  </a:cubicBezTo>
                  <a:cubicBezTo>
                    <a:pt x="1" y="6667"/>
                    <a:pt x="1892" y="8808"/>
                    <a:pt x="4584" y="8808"/>
                  </a:cubicBezTo>
                  <a:cubicBezTo>
                    <a:pt x="5113" y="8808"/>
                    <a:pt x="5674" y="8726"/>
                    <a:pt x="6248" y="8553"/>
                  </a:cubicBezTo>
                  <a:cubicBezTo>
                    <a:pt x="9743" y="7499"/>
                    <a:pt x="10321" y="1401"/>
                    <a:pt x="6078" y="71"/>
                  </a:cubicBezTo>
                  <a:cubicBezTo>
                    <a:pt x="6078" y="71"/>
                    <a:pt x="5777" y="1"/>
                    <a:pt x="5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945366" y="312682"/>
              <a:ext cx="683925" cy="703969"/>
            </a:xfrm>
            <a:custGeom>
              <a:avLst/>
              <a:gdLst/>
              <a:ahLst/>
              <a:cxnLst/>
              <a:rect l="l" t="t" r="r" b="b"/>
              <a:pathLst>
                <a:path w="7179" h="7389" extrusionOk="0">
                  <a:moveTo>
                    <a:pt x="4043" y="166"/>
                  </a:moveTo>
                  <a:cubicBezTo>
                    <a:pt x="4235" y="166"/>
                    <a:pt x="4427" y="188"/>
                    <a:pt x="4615" y="228"/>
                  </a:cubicBezTo>
                  <a:cubicBezTo>
                    <a:pt x="6382" y="784"/>
                    <a:pt x="7004" y="2337"/>
                    <a:pt x="6999" y="3609"/>
                  </a:cubicBezTo>
                  <a:cubicBezTo>
                    <a:pt x="6991" y="5211"/>
                    <a:pt x="6063" y="6610"/>
                    <a:pt x="4751" y="7004"/>
                  </a:cubicBezTo>
                  <a:cubicBezTo>
                    <a:pt x="4288" y="7143"/>
                    <a:pt x="3834" y="7211"/>
                    <a:pt x="3404" y="7211"/>
                  </a:cubicBezTo>
                  <a:cubicBezTo>
                    <a:pt x="2506" y="7211"/>
                    <a:pt x="1711" y="6913"/>
                    <a:pt x="1155" y="6339"/>
                  </a:cubicBezTo>
                  <a:cubicBezTo>
                    <a:pt x="359" y="5512"/>
                    <a:pt x="193" y="4257"/>
                    <a:pt x="683" y="2805"/>
                  </a:cubicBezTo>
                  <a:cubicBezTo>
                    <a:pt x="1461" y="508"/>
                    <a:pt x="3089" y="167"/>
                    <a:pt x="3990" y="167"/>
                  </a:cubicBezTo>
                  <a:cubicBezTo>
                    <a:pt x="4007" y="166"/>
                    <a:pt x="4025" y="166"/>
                    <a:pt x="4043" y="166"/>
                  </a:cubicBezTo>
                  <a:close/>
                  <a:moveTo>
                    <a:pt x="4033" y="1"/>
                  </a:moveTo>
                  <a:cubicBezTo>
                    <a:pt x="3091" y="1"/>
                    <a:pt x="1335" y="347"/>
                    <a:pt x="516" y="2748"/>
                  </a:cubicBezTo>
                  <a:cubicBezTo>
                    <a:pt x="0" y="4266"/>
                    <a:pt x="184" y="5587"/>
                    <a:pt x="1033" y="6462"/>
                  </a:cubicBezTo>
                  <a:cubicBezTo>
                    <a:pt x="1619" y="7070"/>
                    <a:pt x="2459" y="7389"/>
                    <a:pt x="3404" y="7389"/>
                  </a:cubicBezTo>
                  <a:cubicBezTo>
                    <a:pt x="3880" y="7385"/>
                    <a:pt x="4348" y="7310"/>
                    <a:pt x="4803" y="7170"/>
                  </a:cubicBezTo>
                  <a:cubicBezTo>
                    <a:pt x="6190" y="6755"/>
                    <a:pt x="7165" y="5289"/>
                    <a:pt x="7174" y="3605"/>
                  </a:cubicBezTo>
                  <a:cubicBezTo>
                    <a:pt x="7179" y="2275"/>
                    <a:pt x="6527" y="639"/>
                    <a:pt x="4663" y="58"/>
                  </a:cubicBezTo>
                  <a:lnTo>
                    <a:pt x="4659" y="58"/>
                  </a:lnTo>
                  <a:cubicBezTo>
                    <a:pt x="4650" y="55"/>
                    <a:pt x="4405" y="1"/>
                    <a:pt x="40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54845" y="-61643"/>
              <a:ext cx="1472454" cy="1441378"/>
            </a:xfrm>
            <a:custGeom>
              <a:avLst/>
              <a:gdLst/>
              <a:ahLst/>
              <a:cxnLst/>
              <a:rect l="l" t="t" r="r" b="b"/>
              <a:pathLst>
                <a:path w="15456" h="15129" extrusionOk="0">
                  <a:moveTo>
                    <a:pt x="7459" y="176"/>
                  </a:moveTo>
                  <a:cubicBezTo>
                    <a:pt x="8544" y="181"/>
                    <a:pt x="9620" y="382"/>
                    <a:pt x="10639" y="767"/>
                  </a:cubicBezTo>
                  <a:lnTo>
                    <a:pt x="10643" y="767"/>
                  </a:lnTo>
                  <a:cubicBezTo>
                    <a:pt x="13570" y="1834"/>
                    <a:pt x="15276" y="4319"/>
                    <a:pt x="15215" y="7407"/>
                  </a:cubicBezTo>
                  <a:cubicBezTo>
                    <a:pt x="15149" y="10662"/>
                    <a:pt x="13097" y="13580"/>
                    <a:pt x="10232" y="14498"/>
                  </a:cubicBezTo>
                  <a:cubicBezTo>
                    <a:pt x="9282" y="14802"/>
                    <a:pt x="8341" y="14952"/>
                    <a:pt x="7442" y="14952"/>
                  </a:cubicBezTo>
                  <a:cubicBezTo>
                    <a:pt x="5522" y="14952"/>
                    <a:pt x="3786" y="14272"/>
                    <a:pt x="2529" y="12967"/>
                  </a:cubicBezTo>
                  <a:cubicBezTo>
                    <a:pt x="613" y="10977"/>
                    <a:pt x="184" y="7985"/>
                    <a:pt x="1357" y="4756"/>
                  </a:cubicBezTo>
                  <a:cubicBezTo>
                    <a:pt x="2083" y="2753"/>
                    <a:pt x="3251" y="1384"/>
                    <a:pt x="4825" y="693"/>
                  </a:cubicBezTo>
                  <a:cubicBezTo>
                    <a:pt x="5709" y="308"/>
                    <a:pt x="6623" y="176"/>
                    <a:pt x="7459" y="176"/>
                  </a:cubicBezTo>
                  <a:close/>
                  <a:moveTo>
                    <a:pt x="7458" y="0"/>
                  </a:moveTo>
                  <a:cubicBezTo>
                    <a:pt x="6601" y="0"/>
                    <a:pt x="5664" y="135"/>
                    <a:pt x="4760" y="531"/>
                  </a:cubicBezTo>
                  <a:cubicBezTo>
                    <a:pt x="3137" y="1244"/>
                    <a:pt x="1934" y="2644"/>
                    <a:pt x="1190" y="4700"/>
                  </a:cubicBezTo>
                  <a:cubicBezTo>
                    <a:pt x="0" y="7993"/>
                    <a:pt x="438" y="11051"/>
                    <a:pt x="2406" y="13090"/>
                  </a:cubicBezTo>
                  <a:cubicBezTo>
                    <a:pt x="3692" y="14428"/>
                    <a:pt x="5473" y="15128"/>
                    <a:pt x="7441" y="15128"/>
                  </a:cubicBezTo>
                  <a:cubicBezTo>
                    <a:pt x="8408" y="15119"/>
                    <a:pt x="9366" y="14962"/>
                    <a:pt x="10285" y="14664"/>
                  </a:cubicBezTo>
                  <a:cubicBezTo>
                    <a:pt x="13224" y="13719"/>
                    <a:pt x="15324" y="10736"/>
                    <a:pt x="15390" y="7407"/>
                  </a:cubicBezTo>
                  <a:cubicBezTo>
                    <a:pt x="15455" y="4240"/>
                    <a:pt x="13705" y="1699"/>
                    <a:pt x="10705" y="596"/>
                  </a:cubicBezTo>
                  <a:cubicBezTo>
                    <a:pt x="10640" y="570"/>
                    <a:pt x="9221" y="0"/>
                    <a:pt x="7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082082" y="449113"/>
              <a:ext cx="418891" cy="430918"/>
            </a:xfrm>
            <a:custGeom>
              <a:avLst/>
              <a:gdLst/>
              <a:ahLst/>
              <a:cxnLst/>
              <a:rect l="l" t="t" r="r" b="b"/>
              <a:pathLst>
                <a:path w="4397" h="4523" extrusionOk="0">
                  <a:moveTo>
                    <a:pt x="2441" y="170"/>
                  </a:moveTo>
                  <a:cubicBezTo>
                    <a:pt x="2563" y="170"/>
                    <a:pt x="2690" y="183"/>
                    <a:pt x="2808" y="205"/>
                  </a:cubicBezTo>
                  <a:cubicBezTo>
                    <a:pt x="3854" y="537"/>
                    <a:pt x="4221" y="1456"/>
                    <a:pt x="4221" y="2208"/>
                  </a:cubicBezTo>
                  <a:cubicBezTo>
                    <a:pt x="4213" y="3162"/>
                    <a:pt x="3666" y="3988"/>
                    <a:pt x="2892" y="4220"/>
                  </a:cubicBezTo>
                  <a:cubicBezTo>
                    <a:pt x="2615" y="4304"/>
                    <a:pt x="2344" y="4345"/>
                    <a:pt x="2088" y="4345"/>
                  </a:cubicBezTo>
                  <a:cubicBezTo>
                    <a:pt x="1555" y="4345"/>
                    <a:pt x="1086" y="4168"/>
                    <a:pt x="761" y="3831"/>
                  </a:cubicBezTo>
                  <a:cubicBezTo>
                    <a:pt x="289" y="3341"/>
                    <a:pt x="188" y="2597"/>
                    <a:pt x="481" y="1736"/>
                  </a:cubicBezTo>
                  <a:cubicBezTo>
                    <a:pt x="945" y="375"/>
                    <a:pt x="1912" y="170"/>
                    <a:pt x="2441" y="170"/>
                  </a:cubicBezTo>
                  <a:close/>
                  <a:moveTo>
                    <a:pt x="2468" y="0"/>
                  </a:moveTo>
                  <a:cubicBezTo>
                    <a:pt x="1891" y="0"/>
                    <a:pt x="814" y="211"/>
                    <a:pt x="315" y="1679"/>
                  </a:cubicBezTo>
                  <a:cubicBezTo>
                    <a:pt x="0" y="2606"/>
                    <a:pt x="114" y="3415"/>
                    <a:pt x="634" y="3953"/>
                  </a:cubicBezTo>
                  <a:cubicBezTo>
                    <a:pt x="993" y="4325"/>
                    <a:pt x="1509" y="4522"/>
                    <a:pt x="2087" y="4522"/>
                  </a:cubicBezTo>
                  <a:cubicBezTo>
                    <a:pt x="2375" y="4518"/>
                    <a:pt x="2664" y="4474"/>
                    <a:pt x="2940" y="4387"/>
                  </a:cubicBezTo>
                  <a:cubicBezTo>
                    <a:pt x="3793" y="4133"/>
                    <a:pt x="4388" y="3236"/>
                    <a:pt x="4392" y="2208"/>
                  </a:cubicBezTo>
                  <a:cubicBezTo>
                    <a:pt x="4396" y="1394"/>
                    <a:pt x="3994" y="393"/>
                    <a:pt x="2857" y="34"/>
                  </a:cubicBezTo>
                  <a:lnTo>
                    <a:pt x="2852" y="34"/>
                  </a:lnTo>
                  <a:cubicBezTo>
                    <a:pt x="2846" y="33"/>
                    <a:pt x="2696" y="0"/>
                    <a:pt x="2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310830" y="5524"/>
              <a:ext cx="83454" cy="217221"/>
            </a:xfrm>
            <a:custGeom>
              <a:avLst/>
              <a:gdLst/>
              <a:ahLst/>
              <a:cxnLst/>
              <a:rect l="l" t="t" r="r" b="b"/>
              <a:pathLst>
                <a:path w="876" h="2280" extrusionOk="0">
                  <a:moveTo>
                    <a:pt x="483" y="0"/>
                  </a:moveTo>
                  <a:cubicBezTo>
                    <a:pt x="280" y="0"/>
                    <a:pt x="105" y="159"/>
                    <a:pt x="97" y="368"/>
                  </a:cubicBezTo>
                  <a:lnTo>
                    <a:pt x="14" y="1877"/>
                  </a:lnTo>
                  <a:cubicBezTo>
                    <a:pt x="1" y="2087"/>
                    <a:pt x="167" y="2271"/>
                    <a:pt x="377" y="2280"/>
                  </a:cubicBezTo>
                  <a:lnTo>
                    <a:pt x="399" y="2280"/>
                  </a:lnTo>
                  <a:cubicBezTo>
                    <a:pt x="604" y="2280"/>
                    <a:pt x="775" y="2122"/>
                    <a:pt x="784" y="1917"/>
                  </a:cubicBezTo>
                  <a:lnTo>
                    <a:pt x="867" y="408"/>
                  </a:lnTo>
                  <a:cubicBezTo>
                    <a:pt x="875" y="193"/>
                    <a:pt x="714" y="14"/>
                    <a:pt x="499" y="1"/>
                  </a:cubicBezTo>
                  <a:cubicBezTo>
                    <a:pt x="494" y="0"/>
                    <a:pt x="488" y="0"/>
                    <a:pt x="4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42116" y="48206"/>
              <a:ext cx="134708" cy="208742"/>
            </a:xfrm>
            <a:custGeom>
              <a:avLst/>
              <a:gdLst/>
              <a:ahLst/>
              <a:cxnLst/>
              <a:rect l="l" t="t" r="r" b="b"/>
              <a:pathLst>
                <a:path w="1414" h="2191" extrusionOk="0">
                  <a:moveTo>
                    <a:pt x="976" y="1"/>
                  </a:moveTo>
                  <a:cubicBezTo>
                    <a:pt x="818" y="1"/>
                    <a:pt x="671" y="96"/>
                    <a:pt x="613" y="253"/>
                  </a:cubicBezTo>
                  <a:lnTo>
                    <a:pt x="92" y="1674"/>
                  </a:lnTo>
                  <a:cubicBezTo>
                    <a:pt x="1" y="1924"/>
                    <a:pt x="189" y="2190"/>
                    <a:pt x="455" y="2190"/>
                  </a:cubicBezTo>
                  <a:cubicBezTo>
                    <a:pt x="617" y="2190"/>
                    <a:pt x="762" y="2090"/>
                    <a:pt x="819" y="1937"/>
                  </a:cubicBezTo>
                  <a:lnTo>
                    <a:pt x="1339" y="519"/>
                  </a:lnTo>
                  <a:cubicBezTo>
                    <a:pt x="1413" y="318"/>
                    <a:pt x="1308" y="100"/>
                    <a:pt x="1112" y="25"/>
                  </a:cubicBezTo>
                  <a:cubicBezTo>
                    <a:pt x="1067" y="9"/>
                    <a:pt x="1021" y="1"/>
                    <a:pt x="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58348" y="141287"/>
              <a:ext cx="176816" cy="188544"/>
            </a:xfrm>
            <a:custGeom>
              <a:avLst/>
              <a:gdLst/>
              <a:ahLst/>
              <a:cxnLst/>
              <a:rect l="l" t="t" r="r" b="b"/>
              <a:pathLst>
                <a:path w="1856" h="1979" extrusionOk="0">
                  <a:moveTo>
                    <a:pt x="1417" y="1"/>
                  </a:moveTo>
                  <a:cubicBezTo>
                    <a:pt x="1301" y="1"/>
                    <a:pt x="1187" y="54"/>
                    <a:pt x="1112" y="155"/>
                  </a:cubicBezTo>
                  <a:lnTo>
                    <a:pt x="198" y="1358"/>
                  </a:lnTo>
                  <a:cubicBezTo>
                    <a:pt x="1" y="1612"/>
                    <a:pt x="185" y="1979"/>
                    <a:pt x="504" y="1979"/>
                  </a:cubicBezTo>
                  <a:cubicBezTo>
                    <a:pt x="626" y="1979"/>
                    <a:pt x="740" y="1922"/>
                    <a:pt x="810" y="1826"/>
                  </a:cubicBezTo>
                  <a:lnTo>
                    <a:pt x="1724" y="623"/>
                  </a:lnTo>
                  <a:cubicBezTo>
                    <a:pt x="1856" y="452"/>
                    <a:pt x="1821" y="207"/>
                    <a:pt x="1650" y="81"/>
                  </a:cubicBezTo>
                  <a:cubicBezTo>
                    <a:pt x="1580" y="27"/>
                    <a:pt x="1498" y="1"/>
                    <a:pt x="1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650095" y="276860"/>
              <a:ext cx="208826" cy="158057"/>
            </a:xfrm>
            <a:custGeom>
              <a:avLst/>
              <a:gdLst/>
              <a:ahLst/>
              <a:cxnLst/>
              <a:rect l="l" t="t" r="r" b="b"/>
              <a:pathLst>
                <a:path w="2192" h="1659" extrusionOk="0">
                  <a:moveTo>
                    <a:pt x="1756" y="0"/>
                  </a:moveTo>
                  <a:cubicBezTo>
                    <a:pt x="1677" y="0"/>
                    <a:pt x="1599" y="25"/>
                    <a:pt x="1531" y="75"/>
                  </a:cubicBezTo>
                  <a:lnTo>
                    <a:pt x="302" y="958"/>
                  </a:lnTo>
                  <a:cubicBezTo>
                    <a:pt x="0" y="1177"/>
                    <a:pt x="153" y="1658"/>
                    <a:pt x="530" y="1658"/>
                  </a:cubicBezTo>
                  <a:cubicBezTo>
                    <a:pt x="608" y="1658"/>
                    <a:pt x="687" y="1632"/>
                    <a:pt x="753" y="1584"/>
                  </a:cubicBezTo>
                  <a:lnTo>
                    <a:pt x="1982" y="700"/>
                  </a:lnTo>
                  <a:cubicBezTo>
                    <a:pt x="2153" y="578"/>
                    <a:pt x="2192" y="337"/>
                    <a:pt x="2069" y="162"/>
                  </a:cubicBezTo>
                  <a:cubicBezTo>
                    <a:pt x="1993" y="57"/>
                    <a:pt x="1875" y="0"/>
                    <a:pt x="1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708402" y="443206"/>
              <a:ext cx="228928" cy="119376"/>
            </a:xfrm>
            <a:custGeom>
              <a:avLst/>
              <a:gdLst/>
              <a:ahLst/>
              <a:cxnLst/>
              <a:rect l="l" t="t" r="r" b="b"/>
              <a:pathLst>
                <a:path w="2403" h="1253" extrusionOk="0">
                  <a:moveTo>
                    <a:pt x="1971" y="1"/>
                  </a:moveTo>
                  <a:cubicBezTo>
                    <a:pt x="1930" y="1"/>
                    <a:pt x="1888" y="7"/>
                    <a:pt x="1847" y="22"/>
                  </a:cubicBezTo>
                  <a:lnTo>
                    <a:pt x="416" y="498"/>
                  </a:lnTo>
                  <a:cubicBezTo>
                    <a:pt x="1" y="638"/>
                    <a:pt x="101" y="1251"/>
                    <a:pt x="539" y="1251"/>
                  </a:cubicBezTo>
                  <a:cubicBezTo>
                    <a:pt x="546" y="1252"/>
                    <a:pt x="553" y="1252"/>
                    <a:pt x="560" y="1252"/>
                  </a:cubicBezTo>
                  <a:cubicBezTo>
                    <a:pt x="594" y="1252"/>
                    <a:pt x="629" y="1244"/>
                    <a:pt x="661" y="1233"/>
                  </a:cubicBezTo>
                  <a:lnTo>
                    <a:pt x="2092" y="752"/>
                  </a:lnTo>
                  <a:cubicBezTo>
                    <a:pt x="2293" y="682"/>
                    <a:pt x="2402" y="464"/>
                    <a:pt x="2332" y="262"/>
                  </a:cubicBezTo>
                  <a:cubicBezTo>
                    <a:pt x="2280" y="102"/>
                    <a:pt x="2131" y="1"/>
                    <a:pt x="1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740889" y="624414"/>
              <a:ext cx="218925" cy="77647"/>
            </a:xfrm>
            <a:custGeom>
              <a:avLst/>
              <a:gdLst/>
              <a:ahLst/>
              <a:cxnLst/>
              <a:rect l="l" t="t" r="r" b="b"/>
              <a:pathLst>
                <a:path w="2298" h="815" extrusionOk="0">
                  <a:moveTo>
                    <a:pt x="1903" y="1"/>
                  </a:moveTo>
                  <a:cubicBezTo>
                    <a:pt x="1901" y="1"/>
                    <a:pt x="1898" y="1"/>
                    <a:pt x="1895" y="1"/>
                  </a:cubicBezTo>
                  <a:lnTo>
                    <a:pt x="386" y="44"/>
                  </a:lnTo>
                  <a:cubicBezTo>
                    <a:pt x="172" y="49"/>
                    <a:pt x="1" y="224"/>
                    <a:pt x="5" y="434"/>
                  </a:cubicBezTo>
                  <a:cubicBezTo>
                    <a:pt x="10" y="645"/>
                    <a:pt x="180" y="814"/>
                    <a:pt x="387" y="814"/>
                  </a:cubicBezTo>
                  <a:cubicBezTo>
                    <a:pt x="389" y="814"/>
                    <a:pt x="392" y="814"/>
                    <a:pt x="395" y="814"/>
                  </a:cubicBezTo>
                  <a:lnTo>
                    <a:pt x="408" y="814"/>
                  </a:lnTo>
                  <a:lnTo>
                    <a:pt x="1917" y="775"/>
                  </a:lnTo>
                  <a:cubicBezTo>
                    <a:pt x="2131" y="766"/>
                    <a:pt x="2297" y="591"/>
                    <a:pt x="2293" y="377"/>
                  </a:cubicBezTo>
                  <a:cubicBezTo>
                    <a:pt x="2289" y="165"/>
                    <a:pt x="2114" y="1"/>
                    <a:pt x="19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716309" y="767990"/>
              <a:ext cx="229309" cy="111564"/>
            </a:xfrm>
            <a:custGeom>
              <a:avLst/>
              <a:gdLst/>
              <a:ahLst/>
              <a:cxnLst/>
              <a:rect l="l" t="t" r="r" b="b"/>
              <a:pathLst>
                <a:path w="2407" h="1171" extrusionOk="0">
                  <a:moveTo>
                    <a:pt x="427" y="1"/>
                  </a:moveTo>
                  <a:cubicBezTo>
                    <a:pt x="259" y="1"/>
                    <a:pt x="106" y="112"/>
                    <a:pt x="58" y="283"/>
                  </a:cubicBezTo>
                  <a:cubicBezTo>
                    <a:pt x="1" y="484"/>
                    <a:pt x="115" y="694"/>
                    <a:pt x="311" y="755"/>
                  </a:cubicBezTo>
                  <a:lnTo>
                    <a:pt x="1768" y="1158"/>
                  </a:lnTo>
                  <a:cubicBezTo>
                    <a:pt x="1803" y="1166"/>
                    <a:pt x="1838" y="1171"/>
                    <a:pt x="1873" y="1171"/>
                  </a:cubicBezTo>
                  <a:cubicBezTo>
                    <a:pt x="2319" y="1171"/>
                    <a:pt x="2407" y="537"/>
                    <a:pt x="1974" y="414"/>
                  </a:cubicBezTo>
                  <a:lnTo>
                    <a:pt x="517" y="12"/>
                  </a:lnTo>
                  <a:cubicBezTo>
                    <a:pt x="487" y="4"/>
                    <a:pt x="457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650095" y="893464"/>
              <a:ext cx="215114" cy="151579"/>
            </a:xfrm>
            <a:custGeom>
              <a:avLst/>
              <a:gdLst/>
              <a:ahLst/>
              <a:cxnLst/>
              <a:rect l="l" t="t" r="r" b="b"/>
              <a:pathLst>
                <a:path w="2258" h="1591" extrusionOk="0">
                  <a:moveTo>
                    <a:pt x="443" y="0"/>
                  </a:moveTo>
                  <a:cubicBezTo>
                    <a:pt x="316" y="0"/>
                    <a:pt x="192" y="62"/>
                    <a:pt x="118" y="177"/>
                  </a:cubicBezTo>
                  <a:cubicBezTo>
                    <a:pt x="0" y="361"/>
                    <a:pt x="57" y="606"/>
                    <a:pt x="245" y="716"/>
                  </a:cubicBezTo>
                  <a:lnTo>
                    <a:pt x="1518" y="1529"/>
                  </a:lnTo>
                  <a:cubicBezTo>
                    <a:pt x="1579" y="1569"/>
                    <a:pt x="1654" y="1590"/>
                    <a:pt x="1728" y="1590"/>
                  </a:cubicBezTo>
                  <a:cubicBezTo>
                    <a:pt x="2113" y="1590"/>
                    <a:pt x="2257" y="1087"/>
                    <a:pt x="1934" y="877"/>
                  </a:cubicBezTo>
                  <a:lnTo>
                    <a:pt x="661" y="68"/>
                  </a:lnTo>
                  <a:cubicBezTo>
                    <a:pt x="594" y="22"/>
                    <a:pt x="518" y="0"/>
                    <a:pt x="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54632" y="996168"/>
              <a:ext cx="183485" cy="183495"/>
            </a:xfrm>
            <a:custGeom>
              <a:avLst/>
              <a:gdLst/>
              <a:ahLst/>
              <a:cxnLst/>
              <a:rect l="l" t="t" r="r" b="b"/>
              <a:pathLst>
                <a:path w="1926" h="1926" extrusionOk="0">
                  <a:moveTo>
                    <a:pt x="433" y="0"/>
                  </a:moveTo>
                  <a:cubicBezTo>
                    <a:pt x="345" y="0"/>
                    <a:pt x="256" y="30"/>
                    <a:pt x="184" y="92"/>
                  </a:cubicBezTo>
                  <a:cubicBezTo>
                    <a:pt x="18" y="232"/>
                    <a:pt x="1" y="482"/>
                    <a:pt x="145" y="644"/>
                  </a:cubicBezTo>
                  <a:lnTo>
                    <a:pt x="1125" y="1790"/>
                  </a:lnTo>
                  <a:cubicBezTo>
                    <a:pt x="1195" y="1877"/>
                    <a:pt x="1304" y="1925"/>
                    <a:pt x="1418" y="1925"/>
                  </a:cubicBezTo>
                  <a:cubicBezTo>
                    <a:pt x="1746" y="1925"/>
                    <a:pt x="1925" y="1540"/>
                    <a:pt x="1711" y="1291"/>
                  </a:cubicBezTo>
                  <a:lnTo>
                    <a:pt x="731" y="141"/>
                  </a:lnTo>
                  <a:cubicBezTo>
                    <a:pt x="656" y="48"/>
                    <a:pt x="545" y="0"/>
                    <a:pt x="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431731" y="1065526"/>
              <a:ext cx="143759" cy="205789"/>
            </a:xfrm>
            <a:custGeom>
              <a:avLst/>
              <a:gdLst/>
              <a:ahLst/>
              <a:cxnLst/>
              <a:rect l="l" t="t" r="r" b="b"/>
              <a:pathLst>
                <a:path w="1509" h="2160" extrusionOk="0">
                  <a:moveTo>
                    <a:pt x="444" y="1"/>
                  </a:moveTo>
                  <a:cubicBezTo>
                    <a:pt x="392" y="1"/>
                    <a:pt x="340" y="11"/>
                    <a:pt x="289" y="34"/>
                  </a:cubicBezTo>
                  <a:cubicBezTo>
                    <a:pt x="92" y="117"/>
                    <a:pt x="0" y="344"/>
                    <a:pt x="88" y="541"/>
                  </a:cubicBezTo>
                  <a:lnTo>
                    <a:pt x="687" y="1928"/>
                  </a:lnTo>
                  <a:cubicBezTo>
                    <a:pt x="747" y="2069"/>
                    <a:pt x="882" y="2160"/>
                    <a:pt x="1031" y="2160"/>
                  </a:cubicBezTo>
                  <a:cubicBezTo>
                    <a:pt x="1034" y="2160"/>
                    <a:pt x="1038" y="2160"/>
                    <a:pt x="1041" y="2160"/>
                  </a:cubicBezTo>
                  <a:cubicBezTo>
                    <a:pt x="1043" y="2160"/>
                    <a:pt x="1046" y="2160"/>
                    <a:pt x="1048" y="2160"/>
                  </a:cubicBezTo>
                  <a:cubicBezTo>
                    <a:pt x="1324" y="2160"/>
                    <a:pt x="1508" y="1878"/>
                    <a:pt x="1396" y="1622"/>
                  </a:cubicBezTo>
                  <a:lnTo>
                    <a:pt x="796" y="235"/>
                  </a:lnTo>
                  <a:cubicBezTo>
                    <a:pt x="735" y="89"/>
                    <a:pt x="593" y="1"/>
                    <a:pt x="4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295873" y="1093441"/>
              <a:ext cx="94696" cy="219127"/>
            </a:xfrm>
            <a:custGeom>
              <a:avLst/>
              <a:gdLst/>
              <a:ahLst/>
              <a:cxnLst/>
              <a:rect l="l" t="t" r="r" b="b"/>
              <a:pathLst>
                <a:path w="994" h="2300" extrusionOk="0">
                  <a:moveTo>
                    <a:pt x="422" y="1"/>
                  </a:moveTo>
                  <a:cubicBezTo>
                    <a:pt x="407" y="1"/>
                    <a:pt x="392" y="1"/>
                    <a:pt x="376" y="3"/>
                  </a:cubicBezTo>
                  <a:cubicBezTo>
                    <a:pt x="153" y="29"/>
                    <a:pt x="0" y="235"/>
                    <a:pt x="39" y="454"/>
                  </a:cubicBezTo>
                  <a:lnTo>
                    <a:pt x="206" y="1959"/>
                  </a:lnTo>
                  <a:cubicBezTo>
                    <a:pt x="228" y="2155"/>
                    <a:pt x="389" y="2300"/>
                    <a:pt x="586" y="2300"/>
                  </a:cubicBezTo>
                  <a:cubicBezTo>
                    <a:pt x="814" y="2300"/>
                    <a:pt x="993" y="2103"/>
                    <a:pt x="971" y="1875"/>
                  </a:cubicBezTo>
                  <a:lnTo>
                    <a:pt x="805" y="371"/>
                  </a:lnTo>
                  <a:cubicBezTo>
                    <a:pt x="797" y="163"/>
                    <a:pt x="625" y="1"/>
                    <a:pt x="4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128670" y="1084676"/>
              <a:ext cx="106795" cy="215030"/>
            </a:xfrm>
            <a:custGeom>
              <a:avLst/>
              <a:gdLst/>
              <a:ahLst/>
              <a:cxnLst/>
              <a:rect l="l" t="t" r="r" b="b"/>
              <a:pathLst>
                <a:path w="1121" h="2257" extrusionOk="0">
                  <a:moveTo>
                    <a:pt x="703" y="1"/>
                  </a:moveTo>
                  <a:cubicBezTo>
                    <a:pt x="521" y="1"/>
                    <a:pt x="359" y="128"/>
                    <a:pt x="325" y="314"/>
                  </a:cubicBezTo>
                  <a:lnTo>
                    <a:pt x="40" y="1797"/>
                  </a:lnTo>
                  <a:cubicBezTo>
                    <a:pt x="1" y="2007"/>
                    <a:pt x="137" y="2208"/>
                    <a:pt x="347" y="2247"/>
                  </a:cubicBezTo>
                  <a:cubicBezTo>
                    <a:pt x="373" y="2256"/>
                    <a:pt x="395" y="2256"/>
                    <a:pt x="421" y="2256"/>
                  </a:cubicBezTo>
                  <a:cubicBezTo>
                    <a:pt x="605" y="2256"/>
                    <a:pt x="762" y="2125"/>
                    <a:pt x="797" y="1941"/>
                  </a:cubicBezTo>
                  <a:lnTo>
                    <a:pt x="1081" y="458"/>
                  </a:lnTo>
                  <a:cubicBezTo>
                    <a:pt x="1121" y="248"/>
                    <a:pt x="985" y="47"/>
                    <a:pt x="775" y="8"/>
                  </a:cubicBezTo>
                  <a:cubicBezTo>
                    <a:pt x="751" y="3"/>
                    <a:pt x="726" y="1"/>
                    <a:pt x="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952035" y="1031609"/>
              <a:ext cx="155477" cy="201787"/>
            </a:xfrm>
            <a:custGeom>
              <a:avLst/>
              <a:gdLst/>
              <a:ahLst/>
              <a:cxnLst/>
              <a:rect l="l" t="t" r="r" b="b"/>
              <a:pathLst>
                <a:path w="1632" h="2118" extrusionOk="0">
                  <a:moveTo>
                    <a:pt x="1191" y="0"/>
                  </a:moveTo>
                  <a:cubicBezTo>
                    <a:pt x="1047" y="0"/>
                    <a:pt x="908" y="80"/>
                    <a:pt x="840" y="219"/>
                  </a:cubicBezTo>
                  <a:lnTo>
                    <a:pt x="136" y="1553"/>
                  </a:lnTo>
                  <a:cubicBezTo>
                    <a:pt x="0" y="1811"/>
                    <a:pt x="184" y="2118"/>
                    <a:pt x="477" y="2118"/>
                  </a:cubicBezTo>
                  <a:cubicBezTo>
                    <a:pt x="617" y="2118"/>
                    <a:pt x="748" y="2039"/>
                    <a:pt x="818" y="1912"/>
                  </a:cubicBezTo>
                  <a:lnTo>
                    <a:pt x="1523" y="578"/>
                  </a:lnTo>
                  <a:cubicBezTo>
                    <a:pt x="1632" y="390"/>
                    <a:pt x="1562" y="149"/>
                    <a:pt x="1369" y="44"/>
                  </a:cubicBezTo>
                  <a:cubicBezTo>
                    <a:pt x="1313" y="14"/>
                    <a:pt x="1252" y="0"/>
                    <a:pt x="1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804077" y="944720"/>
              <a:ext cx="190916" cy="175301"/>
            </a:xfrm>
            <a:custGeom>
              <a:avLst/>
              <a:gdLst/>
              <a:ahLst/>
              <a:cxnLst/>
              <a:rect l="l" t="t" r="r" b="b"/>
              <a:pathLst>
                <a:path w="2004" h="1840" extrusionOk="0">
                  <a:moveTo>
                    <a:pt x="1580" y="0"/>
                  </a:moveTo>
                  <a:cubicBezTo>
                    <a:pt x="1481" y="0"/>
                    <a:pt x="1383" y="38"/>
                    <a:pt x="1308" y="112"/>
                  </a:cubicBezTo>
                  <a:lnTo>
                    <a:pt x="241" y="1184"/>
                  </a:lnTo>
                  <a:cubicBezTo>
                    <a:pt x="0" y="1424"/>
                    <a:pt x="175" y="1835"/>
                    <a:pt x="517" y="1840"/>
                  </a:cubicBezTo>
                  <a:cubicBezTo>
                    <a:pt x="617" y="1840"/>
                    <a:pt x="713" y="1800"/>
                    <a:pt x="788" y="1730"/>
                  </a:cubicBezTo>
                  <a:lnTo>
                    <a:pt x="1855" y="659"/>
                  </a:lnTo>
                  <a:cubicBezTo>
                    <a:pt x="2004" y="510"/>
                    <a:pt x="2004" y="265"/>
                    <a:pt x="1855" y="112"/>
                  </a:cubicBezTo>
                  <a:cubicBezTo>
                    <a:pt x="1779" y="38"/>
                    <a:pt x="1679" y="0"/>
                    <a:pt x="1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97372" y="827630"/>
              <a:ext cx="220163" cy="141575"/>
            </a:xfrm>
            <a:custGeom>
              <a:avLst/>
              <a:gdLst/>
              <a:ahLst/>
              <a:cxnLst/>
              <a:rect l="l" t="t" r="r" b="b"/>
              <a:pathLst>
                <a:path w="2311" h="1486" extrusionOk="0">
                  <a:moveTo>
                    <a:pt x="1871" y="0"/>
                  </a:moveTo>
                  <a:cubicBezTo>
                    <a:pt x="1810" y="0"/>
                    <a:pt x="1747" y="15"/>
                    <a:pt x="1689" y="46"/>
                  </a:cubicBezTo>
                  <a:lnTo>
                    <a:pt x="355" y="755"/>
                  </a:lnTo>
                  <a:cubicBezTo>
                    <a:pt x="1" y="943"/>
                    <a:pt x="132" y="1485"/>
                    <a:pt x="539" y="1485"/>
                  </a:cubicBezTo>
                  <a:cubicBezTo>
                    <a:pt x="600" y="1485"/>
                    <a:pt x="661" y="1468"/>
                    <a:pt x="718" y="1437"/>
                  </a:cubicBezTo>
                  <a:lnTo>
                    <a:pt x="2052" y="729"/>
                  </a:lnTo>
                  <a:cubicBezTo>
                    <a:pt x="2240" y="628"/>
                    <a:pt x="2310" y="392"/>
                    <a:pt x="2210" y="204"/>
                  </a:cubicBezTo>
                  <a:cubicBezTo>
                    <a:pt x="2140" y="74"/>
                    <a:pt x="2008" y="0"/>
                    <a:pt x="18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41638" y="692820"/>
              <a:ext cx="232929" cy="101370"/>
            </a:xfrm>
            <a:custGeom>
              <a:avLst/>
              <a:gdLst/>
              <a:ahLst/>
              <a:cxnLst/>
              <a:rect l="l" t="t" r="r" b="b"/>
              <a:pathLst>
                <a:path w="2445" h="1064" extrusionOk="0">
                  <a:moveTo>
                    <a:pt x="2023" y="1"/>
                  </a:moveTo>
                  <a:cubicBezTo>
                    <a:pt x="1998" y="1"/>
                    <a:pt x="1972" y="3"/>
                    <a:pt x="1946" y="9"/>
                  </a:cubicBezTo>
                  <a:lnTo>
                    <a:pt x="463" y="298"/>
                  </a:lnTo>
                  <a:cubicBezTo>
                    <a:pt x="1" y="385"/>
                    <a:pt x="65" y="1063"/>
                    <a:pt x="533" y="1063"/>
                  </a:cubicBezTo>
                  <a:cubicBezTo>
                    <a:pt x="534" y="1063"/>
                    <a:pt x="536" y="1063"/>
                    <a:pt x="537" y="1063"/>
                  </a:cubicBezTo>
                  <a:cubicBezTo>
                    <a:pt x="559" y="1063"/>
                    <a:pt x="586" y="1059"/>
                    <a:pt x="612" y="1054"/>
                  </a:cubicBezTo>
                  <a:lnTo>
                    <a:pt x="2095" y="770"/>
                  </a:lnTo>
                  <a:cubicBezTo>
                    <a:pt x="2305" y="731"/>
                    <a:pt x="2445" y="525"/>
                    <a:pt x="2405" y="315"/>
                  </a:cubicBezTo>
                  <a:cubicBezTo>
                    <a:pt x="2367" y="131"/>
                    <a:pt x="2204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49450" y="536668"/>
              <a:ext cx="222259" cy="89556"/>
            </a:xfrm>
            <a:custGeom>
              <a:avLst/>
              <a:gdLst/>
              <a:ahLst/>
              <a:cxnLst/>
              <a:rect l="l" t="t" r="r" b="b"/>
              <a:pathLst>
                <a:path w="2333" h="940" extrusionOk="0">
                  <a:moveTo>
                    <a:pt x="403" y="0"/>
                  </a:moveTo>
                  <a:cubicBezTo>
                    <a:pt x="210" y="0"/>
                    <a:pt x="46" y="146"/>
                    <a:pt x="22" y="344"/>
                  </a:cubicBezTo>
                  <a:cubicBezTo>
                    <a:pt x="0" y="567"/>
                    <a:pt x="171" y="764"/>
                    <a:pt x="394" y="773"/>
                  </a:cubicBezTo>
                  <a:lnTo>
                    <a:pt x="1895" y="930"/>
                  </a:lnTo>
                  <a:cubicBezTo>
                    <a:pt x="1908" y="935"/>
                    <a:pt x="1921" y="935"/>
                    <a:pt x="1938" y="935"/>
                  </a:cubicBezTo>
                  <a:lnTo>
                    <a:pt x="1938" y="939"/>
                  </a:lnTo>
                  <a:cubicBezTo>
                    <a:pt x="2144" y="939"/>
                    <a:pt x="2315" y="777"/>
                    <a:pt x="2323" y="576"/>
                  </a:cubicBezTo>
                  <a:cubicBezTo>
                    <a:pt x="2332" y="370"/>
                    <a:pt x="2183" y="191"/>
                    <a:pt x="1978" y="169"/>
                  </a:cubicBezTo>
                  <a:lnTo>
                    <a:pt x="477" y="7"/>
                  </a:lnTo>
                  <a:cubicBezTo>
                    <a:pt x="452" y="2"/>
                    <a:pt x="427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00707" y="360604"/>
              <a:ext cx="225784" cy="130523"/>
            </a:xfrm>
            <a:custGeom>
              <a:avLst/>
              <a:gdLst/>
              <a:ahLst/>
              <a:cxnLst/>
              <a:rect l="l" t="t" r="r" b="b"/>
              <a:pathLst>
                <a:path w="2370" h="1370" extrusionOk="0">
                  <a:moveTo>
                    <a:pt x="445" y="1"/>
                  </a:moveTo>
                  <a:cubicBezTo>
                    <a:pt x="294" y="1"/>
                    <a:pt x="150" y="89"/>
                    <a:pt x="88" y="237"/>
                  </a:cubicBezTo>
                  <a:cubicBezTo>
                    <a:pt x="1" y="429"/>
                    <a:pt x="92" y="657"/>
                    <a:pt x="289" y="744"/>
                  </a:cubicBezTo>
                  <a:lnTo>
                    <a:pt x="1680" y="1335"/>
                  </a:lnTo>
                  <a:cubicBezTo>
                    <a:pt x="1728" y="1357"/>
                    <a:pt x="1777" y="1370"/>
                    <a:pt x="1829" y="1370"/>
                  </a:cubicBezTo>
                  <a:lnTo>
                    <a:pt x="1829" y="1365"/>
                  </a:lnTo>
                  <a:cubicBezTo>
                    <a:pt x="1831" y="1366"/>
                    <a:pt x="1832" y="1366"/>
                    <a:pt x="1834" y="1366"/>
                  </a:cubicBezTo>
                  <a:cubicBezTo>
                    <a:pt x="2254" y="1366"/>
                    <a:pt x="2370" y="787"/>
                    <a:pt x="1982" y="626"/>
                  </a:cubicBezTo>
                  <a:lnTo>
                    <a:pt x="595" y="31"/>
                  </a:lnTo>
                  <a:cubicBezTo>
                    <a:pt x="546" y="11"/>
                    <a:pt x="495" y="1"/>
                    <a:pt x="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802839" y="207597"/>
              <a:ext cx="201395" cy="166441"/>
            </a:xfrm>
            <a:custGeom>
              <a:avLst/>
              <a:gdLst/>
              <a:ahLst/>
              <a:cxnLst/>
              <a:rect l="l" t="t" r="r" b="b"/>
              <a:pathLst>
                <a:path w="2114" h="1747" extrusionOk="0">
                  <a:moveTo>
                    <a:pt x="434" y="1"/>
                  </a:moveTo>
                  <a:cubicBezTo>
                    <a:pt x="324" y="1"/>
                    <a:pt x="215" y="47"/>
                    <a:pt x="140" y="137"/>
                  </a:cubicBezTo>
                  <a:cubicBezTo>
                    <a:pt x="0" y="299"/>
                    <a:pt x="22" y="544"/>
                    <a:pt x="184" y="679"/>
                  </a:cubicBezTo>
                  <a:lnTo>
                    <a:pt x="1339" y="1659"/>
                  </a:lnTo>
                  <a:cubicBezTo>
                    <a:pt x="1409" y="1716"/>
                    <a:pt x="1496" y="1747"/>
                    <a:pt x="1588" y="1747"/>
                  </a:cubicBezTo>
                  <a:cubicBezTo>
                    <a:pt x="1947" y="1747"/>
                    <a:pt x="2113" y="1300"/>
                    <a:pt x="1837" y="1069"/>
                  </a:cubicBezTo>
                  <a:lnTo>
                    <a:pt x="683" y="93"/>
                  </a:lnTo>
                  <a:cubicBezTo>
                    <a:pt x="610" y="31"/>
                    <a:pt x="522" y="1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943651" y="90697"/>
              <a:ext cx="166432" cy="195023"/>
            </a:xfrm>
            <a:custGeom>
              <a:avLst/>
              <a:gdLst/>
              <a:ahLst/>
              <a:cxnLst/>
              <a:rect l="l" t="t" r="r" b="b"/>
              <a:pathLst>
                <a:path w="1747" h="2047" extrusionOk="0">
                  <a:moveTo>
                    <a:pt x="439" y="0"/>
                  </a:moveTo>
                  <a:cubicBezTo>
                    <a:pt x="368" y="0"/>
                    <a:pt x="296" y="20"/>
                    <a:pt x="233" y="60"/>
                  </a:cubicBezTo>
                  <a:cubicBezTo>
                    <a:pt x="49" y="178"/>
                    <a:pt x="1" y="419"/>
                    <a:pt x="119" y="598"/>
                  </a:cubicBezTo>
                  <a:lnTo>
                    <a:pt x="933" y="1871"/>
                  </a:lnTo>
                  <a:cubicBezTo>
                    <a:pt x="1007" y="1981"/>
                    <a:pt x="1129" y="2046"/>
                    <a:pt x="1261" y="2046"/>
                  </a:cubicBezTo>
                  <a:cubicBezTo>
                    <a:pt x="1562" y="2046"/>
                    <a:pt x="1746" y="1709"/>
                    <a:pt x="1584" y="1451"/>
                  </a:cubicBezTo>
                  <a:lnTo>
                    <a:pt x="766" y="183"/>
                  </a:lnTo>
                  <a:cubicBezTo>
                    <a:pt x="693" y="64"/>
                    <a:pt x="567" y="0"/>
                    <a:pt x="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114093" y="19910"/>
              <a:ext cx="121371" cy="213696"/>
            </a:xfrm>
            <a:custGeom>
              <a:avLst/>
              <a:gdLst/>
              <a:ahLst/>
              <a:cxnLst/>
              <a:rect l="l" t="t" r="r" b="b"/>
              <a:pathLst>
                <a:path w="1274" h="2243" extrusionOk="0">
                  <a:moveTo>
                    <a:pt x="440" y="1"/>
                  </a:moveTo>
                  <a:cubicBezTo>
                    <a:pt x="405" y="1"/>
                    <a:pt x="369" y="6"/>
                    <a:pt x="333" y="16"/>
                  </a:cubicBezTo>
                  <a:cubicBezTo>
                    <a:pt x="119" y="73"/>
                    <a:pt x="1" y="296"/>
                    <a:pt x="67" y="506"/>
                  </a:cubicBezTo>
                  <a:lnTo>
                    <a:pt x="473" y="1958"/>
                  </a:lnTo>
                  <a:cubicBezTo>
                    <a:pt x="521" y="2124"/>
                    <a:pt x="675" y="2243"/>
                    <a:pt x="845" y="2243"/>
                  </a:cubicBezTo>
                  <a:cubicBezTo>
                    <a:pt x="880" y="2243"/>
                    <a:pt x="915" y="2238"/>
                    <a:pt x="950" y="2225"/>
                  </a:cubicBezTo>
                  <a:cubicBezTo>
                    <a:pt x="1156" y="2168"/>
                    <a:pt x="1274" y="1958"/>
                    <a:pt x="1217" y="1753"/>
                  </a:cubicBezTo>
                  <a:lnTo>
                    <a:pt x="810" y="296"/>
                  </a:lnTo>
                  <a:cubicBezTo>
                    <a:pt x="767" y="118"/>
                    <a:pt x="612" y="1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082542" y="520269"/>
              <a:ext cx="91709" cy="86330"/>
            </a:xfrm>
            <a:custGeom>
              <a:avLst/>
              <a:gdLst/>
              <a:ahLst/>
              <a:cxnLst/>
              <a:rect l="l" t="t" r="r" b="b"/>
              <a:pathLst>
                <a:path w="1107" h="1042" extrusionOk="0">
                  <a:moveTo>
                    <a:pt x="561" y="0"/>
                  </a:moveTo>
                  <a:cubicBezTo>
                    <a:pt x="255" y="0"/>
                    <a:pt x="0" y="344"/>
                    <a:pt x="144" y="725"/>
                  </a:cubicBezTo>
                  <a:lnTo>
                    <a:pt x="153" y="743"/>
                  </a:lnTo>
                  <a:cubicBezTo>
                    <a:pt x="233" y="946"/>
                    <a:pt x="421" y="1041"/>
                    <a:pt x="608" y="1041"/>
                  </a:cubicBezTo>
                  <a:cubicBezTo>
                    <a:pt x="837" y="1041"/>
                    <a:pt x="1064" y="898"/>
                    <a:pt x="1093" y="634"/>
                  </a:cubicBezTo>
                  <a:cubicBezTo>
                    <a:pt x="1106" y="480"/>
                    <a:pt x="1058" y="332"/>
                    <a:pt x="957" y="218"/>
                  </a:cubicBezTo>
                  <a:cubicBezTo>
                    <a:pt x="835" y="65"/>
                    <a:pt x="693" y="0"/>
                    <a:pt x="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398554" y="302869"/>
              <a:ext cx="132993" cy="124807"/>
            </a:xfrm>
            <a:custGeom>
              <a:avLst/>
              <a:gdLst/>
              <a:ahLst/>
              <a:cxnLst/>
              <a:rect l="l" t="t" r="r" b="b"/>
              <a:pathLst>
                <a:path w="1396" h="1310" extrusionOk="0">
                  <a:moveTo>
                    <a:pt x="864" y="0"/>
                  </a:moveTo>
                  <a:cubicBezTo>
                    <a:pt x="806" y="0"/>
                    <a:pt x="741" y="9"/>
                    <a:pt x="670" y="29"/>
                  </a:cubicBezTo>
                  <a:cubicBezTo>
                    <a:pt x="5" y="217"/>
                    <a:pt x="1" y="983"/>
                    <a:pt x="447" y="1232"/>
                  </a:cubicBezTo>
                  <a:cubicBezTo>
                    <a:pt x="541" y="1285"/>
                    <a:pt x="638" y="1309"/>
                    <a:pt x="733" y="1309"/>
                  </a:cubicBezTo>
                  <a:cubicBezTo>
                    <a:pt x="1082" y="1309"/>
                    <a:pt x="1395" y="986"/>
                    <a:pt x="1392" y="629"/>
                  </a:cubicBezTo>
                  <a:cubicBezTo>
                    <a:pt x="1392" y="629"/>
                    <a:pt x="1350" y="0"/>
                    <a:pt x="8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2340628" y="484363"/>
              <a:ext cx="132231" cy="134048"/>
            </a:xfrm>
            <a:custGeom>
              <a:avLst/>
              <a:gdLst/>
              <a:ahLst/>
              <a:cxnLst/>
              <a:rect l="l" t="t" r="r" b="b"/>
              <a:pathLst>
                <a:path w="1388" h="1407" extrusionOk="0">
                  <a:moveTo>
                    <a:pt x="729" y="0"/>
                  </a:moveTo>
                  <a:cubicBezTo>
                    <a:pt x="215" y="0"/>
                    <a:pt x="0" y="407"/>
                    <a:pt x="184" y="1003"/>
                  </a:cubicBezTo>
                  <a:cubicBezTo>
                    <a:pt x="269" y="1275"/>
                    <a:pt x="512" y="1406"/>
                    <a:pt x="759" y="1406"/>
                  </a:cubicBezTo>
                  <a:cubicBezTo>
                    <a:pt x="1061" y="1406"/>
                    <a:pt x="1368" y="1208"/>
                    <a:pt x="1387" y="832"/>
                  </a:cubicBezTo>
                  <a:cubicBezTo>
                    <a:pt x="1387" y="832"/>
                    <a:pt x="1300" y="18"/>
                    <a:pt x="762" y="1"/>
                  </a:cubicBezTo>
                  <a:cubicBezTo>
                    <a:pt x="751" y="1"/>
                    <a:pt x="740" y="0"/>
                    <a:pt x="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2401888" y="35630"/>
              <a:ext cx="164336" cy="125283"/>
            </a:xfrm>
            <a:custGeom>
              <a:avLst/>
              <a:gdLst/>
              <a:ahLst/>
              <a:cxnLst/>
              <a:rect l="l" t="t" r="r" b="b"/>
              <a:pathLst>
                <a:path w="1725" h="1315" extrusionOk="0">
                  <a:moveTo>
                    <a:pt x="940" y="0"/>
                  </a:moveTo>
                  <a:cubicBezTo>
                    <a:pt x="872" y="0"/>
                    <a:pt x="800" y="10"/>
                    <a:pt x="722" y="30"/>
                  </a:cubicBezTo>
                  <a:cubicBezTo>
                    <a:pt x="1" y="223"/>
                    <a:pt x="303" y="1277"/>
                    <a:pt x="1011" y="1312"/>
                  </a:cubicBezTo>
                  <a:cubicBezTo>
                    <a:pt x="1041" y="1313"/>
                    <a:pt x="1069" y="1314"/>
                    <a:pt x="1096" y="1314"/>
                  </a:cubicBezTo>
                  <a:cubicBezTo>
                    <a:pt x="1718" y="1314"/>
                    <a:pt x="1695" y="940"/>
                    <a:pt x="1724" y="638"/>
                  </a:cubicBezTo>
                  <a:cubicBezTo>
                    <a:pt x="1724" y="638"/>
                    <a:pt x="1501" y="0"/>
                    <a:pt x="9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190193" y="61163"/>
              <a:ext cx="145950" cy="137002"/>
            </a:xfrm>
            <a:custGeom>
              <a:avLst/>
              <a:gdLst/>
              <a:ahLst/>
              <a:cxnLst/>
              <a:rect l="l" t="t" r="r" b="b"/>
              <a:pathLst>
                <a:path w="1532" h="1438" extrusionOk="0">
                  <a:moveTo>
                    <a:pt x="838" y="1"/>
                  </a:moveTo>
                  <a:cubicBezTo>
                    <a:pt x="803" y="1"/>
                    <a:pt x="766" y="3"/>
                    <a:pt x="727" y="7"/>
                  </a:cubicBezTo>
                  <a:cubicBezTo>
                    <a:pt x="27" y="82"/>
                    <a:pt x="1" y="1302"/>
                    <a:pt x="687" y="1420"/>
                  </a:cubicBezTo>
                  <a:cubicBezTo>
                    <a:pt x="752" y="1432"/>
                    <a:pt x="811" y="1437"/>
                    <a:pt x="865" y="1437"/>
                  </a:cubicBezTo>
                  <a:cubicBezTo>
                    <a:pt x="1393" y="1437"/>
                    <a:pt x="1480" y="935"/>
                    <a:pt x="1532" y="598"/>
                  </a:cubicBezTo>
                  <a:cubicBezTo>
                    <a:pt x="1532" y="598"/>
                    <a:pt x="1438" y="1"/>
                    <a:pt x="8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2087966" y="253613"/>
              <a:ext cx="199014" cy="179874"/>
            </a:xfrm>
            <a:custGeom>
              <a:avLst/>
              <a:gdLst/>
              <a:ahLst/>
              <a:cxnLst/>
              <a:rect l="l" t="t" r="r" b="b"/>
              <a:pathLst>
                <a:path w="2089" h="1888" extrusionOk="0">
                  <a:moveTo>
                    <a:pt x="1153" y="0"/>
                  </a:moveTo>
                  <a:cubicBezTo>
                    <a:pt x="357" y="0"/>
                    <a:pt x="0" y="1102"/>
                    <a:pt x="474" y="1614"/>
                  </a:cubicBezTo>
                  <a:cubicBezTo>
                    <a:pt x="646" y="1801"/>
                    <a:pt x="854" y="1887"/>
                    <a:pt x="1064" y="1887"/>
                  </a:cubicBezTo>
                  <a:cubicBezTo>
                    <a:pt x="1260" y="1887"/>
                    <a:pt x="1458" y="1812"/>
                    <a:pt x="1629" y="1675"/>
                  </a:cubicBezTo>
                  <a:cubicBezTo>
                    <a:pt x="1975" y="1386"/>
                    <a:pt x="2088" y="901"/>
                    <a:pt x="1909" y="485"/>
                  </a:cubicBezTo>
                  <a:cubicBezTo>
                    <a:pt x="1795" y="209"/>
                    <a:pt x="1533" y="21"/>
                    <a:pt x="1235" y="4"/>
                  </a:cubicBezTo>
                  <a:cubicBezTo>
                    <a:pt x="1208" y="1"/>
                    <a:pt x="1180" y="0"/>
                    <a:pt x="1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306940" y="3706208"/>
              <a:ext cx="351180" cy="563711"/>
            </a:xfrm>
            <a:custGeom>
              <a:avLst/>
              <a:gdLst/>
              <a:ahLst/>
              <a:cxnLst/>
              <a:rect l="l" t="t" r="r" b="b"/>
              <a:pathLst>
                <a:path w="4239" h="6804" extrusionOk="0">
                  <a:moveTo>
                    <a:pt x="4164" y="1"/>
                  </a:moveTo>
                  <a:cubicBezTo>
                    <a:pt x="4156" y="1"/>
                    <a:pt x="4147" y="2"/>
                    <a:pt x="4138" y="5"/>
                  </a:cubicBezTo>
                  <a:cubicBezTo>
                    <a:pt x="1418" y="1029"/>
                    <a:pt x="1391" y="3973"/>
                    <a:pt x="700" y="4975"/>
                  </a:cubicBezTo>
                  <a:cubicBezTo>
                    <a:pt x="0" y="5985"/>
                    <a:pt x="22" y="6803"/>
                    <a:pt x="22" y="6803"/>
                  </a:cubicBezTo>
                  <a:cubicBezTo>
                    <a:pt x="3758" y="3290"/>
                    <a:pt x="4186" y="626"/>
                    <a:pt x="4235" y="75"/>
                  </a:cubicBezTo>
                  <a:cubicBezTo>
                    <a:pt x="4238" y="32"/>
                    <a:pt x="4203" y="1"/>
                    <a:pt x="4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69575" y="3994026"/>
              <a:ext cx="475530" cy="377299"/>
            </a:xfrm>
            <a:custGeom>
              <a:avLst/>
              <a:gdLst/>
              <a:ahLst/>
              <a:cxnLst/>
              <a:rect l="l" t="t" r="r" b="b"/>
              <a:pathLst>
                <a:path w="5740" h="4554" extrusionOk="0">
                  <a:moveTo>
                    <a:pt x="5740" y="0"/>
                  </a:moveTo>
                  <a:lnTo>
                    <a:pt x="5740" y="0"/>
                  </a:lnTo>
                  <a:cubicBezTo>
                    <a:pt x="5740" y="0"/>
                    <a:pt x="3771" y="267"/>
                    <a:pt x="2678" y="1728"/>
                  </a:cubicBezTo>
                  <a:cubicBezTo>
                    <a:pt x="1584" y="3189"/>
                    <a:pt x="1151" y="3775"/>
                    <a:pt x="1" y="4554"/>
                  </a:cubicBezTo>
                  <a:cubicBezTo>
                    <a:pt x="1" y="4554"/>
                    <a:pt x="1457" y="4414"/>
                    <a:pt x="2818" y="3723"/>
                  </a:cubicBezTo>
                  <a:cubicBezTo>
                    <a:pt x="4178" y="3032"/>
                    <a:pt x="4393" y="1606"/>
                    <a:pt x="4939" y="967"/>
                  </a:cubicBezTo>
                  <a:cubicBezTo>
                    <a:pt x="5486" y="328"/>
                    <a:pt x="5740" y="0"/>
                    <a:pt x="5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35608" y="3694609"/>
              <a:ext cx="231138" cy="594614"/>
            </a:xfrm>
            <a:custGeom>
              <a:avLst/>
              <a:gdLst/>
              <a:ahLst/>
              <a:cxnLst/>
              <a:rect l="l" t="t" r="r" b="b"/>
              <a:pathLst>
                <a:path w="2790" h="7177" extrusionOk="0">
                  <a:moveTo>
                    <a:pt x="1744" y="0"/>
                  </a:moveTo>
                  <a:cubicBezTo>
                    <a:pt x="1601" y="0"/>
                    <a:pt x="1476" y="149"/>
                    <a:pt x="1403" y="403"/>
                  </a:cubicBezTo>
                  <a:cubicBezTo>
                    <a:pt x="1206" y="1068"/>
                    <a:pt x="1176" y="2626"/>
                    <a:pt x="555" y="3907"/>
                  </a:cubicBezTo>
                  <a:cubicBezTo>
                    <a:pt x="0" y="5059"/>
                    <a:pt x="814" y="7176"/>
                    <a:pt x="1753" y="7176"/>
                  </a:cubicBezTo>
                  <a:cubicBezTo>
                    <a:pt x="1858" y="7176"/>
                    <a:pt x="1966" y="7150"/>
                    <a:pt x="2073" y="7092"/>
                  </a:cubicBezTo>
                  <a:cubicBezTo>
                    <a:pt x="2073" y="7092"/>
                    <a:pt x="1246" y="7004"/>
                    <a:pt x="1587" y="5740"/>
                  </a:cubicBezTo>
                  <a:cubicBezTo>
                    <a:pt x="1924" y="4476"/>
                    <a:pt x="2790" y="2962"/>
                    <a:pt x="2466" y="1379"/>
                  </a:cubicBezTo>
                  <a:cubicBezTo>
                    <a:pt x="2266" y="397"/>
                    <a:pt x="1979" y="0"/>
                    <a:pt x="17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-45334" y="3973728"/>
              <a:ext cx="257731" cy="544076"/>
            </a:xfrm>
            <a:custGeom>
              <a:avLst/>
              <a:gdLst/>
              <a:ahLst/>
              <a:cxnLst/>
              <a:rect l="l" t="t" r="r" b="b"/>
              <a:pathLst>
                <a:path w="3111" h="6567" extrusionOk="0">
                  <a:moveTo>
                    <a:pt x="840" y="0"/>
                  </a:moveTo>
                  <a:cubicBezTo>
                    <a:pt x="237" y="530"/>
                    <a:pt x="0" y="1365"/>
                    <a:pt x="250" y="2131"/>
                  </a:cubicBezTo>
                  <a:cubicBezTo>
                    <a:pt x="652" y="3482"/>
                    <a:pt x="1457" y="4943"/>
                    <a:pt x="1492" y="5822"/>
                  </a:cubicBezTo>
                  <a:cubicBezTo>
                    <a:pt x="1515" y="6484"/>
                    <a:pt x="2421" y="6566"/>
                    <a:pt x="2867" y="6566"/>
                  </a:cubicBezTo>
                  <a:cubicBezTo>
                    <a:pt x="3013" y="6566"/>
                    <a:pt x="3111" y="6557"/>
                    <a:pt x="3111" y="6557"/>
                  </a:cubicBezTo>
                  <a:cubicBezTo>
                    <a:pt x="3111" y="6557"/>
                    <a:pt x="2542" y="6387"/>
                    <a:pt x="2559" y="5088"/>
                  </a:cubicBezTo>
                  <a:cubicBezTo>
                    <a:pt x="2572" y="3788"/>
                    <a:pt x="2118" y="3023"/>
                    <a:pt x="1457" y="2004"/>
                  </a:cubicBezTo>
                  <a:cubicBezTo>
                    <a:pt x="801" y="984"/>
                    <a:pt x="840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02219" y="4307113"/>
              <a:ext cx="490028" cy="225518"/>
            </a:xfrm>
            <a:custGeom>
              <a:avLst/>
              <a:gdLst/>
              <a:ahLst/>
              <a:cxnLst/>
              <a:rect l="l" t="t" r="r" b="b"/>
              <a:pathLst>
                <a:path w="5915" h="2722" extrusionOk="0">
                  <a:moveTo>
                    <a:pt x="5875" y="0"/>
                  </a:moveTo>
                  <a:cubicBezTo>
                    <a:pt x="4462" y="0"/>
                    <a:pt x="3080" y="1151"/>
                    <a:pt x="1754" y="1615"/>
                  </a:cubicBezTo>
                  <a:cubicBezTo>
                    <a:pt x="416" y="2078"/>
                    <a:pt x="0" y="2721"/>
                    <a:pt x="0" y="2721"/>
                  </a:cubicBezTo>
                  <a:cubicBezTo>
                    <a:pt x="932" y="2302"/>
                    <a:pt x="1990" y="2551"/>
                    <a:pt x="3167" y="2240"/>
                  </a:cubicBezTo>
                  <a:cubicBezTo>
                    <a:pt x="4339" y="1934"/>
                    <a:pt x="5914" y="1"/>
                    <a:pt x="5914" y="1"/>
                  </a:cubicBezTo>
                  <a:cubicBezTo>
                    <a:pt x="5901" y="0"/>
                    <a:pt x="5888" y="0"/>
                    <a:pt x="58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-178390" y="4174140"/>
              <a:ext cx="273720" cy="562137"/>
            </a:xfrm>
            <a:custGeom>
              <a:avLst/>
              <a:gdLst/>
              <a:ahLst/>
              <a:cxnLst/>
              <a:rect l="l" t="t" r="r" b="b"/>
              <a:pathLst>
                <a:path w="3304" h="6785" extrusionOk="0">
                  <a:moveTo>
                    <a:pt x="771" y="0"/>
                  </a:moveTo>
                  <a:cubicBezTo>
                    <a:pt x="771" y="0"/>
                    <a:pt x="1" y="1496"/>
                    <a:pt x="193" y="2883"/>
                  </a:cubicBezTo>
                  <a:cubicBezTo>
                    <a:pt x="382" y="4270"/>
                    <a:pt x="1821" y="4550"/>
                    <a:pt x="2284" y="5538"/>
                  </a:cubicBezTo>
                  <a:cubicBezTo>
                    <a:pt x="2717" y="6453"/>
                    <a:pt x="3222" y="6742"/>
                    <a:pt x="3295" y="6780"/>
                  </a:cubicBezTo>
                  <a:lnTo>
                    <a:pt x="3295" y="6780"/>
                  </a:lnTo>
                  <a:cubicBezTo>
                    <a:pt x="3254" y="6754"/>
                    <a:pt x="3086" y="6582"/>
                    <a:pt x="2976" y="5508"/>
                  </a:cubicBezTo>
                  <a:cubicBezTo>
                    <a:pt x="2836" y="4152"/>
                    <a:pt x="1856" y="3530"/>
                    <a:pt x="1405" y="2949"/>
                  </a:cubicBezTo>
                  <a:cubicBezTo>
                    <a:pt x="950" y="2367"/>
                    <a:pt x="771" y="0"/>
                    <a:pt x="771" y="0"/>
                  </a:cubicBezTo>
                  <a:close/>
                  <a:moveTo>
                    <a:pt x="3295" y="6780"/>
                  </a:moveTo>
                  <a:cubicBezTo>
                    <a:pt x="3300" y="6784"/>
                    <a:pt x="3304" y="6785"/>
                    <a:pt x="3304" y="6785"/>
                  </a:cubicBezTo>
                  <a:cubicBezTo>
                    <a:pt x="3304" y="6785"/>
                    <a:pt x="3301" y="6783"/>
                    <a:pt x="3295" y="67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01391" y="4541576"/>
              <a:ext cx="576353" cy="185667"/>
            </a:xfrm>
            <a:custGeom>
              <a:avLst/>
              <a:gdLst/>
              <a:ahLst/>
              <a:cxnLst/>
              <a:rect l="l" t="t" r="r" b="b"/>
              <a:pathLst>
                <a:path w="6957" h="2241" extrusionOk="0">
                  <a:moveTo>
                    <a:pt x="6908" y="1"/>
                  </a:moveTo>
                  <a:cubicBezTo>
                    <a:pt x="5968" y="58"/>
                    <a:pt x="4248" y="128"/>
                    <a:pt x="2612" y="775"/>
                  </a:cubicBezTo>
                  <a:cubicBezTo>
                    <a:pt x="841" y="1475"/>
                    <a:pt x="1" y="2241"/>
                    <a:pt x="1" y="2241"/>
                  </a:cubicBezTo>
                  <a:cubicBezTo>
                    <a:pt x="275" y="2148"/>
                    <a:pt x="604" y="2120"/>
                    <a:pt x="963" y="2120"/>
                  </a:cubicBezTo>
                  <a:cubicBezTo>
                    <a:pt x="1527" y="2120"/>
                    <a:pt x="2163" y="2190"/>
                    <a:pt x="2762" y="2190"/>
                  </a:cubicBezTo>
                  <a:cubicBezTo>
                    <a:pt x="3479" y="2190"/>
                    <a:pt x="4143" y="2090"/>
                    <a:pt x="4572" y="1650"/>
                  </a:cubicBezTo>
                  <a:cubicBezTo>
                    <a:pt x="5364" y="836"/>
                    <a:pt x="6484" y="272"/>
                    <a:pt x="6921" y="71"/>
                  </a:cubicBezTo>
                  <a:cubicBezTo>
                    <a:pt x="6956" y="53"/>
                    <a:pt x="6947" y="1"/>
                    <a:pt x="6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-30504" y="4824920"/>
              <a:ext cx="476276" cy="98426"/>
            </a:xfrm>
            <a:custGeom>
              <a:avLst/>
              <a:gdLst/>
              <a:ahLst/>
              <a:cxnLst/>
              <a:rect l="l" t="t" r="r" b="b"/>
              <a:pathLst>
                <a:path w="5749" h="1188" extrusionOk="0">
                  <a:moveTo>
                    <a:pt x="4435" y="0"/>
                  </a:moveTo>
                  <a:cubicBezTo>
                    <a:pt x="3949" y="0"/>
                    <a:pt x="3422" y="53"/>
                    <a:pt x="2724" y="53"/>
                  </a:cubicBezTo>
                  <a:cubicBezTo>
                    <a:pt x="2625" y="53"/>
                    <a:pt x="2522" y="52"/>
                    <a:pt x="2415" y="50"/>
                  </a:cubicBezTo>
                  <a:cubicBezTo>
                    <a:pt x="2385" y="49"/>
                    <a:pt x="2355" y="49"/>
                    <a:pt x="2325" y="49"/>
                  </a:cubicBezTo>
                  <a:cubicBezTo>
                    <a:pt x="829" y="49"/>
                    <a:pt x="1" y="890"/>
                    <a:pt x="1" y="890"/>
                  </a:cubicBezTo>
                  <a:cubicBezTo>
                    <a:pt x="227" y="844"/>
                    <a:pt x="441" y="826"/>
                    <a:pt x="644" y="826"/>
                  </a:cubicBezTo>
                  <a:cubicBezTo>
                    <a:pt x="1541" y="826"/>
                    <a:pt x="2243" y="1188"/>
                    <a:pt x="3049" y="1188"/>
                  </a:cubicBezTo>
                  <a:cubicBezTo>
                    <a:pt x="3359" y="1188"/>
                    <a:pt x="3684" y="1134"/>
                    <a:pt x="4043" y="986"/>
                  </a:cubicBezTo>
                  <a:cubicBezTo>
                    <a:pt x="5141" y="531"/>
                    <a:pt x="5569" y="334"/>
                    <a:pt x="5722" y="264"/>
                  </a:cubicBezTo>
                  <a:cubicBezTo>
                    <a:pt x="5749" y="247"/>
                    <a:pt x="5749" y="207"/>
                    <a:pt x="5718" y="198"/>
                  </a:cubicBezTo>
                  <a:cubicBezTo>
                    <a:pt x="5263" y="42"/>
                    <a:pt x="4866" y="0"/>
                    <a:pt x="4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-296118" y="4523100"/>
              <a:ext cx="299070" cy="338939"/>
            </a:xfrm>
            <a:custGeom>
              <a:avLst/>
              <a:gdLst/>
              <a:ahLst/>
              <a:cxnLst/>
              <a:rect l="l" t="t" r="r" b="b"/>
              <a:pathLst>
                <a:path w="3610" h="4091" extrusionOk="0">
                  <a:moveTo>
                    <a:pt x="1094" y="1"/>
                  </a:moveTo>
                  <a:cubicBezTo>
                    <a:pt x="0" y="928"/>
                    <a:pt x="613" y="2551"/>
                    <a:pt x="1838" y="3023"/>
                  </a:cubicBezTo>
                  <a:cubicBezTo>
                    <a:pt x="3058" y="3496"/>
                    <a:pt x="3609" y="4091"/>
                    <a:pt x="3609" y="4091"/>
                  </a:cubicBezTo>
                  <a:cubicBezTo>
                    <a:pt x="3574" y="3023"/>
                    <a:pt x="2494" y="1611"/>
                    <a:pt x="1776" y="1300"/>
                  </a:cubicBezTo>
                  <a:cubicBezTo>
                    <a:pt x="1055" y="989"/>
                    <a:pt x="1094" y="1"/>
                    <a:pt x="1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-367203" y="4676454"/>
              <a:ext cx="226581" cy="333140"/>
            </a:xfrm>
            <a:custGeom>
              <a:avLst/>
              <a:gdLst/>
              <a:ahLst/>
              <a:cxnLst/>
              <a:rect l="l" t="t" r="r" b="b"/>
              <a:pathLst>
                <a:path w="2735" h="4021" extrusionOk="0">
                  <a:moveTo>
                    <a:pt x="648" y="0"/>
                  </a:moveTo>
                  <a:cubicBezTo>
                    <a:pt x="648" y="0"/>
                    <a:pt x="1" y="1129"/>
                    <a:pt x="745" y="2445"/>
                  </a:cubicBezTo>
                  <a:cubicBezTo>
                    <a:pt x="1493" y="3762"/>
                    <a:pt x="2197" y="3067"/>
                    <a:pt x="2337" y="4020"/>
                  </a:cubicBezTo>
                  <a:cubicBezTo>
                    <a:pt x="2337" y="4020"/>
                    <a:pt x="2735" y="3661"/>
                    <a:pt x="2079" y="2297"/>
                  </a:cubicBezTo>
                  <a:cubicBezTo>
                    <a:pt x="1418" y="932"/>
                    <a:pt x="906" y="1597"/>
                    <a:pt x="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-156269" y="4993932"/>
              <a:ext cx="389951" cy="134797"/>
            </a:xfrm>
            <a:custGeom>
              <a:avLst/>
              <a:gdLst/>
              <a:ahLst/>
              <a:cxnLst/>
              <a:rect l="l" t="t" r="r" b="b"/>
              <a:pathLst>
                <a:path w="4707" h="1627" extrusionOk="0">
                  <a:moveTo>
                    <a:pt x="1" y="0"/>
                  </a:moveTo>
                  <a:cubicBezTo>
                    <a:pt x="442" y="1245"/>
                    <a:pt x="1091" y="1627"/>
                    <a:pt x="1790" y="1627"/>
                  </a:cubicBezTo>
                  <a:cubicBezTo>
                    <a:pt x="2323" y="1627"/>
                    <a:pt x="2885" y="1404"/>
                    <a:pt x="3404" y="1172"/>
                  </a:cubicBezTo>
                  <a:cubicBezTo>
                    <a:pt x="4012" y="900"/>
                    <a:pt x="4349" y="835"/>
                    <a:pt x="4532" y="835"/>
                  </a:cubicBezTo>
                  <a:cubicBezTo>
                    <a:pt x="4588" y="835"/>
                    <a:pt x="4629" y="841"/>
                    <a:pt x="4659" y="849"/>
                  </a:cubicBezTo>
                  <a:cubicBezTo>
                    <a:pt x="4661" y="849"/>
                    <a:pt x="4663" y="849"/>
                    <a:pt x="4665" y="849"/>
                  </a:cubicBezTo>
                  <a:cubicBezTo>
                    <a:pt x="4689" y="849"/>
                    <a:pt x="4707" y="825"/>
                    <a:pt x="4694" y="805"/>
                  </a:cubicBezTo>
                  <a:cubicBezTo>
                    <a:pt x="4376" y="295"/>
                    <a:pt x="3748" y="97"/>
                    <a:pt x="3043" y="97"/>
                  </a:cubicBezTo>
                  <a:cubicBezTo>
                    <a:pt x="2556" y="97"/>
                    <a:pt x="2033" y="191"/>
                    <a:pt x="1549" y="341"/>
                  </a:cubicBezTo>
                  <a:cubicBezTo>
                    <a:pt x="1293" y="421"/>
                    <a:pt x="1076" y="452"/>
                    <a:pt x="893" y="452"/>
                  </a:cubicBezTo>
                  <a:cubicBezTo>
                    <a:pt x="201" y="45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-415587" y="4228240"/>
              <a:ext cx="748753" cy="875227"/>
            </a:xfrm>
            <a:custGeom>
              <a:avLst/>
              <a:gdLst/>
              <a:ahLst/>
              <a:cxnLst/>
              <a:rect l="l" t="t" r="r" b="b"/>
              <a:pathLst>
                <a:path w="9038" h="10564" extrusionOk="0">
                  <a:moveTo>
                    <a:pt x="8946" y="1"/>
                  </a:moveTo>
                  <a:cubicBezTo>
                    <a:pt x="8918" y="1"/>
                    <a:pt x="8890" y="16"/>
                    <a:pt x="8879" y="52"/>
                  </a:cubicBezTo>
                  <a:cubicBezTo>
                    <a:pt x="8857" y="108"/>
                    <a:pt x="6919" y="5891"/>
                    <a:pt x="4548" y="8057"/>
                  </a:cubicBezTo>
                  <a:cubicBezTo>
                    <a:pt x="2177" y="10222"/>
                    <a:pt x="117" y="10419"/>
                    <a:pt x="95" y="10419"/>
                  </a:cubicBezTo>
                  <a:cubicBezTo>
                    <a:pt x="0" y="10423"/>
                    <a:pt x="7" y="10563"/>
                    <a:pt x="99" y="10563"/>
                  </a:cubicBezTo>
                  <a:cubicBezTo>
                    <a:pt x="101" y="10563"/>
                    <a:pt x="102" y="10563"/>
                    <a:pt x="104" y="10563"/>
                  </a:cubicBezTo>
                  <a:lnTo>
                    <a:pt x="108" y="10563"/>
                  </a:lnTo>
                  <a:cubicBezTo>
                    <a:pt x="130" y="10563"/>
                    <a:pt x="2243" y="10366"/>
                    <a:pt x="4649" y="8166"/>
                  </a:cubicBezTo>
                  <a:cubicBezTo>
                    <a:pt x="7055" y="5970"/>
                    <a:pt x="8997" y="156"/>
                    <a:pt x="9019" y="100"/>
                  </a:cubicBezTo>
                  <a:cubicBezTo>
                    <a:pt x="9038" y="40"/>
                    <a:pt x="8992" y="1"/>
                    <a:pt x="8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313071" y="3676880"/>
              <a:ext cx="363607" cy="578542"/>
            </a:xfrm>
            <a:custGeom>
              <a:avLst/>
              <a:gdLst/>
              <a:ahLst/>
              <a:cxnLst/>
              <a:rect l="l" t="t" r="r" b="b"/>
              <a:pathLst>
                <a:path w="4389" h="6983" extrusionOk="0">
                  <a:moveTo>
                    <a:pt x="4231" y="184"/>
                  </a:moveTo>
                  <a:cubicBezTo>
                    <a:pt x="4178" y="731"/>
                    <a:pt x="3736" y="3325"/>
                    <a:pt x="176" y="6728"/>
                  </a:cubicBezTo>
                  <a:lnTo>
                    <a:pt x="176" y="6728"/>
                  </a:lnTo>
                  <a:cubicBezTo>
                    <a:pt x="211" y="6435"/>
                    <a:pt x="337" y="5827"/>
                    <a:pt x="827" y="5123"/>
                  </a:cubicBezTo>
                  <a:cubicBezTo>
                    <a:pt x="1029" y="4834"/>
                    <a:pt x="1173" y="4392"/>
                    <a:pt x="1339" y="3885"/>
                  </a:cubicBezTo>
                  <a:cubicBezTo>
                    <a:pt x="1750" y="2625"/>
                    <a:pt x="2310" y="910"/>
                    <a:pt x="4231" y="184"/>
                  </a:cubicBezTo>
                  <a:close/>
                  <a:moveTo>
                    <a:pt x="4312" y="0"/>
                  </a:moveTo>
                  <a:cubicBezTo>
                    <a:pt x="4304" y="0"/>
                    <a:pt x="4295" y="2"/>
                    <a:pt x="4287" y="5"/>
                  </a:cubicBezTo>
                  <a:cubicBezTo>
                    <a:pt x="2214" y="731"/>
                    <a:pt x="1628" y="2529"/>
                    <a:pt x="1199" y="3841"/>
                  </a:cubicBezTo>
                  <a:cubicBezTo>
                    <a:pt x="1037" y="4336"/>
                    <a:pt x="897" y="4764"/>
                    <a:pt x="709" y="5040"/>
                  </a:cubicBezTo>
                  <a:cubicBezTo>
                    <a:pt x="1" y="6059"/>
                    <a:pt x="18" y="6877"/>
                    <a:pt x="18" y="6912"/>
                  </a:cubicBezTo>
                  <a:cubicBezTo>
                    <a:pt x="18" y="6943"/>
                    <a:pt x="36" y="6965"/>
                    <a:pt x="62" y="6978"/>
                  </a:cubicBezTo>
                  <a:cubicBezTo>
                    <a:pt x="71" y="6982"/>
                    <a:pt x="79" y="6982"/>
                    <a:pt x="92" y="6982"/>
                  </a:cubicBezTo>
                  <a:cubicBezTo>
                    <a:pt x="110" y="6982"/>
                    <a:pt x="127" y="6978"/>
                    <a:pt x="141" y="6965"/>
                  </a:cubicBezTo>
                  <a:cubicBezTo>
                    <a:pt x="4327" y="3028"/>
                    <a:pt x="4384" y="193"/>
                    <a:pt x="4384" y="75"/>
                  </a:cubicBezTo>
                  <a:cubicBezTo>
                    <a:pt x="4388" y="53"/>
                    <a:pt x="4375" y="27"/>
                    <a:pt x="4353" y="14"/>
                  </a:cubicBezTo>
                  <a:cubicBezTo>
                    <a:pt x="4342" y="5"/>
                    <a:pt x="4327" y="0"/>
                    <a:pt x="43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76866" y="3967514"/>
              <a:ext cx="487129" cy="390803"/>
            </a:xfrm>
            <a:custGeom>
              <a:avLst/>
              <a:gdLst/>
              <a:ahLst/>
              <a:cxnLst/>
              <a:rect l="l" t="t" r="r" b="b"/>
              <a:pathLst>
                <a:path w="5880" h="4717" extrusionOk="0">
                  <a:moveTo>
                    <a:pt x="5617" y="180"/>
                  </a:moveTo>
                  <a:lnTo>
                    <a:pt x="5617" y="180"/>
                  </a:lnTo>
                  <a:cubicBezTo>
                    <a:pt x="5494" y="338"/>
                    <a:pt x="5267" y="609"/>
                    <a:pt x="4939" y="994"/>
                  </a:cubicBezTo>
                  <a:cubicBezTo>
                    <a:pt x="4755" y="1208"/>
                    <a:pt x="4606" y="1506"/>
                    <a:pt x="4449" y="1825"/>
                  </a:cubicBezTo>
                  <a:cubicBezTo>
                    <a:pt x="4116" y="2503"/>
                    <a:pt x="3736" y="3277"/>
                    <a:pt x="2839" y="3732"/>
                  </a:cubicBezTo>
                  <a:cubicBezTo>
                    <a:pt x="1881" y="4218"/>
                    <a:pt x="871" y="4436"/>
                    <a:pt x="381" y="4524"/>
                  </a:cubicBezTo>
                  <a:cubicBezTo>
                    <a:pt x="1282" y="3868"/>
                    <a:pt x="1719" y="3286"/>
                    <a:pt x="2581" y="2122"/>
                  </a:cubicBezTo>
                  <a:lnTo>
                    <a:pt x="2791" y="1842"/>
                  </a:lnTo>
                  <a:cubicBezTo>
                    <a:pt x="3657" y="688"/>
                    <a:pt x="5105" y="290"/>
                    <a:pt x="5617" y="180"/>
                  </a:cubicBezTo>
                  <a:close/>
                  <a:moveTo>
                    <a:pt x="5802" y="0"/>
                  </a:moveTo>
                  <a:cubicBezTo>
                    <a:pt x="5799" y="0"/>
                    <a:pt x="5795" y="0"/>
                    <a:pt x="5792" y="1"/>
                  </a:cubicBezTo>
                  <a:cubicBezTo>
                    <a:pt x="5770" y="1"/>
                    <a:pt x="3771" y="285"/>
                    <a:pt x="2673" y="1755"/>
                  </a:cubicBezTo>
                  <a:lnTo>
                    <a:pt x="2467" y="2035"/>
                  </a:lnTo>
                  <a:cubicBezTo>
                    <a:pt x="1531" y="3290"/>
                    <a:pt x="1107" y="3859"/>
                    <a:pt x="40" y="4581"/>
                  </a:cubicBezTo>
                  <a:cubicBezTo>
                    <a:pt x="9" y="4598"/>
                    <a:pt x="0" y="4638"/>
                    <a:pt x="9" y="4668"/>
                  </a:cubicBezTo>
                  <a:cubicBezTo>
                    <a:pt x="22" y="4695"/>
                    <a:pt x="48" y="4716"/>
                    <a:pt x="79" y="4716"/>
                  </a:cubicBezTo>
                  <a:lnTo>
                    <a:pt x="88" y="4716"/>
                  </a:lnTo>
                  <a:cubicBezTo>
                    <a:pt x="105" y="4712"/>
                    <a:pt x="1553" y="4550"/>
                    <a:pt x="2909" y="3863"/>
                  </a:cubicBezTo>
                  <a:cubicBezTo>
                    <a:pt x="3850" y="3382"/>
                    <a:pt x="4256" y="2555"/>
                    <a:pt x="4584" y="1891"/>
                  </a:cubicBezTo>
                  <a:cubicBezTo>
                    <a:pt x="4742" y="1567"/>
                    <a:pt x="4882" y="1287"/>
                    <a:pt x="5053" y="1090"/>
                  </a:cubicBezTo>
                  <a:cubicBezTo>
                    <a:pt x="5595" y="456"/>
                    <a:pt x="5857" y="119"/>
                    <a:pt x="5857" y="119"/>
                  </a:cubicBezTo>
                  <a:cubicBezTo>
                    <a:pt x="5875" y="93"/>
                    <a:pt x="5879" y="62"/>
                    <a:pt x="5862" y="36"/>
                  </a:cubicBezTo>
                  <a:cubicBezTo>
                    <a:pt x="5850" y="13"/>
                    <a:pt x="5826" y="0"/>
                    <a:pt x="58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148533" y="3667849"/>
              <a:ext cx="229149" cy="623778"/>
            </a:xfrm>
            <a:custGeom>
              <a:avLst/>
              <a:gdLst/>
              <a:ahLst/>
              <a:cxnLst/>
              <a:rect l="l" t="t" r="r" b="b"/>
              <a:pathLst>
                <a:path w="2766" h="7529" extrusionOk="0">
                  <a:moveTo>
                    <a:pt x="1737" y="145"/>
                  </a:moveTo>
                  <a:cubicBezTo>
                    <a:pt x="1912" y="153"/>
                    <a:pt x="2188" y="503"/>
                    <a:pt x="2380" y="1466"/>
                  </a:cubicBezTo>
                  <a:cubicBezTo>
                    <a:pt x="2617" y="2612"/>
                    <a:pt x="2205" y="3745"/>
                    <a:pt x="1851" y="4742"/>
                  </a:cubicBezTo>
                  <a:cubicBezTo>
                    <a:pt x="1715" y="5110"/>
                    <a:pt x="1593" y="5459"/>
                    <a:pt x="1501" y="5792"/>
                  </a:cubicBezTo>
                  <a:cubicBezTo>
                    <a:pt x="1243" y="6763"/>
                    <a:pt x="1532" y="7192"/>
                    <a:pt x="1711" y="7354"/>
                  </a:cubicBezTo>
                  <a:cubicBezTo>
                    <a:pt x="1660" y="7369"/>
                    <a:pt x="1610" y="7377"/>
                    <a:pt x="1560" y="7377"/>
                  </a:cubicBezTo>
                  <a:cubicBezTo>
                    <a:pt x="1411" y="7377"/>
                    <a:pt x="1266" y="7309"/>
                    <a:pt x="1125" y="7174"/>
                  </a:cubicBezTo>
                  <a:cubicBezTo>
                    <a:pt x="526" y="6601"/>
                    <a:pt x="162" y="4935"/>
                    <a:pt x="609" y="4012"/>
                  </a:cubicBezTo>
                  <a:cubicBezTo>
                    <a:pt x="1037" y="3128"/>
                    <a:pt x="1195" y="2104"/>
                    <a:pt x="1304" y="1361"/>
                  </a:cubicBezTo>
                  <a:cubicBezTo>
                    <a:pt x="1339" y="1068"/>
                    <a:pt x="1392" y="779"/>
                    <a:pt x="1462" y="495"/>
                  </a:cubicBezTo>
                  <a:cubicBezTo>
                    <a:pt x="1527" y="276"/>
                    <a:pt x="1624" y="145"/>
                    <a:pt x="1733" y="145"/>
                  </a:cubicBezTo>
                  <a:close/>
                  <a:moveTo>
                    <a:pt x="1739" y="0"/>
                  </a:moveTo>
                  <a:cubicBezTo>
                    <a:pt x="1558" y="0"/>
                    <a:pt x="1404" y="162"/>
                    <a:pt x="1317" y="455"/>
                  </a:cubicBezTo>
                  <a:cubicBezTo>
                    <a:pt x="1256" y="674"/>
                    <a:pt x="1208" y="984"/>
                    <a:pt x="1155" y="1339"/>
                  </a:cubicBezTo>
                  <a:cubicBezTo>
                    <a:pt x="1046" y="2078"/>
                    <a:pt x="893" y="3089"/>
                    <a:pt x="477" y="3950"/>
                  </a:cubicBezTo>
                  <a:cubicBezTo>
                    <a:pt x="1" y="4939"/>
                    <a:pt x="381" y="6667"/>
                    <a:pt x="1024" y="7279"/>
                  </a:cubicBezTo>
                  <a:cubicBezTo>
                    <a:pt x="1195" y="7445"/>
                    <a:pt x="1379" y="7529"/>
                    <a:pt x="1562" y="7529"/>
                  </a:cubicBezTo>
                  <a:cubicBezTo>
                    <a:pt x="1676" y="7529"/>
                    <a:pt x="1790" y="7498"/>
                    <a:pt x="1890" y="7441"/>
                  </a:cubicBezTo>
                  <a:cubicBezTo>
                    <a:pt x="1917" y="7428"/>
                    <a:pt x="1930" y="7402"/>
                    <a:pt x="1930" y="7375"/>
                  </a:cubicBezTo>
                  <a:cubicBezTo>
                    <a:pt x="1930" y="7349"/>
                    <a:pt x="1912" y="7323"/>
                    <a:pt x="1890" y="7310"/>
                  </a:cubicBezTo>
                  <a:cubicBezTo>
                    <a:pt x="1864" y="7297"/>
                    <a:pt x="1326" y="7012"/>
                    <a:pt x="1641" y="5836"/>
                  </a:cubicBezTo>
                  <a:cubicBezTo>
                    <a:pt x="1733" y="5503"/>
                    <a:pt x="1855" y="5158"/>
                    <a:pt x="1987" y="4790"/>
                  </a:cubicBezTo>
                  <a:cubicBezTo>
                    <a:pt x="2350" y="3775"/>
                    <a:pt x="2765" y="2625"/>
                    <a:pt x="2525" y="1439"/>
                  </a:cubicBezTo>
                  <a:cubicBezTo>
                    <a:pt x="2341" y="525"/>
                    <a:pt x="2061" y="13"/>
                    <a:pt x="1746" y="0"/>
                  </a:cubicBezTo>
                  <a:cubicBezTo>
                    <a:pt x="1744" y="0"/>
                    <a:pt x="1741" y="0"/>
                    <a:pt x="17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-52625" y="3946968"/>
              <a:ext cx="273389" cy="571499"/>
            </a:xfrm>
            <a:custGeom>
              <a:avLst/>
              <a:gdLst/>
              <a:ahLst/>
              <a:cxnLst/>
              <a:rect l="l" t="t" r="r" b="b"/>
              <a:pathLst>
                <a:path w="3300" h="6898" extrusionOk="0">
                  <a:moveTo>
                    <a:pt x="1003" y="240"/>
                  </a:moveTo>
                  <a:cubicBezTo>
                    <a:pt x="1046" y="909"/>
                    <a:pt x="1265" y="1557"/>
                    <a:pt x="1632" y="2117"/>
                  </a:cubicBezTo>
                  <a:cubicBezTo>
                    <a:pt x="2319" y="3180"/>
                    <a:pt x="2735" y="3910"/>
                    <a:pt x="2717" y="5161"/>
                  </a:cubicBezTo>
                  <a:cubicBezTo>
                    <a:pt x="2709" y="6062"/>
                    <a:pt x="2914" y="6526"/>
                    <a:pt x="3054" y="6736"/>
                  </a:cubicBezTo>
                  <a:cubicBezTo>
                    <a:pt x="2678" y="6688"/>
                    <a:pt x="1821" y="6522"/>
                    <a:pt x="1794" y="5892"/>
                  </a:cubicBezTo>
                  <a:cubicBezTo>
                    <a:pt x="1777" y="5349"/>
                    <a:pt x="1471" y="4597"/>
                    <a:pt x="1147" y="3796"/>
                  </a:cubicBezTo>
                  <a:cubicBezTo>
                    <a:pt x="937" y="3267"/>
                    <a:pt x="710" y="2716"/>
                    <a:pt x="552" y="2182"/>
                  </a:cubicBezTo>
                  <a:cubicBezTo>
                    <a:pt x="246" y="1163"/>
                    <a:pt x="758" y="489"/>
                    <a:pt x="1003" y="240"/>
                  </a:cubicBezTo>
                  <a:close/>
                  <a:moveTo>
                    <a:pt x="1075" y="0"/>
                  </a:moveTo>
                  <a:cubicBezTo>
                    <a:pt x="1059" y="0"/>
                    <a:pt x="1043" y="5"/>
                    <a:pt x="1029" y="17"/>
                  </a:cubicBezTo>
                  <a:cubicBezTo>
                    <a:pt x="1020" y="21"/>
                    <a:pt x="1" y="844"/>
                    <a:pt x="412" y="2222"/>
                  </a:cubicBezTo>
                  <a:cubicBezTo>
                    <a:pt x="578" y="2764"/>
                    <a:pt x="797" y="3315"/>
                    <a:pt x="1016" y="3853"/>
                  </a:cubicBezTo>
                  <a:cubicBezTo>
                    <a:pt x="1331" y="4641"/>
                    <a:pt x="1632" y="5380"/>
                    <a:pt x="1650" y="5896"/>
                  </a:cubicBezTo>
                  <a:cubicBezTo>
                    <a:pt x="1689" y="6832"/>
                    <a:pt x="3155" y="6898"/>
                    <a:pt x="3220" y="6898"/>
                  </a:cubicBezTo>
                  <a:cubicBezTo>
                    <a:pt x="3251" y="6898"/>
                    <a:pt x="3277" y="6876"/>
                    <a:pt x="3286" y="6850"/>
                  </a:cubicBezTo>
                  <a:cubicBezTo>
                    <a:pt x="3299" y="6819"/>
                    <a:pt x="3290" y="6784"/>
                    <a:pt x="3264" y="6767"/>
                  </a:cubicBezTo>
                  <a:cubicBezTo>
                    <a:pt x="3260" y="6762"/>
                    <a:pt x="2849" y="6399"/>
                    <a:pt x="2862" y="5166"/>
                  </a:cubicBezTo>
                  <a:cubicBezTo>
                    <a:pt x="2879" y="3871"/>
                    <a:pt x="2455" y="3123"/>
                    <a:pt x="1755" y="2038"/>
                  </a:cubicBezTo>
                  <a:cubicBezTo>
                    <a:pt x="1370" y="1452"/>
                    <a:pt x="1160" y="774"/>
                    <a:pt x="1147" y="74"/>
                  </a:cubicBezTo>
                  <a:cubicBezTo>
                    <a:pt x="1150" y="31"/>
                    <a:pt x="1114" y="0"/>
                    <a:pt x="10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06195" y="4280684"/>
              <a:ext cx="504526" cy="237779"/>
            </a:xfrm>
            <a:custGeom>
              <a:avLst/>
              <a:gdLst/>
              <a:ahLst/>
              <a:cxnLst/>
              <a:rect l="l" t="t" r="r" b="b"/>
              <a:pathLst>
                <a:path w="6090" h="2870" extrusionOk="0">
                  <a:moveTo>
                    <a:pt x="5853" y="149"/>
                  </a:moveTo>
                  <a:lnTo>
                    <a:pt x="5853" y="149"/>
                  </a:lnTo>
                  <a:cubicBezTo>
                    <a:pt x="5486" y="578"/>
                    <a:pt x="4213" y="1986"/>
                    <a:pt x="3242" y="2240"/>
                  </a:cubicBezTo>
                  <a:cubicBezTo>
                    <a:pt x="2721" y="2380"/>
                    <a:pt x="2235" y="2402"/>
                    <a:pt x="1746" y="2428"/>
                  </a:cubicBezTo>
                  <a:cubicBezTo>
                    <a:pt x="1260" y="2454"/>
                    <a:pt x="792" y="2476"/>
                    <a:pt x="350" y="2616"/>
                  </a:cubicBezTo>
                  <a:cubicBezTo>
                    <a:pt x="586" y="2393"/>
                    <a:pt x="1054" y="2039"/>
                    <a:pt x="1877" y="1754"/>
                  </a:cubicBezTo>
                  <a:cubicBezTo>
                    <a:pt x="2358" y="1584"/>
                    <a:pt x="2861" y="1321"/>
                    <a:pt x="3342" y="1068"/>
                  </a:cubicBezTo>
                  <a:cubicBezTo>
                    <a:pt x="4160" y="635"/>
                    <a:pt x="5009" y="188"/>
                    <a:pt x="5853" y="149"/>
                  </a:cubicBezTo>
                  <a:close/>
                  <a:moveTo>
                    <a:pt x="5977" y="0"/>
                  </a:moveTo>
                  <a:cubicBezTo>
                    <a:pt x="5054" y="0"/>
                    <a:pt x="4148" y="475"/>
                    <a:pt x="3272" y="936"/>
                  </a:cubicBezTo>
                  <a:cubicBezTo>
                    <a:pt x="2774" y="1203"/>
                    <a:pt x="2301" y="1453"/>
                    <a:pt x="1829" y="1614"/>
                  </a:cubicBezTo>
                  <a:cubicBezTo>
                    <a:pt x="481" y="2083"/>
                    <a:pt x="53" y="2726"/>
                    <a:pt x="35" y="2756"/>
                  </a:cubicBezTo>
                  <a:cubicBezTo>
                    <a:pt x="0" y="2804"/>
                    <a:pt x="35" y="2866"/>
                    <a:pt x="96" y="2870"/>
                  </a:cubicBezTo>
                  <a:cubicBezTo>
                    <a:pt x="105" y="2870"/>
                    <a:pt x="118" y="2866"/>
                    <a:pt x="127" y="2861"/>
                  </a:cubicBezTo>
                  <a:cubicBezTo>
                    <a:pt x="630" y="2634"/>
                    <a:pt x="1177" y="2607"/>
                    <a:pt x="1754" y="2577"/>
                  </a:cubicBezTo>
                  <a:cubicBezTo>
                    <a:pt x="2244" y="2546"/>
                    <a:pt x="2747" y="2524"/>
                    <a:pt x="3281" y="2384"/>
                  </a:cubicBezTo>
                  <a:cubicBezTo>
                    <a:pt x="4466" y="2074"/>
                    <a:pt x="6006" y="202"/>
                    <a:pt x="6072" y="118"/>
                  </a:cubicBezTo>
                  <a:cubicBezTo>
                    <a:pt x="6085" y="97"/>
                    <a:pt x="6089" y="66"/>
                    <a:pt x="6081" y="44"/>
                  </a:cubicBezTo>
                  <a:cubicBezTo>
                    <a:pt x="6067" y="18"/>
                    <a:pt x="6041" y="0"/>
                    <a:pt x="6015" y="0"/>
                  </a:cubicBezTo>
                  <a:cubicBezTo>
                    <a:pt x="6002" y="0"/>
                    <a:pt x="5990" y="0"/>
                    <a:pt x="5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-172590" y="4147628"/>
              <a:ext cx="278442" cy="589064"/>
            </a:xfrm>
            <a:custGeom>
              <a:avLst/>
              <a:gdLst/>
              <a:ahLst/>
              <a:cxnLst/>
              <a:rect l="l" t="t" r="r" b="b"/>
              <a:pathLst>
                <a:path w="3361" h="7110" extrusionOk="0">
                  <a:moveTo>
                    <a:pt x="797" y="360"/>
                  </a:moveTo>
                  <a:cubicBezTo>
                    <a:pt x="858" y="1007"/>
                    <a:pt x="1046" y="2591"/>
                    <a:pt x="1418" y="3067"/>
                  </a:cubicBezTo>
                  <a:cubicBezTo>
                    <a:pt x="1558" y="3234"/>
                    <a:pt x="1707" y="3387"/>
                    <a:pt x="1869" y="3531"/>
                  </a:cubicBezTo>
                  <a:cubicBezTo>
                    <a:pt x="2372" y="3999"/>
                    <a:pt x="3002" y="4585"/>
                    <a:pt x="2976" y="5578"/>
                  </a:cubicBezTo>
                  <a:cubicBezTo>
                    <a:pt x="2958" y="5924"/>
                    <a:pt x="2971" y="6274"/>
                    <a:pt x="3019" y="6619"/>
                  </a:cubicBezTo>
                  <a:cubicBezTo>
                    <a:pt x="2792" y="6291"/>
                    <a:pt x="2591" y="5941"/>
                    <a:pt x="2424" y="5578"/>
                  </a:cubicBezTo>
                  <a:cubicBezTo>
                    <a:pt x="2223" y="5154"/>
                    <a:pt x="1847" y="4852"/>
                    <a:pt x="1484" y="4563"/>
                  </a:cubicBezTo>
                  <a:cubicBezTo>
                    <a:pt x="972" y="4152"/>
                    <a:pt x="447" y="3732"/>
                    <a:pt x="338" y="2949"/>
                  </a:cubicBezTo>
                  <a:cubicBezTo>
                    <a:pt x="198" y="1930"/>
                    <a:pt x="591" y="836"/>
                    <a:pt x="797" y="360"/>
                  </a:cubicBezTo>
                  <a:close/>
                  <a:moveTo>
                    <a:pt x="847" y="0"/>
                  </a:moveTo>
                  <a:cubicBezTo>
                    <a:pt x="820" y="0"/>
                    <a:pt x="795" y="13"/>
                    <a:pt x="780" y="40"/>
                  </a:cubicBezTo>
                  <a:cubicBezTo>
                    <a:pt x="749" y="102"/>
                    <a:pt x="1" y="1576"/>
                    <a:pt x="193" y="2971"/>
                  </a:cubicBezTo>
                  <a:cubicBezTo>
                    <a:pt x="307" y="3811"/>
                    <a:pt x="858" y="4253"/>
                    <a:pt x="1392" y="4677"/>
                  </a:cubicBezTo>
                  <a:cubicBezTo>
                    <a:pt x="1759" y="4970"/>
                    <a:pt x="2109" y="5246"/>
                    <a:pt x="2293" y="5644"/>
                  </a:cubicBezTo>
                  <a:cubicBezTo>
                    <a:pt x="2661" y="6427"/>
                    <a:pt x="3011" y="6864"/>
                    <a:pt x="3150" y="7022"/>
                  </a:cubicBezTo>
                  <a:cubicBezTo>
                    <a:pt x="3168" y="7057"/>
                    <a:pt x="3199" y="7087"/>
                    <a:pt x="3238" y="7105"/>
                  </a:cubicBezTo>
                  <a:cubicBezTo>
                    <a:pt x="3246" y="7109"/>
                    <a:pt x="3253" y="7109"/>
                    <a:pt x="3261" y="7109"/>
                  </a:cubicBezTo>
                  <a:lnTo>
                    <a:pt x="3261" y="7109"/>
                  </a:lnTo>
                  <a:cubicBezTo>
                    <a:pt x="3326" y="7108"/>
                    <a:pt x="3360" y="7030"/>
                    <a:pt x="3312" y="6987"/>
                  </a:cubicBezTo>
                  <a:cubicBezTo>
                    <a:pt x="3312" y="6982"/>
                    <a:pt x="3295" y="6969"/>
                    <a:pt x="3269" y="6934"/>
                  </a:cubicBezTo>
                  <a:cubicBezTo>
                    <a:pt x="3212" y="6838"/>
                    <a:pt x="3098" y="6532"/>
                    <a:pt x="3120" y="5583"/>
                  </a:cubicBezTo>
                  <a:cubicBezTo>
                    <a:pt x="3150" y="4528"/>
                    <a:pt x="2499" y="3916"/>
                    <a:pt x="1974" y="3422"/>
                  </a:cubicBezTo>
                  <a:cubicBezTo>
                    <a:pt x="1816" y="3286"/>
                    <a:pt x="1672" y="3137"/>
                    <a:pt x="1536" y="2975"/>
                  </a:cubicBezTo>
                  <a:cubicBezTo>
                    <a:pt x="1103" y="2420"/>
                    <a:pt x="920" y="93"/>
                    <a:pt x="920" y="67"/>
                  </a:cubicBezTo>
                  <a:cubicBezTo>
                    <a:pt x="915" y="36"/>
                    <a:pt x="893" y="10"/>
                    <a:pt x="858" y="1"/>
                  </a:cubicBezTo>
                  <a:cubicBezTo>
                    <a:pt x="854" y="0"/>
                    <a:pt x="851" y="0"/>
                    <a:pt x="847" y="0"/>
                  </a:cubicBezTo>
                  <a:close/>
                  <a:moveTo>
                    <a:pt x="3261" y="7109"/>
                  </a:moveTo>
                  <a:lnTo>
                    <a:pt x="3261" y="7109"/>
                  </a:lnTo>
                  <a:cubicBezTo>
                    <a:pt x="3261" y="7109"/>
                    <a:pt x="3260" y="7109"/>
                    <a:pt x="3260" y="7109"/>
                  </a:cubicBezTo>
                  <a:lnTo>
                    <a:pt x="3264" y="7109"/>
                  </a:lnTo>
                  <a:cubicBezTo>
                    <a:pt x="3263" y="7109"/>
                    <a:pt x="3262" y="7109"/>
                    <a:pt x="3261" y="71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106528" y="4514070"/>
              <a:ext cx="602366" cy="211350"/>
            </a:xfrm>
            <a:custGeom>
              <a:avLst/>
              <a:gdLst/>
              <a:ahLst/>
              <a:cxnLst/>
              <a:rect l="l" t="t" r="r" b="b"/>
              <a:pathLst>
                <a:path w="7271" h="2551" extrusionOk="0">
                  <a:moveTo>
                    <a:pt x="6792" y="176"/>
                  </a:moveTo>
                  <a:cubicBezTo>
                    <a:pt x="6274" y="432"/>
                    <a:pt x="5306" y="959"/>
                    <a:pt x="4602" y="1689"/>
                  </a:cubicBezTo>
                  <a:cubicBezTo>
                    <a:pt x="4107" y="2195"/>
                    <a:pt x="3271" y="2268"/>
                    <a:pt x="2402" y="2268"/>
                  </a:cubicBezTo>
                  <a:cubicBezTo>
                    <a:pt x="2228" y="2268"/>
                    <a:pt x="2052" y="2265"/>
                    <a:pt x="1877" y="2262"/>
                  </a:cubicBezTo>
                  <a:cubicBezTo>
                    <a:pt x="1722" y="2260"/>
                    <a:pt x="1570" y="2257"/>
                    <a:pt x="1420" y="2257"/>
                  </a:cubicBezTo>
                  <a:cubicBezTo>
                    <a:pt x="1029" y="2257"/>
                    <a:pt x="661" y="2272"/>
                    <a:pt x="341" y="2332"/>
                  </a:cubicBezTo>
                  <a:cubicBezTo>
                    <a:pt x="687" y="2030"/>
                    <a:pt x="1474" y="1422"/>
                    <a:pt x="2721" y="932"/>
                  </a:cubicBezTo>
                  <a:cubicBezTo>
                    <a:pt x="4238" y="331"/>
                    <a:pt x="5833" y="229"/>
                    <a:pt x="6792" y="176"/>
                  </a:cubicBezTo>
                  <a:close/>
                  <a:moveTo>
                    <a:pt x="7187" y="0"/>
                  </a:moveTo>
                  <a:cubicBezTo>
                    <a:pt x="7078" y="9"/>
                    <a:pt x="6951" y="18"/>
                    <a:pt x="6811" y="27"/>
                  </a:cubicBezTo>
                  <a:cubicBezTo>
                    <a:pt x="5840" y="84"/>
                    <a:pt x="4217" y="180"/>
                    <a:pt x="2664" y="797"/>
                  </a:cubicBezTo>
                  <a:cubicBezTo>
                    <a:pt x="901" y="1496"/>
                    <a:pt x="57" y="2389"/>
                    <a:pt x="26" y="2428"/>
                  </a:cubicBezTo>
                  <a:cubicBezTo>
                    <a:pt x="0" y="2450"/>
                    <a:pt x="0" y="2489"/>
                    <a:pt x="18" y="2516"/>
                  </a:cubicBezTo>
                  <a:cubicBezTo>
                    <a:pt x="31" y="2538"/>
                    <a:pt x="53" y="2551"/>
                    <a:pt x="79" y="2551"/>
                  </a:cubicBezTo>
                  <a:cubicBezTo>
                    <a:pt x="88" y="2551"/>
                    <a:pt x="96" y="2546"/>
                    <a:pt x="101" y="2546"/>
                  </a:cubicBezTo>
                  <a:cubicBezTo>
                    <a:pt x="458" y="2425"/>
                    <a:pt x="917" y="2402"/>
                    <a:pt x="1417" y="2402"/>
                  </a:cubicBezTo>
                  <a:cubicBezTo>
                    <a:pt x="1565" y="2402"/>
                    <a:pt x="1718" y="2404"/>
                    <a:pt x="1872" y="2406"/>
                  </a:cubicBezTo>
                  <a:cubicBezTo>
                    <a:pt x="2053" y="2409"/>
                    <a:pt x="2233" y="2412"/>
                    <a:pt x="2413" y="2412"/>
                  </a:cubicBezTo>
                  <a:cubicBezTo>
                    <a:pt x="3310" y="2412"/>
                    <a:pt x="4170" y="2336"/>
                    <a:pt x="4703" y="1790"/>
                  </a:cubicBezTo>
                  <a:cubicBezTo>
                    <a:pt x="5691" y="775"/>
                    <a:pt x="7205" y="149"/>
                    <a:pt x="7218" y="140"/>
                  </a:cubicBezTo>
                  <a:cubicBezTo>
                    <a:pt x="7253" y="127"/>
                    <a:pt x="7270" y="92"/>
                    <a:pt x="7262" y="57"/>
                  </a:cubicBezTo>
                  <a:cubicBezTo>
                    <a:pt x="7253" y="22"/>
                    <a:pt x="7222" y="0"/>
                    <a:pt x="71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-23214" y="4798159"/>
              <a:ext cx="492514" cy="111765"/>
            </a:xfrm>
            <a:custGeom>
              <a:avLst/>
              <a:gdLst/>
              <a:ahLst/>
              <a:cxnLst/>
              <a:rect l="l" t="t" r="r" b="b"/>
              <a:pathLst>
                <a:path w="5945" h="1349" extrusionOk="0">
                  <a:moveTo>
                    <a:pt x="4494" y="148"/>
                  </a:moveTo>
                  <a:cubicBezTo>
                    <a:pt x="4888" y="148"/>
                    <a:pt x="5251" y="184"/>
                    <a:pt x="5661" y="316"/>
                  </a:cubicBezTo>
                  <a:cubicBezTo>
                    <a:pt x="5451" y="408"/>
                    <a:pt x="5000" y="609"/>
                    <a:pt x="4068" y="998"/>
                  </a:cubicBezTo>
                  <a:cubicBezTo>
                    <a:pt x="3701" y="1150"/>
                    <a:pt x="3370" y="1204"/>
                    <a:pt x="3054" y="1204"/>
                  </a:cubicBezTo>
                  <a:cubicBezTo>
                    <a:pt x="2689" y="1204"/>
                    <a:pt x="2345" y="1132"/>
                    <a:pt x="1991" y="1060"/>
                  </a:cubicBezTo>
                  <a:cubicBezTo>
                    <a:pt x="1606" y="976"/>
                    <a:pt x="1212" y="893"/>
                    <a:pt x="766" y="893"/>
                  </a:cubicBezTo>
                  <a:cubicBezTo>
                    <a:pt x="613" y="893"/>
                    <a:pt x="464" y="906"/>
                    <a:pt x="311" y="928"/>
                  </a:cubicBezTo>
                  <a:cubicBezTo>
                    <a:pt x="891" y="457"/>
                    <a:pt x="1614" y="200"/>
                    <a:pt x="2362" y="200"/>
                  </a:cubicBezTo>
                  <a:cubicBezTo>
                    <a:pt x="2399" y="200"/>
                    <a:pt x="2435" y="201"/>
                    <a:pt x="2472" y="202"/>
                  </a:cubicBezTo>
                  <a:cubicBezTo>
                    <a:pt x="2564" y="204"/>
                    <a:pt x="2653" y="204"/>
                    <a:pt x="2740" y="204"/>
                  </a:cubicBezTo>
                  <a:cubicBezTo>
                    <a:pt x="3136" y="204"/>
                    <a:pt x="3480" y="189"/>
                    <a:pt x="3788" y="172"/>
                  </a:cubicBezTo>
                  <a:cubicBezTo>
                    <a:pt x="4043" y="159"/>
                    <a:pt x="4273" y="148"/>
                    <a:pt x="4494" y="148"/>
                  </a:cubicBezTo>
                  <a:close/>
                  <a:moveTo>
                    <a:pt x="4485" y="0"/>
                  </a:moveTo>
                  <a:cubicBezTo>
                    <a:pt x="4261" y="0"/>
                    <a:pt x="4031" y="11"/>
                    <a:pt x="3784" y="23"/>
                  </a:cubicBezTo>
                  <a:cubicBezTo>
                    <a:pt x="3476" y="41"/>
                    <a:pt x="3135" y="56"/>
                    <a:pt x="2742" y="56"/>
                  </a:cubicBezTo>
                  <a:cubicBezTo>
                    <a:pt x="2656" y="56"/>
                    <a:pt x="2568" y="55"/>
                    <a:pt x="2476" y="53"/>
                  </a:cubicBezTo>
                  <a:cubicBezTo>
                    <a:pt x="2451" y="53"/>
                    <a:pt x="2425" y="53"/>
                    <a:pt x="2400" y="53"/>
                  </a:cubicBezTo>
                  <a:cubicBezTo>
                    <a:pt x="883" y="53"/>
                    <a:pt x="61" y="951"/>
                    <a:pt x="26" y="990"/>
                  </a:cubicBezTo>
                  <a:cubicBezTo>
                    <a:pt x="5" y="1011"/>
                    <a:pt x="0" y="1046"/>
                    <a:pt x="18" y="1073"/>
                  </a:cubicBezTo>
                  <a:cubicBezTo>
                    <a:pt x="28" y="1094"/>
                    <a:pt x="51" y="1110"/>
                    <a:pt x="78" y="1110"/>
                  </a:cubicBezTo>
                  <a:cubicBezTo>
                    <a:pt x="84" y="1110"/>
                    <a:pt x="90" y="1109"/>
                    <a:pt x="96" y="1108"/>
                  </a:cubicBezTo>
                  <a:cubicBezTo>
                    <a:pt x="334" y="1060"/>
                    <a:pt x="556" y="1041"/>
                    <a:pt x="768" y="1041"/>
                  </a:cubicBezTo>
                  <a:cubicBezTo>
                    <a:pt x="1199" y="1041"/>
                    <a:pt x="1584" y="1120"/>
                    <a:pt x="1960" y="1199"/>
                  </a:cubicBezTo>
                  <a:cubicBezTo>
                    <a:pt x="2323" y="1274"/>
                    <a:pt x="2677" y="1348"/>
                    <a:pt x="3053" y="1348"/>
                  </a:cubicBezTo>
                  <a:cubicBezTo>
                    <a:pt x="3421" y="1348"/>
                    <a:pt x="3788" y="1274"/>
                    <a:pt x="4125" y="1129"/>
                  </a:cubicBezTo>
                  <a:cubicBezTo>
                    <a:pt x="5608" y="517"/>
                    <a:pt x="5879" y="373"/>
                    <a:pt x="5888" y="364"/>
                  </a:cubicBezTo>
                  <a:cubicBezTo>
                    <a:pt x="5945" y="333"/>
                    <a:pt x="5936" y="255"/>
                    <a:pt x="5879" y="233"/>
                  </a:cubicBezTo>
                  <a:cubicBezTo>
                    <a:pt x="5381" y="47"/>
                    <a:pt x="4947" y="0"/>
                    <a:pt x="44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-253700" y="4496506"/>
              <a:ext cx="264193" cy="363711"/>
            </a:xfrm>
            <a:custGeom>
              <a:avLst/>
              <a:gdLst/>
              <a:ahLst/>
              <a:cxnLst/>
              <a:rect l="l" t="t" r="r" b="b"/>
              <a:pathLst>
                <a:path w="3189" h="4390" extrusionOk="0">
                  <a:moveTo>
                    <a:pt x="661" y="239"/>
                  </a:moveTo>
                  <a:cubicBezTo>
                    <a:pt x="682" y="545"/>
                    <a:pt x="796" y="1188"/>
                    <a:pt x="1378" y="1442"/>
                  </a:cubicBezTo>
                  <a:cubicBezTo>
                    <a:pt x="1990" y="1704"/>
                    <a:pt x="2852" y="3003"/>
                    <a:pt x="3014" y="4057"/>
                  </a:cubicBezTo>
                  <a:cubicBezTo>
                    <a:pt x="2791" y="3791"/>
                    <a:pt x="2327" y="3349"/>
                    <a:pt x="1496" y="3029"/>
                  </a:cubicBezTo>
                  <a:cubicBezTo>
                    <a:pt x="853" y="2780"/>
                    <a:pt x="363" y="2194"/>
                    <a:pt x="254" y="1538"/>
                  </a:cubicBezTo>
                  <a:cubicBezTo>
                    <a:pt x="166" y="1065"/>
                    <a:pt x="315" y="580"/>
                    <a:pt x="661" y="239"/>
                  </a:cubicBezTo>
                  <a:close/>
                  <a:moveTo>
                    <a:pt x="731" y="1"/>
                  </a:moveTo>
                  <a:cubicBezTo>
                    <a:pt x="714" y="1"/>
                    <a:pt x="697" y="7"/>
                    <a:pt x="682" y="20"/>
                  </a:cubicBezTo>
                  <a:cubicBezTo>
                    <a:pt x="219" y="387"/>
                    <a:pt x="0" y="982"/>
                    <a:pt x="109" y="1564"/>
                  </a:cubicBezTo>
                  <a:cubicBezTo>
                    <a:pt x="228" y="2273"/>
                    <a:pt x="752" y="2903"/>
                    <a:pt x="1444" y="3169"/>
                  </a:cubicBezTo>
                  <a:cubicBezTo>
                    <a:pt x="2625" y="3624"/>
                    <a:pt x="3045" y="4346"/>
                    <a:pt x="3049" y="4351"/>
                  </a:cubicBezTo>
                  <a:cubicBezTo>
                    <a:pt x="3062" y="4377"/>
                    <a:pt x="3084" y="4390"/>
                    <a:pt x="3110" y="4390"/>
                  </a:cubicBezTo>
                  <a:cubicBezTo>
                    <a:pt x="3119" y="4390"/>
                    <a:pt x="3123" y="4386"/>
                    <a:pt x="3132" y="4386"/>
                  </a:cubicBezTo>
                  <a:cubicBezTo>
                    <a:pt x="3163" y="4377"/>
                    <a:pt x="3189" y="4346"/>
                    <a:pt x="3185" y="4311"/>
                  </a:cubicBezTo>
                  <a:cubicBezTo>
                    <a:pt x="3150" y="3244"/>
                    <a:pt x="2218" y="1643"/>
                    <a:pt x="1435" y="1306"/>
                  </a:cubicBezTo>
                  <a:cubicBezTo>
                    <a:pt x="770" y="1017"/>
                    <a:pt x="801" y="86"/>
                    <a:pt x="801" y="77"/>
                  </a:cubicBezTo>
                  <a:cubicBezTo>
                    <a:pt x="804" y="31"/>
                    <a:pt x="769" y="1"/>
                    <a:pt x="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-339283" y="4649777"/>
              <a:ext cx="217551" cy="361226"/>
            </a:xfrm>
            <a:custGeom>
              <a:avLst/>
              <a:gdLst/>
              <a:ahLst/>
              <a:cxnLst/>
              <a:rect l="l" t="t" r="r" b="b"/>
              <a:pathLst>
                <a:path w="2626" h="4360" extrusionOk="0">
                  <a:moveTo>
                    <a:pt x="425" y="322"/>
                  </a:moveTo>
                  <a:lnTo>
                    <a:pt x="425" y="322"/>
                  </a:lnTo>
                  <a:cubicBezTo>
                    <a:pt x="578" y="1048"/>
                    <a:pt x="797" y="1223"/>
                    <a:pt x="1072" y="1446"/>
                  </a:cubicBezTo>
                  <a:cubicBezTo>
                    <a:pt x="1291" y="1621"/>
                    <a:pt x="1541" y="1823"/>
                    <a:pt x="1820" y="2404"/>
                  </a:cubicBezTo>
                  <a:cubicBezTo>
                    <a:pt x="2262" y="3314"/>
                    <a:pt x="2153" y="3852"/>
                    <a:pt x="2048" y="4088"/>
                  </a:cubicBezTo>
                  <a:cubicBezTo>
                    <a:pt x="1956" y="3730"/>
                    <a:pt x="1772" y="3616"/>
                    <a:pt x="1549" y="3476"/>
                  </a:cubicBezTo>
                  <a:cubicBezTo>
                    <a:pt x="1296" y="3319"/>
                    <a:pt x="981" y="3126"/>
                    <a:pt x="618" y="2483"/>
                  </a:cubicBezTo>
                  <a:cubicBezTo>
                    <a:pt x="237" y="1827"/>
                    <a:pt x="163" y="1035"/>
                    <a:pt x="425" y="322"/>
                  </a:cubicBezTo>
                  <a:close/>
                  <a:moveTo>
                    <a:pt x="454" y="0"/>
                  </a:moveTo>
                  <a:cubicBezTo>
                    <a:pt x="429" y="0"/>
                    <a:pt x="405" y="12"/>
                    <a:pt x="390" y="38"/>
                  </a:cubicBezTo>
                  <a:cubicBezTo>
                    <a:pt x="1" y="838"/>
                    <a:pt x="40" y="1788"/>
                    <a:pt x="491" y="2557"/>
                  </a:cubicBezTo>
                  <a:cubicBezTo>
                    <a:pt x="871" y="3231"/>
                    <a:pt x="1217" y="3445"/>
                    <a:pt x="1466" y="3603"/>
                  </a:cubicBezTo>
                  <a:cubicBezTo>
                    <a:pt x="1720" y="3756"/>
                    <a:pt x="1873" y="3852"/>
                    <a:pt x="1939" y="4298"/>
                  </a:cubicBezTo>
                  <a:cubicBezTo>
                    <a:pt x="1943" y="4325"/>
                    <a:pt x="1965" y="4347"/>
                    <a:pt x="1991" y="4355"/>
                  </a:cubicBezTo>
                  <a:cubicBezTo>
                    <a:pt x="1995" y="4360"/>
                    <a:pt x="2004" y="4360"/>
                    <a:pt x="2013" y="4360"/>
                  </a:cubicBezTo>
                  <a:cubicBezTo>
                    <a:pt x="2030" y="4360"/>
                    <a:pt x="2052" y="4351"/>
                    <a:pt x="2065" y="4338"/>
                  </a:cubicBezTo>
                  <a:cubicBezTo>
                    <a:pt x="2087" y="4316"/>
                    <a:pt x="2625" y="3734"/>
                    <a:pt x="1952" y="2339"/>
                  </a:cubicBezTo>
                  <a:cubicBezTo>
                    <a:pt x="1654" y="1731"/>
                    <a:pt x="1379" y="1508"/>
                    <a:pt x="1160" y="1328"/>
                  </a:cubicBezTo>
                  <a:cubicBezTo>
                    <a:pt x="876" y="1101"/>
                    <a:pt x="670" y="935"/>
                    <a:pt x="526" y="64"/>
                  </a:cubicBezTo>
                  <a:cubicBezTo>
                    <a:pt x="521" y="23"/>
                    <a:pt x="487" y="0"/>
                    <a:pt x="4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-161323" y="4975291"/>
              <a:ext cx="418119" cy="147722"/>
            </a:xfrm>
            <a:custGeom>
              <a:avLst/>
              <a:gdLst/>
              <a:ahLst/>
              <a:cxnLst/>
              <a:rect l="l" t="t" r="r" b="b"/>
              <a:pathLst>
                <a:path w="5047" h="1783" extrusionOk="0">
                  <a:moveTo>
                    <a:pt x="3256" y="147"/>
                  </a:moveTo>
                  <a:cubicBezTo>
                    <a:pt x="3885" y="147"/>
                    <a:pt x="4458" y="308"/>
                    <a:pt x="4777" y="737"/>
                  </a:cubicBezTo>
                  <a:cubicBezTo>
                    <a:pt x="4766" y="736"/>
                    <a:pt x="4755" y="736"/>
                    <a:pt x="4743" y="736"/>
                  </a:cubicBezTo>
                  <a:cubicBezTo>
                    <a:pt x="4540" y="736"/>
                    <a:pt x="4186" y="810"/>
                    <a:pt x="3579" y="1082"/>
                  </a:cubicBezTo>
                  <a:lnTo>
                    <a:pt x="3531" y="1104"/>
                  </a:lnTo>
                  <a:cubicBezTo>
                    <a:pt x="2966" y="1357"/>
                    <a:pt x="2346" y="1632"/>
                    <a:pt x="1772" y="1632"/>
                  </a:cubicBezTo>
                  <a:cubicBezTo>
                    <a:pt x="1573" y="1632"/>
                    <a:pt x="1379" y="1599"/>
                    <a:pt x="1195" y="1520"/>
                  </a:cubicBezTo>
                  <a:cubicBezTo>
                    <a:pt x="797" y="1349"/>
                    <a:pt x="482" y="982"/>
                    <a:pt x="241" y="404"/>
                  </a:cubicBezTo>
                  <a:lnTo>
                    <a:pt x="241" y="404"/>
                  </a:lnTo>
                  <a:cubicBezTo>
                    <a:pt x="380" y="471"/>
                    <a:pt x="595" y="538"/>
                    <a:pt x="902" y="538"/>
                  </a:cubicBezTo>
                  <a:cubicBezTo>
                    <a:pt x="1136" y="538"/>
                    <a:pt x="1424" y="499"/>
                    <a:pt x="1772" y="391"/>
                  </a:cubicBezTo>
                  <a:cubicBezTo>
                    <a:pt x="2237" y="245"/>
                    <a:pt x="2764" y="147"/>
                    <a:pt x="3256" y="147"/>
                  </a:cubicBezTo>
                  <a:close/>
                  <a:moveTo>
                    <a:pt x="3250" y="0"/>
                  </a:moveTo>
                  <a:cubicBezTo>
                    <a:pt x="2742" y="0"/>
                    <a:pt x="2204" y="100"/>
                    <a:pt x="1728" y="247"/>
                  </a:cubicBezTo>
                  <a:cubicBezTo>
                    <a:pt x="1395" y="350"/>
                    <a:pt x="1123" y="387"/>
                    <a:pt x="904" y="387"/>
                  </a:cubicBezTo>
                  <a:cubicBezTo>
                    <a:pt x="364" y="387"/>
                    <a:pt x="148" y="163"/>
                    <a:pt x="145" y="159"/>
                  </a:cubicBezTo>
                  <a:cubicBezTo>
                    <a:pt x="130" y="142"/>
                    <a:pt x="111" y="134"/>
                    <a:pt x="92" y="134"/>
                  </a:cubicBezTo>
                  <a:cubicBezTo>
                    <a:pt x="46" y="134"/>
                    <a:pt x="1" y="181"/>
                    <a:pt x="22" y="234"/>
                  </a:cubicBezTo>
                  <a:cubicBezTo>
                    <a:pt x="285" y="982"/>
                    <a:pt x="652" y="1446"/>
                    <a:pt x="1138" y="1655"/>
                  </a:cubicBezTo>
                  <a:cubicBezTo>
                    <a:pt x="1339" y="1739"/>
                    <a:pt x="1553" y="1782"/>
                    <a:pt x="1772" y="1782"/>
                  </a:cubicBezTo>
                  <a:cubicBezTo>
                    <a:pt x="2376" y="1782"/>
                    <a:pt x="3010" y="1498"/>
                    <a:pt x="3592" y="1236"/>
                  </a:cubicBezTo>
                  <a:lnTo>
                    <a:pt x="3640" y="1218"/>
                  </a:lnTo>
                  <a:cubicBezTo>
                    <a:pt x="4261" y="938"/>
                    <a:pt x="4581" y="881"/>
                    <a:pt x="4742" y="881"/>
                  </a:cubicBezTo>
                  <a:cubicBezTo>
                    <a:pt x="4750" y="880"/>
                    <a:pt x="4758" y="880"/>
                    <a:pt x="4766" y="880"/>
                  </a:cubicBezTo>
                  <a:cubicBezTo>
                    <a:pt x="4807" y="880"/>
                    <a:pt x="4847" y="889"/>
                    <a:pt x="4887" y="907"/>
                  </a:cubicBezTo>
                  <a:cubicBezTo>
                    <a:pt x="4901" y="936"/>
                    <a:pt x="4924" y="948"/>
                    <a:pt x="4948" y="948"/>
                  </a:cubicBezTo>
                  <a:cubicBezTo>
                    <a:pt x="4997" y="948"/>
                    <a:pt x="5046" y="897"/>
                    <a:pt x="5014" y="837"/>
                  </a:cubicBezTo>
                  <a:cubicBezTo>
                    <a:pt x="4699" y="222"/>
                    <a:pt x="4008" y="0"/>
                    <a:pt x="3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97" name="Google Shape;597;p6"/>
          <p:cNvGrpSpPr/>
          <p:nvPr/>
        </p:nvGrpSpPr>
        <p:grpSpPr>
          <a:xfrm>
            <a:off x="-1040075" y="-430648"/>
            <a:ext cx="10524832" cy="5740928"/>
            <a:chOff x="-1040075" y="-430648"/>
            <a:chExt cx="10524832" cy="5740928"/>
          </a:xfrm>
        </p:grpSpPr>
        <p:grpSp>
          <p:nvGrpSpPr>
            <p:cNvPr id="598" name="Google Shape;598;p6"/>
            <p:cNvGrpSpPr/>
            <p:nvPr/>
          </p:nvGrpSpPr>
          <p:grpSpPr>
            <a:xfrm>
              <a:off x="-1040075" y="-430648"/>
              <a:ext cx="10524832" cy="5740928"/>
              <a:chOff x="-1040075" y="-430648"/>
              <a:chExt cx="10524832" cy="5740928"/>
            </a:xfrm>
          </p:grpSpPr>
          <p:sp>
            <p:nvSpPr>
              <p:cNvPr id="599" name="Google Shape;599;p6"/>
              <p:cNvSpPr/>
              <p:nvPr/>
            </p:nvSpPr>
            <p:spPr>
              <a:xfrm>
                <a:off x="-416875" y="2174065"/>
                <a:ext cx="1067505" cy="1957870"/>
              </a:xfrm>
              <a:custGeom>
                <a:avLst/>
                <a:gdLst/>
                <a:ahLst/>
                <a:cxnLst/>
                <a:rect l="l" t="t" r="r" b="b"/>
                <a:pathLst>
                  <a:path w="13270" h="24338" extrusionOk="0">
                    <a:moveTo>
                      <a:pt x="1" y="1"/>
                    </a:moveTo>
                    <a:lnTo>
                      <a:pt x="390" y="24322"/>
                    </a:lnTo>
                    <a:cubicBezTo>
                      <a:pt x="569" y="24332"/>
                      <a:pt x="748" y="24337"/>
                      <a:pt x="925" y="24337"/>
                    </a:cubicBezTo>
                    <a:cubicBezTo>
                      <a:pt x="7744" y="24337"/>
                      <a:pt x="13269" y="17053"/>
                      <a:pt x="10788" y="9025"/>
                    </a:cubicBezTo>
                    <a:cubicBezTo>
                      <a:pt x="8238" y="78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0" name="Google Shape;600;p6"/>
              <p:cNvSpPr/>
              <p:nvPr/>
            </p:nvSpPr>
            <p:spPr>
              <a:xfrm>
                <a:off x="7271243" y="-74842"/>
                <a:ext cx="2143135" cy="1029937"/>
              </a:xfrm>
              <a:custGeom>
                <a:avLst/>
                <a:gdLst/>
                <a:ahLst/>
                <a:cxnLst/>
                <a:rect l="l" t="t" r="r" b="b"/>
                <a:pathLst>
                  <a:path w="26641" h="12803" extrusionOk="0">
                    <a:moveTo>
                      <a:pt x="1" y="0"/>
                    </a:moveTo>
                    <a:cubicBezTo>
                      <a:pt x="1" y="0"/>
                      <a:pt x="1541" y="5836"/>
                      <a:pt x="5285" y="6715"/>
                    </a:cubicBezTo>
                    <a:cubicBezTo>
                      <a:pt x="5718" y="6817"/>
                      <a:pt x="6141" y="6861"/>
                      <a:pt x="6552" y="6861"/>
                    </a:cubicBezTo>
                    <a:cubicBezTo>
                      <a:pt x="8784" y="6861"/>
                      <a:pt x="10668" y="5586"/>
                      <a:pt x="11953" y="5586"/>
                    </a:cubicBezTo>
                    <a:cubicBezTo>
                      <a:pt x="12475" y="5586"/>
                      <a:pt x="12899" y="5796"/>
                      <a:pt x="13207" y="6387"/>
                    </a:cubicBezTo>
                    <a:cubicBezTo>
                      <a:pt x="14132" y="8153"/>
                      <a:pt x="15635" y="12803"/>
                      <a:pt x="20747" y="12803"/>
                    </a:cubicBezTo>
                    <a:cubicBezTo>
                      <a:pt x="22334" y="12803"/>
                      <a:pt x="24268" y="12355"/>
                      <a:pt x="26641" y="11234"/>
                    </a:cubicBezTo>
                    <a:lnTo>
                      <a:pt x="26641" y="1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1" name="Google Shape;601;p6"/>
              <p:cNvSpPr/>
              <p:nvPr/>
            </p:nvSpPr>
            <p:spPr>
              <a:xfrm>
                <a:off x="7408882" y="384898"/>
                <a:ext cx="249219" cy="121874"/>
              </a:xfrm>
              <a:custGeom>
                <a:avLst/>
                <a:gdLst/>
                <a:ahLst/>
                <a:cxnLst/>
                <a:rect l="l" t="t" r="r" b="b"/>
                <a:pathLst>
                  <a:path w="3098" h="1515" extrusionOk="0">
                    <a:moveTo>
                      <a:pt x="1727" y="1"/>
                    </a:moveTo>
                    <a:cubicBezTo>
                      <a:pt x="1236" y="1"/>
                      <a:pt x="643" y="228"/>
                      <a:pt x="0" y="952"/>
                    </a:cubicBezTo>
                    <a:cubicBezTo>
                      <a:pt x="0" y="952"/>
                      <a:pt x="524" y="1515"/>
                      <a:pt x="1342" y="1515"/>
                    </a:cubicBezTo>
                    <a:cubicBezTo>
                      <a:pt x="1836" y="1515"/>
                      <a:pt x="2438" y="1309"/>
                      <a:pt x="3097" y="650"/>
                    </a:cubicBezTo>
                    <a:cubicBezTo>
                      <a:pt x="3097" y="650"/>
                      <a:pt x="2557" y="1"/>
                      <a:pt x="17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2" name="Google Shape;602;p6"/>
              <p:cNvSpPr/>
              <p:nvPr/>
            </p:nvSpPr>
            <p:spPr>
              <a:xfrm>
                <a:off x="1089600" y="4855441"/>
                <a:ext cx="1523789" cy="371093"/>
              </a:xfrm>
              <a:custGeom>
                <a:avLst/>
                <a:gdLst/>
                <a:ahLst/>
                <a:cxnLst/>
                <a:rect l="l" t="t" r="r" b="b"/>
                <a:pathLst>
                  <a:path w="18942" h="4613" extrusionOk="0">
                    <a:moveTo>
                      <a:pt x="5142" y="0"/>
                    </a:moveTo>
                    <a:cubicBezTo>
                      <a:pt x="1997" y="0"/>
                      <a:pt x="1" y="4612"/>
                      <a:pt x="1" y="4612"/>
                    </a:cubicBezTo>
                    <a:lnTo>
                      <a:pt x="18942" y="4612"/>
                    </a:lnTo>
                    <a:cubicBezTo>
                      <a:pt x="17638" y="1567"/>
                      <a:pt x="16124" y="661"/>
                      <a:pt x="14764" y="661"/>
                    </a:cubicBezTo>
                    <a:cubicBezTo>
                      <a:pt x="13303" y="661"/>
                      <a:pt x="12020" y="1706"/>
                      <a:pt x="11365" y="2268"/>
                    </a:cubicBezTo>
                    <a:cubicBezTo>
                      <a:pt x="11136" y="2463"/>
                      <a:pt x="10931" y="2547"/>
                      <a:pt x="10727" y="2547"/>
                    </a:cubicBezTo>
                    <a:cubicBezTo>
                      <a:pt x="9806" y="2547"/>
                      <a:pt x="8910" y="840"/>
                      <a:pt x="5954" y="102"/>
                    </a:cubicBezTo>
                    <a:cubicBezTo>
                      <a:pt x="5676" y="32"/>
                      <a:pt x="5405" y="0"/>
                      <a:pt x="51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3" name="Google Shape;603;p6"/>
              <p:cNvSpPr/>
              <p:nvPr/>
            </p:nvSpPr>
            <p:spPr>
              <a:xfrm>
                <a:off x="-155835" y="3600024"/>
                <a:ext cx="616128" cy="568505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067" extrusionOk="0">
                    <a:moveTo>
                      <a:pt x="3927" y="0"/>
                    </a:moveTo>
                    <a:cubicBezTo>
                      <a:pt x="2675" y="0"/>
                      <a:pt x="1414" y="624"/>
                      <a:pt x="741" y="2017"/>
                    </a:cubicBezTo>
                    <a:cubicBezTo>
                      <a:pt x="636" y="2235"/>
                      <a:pt x="553" y="2463"/>
                      <a:pt x="492" y="2699"/>
                    </a:cubicBezTo>
                    <a:cubicBezTo>
                      <a:pt x="1" y="4592"/>
                      <a:pt x="2167" y="7067"/>
                      <a:pt x="4330" y="7067"/>
                    </a:cubicBezTo>
                    <a:cubicBezTo>
                      <a:pt x="5021" y="7067"/>
                      <a:pt x="5711" y="6815"/>
                      <a:pt x="6314" y="6212"/>
                    </a:cubicBezTo>
                    <a:cubicBezTo>
                      <a:pt x="7062" y="5464"/>
                      <a:pt x="7429" y="4580"/>
                      <a:pt x="7491" y="3709"/>
                    </a:cubicBezTo>
                    <a:cubicBezTo>
                      <a:pt x="7658" y="1399"/>
                      <a:pt x="5802" y="0"/>
                      <a:pt x="39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4" name="Google Shape;604;p6"/>
              <p:cNvSpPr/>
              <p:nvPr/>
            </p:nvSpPr>
            <p:spPr>
              <a:xfrm>
                <a:off x="124030" y="3136583"/>
                <a:ext cx="115519" cy="433196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5385" extrusionOk="0">
                    <a:moveTo>
                      <a:pt x="786" y="393"/>
                    </a:moveTo>
                    <a:cubicBezTo>
                      <a:pt x="790" y="393"/>
                      <a:pt x="793" y="393"/>
                      <a:pt x="796" y="394"/>
                    </a:cubicBezTo>
                    <a:lnTo>
                      <a:pt x="814" y="394"/>
                    </a:lnTo>
                    <a:cubicBezTo>
                      <a:pt x="871" y="398"/>
                      <a:pt x="910" y="442"/>
                      <a:pt x="919" y="494"/>
                    </a:cubicBezTo>
                    <a:cubicBezTo>
                      <a:pt x="1125" y="1658"/>
                      <a:pt x="963" y="4409"/>
                      <a:pt x="805" y="4960"/>
                    </a:cubicBezTo>
                    <a:cubicBezTo>
                      <a:pt x="700" y="4842"/>
                      <a:pt x="403" y="4348"/>
                      <a:pt x="394" y="2445"/>
                    </a:cubicBezTo>
                    <a:cubicBezTo>
                      <a:pt x="390" y="1321"/>
                      <a:pt x="551" y="744"/>
                      <a:pt x="687" y="459"/>
                    </a:cubicBezTo>
                    <a:cubicBezTo>
                      <a:pt x="707" y="419"/>
                      <a:pt x="743" y="393"/>
                      <a:pt x="786" y="393"/>
                    </a:cubicBezTo>
                    <a:close/>
                    <a:moveTo>
                      <a:pt x="794" y="0"/>
                    </a:moveTo>
                    <a:cubicBezTo>
                      <a:pt x="611" y="0"/>
                      <a:pt x="429" y="92"/>
                      <a:pt x="333" y="289"/>
                    </a:cubicBezTo>
                    <a:cubicBezTo>
                      <a:pt x="114" y="757"/>
                      <a:pt x="0" y="1483"/>
                      <a:pt x="5" y="2450"/>
                    </a:cubicBezTo>
                    <a:cubicBezTo>
                      <a:pt x="9" y="3609"/>
                      <a:pt x="127" y="5048"/>
                      <a:pt x="652" y="5332"/>
                    </a:cubicBezTo>
                    <a:cubicBezTo>
                      <a:pt x="709" y="5367"/>
                      <a:pt x="770" y="5380"/>
                      <a:pt x="836" y="5385"/>
                    </a:cubicBezTo>
                    <a:cubicBezTo>
                      <a:pt x="906" y="5380"/>
                      <a:pt x="971" y="5363"/>
                      <a:pt x="1028" y="5323"/>
                    </a:cubicBezTo>
                    <a:cubicBezTo>
                      <a:pt x="1103" y="5275"/>
                      <a:pt x="1282" y="5162"/>
                      <a:pt x="1378" y="3246"/>
                    </a:cubicBezTo>
                    <a:cubicBezTo>
                      <a:pt x="1435" y="2060"/>
                      <a:pt x="1409" y="1006"/>
                      <a:pt x="1308" y="424"/>
                    </a:cubicBezTo>
                    <a:cubicBezTo>
                      <a:pt x="1257" y="150"/>
                      <a:pt x="1025" y="0"/>
                      <a:pt x="7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5" name="Google Shape;605;p6"/>
              <p:cNvSpPr/>
              <p:nvPr/>
            </p:nvSpPr>
            <p:spPr>
              <a:xfrm>
                <a:off x="346056" y="3330535"/>
                <a:ext cx="340765" cy="339237"/>
              </a:xfrm>
              <a:custGeom>
                <a:avLst/>
                <a:gdLst/>
                <a:ahLst/>
                <a:cxnLst/>
                <a:rect l="l" t="t" r="r" b="b"/>
                <a:pathLst>
                  <a:path w="4236" h="4217" extrusionOk="0">
                    <a:moveTo>
                      <a:pt x="3574" y="393"/>
                    </a:moveTo>
                    <a:cubicBezTo>
                      <a:pt x="3609" y="393"/>
                      <a:pt x="3644" y="410"/>
                      <a:pt x="3666" y="441"/>
                    </a:cubicBezTo>
                    <a:cubicBezTo>
                      <a:pt x="3701" y="480"/>
                      <a:pt x="3706" y="542"/>
                      <a:pt x="3675" y="585"/>
                    </a:cubicBezTo>
                    <a:cubicBezTo>
                      <a:pt x="3036" y="1578"/>
                      <a:pt x="1046" y="3490"/>
                      <a:pt x="560" y="3792"/>
                    </a:cubicBezTo>
                    <a:cubicBezTo>
                      <a:pt x="560" y="3634"/>
                      <a:pt x="683" y="3066"/>
                      <a:pt x="1965" y="1666"/>
                    </a:cubicBezTo>
                    <a:cubicBezTo>
                      <a:pt x="2726" y="835"/>
                      <a:pt x="3233" y="520"/>
                      <a:pt x="3526" y="406"/>
                    </a:cubicBezTo>
                    <a:cubicBezTo>
                      <a:pt x="3539" y="397"/>
                      <a:pt x="3557" y="393"/>
                      <a:pt x="3574" y="393"/>
                    </a:cubicBezTo>
                    <a:close/>
                    <a:moveTo>
                      <a:pt x="3575" y="1"/>
                    </a:moveTo>
                    <a:cubicBezTo>
                      <a:pt x="3513" y="1"/>
                      <a:pt x="3448" y="12"/>
                      <a:pt x="3382" y="39"/>
                    </a:cubicBezTo>
                    <a:cubicBezTo>
                      <a:pt x="2901" y="231"/>
                      <a:pt x="2328" y="690"/>
                      <a:pt x="1676" y="1403"/>
                    </a:cubicBezTo>
                    <a:cubicBezTo>
                      <a:pt x="893" y="2256"/>
                      <a:pt x="1" y="3394"/>
                      <a:pt x="193" y="3958"/>
                    </a:cubicBezTo>
                    <a:cubicBezTo>
                      <a:pt x="232" y="4089"/>
                      <a:pt x="342" y="4185"/>
                      <a:pt x="477" y="4212"/>
                    </a:cubicBezTo>
                    <a:cubicBezTo>
                      <a:pt x="490" y="4212"/>
                      <a:pt x="504" y="4212"/>
                      <a:pt x="517" y="4216"/>
                    </a:cubicBezTo>
                    <a:cubicBezTo>
                      <a:pt x="635" y="4216"/>
                      <a:pt x="941" y="4098"/>
                      <a:pt x="2144" y="2917"/>
                    </a:cubicBezTo>
                    <a:cubicBezTo>
                      <a:pt x="2988" y="2086"/>
                      <a:pt x="3684" y="1294"/>
                      <a:pt x="4003" y="800"/>
                    </a:cubicBezTo>
                    <a:cubicBezTo>
                      <a:pt x="4236" y="436"/>
                      <a:pt x="3953" y="1"/>
                      <a:pt x="35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6" name="Google Shape;606;p6"/>
              <p:cNvSpPr/>
              <p:nvPr/>
            </p:nvSpPr>
            <p:spPr>
              <a:xfrm>
                <a:off x="461815" y="3793815"/>
                <a:ext cx="447676" cy="113106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1406" extrusionOk="0">
                    <a:moveTo>
                      <a:pt x="3088" y="394"/>
                    </a:moveTo>
                    <a:cubicBezTo>
                      <a:pt x="4131" y="394"/>
                      <a:pt x="4671" y="545"/>
                      <a:pt x="4944" y="675"/>
                    </a:cubicBezTo>
                    <a:cubicBezTo>
                      <a:pt x="4992" y="697"/>
                      <a:pt x="5022" y="749"/>
                      <a:pt x="5014" y="802"/>
                    </a:cubicBezTo>
                    <a:cubicBezTo>
                      <a:pt x="5005" y="854"/>
                      <a:pt x="4966" y="898"/>
                      <a:pt x="4913" y="907"/>
                    </a:cubicBezTo>
                    <a:cubicBezTo>
                      <a:pt x="4501" y="983"/>
                      <a:pt x="3889" y="1013"/>
                      <a:pt x="3246" y="1013"/>
                    </a:cubicBezTo>
                    <a:cubicBezTo>
                      <a:pt x="2075" y="1013"/>
                      <a:pt x="803" y="914"/>
                      <a:pt x="447" y="815"/>
                    </a:cubicBezTo>
                    <a:cubicBezTo>
                      <a:pt x="565" y="714"/>
                      <a:pt x="1059" y="412"/>
                      <a:pt x="2958" y="395"/>
                    </a:cubicBezTo>
                    <a:cubicBezTo>
                      <a:pt x="3002" y="394"/>
                      <a:pt x="3046" y="394"/>
                      <a:pt x="3088" y="394"/>
                    </a:cubicBezTo>
                    <a:close/>
                    <a:moveTo>
                      <a:pt x="3063" y="1"/>
                    </a:moveTo>
                    <a:cubicBezTo>
                      <a:pt x="3027" y="1"/>
                      <a:pt x="2990" y="1"/>
                      <a:pt x="2953" y="1"/>
                    </a:cubicBezTo>
                    <a:cubicBezTo>
                      <a:pt x="1794" y="14"/>
                      <a:pt x="355" y="137"/>
                      <a:pt x="71" y="662"/>
                    </a:cubicBezTo>
                    <a:cubicBezTo>
                      <a:pt x="1" y="784"/>
                      <a:pt x="9" y="929"/>
                      <a:pt x="84" y="1042"/>
                    </a:cubicBezTo>
                    <a:cubicBezTo>
                      <a:pt x="132" y="1121"/>
                      <a:pt x="246" y="1296"/>
                      <a:pt x="2166" y="1379"/>
                    </a:cubicBezTo>
                    <a:cubicBezTo>
                      <a:pt x="2533" y="1397"/>
                      <a:pt x="2892" y="1405"/>
                      <a:pt x="3229" y="1405"/>
                    </a:cubicBezTo>
                    <a:cubicBezTo>
                      <a:pt x="3964" y="1405"/>
                      <a:pt x="4585" y="1366"/>
                      <a:pt x="4983" y="1292"/>
                    </a:cubicBezTo>
                    <a:cubicBezTo>
                      <a:pt x="5473" y="1204"/>
                      <a:pt x="5565" y="535"/>
                      <a:pt x="5110" y="321"/>
                    </a:cubicBezTo>
                    <a:cubicBezTo>
                      <a:pt x="4664" y="106"/>
                      <a:pt x="3972" y="1"/>
                      <a:pt x="30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7" name="Google Shape;607;p6"/>
              <p:cNvSpPr/>
              <p:nvPr/>
            </p:nvSpPr>
            <p:spPr>
              <a:xfrm>
                <a:off x="359812" y="4079393"/>
                <a:ext cx="330146" cy="333203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4142" extrusionOk="0">
                    <a:moveTo>
                      <a:pt x="490" y="397"/>
                    </a:moveTo>
                    <a:lnTo>
                      <a:pt x="490" y="397"/>
                    </a:lnTo>
                    <a:cubicBezTo>
                      <a:pt x="643" y="410"/>
                      <a:pt x="1199" y="567"/>
                      <a:pt x="2511" y="1941"/>
                    </a:cubicBezTo>
                    <a:cubicBezTo>
                      <a:pt x="3290" y="2759"/>
                      <a:pt x="3565" y="3288"/>
                      <a:pt x="3661" y="3586"/>
                    </a:cubicBezTo>
                    <a:cubicBezTo>
                      <a:pt x="3679" y="3638"/>
                      <a:pt x="3661" y="3695"/>
                      <a:pt x="3613" y="3721"/>
                    </a:cubicBezTo>
                    <a:cubicBezTo>
                      <a:pt x="3594" y="3739"/>
                      <a:pt x="3569" y="3748"/>
                      <a:pt x="3543" y="3748"/>
                    </a:cubicBezTo>
                    <a:cubicBezTo>
                      <a:pt x="3517" y="3748"/>
                      <a:pt x="3491" y="3739"/>
                      <a:pt x="3469" y="3721"/>
                    </a:cubicBezTo>
                    <a:cubicBezTo>
                      <a:pt x="2524" y="3022"/>
                      <a:pt x="753" y="904"/>
                      <a:pt x="490" y="397"/>
                    </a:cubicBezTo>
                    <a:close/>
                    <a:moveTo>
                      <a:pt x="476" y="0"/>
                    </a:moveTo>
                    <a:cubicBezTo>
                      <a:pt x="430" y="0"/>
                      <a:pt x="387" y="5"/>
                      <a:pt x="346" y="16"/>
                    </a:cubicBezTo>
                    <a:cubicBezTo>
                      <a:pt x="210" y="47"/>
                      <a:pt x="105" y="152"/>
                      <a:pt x="74" y="288"/>
                    </a:cubicBezTo>
                    <a:cubicBezTo>
                      <a:pt x="53" y="375"/>
                      <a:pt x="0" y="576"/>
                      <a:pt x="1247" y="2037"/>
                    </a:cubicBezTo>
                    <a:cubicBezTo>
                      <a:pt x="2021" y="2938"/>
                      <a:pt x="2760" y="3686"/>
                      <a:pt x="3237" y="4036"/>
                    </a:cubicBezTo>
                    <a:cubicBezTo>
                      <a:pt x="3325" y="4102"/>
                      <a:pt x="3430" y="4141"/>
                      <a:pt x="3543" y="4141"/>
                    </a:cubicBezTo>
                    <a:cubicBezTo>
                      <a:pt x="3648" y="4141"/>
                      <a:pt x="3753" y="4106"/>
                      <a:pt x="3841" y="4045"/>
                    </a:cubicBezTo>
                    <a:cubicBezTo>
                      <a:pt x="4029" y="3914"/>
                      <a:pt x="4103" y="3682"/>
                      <a:pt x="4033" y="3468"/>
                    </a:cubicBezTo>
                    <a:cubicBezTo>
                      <a:pt x="3876" y="2978"/>
                      <a:pt x="3460" y="2374"/>
                      <a:pt x="2795" y="1674"/>
                    </a:cubicBezTo>
                    <a:cubicBezTo>
                      <a:pt x="2052" y="894"/>
                      <a:pt x="1074" y="0"/>
                      <a:pt x="4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8" name="Google Shape;608;p6"/>
              <p:cNvSpPr/>
              <p:nvPr/>
            </p:nvSpPr>
            <p:spPr>
              <a:xfrm>
                <a:off x="78982" y="4176570"/>
                <a:ext cx="126057" cy="432714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5379" extrusionOk="0">
                    <a:moveTo>
                      <a:pt x="853" y="427"/>
                    </a:moveTo>
                    <a:cubicBezTo>
                      <a:pt x="950" y="549"/>
                      <a:pt x="1216" y="1061"/>
                      <a:pt x="1103" y="2960"/>
                    </a:cubicBezTo>
                    <a:cubicBezTo>
                      <a:pt x="1037" y="4084"/>
                      <a:pt x="840" y="4648"/>
                      <a:pt x="687" y="4924"/>
                    </a:cubicBezTo>
                    <a:cubicBezTo>
                      <a:pt x="662" y="4965"/>
                      <a:pt x="620" y="4984"/>
                      <a:pt x="579" y="4984"/>
                    </a:cubicBezTo>
                    <a:cubicBezTo>
                      <a:pt x="521" y="4984"/>
                      <a:pt x="463" y="4945"/>
                      <a:pt x="455" y="4876"/>
                    </a:cubicBezTo>
                    <a:cubicBezTo>
                      <a:pt x="324" y="3703"/>
                      <a:pt x="665" y="965"/>
                      <a:pt x="853" y="427"/>
                    </a:cubicBezTo>
                    <a:close/>
                    <a:moveTo>
                      <a:pt x="832" y="0"/>
                    </a:moveTo>
                    <a:cubicBezTo>
                      <a:pt x="770" y="0"/>
                      <a:pt x="708" y="16"/>
                      <a:pt x="652" y="46"/>
                    </a:cubicBezTo>
                    <a:cubicBezTo>
                      <a:pt x="573" y="90"/>
                      <a:pt x="390" y="195"/>
                      <a:pt x="175" y="2102"/>
                    </a:cubicBezTo>
                    <a:cubicBezTo>
                      <a:pt x="40" y="3279"/>
                      <a:pt x="0" y="4333"/>
                      <a:pt x="66" y="4919"/>
                    </a:cubicBezTo>
                    <a:cubicBezTo>
                      <a:pt x="88" y="5142"/>
                      <a:pt x="254" y="5326"/>
                      <a:pt x="473" y="5366"/>
                    </a:cubicBezTo>
                    <a:cubicBezTo>
                      <a:pt x="512" y="5374"/>
                      <a:pt x="547" y="5379"/>
                      <a:pt x="582" y="5379"/>
                    </a:cubicBezTo>
                    <a:cubicBezTo>
                      <a:pt x="770" y="5379"/>
                      <a:pt x="941" y="5278"/>
                      <a:pt x="1028" y="5116"/>
                    </a:cubicBezTo>
                    <a:cubicBezTo>
                      <a:pt x="1282" y="4666"/>
                      <a:pt x="1440" y="3944"/>
                      <a:pt x="1496" y="2981"/>
                    </a:cubicBezTo>
                    <a:cubicBezTo>
                      <a:pt x="1566" y="1827"/>
                      <a:pt x="1540" y="379"/>
                      <a:pt x="1033" y="59"/>
                    </a:cubicBezTo>
                    <a:cubicBezTo>
                      <a:pt x="972" y="20"/>
                      <a:pt x="902" y="0"/>
                      <a:pt x="8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9" name="Google Shape;609;p6"/>
              <p:cNvSpPr/>
              <p:nvPr/>
            </p:nvSpPr>
            <p:spPr>
              <a:xfrm>
                <a:off x="-304978" y="4618371"/>
                <a:ext cx="321378" cy="279788"/>
              </a:xfrm>
              <a:custGeom>
                <a:avLst/>
                <a:gdLst/>
                <a:ahLst/>
                <a:cxnLst/>
                <a:rect l="l" t="t" r="r" b="b"/>
                <a:pathLst>
                  <a:path w="3995" h="3478" extrusionOk="0">
                    <a:moveTo>
                      <a:pt x="3347" y="0"/>
                    </a:moveTo>
                    <a:lnTo>
                      <a:pt x="3347" y="0"/>
                    </a:lnTo>
                    <a:cubicBezTo>
                      <a:pt x="1" y="1418"/>
                      <a:pt x="1794" y="3478"/>
                      <a:pt x="1794" y="3478"/>
                    </a:cubicBezTo>
                    <a:cubicBezTo>
                      <a:pt x="3995" y="2056"/>
                      <a:pt x="3347" y="1"/>
                      <a:pt x="3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0" name="Google Shape;610;p6"/>
              <p:cNvSpPr/>
              <p:nvPr/>
            </p:nvSpPr>
            <p:spPr>
              <a:xfrm>
                <a:off x="178571" y="4437130"/>
                <a:ext cx="373104" cy="324515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4034" extrusionOk="0">
                    <a:moveTo>
                      <a:pt x="3456" y="1"/>
                    </a:moveTo>
                    <a:lnTo>
                      <a:pt x="3456" y="1"/>
                    </a:lnTo>
                    <a:cubicBezTo>
                      <a:pt x="0" y="1396"/>
                      <a:pt x="1636" y="4034"/>
                      <a:pt x="1636" y="4034"/>
                    </a:cubicBezTo>
                    <a:cubicBezTo>
                      <a:pt x="4637" y="2647"/>
                      <a:pt x="3456" y="1"/>
                      <a:pt x="34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1" name="Google Shape;611;p6"/>
              <p:cNvSpPr/>
              <p:nvPr/>
            </p:nvSpPr>
            <p:spPr>
              <a:xfrm>
                <a:off x="705721" y="4683129"/>
                <a:ext cx="292820" cy="141744"/>
              </a:xfrm>
              <a:custGeom>
                <a:avLst/>
                <a:gdLst/>
                <a:ahLst/>
                <a:cxnLst/>
                <a:rect l="l" t="t" r="r" b="b"/>
                <a:pathLst>
                  <a:path w="3640" h="1762" extrusionOk="0">
                    <a:moveTo>
                      <a:pt x="1690" y="1"/>
                    </a:moveTo>
                    <a:cubicBezTo>
                      <a:pt x="1220" y="1"/>
                      <a:pt x="659" y="139"/>
                      <a:pt x="0" y="512"/>
                    </a:cubicBezTo>
                    <a:cubicBezTo>
                      <a:pt x="3" y="512"/>
                      <a:pt x="565" y="1761"/>
                      <a:pt x="1890" y="1761"/>
                    </a:cubicBezTo>
                    <a:cubicBezTo>
                      <a:pt x="2370" y="1761"/>
                      <a:pt x="2950" y="1597"/>
                      <a:pt x="3640" y="1151"/>
                    </a:cubicBezTo>
                    <a:cubicBezTo>
                      <a:pt x="3640" y="1151"/>
                      <a:pt x="3044" y="1"/>
                      <a:pt x="16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2" name="Google Shape;612;p6"/>
              <p:cNvSpPr/>
              <p:nvPr/>
            </p:nvSpPr>
            <p:spPr>
              <a:xfrm>
                <a:off x="764445" y="4217516"/>
                <a:ext cx="285097" cy="261929"/>
              </a:xfrm>
              <a:custGeom>
                <a:avLst/>
                <a:gdLst/>
                <a:ahLst/>
                <a:cxnLst/>
                <a:rect l="l" t="t" r="r" b="b"/>
                <a:pathLst>
                  <a:path w="3544" h="3256" extrusionOk="0">
                    <a:moveTo>
                      <a:pt x="2813" y="1"/>
                    </a:moveTo>
                    <a:cubicBezTo>
                      <a:pt x="2813" y="1"/>
                      <a:pt x="1" y="578"/>
                      <a:pt x="1497" y="3255"/>
                    </a:cubicBezTo>
                    <a:cubicBezTo>
                      <a:pt x="1497" y="3255"/>
                      <a:pt x="3544" y="2542"/>
                      <a:pt x="2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3" name="Google Shape;613;p6"/>
              <p:cNvSpPr/>
              <p:nvPr/>
            </p:nvSpPr>
            <p:spPr>
              <a:xfrm>
                <a:off x="1136016" y="4463596"/>
                <a:ext cx="259837" cy="148823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1850" extrusionOk="0">
                    <a:moveTo>
                      <a:pt x="1388" y="1"/>
                    </a:moveTo>
                    <a:cubicBezTo>
                      <a:pt x="553" y="1"/>
                      <a:pt x="1" y="634"/>
                      <a:pt x="1" y="634"/>
                    </a:cubicBezTo>
                    <a:cubicBezTo>
                      <a:pt x="338" y="1561"/>
                      <a:pt x="881" y="1849"/>
                      <a:pt x="1427" y="1849"/>
                    </a:cubicBezTo>
                    <a:cubicBezTo>
                      <a:pt x="2325" y="1849"/>
                      <a:pt x="3229" y="1067"/>
                      <a:pt x="3229" y="1067"/>
                    </a:cubicBezTo>
                    <a:cubicBezTo>
                      <a:pt x="2549" y="251"/>
                      <a:pt x="1912" y="1"/>
                      <a:pt x="1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4" name="Google Shape;614;p6"/>
              <p:cNvSpPr/>
              <p:nvPr/>
            </p:nvSpPr>
            <p:spPr>
              <a:xfrm>
                <a:off x="-1040075" y="4371004"/>
                <a:ext cx="2199045" cy="939276"/>
              </a:xfrm>
              <a:custGeom>
                <a:avLst/>
                <a:gdLst/>
                <a:ahLst/>
                <a:cxnLst/>
                <a:rect l="l" t="t" r="r" b="b"/>
                <a:pathLst>
                  <a:path w="27336" h="11676" extrusionOk="0">
                    <a:moveTo>
                      <a:pt x="27204" y="1"/>
                    </a:moveTo>
                    <a:cubicBezTo>
                      <a:pt x="27186" y="1"/>
                      <a:pt x="27167" y="7"/>
                      <a:pt x="27148" y="22"/>
                    </a:cubicBezTo>
                    <a:cubicBezTo>
                      <a:pt x="27069" y="88"/>
                      <a:pt x="19073" y="6413"/>
                      <a:pt x="106" y="11496"/>
                    </a:cubicBezTo>
                    <a:cubicBezTo>
                      <a:pt x="1" y="11522"/>
                      <a:pt x="23" y="11675"/>
                      <a:pt x="128" y="11675"/>
                    </a:cubicBezTo>
                    <a:cubicBezTo>
                      <a:pt x="137" y="11675"/>
                      <a:pt x="145" y="11671"/>
                      <a:pt x="154" y="11671"/>
                    </a:cubicBezTo>
                    <a:cubicBezTo>
                      <a:pt x="10084" y="9007"/>
                      <a:pt x="16917" y="6024"/>
                      <a:pt x="20910" y="3985"/>
                    </a:cubicBezTo>
                    <a:cubicBezTo>
                      <a:pt x="25237" y="1781"/>
                      <a:pt x="27240" y="180"/>
                      <a:pt x="27262" y="162"/>
                    </a:cubicBezTo>
                    <a:cubicBezTo>
                      <a:pt x="27335" y="103"/>
                      <a:pt x="27277" y="1"/>
                      <a:pt x="272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5" name="Google Shape;615;p6"/>
              <p:cNvSpPr/>
              <p:nvPr/>
            </p:nvSpPr>
            <p:spPr>
              <a:xfrm>
                <a:off x="886881" y="4506151"/>
                <a:ext cx="429979" cy="45451"/>
              </a:xfrm>
              <a:custGeom>
                <a:avLst/>
                <a:gdLst/>
                <a:ahLst/>
                <a:cxnLst/>
                <a:rect l="l" t="t" r="r" b="b"/>
                <a:pathLst>
                  <a:path w="5345" h="565" extrusionOk="0">
                    <a:moveTo>
                      <a:pt x="4366" y="1"/>
                    </a:moveTo>
                    <a:cubicBezTo>
                      <a:pt x="3453" y="1"/>
                      <a:pt x="1900" y="61"/>
                      <a:pt x="110" y="385"/>
                    </a:cubicBezTo>
                    <a:cubicBezTo>
                      <a:pt x="1" y="402"/>
                      <a:pt x="18" y="560"/>
                      <a:pt x="128" y="564"/>
                    </a:cubicBezTo>
                    <a:cubicBezTo>
                      <a:pt x="132" y="560"/>
                      <a:pt x="137" y="560"/>
                      <a:pt x="141" y="560"/>
                    </a:cubicBezTo>
                    <a:cubicBezTo>
                      <a:pt x="1890" y="243"/>
                      <a:pt x="3412" y="183"/>
                      <a:pt x="4322" y="183"/>
                    </a:cubicBezTo>
                    <a:cubicBezTo>
                      <a:pt x="4882" y="183"/>
                      <a:pt x="5211" y="206"/>
                      <a:pt x="5220" y="206"/>
                    </a:cubicBezTo>
                    <a:cubicBezTo>
                      <a:pt x="5221" y="206"/>
                      <a:pt x="5222" y="206"/>
                      <a:pt x="5224" y="206"/>
                    </a:cubicBezTo>
                    <a:cubicBezTo>
                      <a:pt x="5334" y="206"/>
                      <a:pt x="5345" y="35"/>
                      <a:pt x="5233" y="22"/>
                    </a:cubicBezTo>
                    <a:cubicBezTo>
                      <a:pt x="5225" y="22"/>
                      <a:pt x="4908" y="1"/>
                      <a:pt x="43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6" name="Google Shape;616;p6"/>
              <p:cNvSpPr/>
              <p:nvPr/>
            </p:nvSpPr>
            <p:spPr>
              <a:xfrm>
                <a:off x="816895" y="4304959"/>
                <a:ext cx="159683" cy="278661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3464" extrusionOk="0">
                    <a:moveTo>
                      <a:pt x="1873" y="1"/>
                    </a:moveTo>
                    <a:cubicBezTo>
                      <a:pt x="1838" y="1"/>
                      <a:pt x="1803" y="20"/>
                      <a:pt x="1790" y="64"/>
                    </a:cubicBezTo>
                    <a:cubicBezTo>
                      <a:pt x="1785" y="82"/>
                      <a:pt x="1216" y="1893"/>
                      <a:pt x="35" y="3315"/>
                    </a:cubicBezTo>
                    <a:cubicBezTo>
                      <a:pt x="0" y="3354"/>
                      <a:pt x="5" y="3406"/>
                      <a:pt x="44" y="3441"/>
                    </a:cubicBezTo>
                    <a:cubicBezTo>
                      <a:pt x="62" y="3455"/>
                      <a:pt x="84" y="3463"/>
                      <a:pt x="101" y="3463"/>
                    </a:cubicBezTo>
                    <a:cubicBezTo>
                      <a:pt x="127" y="3463"/>
                      <a:pt x="154" y="3450"/>
                      <a:pt x="171" y="3428"/>
                    </a:cubicBezTo>
                    <a:cubicBezTo>
                      <a:pt x="1378" y="1976"/>
                      <a:pt x="1956" y="134"/>
                      <a:pt x="1960" y="117"/>
                    </a:cubicBezTo>
                    <a:cubicBezTo>
                      <a:pt x="1984" y="48"/>
                      <a:pt x="1928" y="1"/>
                      <a:pt x="18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7" name="Google Shape;617;p6"/>
              <p:cNvSpPr/>
              <p:nvPr/>
            </p:nvSpPr>
            <p:spPr>
              <a:xfrm>
                <a:off x="521987" y="4714744"/>
                <a:ext cx="385975" cy="37085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461" extrusionOk="0">
                    <a:moveTo>
                      <a:pt x="3596" y="0"/>
                    </a:moveTo>
                    <a:cubicBezTo>
                      <a:pt x="2709" y="0"/>
                      <a:pt x="1398" y="50"/>
                      <a:pt x="110" y="281"/>
                    </a:cubicBezTo>
                    <a:cubicBezTo>
                      <a:pt x="1" y="303"/>
                      <a:pt x="14" y="456"/>
                      <a:pt x="123" y="460"/>
                    </a:cubicBezTo>
                    <a:lnTo>
                      <a:pt x="141" y="460"/>
                    </a:lnTo>
                    <a:cubicBezTo>
                      <a:pt x="1426" y="230"/>
                      <a:pt x="2737" y="181"/>
                      <a:pt x="3616" y="181"/>
                    </a:cubicBezTo>
                    <a:cubicBezTo>
                      <a:pt x="4253" y="181"/>
                      <a:pt x="4663" y="207"/>
                      <a:pt x="4673" y="207"/>
                    </a:cubicBezTo>
                    <a:cubicBezTo>
                      <a:pt x="4674" y="207"/>
                      <a:pt x="4675" y="207"/>
                      <a:pt x="4677" y="207"/>
                    </a:cubicBezTo>
                    <a:cubicBezTo>
                      <a:pt x="4787" y="207"/>
                      <a:pt x="4798" y="40"/>
                      <a:pt x="4686" y="27"/>
                    </a:cubicBezTo>
                    <a:cubicBezTo>
                      <a:pt x="4674" y="27"/>
                      <a:pt x="4251" y="0"/>
                      <a:pt x="35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8" name="Google Shape;618;p6"/>
              <p:cNvSpPr/>
              <p:nvPr/>
            </p:nvSpPr>
            <p:spPr>
              <a:xfrm>
                <a:off x="202142" y="4510576"/>
                <a:ext cx="261688" cy="376402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4679" extrusionOk="0">
                    <a:moveTo>
                      <a:pt x="3134" y="0"/>
                    </a:moveTo>
                    <a:cubicBezTo>
                      <a:pt x="3102" y="0"/>
                      <a:pt x="3071" y="17"/>
                      <a:pt x="3054" y="59"/>
                    </a:cubicBezTo>
                    <a:cubicBezTo>
                      <a:pt x="3036" y="89"/>
                      <a:pt x="1553" y="3331"/>
                      <a:pt x="66" y="4516"/>
                    </a:cubicBezTo>
                    <a:cubicBezTo>
                      <a:pt x="0" y="4569"/>
                      <a:pt x="35" y="4678"/>
                      <a:pt x="123" y="4678"/>
                    </a:cubicBezTo>
                    <a:cubicBezTo>
                      <a:pt x="140" y="4678"/>
                      <a:pt x="162" y="4674"/>
                      <a:pt x="180" y="4661"/>
                    </a:cubicBezTo>
                    <a:cubicBezTo>
                      <a:pt x="1698" y="3444"/>
                      <a:pt x="3154" y="264"/>
                      <a:pt x="3216" y="133"/>
                    </a:cubicBezTo>
                    <a:cubicBezTo>
                      <a:pt x="3253" y="59"/>
                      <a:pt x="3193" y="0"/>
                      <a:pt x="31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9" name="Google Shape;619;p6"/>
              <p:cNvSpPr/>
              <p:nvPr/>
            </p:nvSpPr>
            <p:spPr>
              <a:xfrm>
                <a:off x="-196941" y="4602121"/>
                <a:ext cx="247529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3471" extrusionOk="0">
                    <a:moveTo>
                      <a:pt x="2512" y="207"/>
                    </a:moveTo>
                    <a:lnTo>
                      <a:pt x="2512" y="211"/>
                    </a:lnTo>
                    <a:cubicBezTo>
                      <a:pt x="2560" y="631"/>
                      <a:pt x="2612" y="2263"/>
                      <a:pt x="692" y="3260"/>
                    </a:cubicBezTo>
                    <a:cubicBezTo>
                      <a:pt x="574" y="3054"/>
                      <a:pt x="250" y="2403"/>
                      <a:pt x="491" y="1725"/>
                    </a:cubicBezTo>
                    <a:cubicBezTo>
                      <a:pt x="723" y="1068"/>
                      <a:pt x="1401" y="557"/>
                      <a:pt x="2512" y="207"/>
                    </a:cubicBezTo>
                    <a:close/>
                    <a:moveTo>
                      <a:pt x="2583" y="1"/>
                    </a:moveTo>
                    <a:cubicBezTo>
                      <a:pt x="2574" y="1"/>
                      <a:pt x="2565" y="2"/>
                      <a:pt x="2556" y="6"/>
                    </a:cubicBezTo>
                    <a:cubicBezTo>
                      <a:pt x="1331" y="373"/>
                      <a:pt x="578" y="933"/>
                      <a:pt x="320" y="1668"/>
                    </a:cubicBezTo>
                    <a:cubicBezTo>
                      <a:pt x="1" y="2573"/>
                      <a:pt x="565" y="3396"/>
                      <a:pt x="587" y="3431"/>
                    </a:cubicBezTo>
                    <a:cubicBezTo>
                      <a:pt x="605" y="3457"/>
                      <a:pt x="631" y="3470"/>
                      <a:pt x="661" y="3470"/>
                    </a:cubicBezTo>
                    <a:cubicBezTo>
                      <a:pt x="675" y="3470"/>
                      <a:pt x="692" y="3466"/>
                      <a:pt x="705" y="3461"/>
                    </a:cubicBezTo>
                    <a:cubicBezTo>
                      <a:pt x="3076" y="2271"/>
                      <a:pt x="2678" y="97"/>
                      <a:pt x="2674" y="76"/>
                    </a:cubicBezTo>
                    <a:cubicBezTo>
                      <a:pt x="2669" y="49"/>
                      <a:pt x="2652" y="27"/>
                      <a:pt x="2630" y="14"/>
                    </a:cubicBezTo>
                    <a:cubicBezTo>
                      <a:pt x="2616" y="6"/>
                      <a:pt x="2600" y="1"/>
                      <a:pt x="25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0" name="Google Shape;620;p6"/>
              <p:cNvSpPr/>
              <p:nvPr/>
            </p:nvSpPr>
            <p:spPr>
              <a:xfrm>
                <a:off x="711352" y="4653525"/>
                <a:ext cx="312529" cy="155983"/>
              </a:xfrm>
              <a:custGeom>
                <a:avLst/>
                <a:gdLst/>
                <a:ahLst/>
                <a:cxnLst/>
                <a:rect l="l" t="t" r="r" b="b"/>
                <a:pathLst>
                  <a:path w="3885" h="1939" extrusionOk="0">
                    <a:moveTo>
                      <a:pt x="1951" y="181"/>
                    </a:moveTo>
                    <a:cubicBezTo>
                      <a:pt x="2087" y="181"/>
                      <a:pt x="2222" y="194"/>
                      <a:pt x="2354" y="220"/>
                    </a:cubicBezTo>
                    <a:cubicBezTo>
                      <a:pt x="3075" y="364"/>
                      <a:pt x="3517" y="871"/>
                      <a:pt x="3661" y="1051"/>
                    </a:cubicBezTo>
                    <a:cubicBezTo>
                      <a:pt x="3045" y="1520"/>
                      <a:pt x="2459" y="1754"/>
                      <a:pt x="1913" y="1754"/>
                    </a:cubicBezTo>
                    <a:cubicBezTo>
                      <a:pt x="1793" y="1754"/>
                      <a:pt x="1674" y="1743"/>
                      <a:pt x="1557" y="1720"/>
                    </a:cubicBezTo>
                    <a:cubicBezTo>
                      <a:pt x="814" y="1576"/>
                      <a:pt x="363" y="989"/>
                      <a:pt x="223" y="788"/>
                    </a:cubicBezTo>
                    <a:lnTo>
                      <a:pt x="228" y="788"/>
                    </a:lnTo>
                    <a:cubicBezTo>
                      <a:pt x="832" y="383"/>
                      <a:pt x="1409" y="181"/>
                      <a:pt x="1951" y="181"/>
                    </a:cubicBezTo>
                    <a:close/>
                    <a:moveTo>
                      <a:pt x="1947" y="1"/>
                    </a:moveTo>
                    <a:cubicBezTo>
                      <a:pt x="1348" y="1"/>
                      <a:pt x="713" y="230"/>
                      <a:pt x="53" y="688"/>
                    </a:cubicBezTo>
                    <a:cubicBezTo>
                      <a:pt x="13" y="714"/>
                      <a:pt x="0" y="766"/>
                      <a:pt x="22" y="810"/>
                    </a:cubicBezTo>
                    <a:cubicBezTo>
                      <a:pt x="44" y="845"/>
                      <a:pt x="538" y="1702"/>
                      <a:pt x="1518" y="1899"/>
                    </a:cubicBezTo>
                    <a:cubicBezTo>
                      <a:pt x="1649" y="1926"/>
                      <a:pt x="1780" y="1939"/>
                      <a:pt x="1912" y="1939"/>
                    </a:cubicBezTo>
                    <a:cubicBezTo>
                      <a:pt x="2520" y="1939"/>
                      <a:pt x="3167" y="1672"/>
                      <a:pt x="3841" y="1143"/>
                    </a:cubicBezTo>
                    <a:cubicBezTo>
                      <a:pt x="3876" y="1112"/>
                      <a:pt x="3885" y="1059"/>
                      <a:pt x="3858" y="1020"/>
                    </a:cubicBezTo>
                    <a:cubicBezTo>
                      <a:pt x="3841" y="989"/>
                      <a:pt x="3351" y="237"/>
                      <a:pt x="2393" y="45"/>
                    </a:cubicBezTo>
                    <a:cubicBezTo>
                      <a:pt x="2247" y="16"/>
                      <a:pt x="2098" y="1"/>
                      <a:pt x="19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1" name="Google Shape;621;p6"/>
              <p:cNvSpPr/>
              <p:nvPr/>
            </p:nvSpPr>
            <p:spPr>
              <a:xfrm>
                <a:off x="856634" y="4203117"/>
                <a:ext cx="218650" cy="266514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3313" extrusionOk="0">
                    <a:moveTo>
                      <a:pt x="2039" y="193"/>
                    </a:moveTo>
                    <a:lnTo>
                      <a:pt x="2039" y="197"/>
                    </a:lnTo>
                    <a:cubicBezTo>
                      <a:pt x="2420" y="2363"/>
                      <a:pt x="928" y="2993"/>
                      <a:pt x="569" y="3111"/>
                    </a:cubicBezTo>
                    <a:cubicBezTo>
                      <a:pt x="228" y="2315"/>
                      <a:pt x="198" y="1654"/>
                      <a:pt x="486" y="1151"/>
                    </a:cubicBezTo>
                    <a:cubicBezTo>
                      <a:pt x="880" y="456"/>
                      <a:pt x="1768" y="246"/>
                      <a:pt x="2039" y="193"/>
                    </a:cubicBezTo>
                    <a:close/>
                    <a:moveTo>
                      <a:pt x="2110" y="0"/>
                    </a:moveTo>
                    <a:cubicBezTo>
                      <a:pt x="2107" y="0"/>
                      <a:pt x="2103" y="0"/>
                      <a:pt x="2100" y="1"/>
                    </a:cubicBezTo>
                    <a:cubicBezTo>
                      <a:pt x="2052" y="9"/>
                      <a:pt x="841" y="158"/>
                      <a:pt x="329" y="1059"/>
                    </a:cubicBezTo>
                    <a:cubicBezTo>
                      <a:pt x="1" y="1632"/>
                      <a:pt x="40" y="2372"/>
                      <a:pt x="438" y="3255"/>
                    </a:cubicBezTo>
                    <a:cubicBezTo>
                      <a:pt x="451" y="3290"/>
                      <a:pt x="482" y="3312"/>
                      <a:pt x="521" y="3312"/>
                    </a:cubicBezTo>
                    <a:cubicBezTo>
                      <a:pt x="526" y="3312"/>
                      <a:pt x="534" y="3308"/>
                      <a:pt x="539" y="3308"/>
                    </a:cubicBezTo>
                    <a:cubicBezTo>
                      <a:pt x="561" y="3299"/>
                      <a:pt x="2717" y="2721"/>
                      <a:pt x="2201" y="75"/>
                    </a:cubicBezTo>
                    <a:cubicBezTo>
                      <a:pt x="2193" y="30"/>
                      <a:pt x="2154" y="0"/>
                      <a:pt x="21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2" name="Google Shape;622;p6"/>
              <p:cNvSpPr/>
              <p:nvPr/>
            </p:nvSpPr>
            <p:spPr>
              <a:xfrm>
                <a:off x="1146635" y="4438256"/>
                <a:ext cx="277696" cy="164027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2039" extrusionOk="0">
                    <a:moveTo>
                      <a:pt x="1585" y="185"/>
                    </a:moveTo>
                    <a:cubicBezTo>
                      <a:pt x="2111" y="185"/>
                      <a:pt x="2662" y="448"/>
                      <a:pt x="3220" y="966"/>
                    </a:cubicBezTo>
                    <a:cubicBezTo>
                      <a:pt x="3001" y="1181"/>
                      <a:pt x="2248" y="1854"/>
                      <a:pt x="1485" y="1854"/>
                    </a:cubicBezTo>
                    <a:cubicBezTo>
                      <a:pt x="1424" y="1854"/>
                      <a:pt x="1364" y="1850"/>
                      <a:pt x="1304" y="1841"/>
                    </a:cubicBezTo>
                    <a:cubicBezTo>
                      <a:pt x="862" y="1776"/>
                      <a:pt x="490" y="1456"/>
                      <a:pt x="201" y="892"/>
                    </a:cubicBezTo>
                    <a:cubicBezTo>
                      <a:pt x="320" y="743"/>
                      <a:pt x="761" y="258"/>
                      <a:pt x="1431" y="192"/>
                    </a:cubicBezTo>
                    <a:cubicBezTo>
                      <a:pt x="1482" y="187"/>
                      <a:pt x="1533" y="185"/>
                      <a:pt x="1585" y="185"/>
                    </a:cubicBezTo>
                    <a:close/>
                    <a:moveTo>
                      <a:pt x="1581" y="1"/>
                    </a:moveTo>
                    <a:cubicBezTo>
                      <a:pt x="1525" y="1"/>
                      <a:pt x="1469" y="3"/>
                      <a:pt x="1413" y="8"/>
                    </a:cubicBezTo>
                    <a:cubicBezTo>
                      <a:pt x="543" y="96"/>
                      <a:pt x="44" y="800"/>
                      <a:pt x="22" y="831"/>
                    </a:cubicBezTo>
                    <a:cubicBezTo>
                      <a:pt x="0" y="857"/>
                      <a:pt x="0" y="892"/>
                      <a:pt x="13" y="923"/>
                    </a:cubicBezTo>
                    <a:cubicBezTo>
                      <a:pt x="337" y="1574"/>
                      <a:pt x="761" y="1946"/>
                      <a:pt x="1282" y="2021"/>
                    </a:cubicBezTo>
                    <a:cubicBezTo>
                      <a:pt x="1348" y="2029"/>
                      <a:pt x="1417" y="2038"/>
                      <a:pt x="1487" y="2038"/>
                    </a:cubicBezTo>
                    <a:cubicBezTo>
                      <a:pt x="2463" y="2038"/>
                      <a:pt x="3377" y="1071"/>
                      <a:pt x="3417" y="1023"/>
                    </a:cubicBezTo>
                    <a:cubicBezTo>
                      <a:pt x="3452" y="988"/>
                      <a:pt x="3447" y="931"/>
                      <a:pt x="3412" y="896"/>
                    </a:cubicBezTo>
                    <a:cubicBezTo>
                      <a:pt x="2796" y="300"/>
                      <a:pt x="2180" y="1"/>
                      <a:pt x="15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3" name="Google Shape;623;p6"/>
              <p:cNvSpPr/>
              <p:nvPr/>
            </p:nvSpPr>
            <p:spPr>
              <a:xfrm>
                <a:off x="1098369" y="4311395"/>
                <a:ext cx="118013" cy="103533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1287" extrusionOk="0">
                    <a:moveTo>
                      <a:pt x="744" y="0"/>
                    </a:moveTo>
                    <a:cubicBezTo>
                      <a:pt x="712" y="0"/>
                      <a:pt x="681" y="2"/>
                      <a:pt x="648" y="6"/>
                    </a:cubicBezTo>
                    <a:cubicBezTo>
                      <a:pt x="272" y="54"/>
                      <a:pt x="1" y="382"/>
                      <a:pt x="49" y="732"/>
                    </a:cubicBezTo>
                    <a:cubicBezTo>
                      <a:pt x="89" y="1055"/>
                      <a:pt x="378" y="1286"/>
                      <a:pt x="716" y="1286"/>
                    </a:cubicBezTo>
                    <a:cubicBezTo>
                      <a:pt x="750" y="1286"/>
                      <a:pt x="784" y="1284"/>
                      <a:pt x="819" y="1279"/>
                    </a:cubicBezTo>
                    <a:cubicBezTo>
                      <a:pt x="1199" y="1235"/>
                      <a:pt x="1466" y="907"/>
                      <a:pt x="1423" y="553"/>
                    </a:cubicBezTo>
                    <a:cubicBezTo>
                      <a:pt x="1379" y="229"/>
                      <a:pt x="1082" y="0"/>
                      <a:pt x="7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4" name="Google Shape;624;p6"/>
              <p:cNvSpPr/>
              <p:nvPr/>
            </p:nvSpPr>
            <p:spPr>
              <a:xfrm>
                <a:off x="745461" y="4575414"/>
                <a:ext cx="73607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915" h="776" extrusionOk="0">
                    <a:moveTo>
                      <a:pt x="509" y="1"/>
                    </a:moveTo>
                    <a:cubicBezTo>
                      <a:pt x="403" y="1"/>
                      <a:pt x="295" y="45"/>
                      <a:pt x="215" y="141"/>
                    </a:cubicBezTo>
                    <a:cubicBezTo>
                      <a:pt x="1" y="393"/>
                      <a:pt x="185" y="776"/>
                      <a:pt x="508" y="776"/>
                    </a:cubicBezTo>
                    <a:cubicBezTo>
                      <a:pt x="515" y="776"/>
                      <a:pt x="522" y="775"/>
                      <a:pt x="530" y="775"/>
                    </a:cubicBezTo>
                    <a:cubicBezTo>
                      <a:pt x="753" y="753"/>
                      <a:pt x="915" y="556"/>
                      <a:pt x="893" y="338"/>
                    </a:cubicBezTo>
                    <a:cubicBezTo>
                      <a:pt x="865" y="126"/>
                      <a:pt x="689" y="1"/>
                      <a:pt x="5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5" name="Google Shape;625;p6"/>
              <p:cNvSpPr/>
              <p:nvPr/>
            </p:nvSpPr>
            <p:spPr>
              <a:xfrm>
                <a:off x="645227" y="4625531"/>
                <a:ext cx="73527" cy="62264"/>
              </a:xfrm>
              <a:custGeom>
                <a:avLst/>
                <a:gdLst/>
                <a:ahLst/>
                <a:cxnLst/>
                <a:rect l="l" t="t" r="r" b="b"/>
                <a:pathLst>
                  <a:path w="914" h="774" extrusionOk="0">
                    <a:moveTo>
                      <a:pt x="504" y="0"/>
                    </a:moveTo>
                    <a:cubicBezTo>
                      <a:pt x="397" y="0"/>
                      <a:pt x="289" y="43"/>
                      <a:pt x="210" y="139"/>
                    </a:cubicBezTo>
                    <a:cubicBezTo>
                      <a:pt x="0" y="396"/>
                      <a:pt x="184" y="774"/>
                      <a:pt x="507" y="774"/>
                    </a:cubicBezTo>
                    <a:cubicBezTo>
                      <a:pt x="514" y="774"/>
                      <a:pt x="522" y="774"/>
                      <a:pt x="529" y="773"/>
                    </a:cubicBezTo>
                    <a:cubicBezTo>
                      <a:pt x="748" y="751"/>
                      <a:pt x="914" y="554"/>
                      <a:pt x="892" y="336"/>
                    </a:cubicBezTo>
                    <a:cubicBezTo>
                      <a:pt x="865" y="126"/>
                      <a:pt x="686" y="0"/>
                      <a:pt x="5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6" name="Google Shape;626;p6"/>
              <p:cNvSpPr/>
              <p:nvPr/>
            </p:nvSpPr>
            <p:spPr>
              <a:xfrm>
                <a:off x="115584" y="4875955"/>
                <a:ext cx="76745" cy="67332"/>
              </a:xfrm>
              <a:custGeom>
                <a:avLst/>
                <a:gdLst/>
                <a:ahLst/>
                <a:cxnLst/>
                <a:rect l="l" t="t" r="r" b="b"/>
                <a:pathLst>
                  <a:path w="954" h="837" extrusionOk="0">
                    <a:moveTo>
                      <a:pt x="491" y="0"/>
                    </a:moveTo>
                    <a:cubicBezTo>
                      <a:pt x="469" y="0"/>
                      <a:pt x="447" y="2"/>
                      <a:pt x="425" y="5"/>
                    </a:cubicBezTo>
                    <a:cubicBezTo>
                      <a:pt x="175" y="40"/>
                      <a:pt x="0" y="250"/>
                      <a:pt x="31" y="477"/>
                    </a:cubicBezTo>
                    <a:cubicBezTo>
                      <a:pt x="59" y="684"/>
                      <a:pt x="245" y="836"/>
                      <a:pt x="466" y="836"/>
                    </a:cubicBezTo>
                    <a:cubicBezTo>
                      <a:pt x="488" y="836"/>
                      <a:pt x="511" y="835"/>
                      <a:pt x="534" y="832"/>
                    </a:cubicBezTo>
                    <a:cubicBezTo>
                      <a:pt x="779" y="801"/>
                      <a:pt x="954" y="587"/>
                      <a:pt x="923" y="359"/>
                    </a:cubicBezTo>
                    <a:cubicBezTo>
                      <a:pt x="895" y="153"/>
                      <a:pt x="709" y="0"/>
                      <a:pt x="4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7" name="Google Shape;627;p6"/>
              <p:cNvSpPr/>
              <p:nvPr/>
            </p:nvSpPr>
            <p:spPr>
              <a:xfrm>
                <a:off x="-114245" y="2082519"/>
                <a:ext cx="174968" cy="951021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1822" extrusionOk="0">
                    <a:moveTo>
                      <a:pt x="1415" y="0"/>
                    </a:moveTo>
                    <a:cubicBezTo>
                      <a:pt x="1396" y="0"/>
                      <a:pt x="1376" y="7"/>
                      <a:pt x="1357" y="24"/>
                    </a:cubicBezTo>
                    <a:cubicBezTo>
                      <a:pt x="1344" y="37"/>
                      <a:pt x="1" y="1178"/>
                      <a:pt x="447" y="2862"/>
                    </a:cubicBezTo>
                    <a:cubicBezTo>
                      <a:pt x="583" y="3366"/>
                      <a:pt x="806" y="3803"/>
                      <a:pt x="1024" y="4232"/>
                    </a:cubicBezTo>
                    <a:cubicBezTo>
                      <a:pt x="1532" y="5233"/>
                      <a:pt x="1969" y="6100"/>
                      <a:pt x="1226" y="7517"/>
                    </a:cubicBezTo>
                    <a:cubicBezTo>
                      <a:pt x="123" y="9608"/>
                      <a:pt x="416" y="10631"/>
                      <a:pt x="1344" y="11786"/>
                    </a:cubicBezTo>
                    <a:cubicBezTo>
                      <a:pt x="1361" y="11808"/>
                      <a:pt x="1388" y="11821"/>
                      <a:pt x="1414" y="11821"/>
                    </a:cubicBezTo>
                    <a:cubicBezTo>
                      <a:pt x="1488" y="11821"/>
                      <a:pt x="1532" y="11734"/>
                      <a:pt x="1484" y="11672"/>
                    </a:cubicBezTo>
                    <a:cubicBezTo>
                      <a:pt x="605" y="10574"/>
                      <a:pt x="329" y="9603"/>
                      <a:pt x="1383" y="7600"/>
                    </a:cubicBezTo>
                    <a:cubicBezTo>
                      <a:pt x="2175" y="6100"/>
                      <a:pt x="1694" y="5150"/>
                      <a:pt x="1182" y="4149"/>
                    </a:cubicBezTo>
                    <a:cubicBezTo>
                      <a:pt x="972" y="3733"/>
                      <a:pt x="753" y="3300"/>
                      <a:pt x="622" y="2814"/>
                    </a:cubicBezTo>
                    <a:cubicBezTo>
                      <a:pt x="206" y="1244"/>
                      <a:pt x="1458" y="172"/>
                      <a:pt x="1471" y="163"/>
                    </a:cubicBezTo>
                    <a:cubicBezTo>
                      <a:pt x="1543" y="101"/>
                      <a:pt x="1487" y="0"/>
                      <a:pt x="14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8" name="Google Shape;628;p6"/>
              <p:cNvSpPr/>
              <p:nvPr/>
            </p:nvSpPr>
            <p:spPr>
              <a:xfrm>
                <a:off x="468" y="2082519"/>
                <a:ext cx="174968" cy="951021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1822" extrusionOk="0">
                    <a:moveTo>
                      <a:pt x="1415" y="0"/>
                    </a:moveTo>
                    <a:cubicBezTo>
                      <a:pt x="1396" y="0"/>
                      <a:pt x="1376" y="7"/>
                      <a:pt x="1357" y="24"/>
                    </a:cubicBezTo>
                    <a:cubicBezTo>
                      <a:pt x="1344" y="37"/>
                      <a:pt x="1" y="1178"/>
                      <a:pt x="451" y="2862"/>
                    </a:cubicBezTo>
                    <a:cubicBezTo>
                      <a:pt x="587" y="3366"/>
                      <a:pt x="806" y="3803"/>
                      <a:pt x="1025" y="4232"/>
                    </a:cubicBezTo>
                    <a:cubicBezTo>
                      <a:pt x="1532" y="5233"/>
                      <a:pt x="1974" y="6100"/>
                      <a:pt x="1226" y="7517"/>
                    </a:cubicBezTo>
                    <a:cubicBezTo>
                      <a:pt x="128" y="9608"/>
                      <a:pt x="421" y="10631"/>
                      <a:pt x="1344" y="11786"/>
                    </a:cubicBezTo>
                    <a:cubicBezTo>
                      <a:pt x="1361" y="11808"/>
                      <a:pt x="1388" y="11821"/>
                      <a:pt x="1418" y="11821"/>
                    </a:cubicBezTo>
                    <a:cubicBezTo>
                      <a:pt x="1493" y="11821"/>
                      <a:pt x="1532" y="11734"/>
                      <a:pt x="1488" y="11672"/>
                    </a:cubicBezTo>
                    <a:cubicBezTo>
                      <a:pt x="609" y="10574"/>
                      <a:pt x="333" y="9603"/>
                      <a:pt x="1388" y="7600"/>
                    </a:cubicBezTo>
                    <a:cubicBezTo>
                      <a:pt x="2175" y="6100"/>
                      <a:pt x="1694" y="5150"/>
                      <a:pt x="1186" y="4149"/>
                    </a:cubicBezTo>
                    <a:cubicBezTo>
                      <a:pt x="972" y="3733"/>
                      <a:pt x="753" y="3300"/>
                      <a:pt x="626" y="2814"/>
                    </a:cubicBezTo>
                    <a:cubicBezTo>
                      <a:pt x="206" y="1244"/>
                      <a:pt x="1462" y="172"/>
                      <a:pt x="1475" y="163"/>
                    </a:cubicBezTo>
                    <a:cubicBezTo>
                      <a:pt x="1548" y="101"/>
                      <a:pt x="1489" y="0"/>
                      <a:pt x="14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9" name="Google Shape;629;p6"/>
              <p:cNvSpPr/>
              <p:nvPr/>
            </p:nvSpPr>
            <p:spPr>
              <a:xfrm>
                <a:off x="115181" y="2082519"/>
                <a:ext cx="174968" cy="951021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1822" extrusionOk="0">
                    <a:moveTo>
                      <a:pt x="1415" y="0"/>
                    </a:moveTo>
                    <a:cubicBezTo>
                      <a:pt x="1396" y="0"/>
                      <a:pt x="1376" y="7"/>
                      <a:pt x="1357" y="24"/>
                    </a:cubicBezTo>
                    <a:cubicBezTo>
                      <a:pt x="1344" y="37"/>
                      <a:pt x="1" y="1178"/>
                      <a:pt x="452" y="2862"/>
                    </a:cubicBezTo>
                    <a:cubicBezTo>
                      <a:pt x="587" y="3366"/>
                      <a:pt x="806" y="3803"/>
                      <a:pt x="1025" y="4232"/>
                    </a:cubicBezTo>
                    <a:cubicBezTo>
                      <a:pt x="1532" y="5233"/>
                      <a:pt x="1974" y="6100"/>
                      <a:pt x="1226" y="7517"/>
                    </a:cubicBezTo>
                    <a:cubicBezTo>
                      <a:pt x="128" y="9608"/>
                      <a:pt x="421" y="10631"/>
                      <a:pt x="1344" y="11786"/>
                    </a:cubicBezTo>
                    <a:cubicBezTo>
                      <a:pt x="1361" y="11808"/>
                      <a:pt x="1388" y="11821"/>
                      <a:pt x="1418" y="11821"/>
                    </a:cubicBezTo>
                    <a:cubicBezTo>
                      <a:pt x="1493" y="11821"/>
                      <a:pt x="1532" y="11734"/>
                      <a:pt x="1488" y="11672"/>
                    </a:cubicBezTo>
                    <a:cubicBezTo>
                      <a:pt x="609" y="10574"/>
                      <a:pt x="333" y="9603"/>
                      <a:pt x="1388" y="7600"/>
                    </a:cubicBezTo>
                    <a:cubicBezTo>
                      <a:pt x="2175" y="6100"/>
                      <a:pt x="1694" y="5150"/>
                      <a:pt x="1186" y="4149"/>
                    </a:cubicBezTo>
                    <a:cubicBezTo>
                      <a:pt x="972" y="3733"/>
                      <a:pt x="753" y="3300"/>
                      <a:pt x="626" y="2814"/>
                    </a:cubicBezTo>
                    <a:cubicBezTo>
                      <a:pt x="207" y="1244"/>
                      <a:pt x="1462" y="172"/>
                      <a:pt x="1475" y="163"/>
                    </a:cubicBezTo>
                    <a:cubicBezTo>
                      <a:pt x="1548" y="101"/>
                      <a:pt x="1489" y="0"/>
                      <a:pt x="14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0" name="Google Shape;630;p6"/>
              <p:cNvSpPr/>
              <p:nvPr/>
            </p:nvSpPr>
            <p:spPr>
              <a:xfrm>
                <a:off x="8203830" y="101090"/>
                <a:ext cx="272387" cy="255172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3172" extrusionOk="0">
                    <a:moveTo>
                      <a:pt x="1465" y="1"/>
                    </a:moveTo>
                    <a:cubicBezTo>
                      <a:pt x="0" y="1645"/>
                      <a:pt x="989" y="3172"/>
                      <a:pt x="989" y="3172"/>
                    </a:cubicBezTo>
                    <a:cubicBezTo>
                      <a:pt x="3386" y="1269"/>
                      <a:pt x="1466" y="1"/>
                      <a:pt x="14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1" name="Google Shape;631;p6"/>
              <p:cNvSpPr/>
              <p:nvPr/>
            </p:nvSpPr>
            <p:spPr>
              <a:xfrm>
                <a:off x="7799840" y="317486"/>
                <a:ext cx="325239" cy="296359"/>
              </a:xfrm>
              <a:custGeom>
                <a:avLst/>
                <a:gdLst/>
                <a:ahLst/>
                <a:cxnLst/>
                <a:rect l="l" t="t" r="r" b="b"/>
                <a:pathLst>
                  <a:path w="4043" h="3684" extrusionOk="0">
                    <a:moveTo>
                      <a:pt x="2122" y="1"/>
                    </a:moveTo>
                    <a:cubicBezTo>
                      <a:pt x="0" y="1803"/>
                      <a:pt x="1558" y="3684"/>
                      <a:pt x="1558" y="3684"/>
                    </a:cubicBezTo>
                    <a:cubicBezTo>
                      <a:pt x="4042" y="1772"/>
                      <a:pt x="2122" y="1"/>
                      <a:pt x="21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2" name="Google Shape;632;p6"/>
              <p:cNvSpPr/>
              <p:nvPr/>
            </p:nvSpPr>
            <p:spPr>
              <a:xfrm>
                <a:off x="7447576" y="676107"/>
                <a:ext cx="266434" cy="236508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2940" extrusionOk="0">
                    <a:moveTo>
                      <a:pt x="1497" y="0"/>
                    </a:moveTo>
                    <a:lnTo>
                      <a:pt x="1497" y="0"/>
                    </a:lnTo>
                    <a:cubicBezTo>
                      <a:pt x="1496" y="0"/>
                      <a:pt x="1" y="1041"/>
                      <a:pt x="1164" y="2940"/>
                    </a:cubicBezTo>
                    <a:lnTo>
                      <a:pt x="1164" y="2940"/>
                    </a:lnTo>
                    <a:cubicBezTo>
                      <a:pt x="1164" y="2940"/>
                      <a:pt x="3312" y="1837"/>
                      <a:pt x="14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3" name="Google Shape;633;p6"/>
              <p:cNvSpPr/>
              <p:nvPr/>
            </p:nvSpPr>
            <p:spPr>
              <a:xfrm>
                <a:off x="7137947" y="647308"/>
                <a:ext cx="218247" cy="127586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1586" extrusionOk="0">
                    <a:moveTo>
                      <a:pt x="1593" y="0"/>
                    </a:moveTo>
                    <a:cubicBezTo>
                      <a:pt x="721" y="0"/>
                      <a:pt x="0" y="1084"/>
                      <a:pt x="0" y="1084"/>
                    </a:cubicBezTo>
                    <a:cubicBezTo>
                      <a:pt x="533" y="1453"/>
                      <a:pt x="980" y="1586"/>
                      <a:pt x="1348" y="1586"/>
                    </a:cubicBezTo>
                    <a:cubicBezTo>
                      <a:pt x="2293" y="1586"/>
                      <a:pt x="2712" y="708"/>
                      <a:pt x="2712" y="708"/>
                    </a:cubicBezTo>
                    <a:cubicBezTo>
                      <a:pt x="2340" y="185"/>
                      <a:pt x="1954" y="0"/>
                      <a:pt x="15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4" name="Google Shape;634;p6"/>
              <p:cNvSpPr/>
              <p:nvPr/>
            </p:nvSpPr>
            <p:spPr>
              <a:xfrm>
                <a:off x="7368419" y="-430648"/>
                <a:ext cx="1577687" cy="1255344"/>
              </a:xfrm>
              <a:custGeom>
                <a:avLst/>
                <a:gdLst/>
                <a:ahLst/>
                <a:cxnLst/>
                <a:rect l="l" t="t" r="r" b="b"/>
                <a:pathLst>
                  <a:path w="19612" h="15605" extrusionOk="0">
                    <a:moveTo>
                      <a:pt x="19479" y="0"/>
                    </a:moveTo>
                    <a:cubicBezTo>
                      <a:pt x="19464" y="0"/>
                      <a:pt x="19448" y="4"/>
                      <a:pt x="19431" y="14"/>
                    </a:cubicBezTo>
                    <a:cubicBezTo>
                      <a:pt x="5162" y="8435"/>
                      <a:pt x="79" y="15394"/>
                      <a:pt x="31" y="15460"/>
                    </a:cubicBezTo>
                    <a:cubicBezTo>
                      <a:pt x="0" y="15504"/>
                      <a:pt x="13" y="15561"/>
                      <a:pt x="53" y="15587"/>
                    </a:cubicBezTo>
                    <a:cubicBezTo>
                      <a:pt x="70" y="15600"/>
                      <a:pt x="88" y="15604"/>
                      <a:pt x="105" y="15604"/>
                    </a:cubicBezTo>
                    <a:cubicBezTo>
                      <a:pt x="136" y="15604"/>
                      <a:pt x="162" y="15591"/>
                      <a:pt x="180" y="15565"/>
                    </a:cubicBezTo>
                    <a:cubicBezTo>
                      <a:pt x="228" y="15499"/>
                      <a:pt x="5285" y="8570"/>
                      <a:pt x="19523" y="171"/>
                    </a:cubicBezTo>
                    <a:cubicBezTo>
                      <a:pt x="19612" y="120"/>
                      <a:pt x="19560" y="0"/>
                      <a:pt x="194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5" name="Google Shape;635;p6"/>
              <p:cNvSpPr/>
              <p:nvPr/>
            </p:nvSpPr>
            <p:spPr>
              <a:xfrm>
                <a:off x="7207209" y="618992"/>
                <a:ext cx="347281" cy="130723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1625" extrusionOk="0">
                    <a:moveTo>
                      <a:pt x="4185" y="0"/>
                    </a:moveTo>
                    <a:cubicBezTo>
                      <a:pt x="4172" y="0"/>
                      <a:pt x="4158" y="3"/>
                      <a:pt x="4143" y="10"/>
                    </a:cubicBezTo>
                    <a:cubicBezTo>
                      <a:pt x="1969" y="1060"/>
                      <a:pt x="128" y="1441"/>
                      <a:pt x="110" y="1445"/>
                    </a:cubicBezTo>
                    <a:cubicBezTo>
                      <a:pt x="1" y="1467"/>
                      <a:pt x="14" y="1625"/>
                      <a:pt x="128" y="1625"/>
                    </a:cubicBezTo>
                    <a:lnTo>
                      <a:pt x="145" y="1625"/>
                    </a:lnTo>
                    <a:cubicBezTo>
                      <a:pt x="163" y="1620"/>
                      <a:pt x="2022" y="1235"/>
                      <a:pt x="4222" y="177"/>
                    </a:cubicBezTo>
                    <a:cubicBezTo>
                      <a:pt x="4317" y="131"/>
                      <a:pt x="4270" y="0"/>
                      <a:pt x="41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6" name="Google Shape;636;p6"/>
              <p:cNvSpPr/>
              <p:nvPr/>
            </p:nvSpPr>
            <p:spPr>
              <a:xfrm>
                <a:off x="7530996" y="577402"/>
                <a:ext cx="72401" cy="26032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3236" extrusionOk="0">
                    <a:moveTo>
                      <a:pt x="787" y="1"/>
                    </a:moveTo>
                    <a:cubicBezTo>
                      <a:pt x="757" y="1"/>
                      <a:pt x="727" y="16"/>
                      <a:pt x="709" y="51"/>
                    </a:cubicBezTo>
                    <a:cubicBezTo>
                      <a:pt x="57" y="1503"/>
                      <a:pt x="0" y="3126"/>
                      <a:pt x="0" y="3143"/>
                    </a:cubicBezTo>
                    <a:cubicBezTo>
                      <a:pt x="0" y="3191"/>
                      <a:pt x="40" y="3235"/>
                      <a:pt x="88" y="3235"/>
                    </a:cubicBezTo>
                    <a:lnTo>
                      <a:pt x="92" y="3235"/>
                    </a:lnTo>
                    <a:cubicBezTo>
                      <a:pt x="140" y="3235"/>
                      <a:pt x="180" y="3196"/>
                      <a:pt x="180" y="3148"/>
                    </a:cubicBezTo>
                    <a:cubicBezTo>
                      <a:pt x="184" y="3130"/>
                      <a:pt x="236" y="1542"/>
                      <a:pt x="871" y="125"/>
                    </a:cubicBezTo>
                    <a:cubicBezTo>
                      <a:pt x="899" y="54"/>
                      <a:pt x="844" y="1"/>
                      <a:pt x="7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7" name="Google Shape;637;p6"/>
              <p:cNvSpPr/>
              <p:nvPr/>
            </p:nvSpPr>
            <p:spPr>
              <a:xfrm>
                <a:off x="7491901" y="374360"/>
                <a:ext cx="313494" cy="113508"/>
              </a:xfrm>
              <a:custGeom>
                <a:avLst/>
                <a:gdLst/>
                <a:ahLst/>
                <a:cxnLst/>
                <a:rect l="l" t="t" r="r" b="b"/>
                <a:pathLst>
                  <a:path w="3897" h="1411" extrusionOk="0">
                    <a:moveTo>
                      <a:pt x="3766" y="1"/>
                    </a:moveTo>
                    <a:cubicBezTo>
                      <a:pt x="3753" y="1"/>
                      <a:pt x="3738" y="4"/>
                      <a:pt x="3723" y="11"/>
                    </a:cubicBezTo>
                    <a:cubicBezTo>
                      <a:pt x="2013" y="829"/>
                      <a:pt x="128" y="1227"/>
                      <a:pt x="106" y="1232"/>
                    </a:cubicBezTo>
                    <a:cubicBezTo>
                      <a:pt x="1" y="1253"/>
                      <a:pt x="14" y="1411"/>
                      <a:pt x="123" y="1411"/>
                    </a:cubicBezTo>
                    <a:lnTo>
                      <a:pt x="145" y="1411"/>
                    </a:lnTo>
                    <a:cubicBezTo>
                      <a:pt x="163" y="1407"/>
                      <a:pt x="2070" y="1004"/>
                      <a:pt x="3802" y="173"/>
                    </a:cubicBezTo>
                    <a:cubicBezTo>
                      <a:pt x="3896" y="128"/>
                      <a:pt x="3851" y="1"/>
                      <a:pt x="37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8" name="Google Shape;638;p6"/>
              <p:cNvSpPr/>
              <p:nvPr/>
            </p:nvSpPr>
            <p:spPr>
              <a:xfrm>
                <a:off x="7900798" y="192153"/>
                <a:ext cx="133619" cy="362968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4512" extrusionOk="0">
                    <a:moveTo>
                      <a:pt x="1532" y="1"/>
                    </a:moveTo>
                    <a:cubicBezTo>
                      <a:pt x="1505" y="1"/>
                      <a:pt x="1478" y="14"/>
                      <a:pt x="1457" y="45"/>
                    </a:cubicBezTo>
                    <a:cubicBezTo>
                      <a:pt x="495" y="1375"/>
                      <a:pt x="31" y="4284"/>
                      <a:pt x="9" y="4406"/>
                    </a:cubicBezTo>
                    <a:cubicBezTo>
                      <a:pt x="1" y="4455"/>
                      <a:pt x="36" y="4503"/>
                      <a:pt x="84" y="4511"/>
                    </a:cubicBezTo>
                    <a:lnTo>
                      <a:pt x="101" y="4511"/>
                    </a:lnTo>
                    <a:cubicBezTo>
                      <a:pt x="145" y="4511"/>
                      <a:pt x="180" y="4481"/>
                      <a:pt x="189" y="4437"/>
                    </a:cubicBezTo>
                    <a:cubicBezTo>
                      <a:pt x="193" y="4406"/>
                      <a:pt x="666" y="1445"/>
                      <a:pt x="1602" y="150"/>
                    </a:cubicBezTo>
                    <a:cubicBezTo>
                      <a:pt x="1661" y="79"/>
                      <a:pt x="1598" y="1"/>
                      <a:pt x="15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9" name="Google Shape;639;p6"/>
              <p:cNvSpPr/>
              <p:nvPr/>
            </p:nvSpPr>
            <p:spPr>
              <a:xfrm>
                <a:off x="8274541" y="-70900"/>
                <a:ext cx="118013" cy="357176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4440" extrusionOk="0">
                    <a:moveTo>
                      <a:pt x="1349" y="1"/>
                    </a:moveTo>
                    <a:cubicBezTo>
                      <a:pt x="1324" y="1"/>
                      <a:pt x="1298" y="12"/>
                      <a:pt x="1278" y="39"/>
                    </a:cubicBezTo>
                    <a:cubicBezTo>
                      <a:pt x="210" y="1635"/>
                      <a:pt x="13" y="4234"/>
                      <a:pt x="5" y="4343"/>
                    </a:cubicBezTo>
                    <a:cubicBezTo>
                      <a:pt x="0" y="4391"/>
                      <a:pt x="40" y="4435"/>
                      <a:pt x="88" y="4439"/>
                    </a:cubicBezTo>
                    <a:lnTo>
                      <a:pt x="97" y="4439"/>
                    </a:lnTo>
                    <a:cubicBezTo>
                      <a:pt x="145" y="4439"/>
                      <a:pt x="180" y="4400"/>
                      <a:pt x="184" y="4356"/>
                    </a:cubicBezTo>
                    <a:cubicBezTo>
                      <a:pt x="188" y="4330"/>
                      <a:pt x="390" y="1697"/>
                      <a:pt x="1426" y="139"/>
                    </a:cubicBezTo>
                    <a:cubicBezTo>
                      <a:pt x="1467" y="68"/>
                      <a:pt x="1410" y="1"/>
                      <a:pt x="13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0" name="Google Shape;640;p6"/>
              <p:cNvSpPr/>
              <p:nvPr/>
            </p:nvSpPr>
            <p:spPr>
              <a:xfrm>
                <a:off x="8174549" y="117098"/>
                <a:ext cx="197895" cy="263860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3280" extrusionOk="0">
                    <a:moveTo>
                      <a:pt x="1729" y="213"/>
                    </a:moveTo>
                    <a:cubicBezTo>
                      <a:pt x="1878" y="361"/>
                      <a:pt x="2263" y="808"/>
                      <a:pt x="2223" y="1389"/>
                    </a:cubicBezTo>
                    <a:cubicBezTo>
                      <a:pt x="2184" y="1967"/>
                      <a:pt x="1755" y="2527"/>
                      <a:pt x="950" y="3056"/>
                    </a:cubicBezTo>
                    <a:cubicBezTo>
                      <a:pt x="810" y="2706"/>
                      <a:pt x="434" y="1429"/>
                      <a:pt x="1729" y="213"/>
                    </a:cubicBezTo>
                    <a:close/>
                    <a:moveTo>
                      <a:pt x="1727" y="1"/>
                    </a:moveTo>
                    <a:cubicBezTo>
                      <a:pt x="1706" y="1"/>
                      <a:pt x="1685" y="7"/>
                      <a:pt x="1668" y="20"/>
                    </a:cubicBezTo>
                    <a:cubicBezTo>
                      <a:pt x="1" y="1529"/>
                      <a:pt x="819" y="3214"/>
                      <a:pt x="828" y="3231"/>
                    </a:cubicBezTo>
                    <a:cubicBezTo>
                      <a:pt x="841" y="3253"/>
                      <a:pt x="858" y="3270"/>
                      <a:pt x="885" y="3275"/>
                    </a:cubicBezTo>
                    <a:cubicBezTo>
                      <a:pt x="889" y="3279"/>
                      <a:pt x="898" y="3279"/>
                      <a:pt x="906" y="3279"/>
                    </a:cubicBezTo>
                    <a:cubicBezTo>
                      <a:pt x="924" y="3279"/>
                      <a:pt x="941" y="3275"/>
                      <a:pt x="959" y="3270"/>
                    </a:cubicBezTo>
                    <a:cubicBezTo>
                      <a:pt x="1873" y="2689"/>
                      <a:pt x="2363" y="2063"/>
                      <a:pt x="2407" y="1403"/>
                    </a:cubicBezTo>
                    <a:cubicBezTo>
                      <a:pt x="2459" y="593"/>
                      <a:pt x="1812" y="46"/>
                      <a:pt x="1786" y="20"/>
                    </a:cubicBezTo>
                    <a:cubicBezTo>
                      <a:pt x="1768" y="7"/>
                      <a:pt x="1747" y="1"/>
                      <a:pt x="17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1" name="Google Shape;641;p6"/>
              <p:cNvSpPr/>
              <p:nvPr/>
            </p:nvSpPr>
            <p:spPr>
              <a:xfrm>
                <a:off x="7772731" y="330035"/>
                <a:ext cx="254126" cy="304967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3791" extrusionOk="0">
                    <a:moveTo>
                      <a:pt x="2371" y="212"/>
                    </a:moveTo>
                    <a:cubicBezTo>
                      <a:pt x="2520" y="409"/>
                      <a:pt x="2949" y="1048"/>
                      <a:pt x="2835" y="1818"/>
                    </a:cubicBezTo>
                    <a:cubicBezTo>
                      <a:pt x="2743" y="2469"/>
                      <a:pt x="2293" y="3060"/>
                      <a:pt x="1497" y="3576"/>
                    </a:cubicBezTo>
                    <a:cubicBezTo>
                      <a:pt x="1278" y="3204"/>
                      <a:pt x="486" y="1573"/>
                      <a:pt x="2371" y="212"/>
                    </a:cubicBezTo>
                    <a:close/>
                    <a:moveTo>
                      <a:pt x="2384" y="0"/>
                    </a:moveTo>
                    <a:cubicBezTo>
                      <a:pt x="2367" y="0"/>
                      <a:pt x="2350" y="5"/>
                      <a:pt x="2336" y="15"/>
                    </a:cubicBezTo>
                    <a:cubicBezTo>
                      <a:pt x="0" y="1638"/>
                      <a:pt x="1378" y="3729"/>
                      <a:pt x="1392" y="3751"/>
                    </a:cubicBezTo>
                    <a:cubicBezTo>
                      <a:pt x="1409" y="3777"/>
                      <a:pt x="1435" y="3790"/>
                      <a:pt x="1466" y="3790"/>
                    </a:cubicBezTo>
                    <a:cubicBezTo>
                      <a:pt x="1483" y="3790"/>
                      <a:pt x="1501" y="3786"/>
                      <a:pt x="1514" y="3777"/>
                    </a:cubicBezTo>
                    <a:cubicBezTo>
                      <a:pt x="2406" y="3222"/>
                      <a:pt x="2914" y="2570"/>
                      <a:pt x="3014" y="1839"/>
                    </a:cubicBezTo>
                    <a:cubicBezTo>
                      <a:pt x="3159" y="833"/>
                      <a:pt x="2481" y="63"/>
                      <a:pt x="2454" y="33"/>
                    </a:cubicBezTo>
                    <a:cubicBezTo>
                      <a:pt x="2436" y="12"/>
                      <a:pt x="2409" y="0"/>
                      <a:pt x="23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2" name="Google Shape;642;p6"/>
              <p:cNvSpPr/>
              <p:nvPr/>
            </p:nvSpPr>
            <p:spPr>
              <a:xfrm>
                <a:off x="7395126" y="398091"/>
                <a:ext cx="262251" cy="139813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1738" extrusionOk="0">
                    <a:moveTo>
                      <a:pt x="1875" y="180"/>
                    </a:moveTo>
                    <a:cubicBezTo>
                      <a:pt x="2440" y="180"/>
                      <a:pt x="2872" y="499"/>
                      <a:pt x="3032" y="626"/>
                    </a:cubicBezTo>
                    <a:cubicBezTo>
                      <a:pt x="2534" y="1199"/>
                      <a:pt x="2004" y="1510"/>
                      <a:pt x="1453" y="1553"/>
                    </a:cubicBezTo>
                    <a:cubicBezTo>
                      <a:pt x="1412" y="1556"/>
                      <a:pt x="1372" y="1558"/>
                      <a:pt x="1332" y="1558"/>
                    </a:cubicBezTo>
                    <a:cubicBezTo>
                      <a:pt x="792" y="1558"/>
                      <a:pt x="379" y="1296"/>
                      <a:pt x="224" y="1182"/>
                    </a:cubicBezTo>
                    <a:cubicBezTo>
                      <a:pt x="701" y="560"/>
                      <a:pt x="1217" y="224"/>
                      <a:pt x="1759" y="184"/>
                    </a:cubicBezTo>
                    <a:cubicBezTo>
                      <a:pt x="1798" y="181"/>
                      <a:pt x="1837" y="180"/>
                      <a:pt x="1875" y="180"/>
                    </a:cubicBezTo>
                    <a:close/>
                    <a:moveTo>
                      <a:pt x="1873" y="0"/>
                    </a:moveTo>
                    <a:cubicBezTo>
                      <a:pt x="1833" y="0"/>
                      <a:pt x="1792" y="2"/>
                      <a:pt x="1751" y="5"/>
                    </a:cubicBezTo>
                    <a:cubicBezTo>
                      <a:pt x="1134" y="57"/>
                      <a:pt x="552" y="438"/>
                      <a:pt x="31" y="1151"/>
                    </a:cubicBezTo>
                    <a:cubicBezTo>
                      <a:pt x="1" y="1186"/>
                      <a:pt x="10" y="1238"/>
                      <a:pt x="45" y="1269"/>
                    </a:cubicBezTo>
                    <a:cubicBezTo>
                      <a:pt x="403" y="1567"/>
                      <a:pt x="858" y="1733"/>
                      <a:pt x="1326" y="1737"/>
                    </a:cubicBezTo>
                    <a:cubicBezTo>
                      <a:pt x="1370" y="1737"/>
                      <a:pt x="1414" y="1737"/>
                      <a:pt x="1466" y="1733"/>
                    </a:cubicBezTo>
                    <a:cubicBezTo>
                      <a:pt x="2092" y="1689"/>
                      <a:pt x="2682" y="1335"/>
                      <a:pt x="3229" y="679"/>
                    </a:cubicBezTo>
                    <a:cubicBezTo>
                      <a:pt x="3260" y="644"/>
                      <a:pt x="3255" y="591"/>
                      <a:pt x="3220" y="556"/>
                    </a:cubicBezTo>
                    <a:cubicBezTo>
                      <a:pt x="3200" y="535"/>
                      <a:pt x="2653" y="0"/>
                      <a:pt x="18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3" name="Google Shape;643;p6"/>
              <p:cNvSpPr/>
              <p:nvPr/>
            </p:nvSpPr>
            <p:spPr>
              <a:xfrm>
                <a:off x="7425052" y="685761"/>
                <a:ext cx="199584" cy="247610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3078" extrusionOk="0">
                    <a:moveTo>
                      <a:pt x="1667" y="213"/>
                    </a:moveTo>
                    <a:cubicBezTo>
                      <a:pt x="2118" y="773"/>
                      <a:pt x="2284" y="1293"/>
                      <a:pt x="2170" y="1761"/>
                    </a:cubicBezTo>
                    <a:cubicBezTo>
                      <a:pt x="2013" y="2391"/>
                      <a:pt x="1365" y="2759"/>
                      <a:pt x="1142" y="2868"/>
                    </a:cubicBezTo>
                    <a:cubicBezTo>
                      <a:pt x="372" y="1241"/>
                      <a:pt x="1392" y="401"/>
                      <a:pt x="1667" y="213"/>
                    </a:cubicBezTo>
                    <a:close/>
                    <a:moveTo>
                      <a:pt x="1691" y="1"/>
                    </a:moveTo>
                    <a:cubicBezTo>
                      <a:pt x="1675" y="1"/>
                      <a:pt x="1659" y="6"/>
                      <a:pt x="1645" y="16"/>
                    </a:cubicBezTo>
                    <a:cubicBezTo>
                      <a:pt x="1628" y="20"/>
                      <a:pt x="1" y="987"/>
                      <a:pt x="1020" y="3030"/>
                    </a:cubicBezTo>
                    <a:cubicBezTo>
                      <a:pt x="1037" y="3060"/>
                      <a:pt x="1068" y="3078"/>
                      <a:pt x="1103" y="3078"/>
                    </a:cubicBezTo>
                    <a:cubicBezTo>
                      <a:pt x="1112" y="3078"/>
                      <a:pt x="1125" y="3078"/>
                      <a:pt x="1134" y="3074"/>
                    </a:cubicBezTo>
                    <a:cubicBezTo>
                      <a:pt x="1177" y="3056"/>
                      <a:pt x="2131" y="2658"/>
                      <a:pt x="2345" y="1805"/>
                    </a:cubicBezTo>
                    <a:cubicBezTo>
                      <a:pt x="2481" y="1263"/>
                      <a:pt x="2284" y="668"/>
                      <a:pt x="1759" y="33"/>
                    </a:cubicBezTo>
                    <a:cubicBezTo>
                      <a:pt x="1741" y="12"/>
                      <a:pt x="1716" y="1"/>
                      <a:pt x="16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4" name="Google Shape;644;p6"/>
              <p:cNvSpPr/>
              <p:nvPr/>
            </p:nvSpPr>
            <p:spPr>
              <a:xfrm>
                <a:off x="7120330" y="658088"/>
                <a:ext cx="229831" cy="144801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1800" extrusionOk="0">
                    <a:moveTo>
                      <a:pt x="1676" y="178"/>
                    </a:moveTo>
                    <a:cubicBezTo>
                      <a:pt x="2009" y="178"/>
                      <a:pt x="2337" y="351"/>
                      <a:pt x="2656" y="697"/>
                    </a:cubicBezTo>
                    <a:cubicBezTo>
                      <a:pt x="2590" y="850"/>
                      <a:pt x="2345" y="1327"/>
                      <a:pt x="1829" y="1523"/>
                    </a:cubicBezTo>
                    <a:cubicBezTo>
                      <a:pt x="1672" y="1585"/>
                      <a:pt x="1503" y="1616"/>
                      <a:pt x="1324" y="1616"/>
                    </a:cubicBezTo>
                    <a:cubicBezTo>
                      <a:pt x="995" y="1616"/>
                      <a:pt x="629" y="1512"/>
                      <a:pt x="230" y="1306"/>
                    </a:cubicBezTo>
                    <a:lnTo>
                      <a:pt x="230" y="1306"/>
                    </a:lnTo>
                    <a:cubicBezTo>
                      <a:pt x="381" y="1049"/>
                      <a:pt x="896" y="272"/>
                      <a:pt x="1562" y="185"/>
                    </a:cubicBezTo>
                    <a:cubicBezTo>
                      <a:pt x="1600" y="180"/>
                      <a:pt x="1638" y="178"/>
                      <a:pt x="1676" y="178"/>
                    </a:cubicBezTo>
                    <a:close/>
                    <a:moveTo>
                      <a:pt x="1688" y="1"/>
                    </a:moveTo>
                    <a:cubicBezTo>
                      <a:pt x="1640" y="1"/>
                      <a:pt x="1592" y="4"/>
                      <a:pt x="1545" y="10"/>
                    </a:cubicBezTo>
                    <a:cubicBezTo>
                      <a:pt x="648" y="119"/>
                      <a:pt x="49" y="1257"/>
                      <a:pt x="22" y="1305"/>
                    </a:cubicBezTo>
                    <a:cubicBezTo>
                      <a:pt x="0" y="1348"/>
                      <a:pt x="18" y="1401"/>
                      <a:pt x="62" y="1427"/>
                    </a:cubicBezTo>
                    <a:cubicBezTo>
                      <a:pt x="521" y="1672"/>
                      <a:pt x="945" y="1799"/>
                      <a:pt x="1326" y="1799"/>
                    </a:cubicBezTo>
                    <a:cubicBezTo>
                      <a:pt x="1518" y="1799"/>
                      <a:pt x="1711" y="1764"/>
                      <a:pt x="1894" y="1694"/>
                    </a:cubicBezTo>
                    <a:cubicBezTo>
                      <a:pt x="2586" y="1427"/>
                      <a:pt x="2839" y="740"/>
                      <a:pt x="2848" y="710"/>
                    </a:cubicBezTo>
                    <a:cubicBezTo>
                      <a:pt x="2857" y="679"/>
                      <a:pt x="2852" y="644"/>
                      <a:pt x="2831" y="618"/>
                    </a:cubicBezTo>
                    <a:cubicBezTo>
                      <a:pt x="2464" y="208"/>
                      <a:pt x="2080" y="1"/>
                      <a:pt x="1688" y="1"/>
                    </a:cubicBezTo>
                    <a:close/>
                  </a:path>
                </a:pathLst>
              </a:custGeom>
              <a:solidFill>
                <a:srgbClr val="5E4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5" name="Google Shape;645;p6"/>
              <p:cNvSpPr/>
              <p:nvPr/>
            </p:nvSpPr>
            <p:spPr>
              <a:xfrm>
                <a:off x="7320233" y="787845"/>
                <a:ext cx="105624" cy="88087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095" extrusionOk="0">
                    <a:moveTo>
                      <a:pt x="685" y="0"/>
                    </a:moveTo>
                    <a:cubicBezTo>
                      <a:pt x="605" y="0"/>
                      <a:pt x="522" y="16"/>
                      <a:pt x="442" y="50"/>
                    </a:cubicBezTo>
                    <a:cubicBezTo>
                      <a:pt x="149" y="177"/>
                      <a:pt x="0" y="501"/>
                      <a:pt x="114" y="777"/>
                    </a:cubicBezTo>
                    <a:cubicBezTo>
                      <a:pt x="200" y="977"/>
                      <a:pt x="399" y="1094"/>
                      <a:pt x="618" y="1094"/>
                    </a:cubicBezTo>
                    <a:cubicBezTo>
                      <a:pt x="700" y="1094"/>
                      <a:pt x="784" y="1078"/>
                      <a:pt x="866" y="1043"/>
                    </a:cubicBezTo>
                    <a:cubicBezTo>
                      <a:pt x="1164" y="921"/>
                      <a:pt x="1312" y="593"/>
                      <a:pt x="1194" y="317"/>
                    </a:cubicBezTo>
                    <a:cubicBezTo>
                      <a:pt x="1108" y="119"/>
                      <a:pt x="905" y="0"/>
                      <a:pt x="6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6" name="Google Shape;646;p6"/>
              <p:cNvSpPr/>
              <p:nvPr/>
            </p:nvSpPr>
            <p:spPr>
              <a:xfrm>
                <a:off x="7589399" y="524711"/>
                <a:ext cx="61460" cy="52450"/>
              </a:xfrm>
              <a:custGeom>
                <a:avLst/>
                <a:gdLst/>
                <a:ahLst/>
                <a:cxnLst/>
                <a:rect l="l" t="t" r="r" b="b"/>
                <a:pathLst>
                  <a:path w="764" h="652" extrusionOk="0">
                    <a:moveTo>
                      <a:pt x="374" y="1"/>
                    </a:moveTo>
                    <a:cubicBezTo>
                      <a:pt x="339" y="1"/>
                      <a:pt x="304" y="6"/>
                      <a:pt x="267" y="19"/>
                    </a:cubicBezTo>
                    <a:cubicBezTo>
                      <a:pt x="88" y="84"/>
                      <a:pt x="0" y="281"/>
                      <a:pt x="70" y="456"/>
                    </a:cubicBezTo>
                    <a:cubicBezTo>
                      <a:pt x="126" y="586"/>
                      <a:pt x="246" y="652"/>
                      <a:pt x="368" y="652"/>
                    </a:cubicBezTo>
                    <a:cubicBezTo>
                      <a:pt x="487" y="652"/>
                      <a:pt x="607" y="589"/>
                      <a:pt x="665" y="461"/>
                    </a:cubicBezTo>
                    <a:cubicBezTo>
                      <a:pt x="764" y="234"/>
                      <a:pt x="594" y="1"/>
                      <a:pt x="3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7" name="Google Shape;647;p6"/>
              <p:cNvSpPr/>
              <p:nvPr/>
            </p:nvSpPr>
            <p:spPr>
              <a:xfrm>
                <a:off x="7659787" y="461401"/>
                <a:ext cx="62104" cy="53013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9" extrusionOk="0">
                    <a:moveTo>
                      <a:pt x="370" y="0"/>
                    </a:moveTo>
                    <a:cubicBezTo>
                      <a:pt x="335" y="0"/>
                      <a:pt x="299" y="6"/>
                      <a:pt x="263" y="18"/>
                    </a:cubicBezTo>
                    <a:cubicBezTo>
                      <a:pt x="88" y="84"/>
                      <a:pt x="0" y="281"/>
                      <a:pt x="66" y="456"/>
                    </a:cubicBezTo>
                    <a:cubicBezTo>
                      <a:pt x="123" y="591"/>
                      <a:pt x="247" y="659"/>
                      <a:pt x="371" y="659"/>
                    </a:cubicBezTo>
                    <a:cubicBezTo>
                      <a:pt x="491" y="659"/>
                      <a:pt x="611" y="594"/>
                      <a:pt x="670" y="465"/>
                    </a:cubicBezTo>
                    <a:cubicBezTo>
                      <a:pt x="772" y="237"/>
                      <a:pt x="595" y="0"/>
                      <a:pt x="3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8" name="Google Shape;648;p6"/>
              <p:cNvSpPr/>
              <p:nvPr/>
            </p:nvSpPr>
            <p:spPr>
              <a:xfrm>
                <a:off x="8029991" y="134796"/>
                <a:ext cx="66608" cy="5695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708" extrusionOk="0">
                    <a:moveTo>
                      <a:pt x="398" y="0"/>
                    </a:moveTo>
                    <a:cubicBezTo>
                      <a:pt x="361" y="0"/>
                      <a:pt x="323" y="6"/>
                      <a:pt x="284" y="19"/>
                    </a:cubicBezTo>
                    <a:cubicBezTo>
                      <a:pt x="96" y="93"/>
                      <a:pt x="0" y="303"/>
                      <a:pt x="74" y="491"/>
                    </a:cubicBezTo>
                    <a:cubicBezTo>
                      <a:pt x="134" y="635"/>
                      <a:pt x="266" y="707"/>
                      <a:pt x="397" y="707"/>
                    </a:cubicBezTo>
                    <a:cubicBezTo>
                      <a:pt x="526" y="707"/>
                      <a:pt x="655" y="639"/>
                      <a:pt x="718" y="500"/>
                    </a:cubicBezTo>
                    <a:cubicBezTo>
                      <a:pt x="828" y="257"/>
                      <a:pt x="641" y="0"/>
                      <a:pt x="3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9" name="Google Shape;649;p6"/>
              <p:cNvSpPr/>
              <p:nvPr/>
            </p:nvSpPr>
            <p:spPr>
              <a:xfrm>
                <a:off x="8442830" y="698793"/>
                <a:ext cx="854004" cy="729234"/>
              </a:xfrm>
              <a:custGeom>
                <a:avLst/>
                <a:gdLst/>
                <a:ahLst/>
                <a:cxnLst/>
                <a:rect l="l" t="t" r="r" b="b"/>
                <a:pathLst>
                  <a:path w="10616" h="9065" extrusionOk="0">
                    <a:moveTo>
                      <a:pt x="5469" y="1"/>
                    </a:moveTo>
                    <a:cubicBezTo>
                      <a:pt x="4314" y="1"/>
                      <a:pt x="2183" y="430"/>
                      <a:pt x="1180" y="3384"/>
                    </a:cubicBezTo>
                    <a:cubicBezTo>
                      <a:pt x="0" y="6862"/>
                      <a:pt x="1944" y="9064"/>
                      <a:pt x="4712" y="9064"/>
                    </a:cubicBezTo>
                    <a:cubicBezTo>
                      <a:pt x="5258" y="9064"/>
                      <a:pt x="5837" y="8978"/>
                      <a:pt x="6430" y="8799"/>
                    </a:cubicBezTo>
                    <a:cubicBezTo>
                      <a:pt x="10030" y="7719"/>
                      <a:pt x="10616" y="1442"/>
                      <a:pt x="6250" y="73"/>
                    </a:cubicBezTo>
                    <a:cubicBezTo>
                      <a:pt x="6250" y="73"/>
                      <a:pt x="5941" y="1"/>
                      <a:pt x="54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6"/>
              <p:cNvSpPr/>
              <p:nvPr/>
            </p:nvSpPr>
            <p:spPr>
              <a:xfrm>
                <a:off x="8544752" y="774893"/>
                <a:ext cx="594489" cy="611784"/>
              </a:xfrm>
              <a:custGeom>
                <a:avLst/>
                <a:gdLst/>
                <a:ahLst/>
                <a:cxnLst/>
                <a:rect l="l" t="t" r="r" b="b"/>
                <a:pathLst>
                  <a:path w="7390" h="7605" extrusionOk="0">
                    <a:moveTo>
                      <a:pt x="4158" y="172"/>
                    </a:moveTo>
                    <a:cubicBezTo>
                      <a:pt x="4354" y="172"/>
                      <a:pt x="4551" y="193"/>
                      <a:pt x="4747" y="233"/>
                    </a:cubicBezTo>
                    <a:cubicBezTo>
                      <a:pt x="6567" y="806"/>
                      <a:pt x="7205" y="2407"/>
                      <a:pt x="7201" y="3715"/>
                    </a:cubicBezTo>
                    <a:cubicBezTo>
                      <a:pt x="7188" y="5364"/>
                      <a:pt x="6239" y="6804"/>
                      <a:pt x="4887" y="7210"/>
                    </a:cubicBezTo>
                    <a:cubicBezTo>
                      <a:pt x="4411" y="7353"/>
                      <a:pt x="3944" y="7423"/>
                      <a:pt x="3502" y="7423"/>
                    </a:cubicBezTo>
                    <a:cubicBezTo>
                      <a:pt x="2576" y="7423"/>
                      <a:pt x="1758" y="7116"/>
                      <a:pt x="1186" y="6524"/>
                    </a:cubicBezTo>
                    <a:cubicBezTo>
                      <a:pt x="364" y="5675"/>
                      <a:pt x="193" y="4380"/>
                      <a:pt x="701" y="2884"/>
                    </a:cubicBezTo>
                    <a:cubicBezTo>
                      <a:pt x="1501" y="522"/>
                      <a:pt x="3177" y="172"/>
                      <a:pt x="4104" y="172"/>
                    </a:cubicBezTo>
                    <a:cubicBezTo>
                      <a:pt x="4122" y="172"/>
                      <a:pt x="4140" y="172"/>
                      <a:pt x="4158" y="172"/>
                    </a:cubicBezTo>
                    <a:close/>
                    <a:moveTo>
                      <a:pt x="4149" y="0"/>
                    </a:moveTo>
                    <a:cubicBezTo>
                      <a:pt x="3180" y="0"/>
                      <a:pt x="1371" y="356"/>
                      <a:pt x="530" y="2827"/>
                    </a:cubicBezTo>
                    <a:cubicBezTo>
                      <a:pt x="1" y="4389"/>
                      <a:pt x="189" y="5749"/>
                      <a:pt x="1059" y="6651"/>
                    </a:cubicBezTo>
                    <a:cubicBezTo>
                      <a:pt x="1663" y="7276"/>
                      <a:pt x="2529" y="7604"/>
                      <a:pt x="3500" y="7604"/>
                    </a:cubicBezTo>
                    <a:cubicBezTo>
                      <a:pt x="3990" y="7600"/>
                      <a:pt x="4476" y="7525"/>
                      <a:pt x="4944" y="7381"/>
                    </a:cubicBezTo>
                    <a:cubicBezTo>
                      <a:pt x="6370" y="6952"/>
                      <a:pt x="7372" y="5443"/>
                      <a:pt x="7380" y="3711"/>
                    </a:cubicBezTo>
                    <a:cubicBezTo>
                      <a:pt x="7389" y="2342"/>
                      <a:pt x="6715" y="658"/>
                      <a:pt x="4799" y="58"/>
                    </a:cubicBezTo>
                    <a:lnTo>
                      <a:pt x="4791" y="58"/>
                    </a:lnTo>
                    <a:cubicBezTo>
                      <a:pt x="4782" y="56"/>
                      <a:pt x="4531" y="0"/>
                      <a:pt x="41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6"/>
              <p:cNvSpPr/>
              <p:nvPr/>
            </p:nvSpPr>
            <p:spPr>
              <a:xfrm>
                <a:off x="8205198" y="449656"/>
                <a:ext cx="1279558" cy="1252287"/>
              </a:xfrm>
              <a:custGeom>
                <a:avLst/>
                <a:gdLst/>
                <a:ahLst/>
                <a:cxnLst/>
                <a:rect l="l" t="t" r="r" b="b"/>
                <a:pathLst>
                  <a:path w="15906" h="15567" extrusionOk="0">
                    <a:moveTo>
                      <a:pt x="7678" y="182"/>
                    </a:moveTo>
                    <a:cubicBezTo>
                      <a:pt x="8797" y="186"/>
                      <a:pt x="9904" y="392"/>
                      <a:pt x="10954" y="786"/>
                    </a:cubicBezTo>
                    <a:lnTo>
                      <a:pt x="10958" y="786"/>
                    </a:lnTo>
                    <a:cubicBezTo>
                      <a:pt x="13968" y="1888"/>
                      <a:pt x="15726" y="4443"/>
                      <a:pt x="15661" y="7618"/>
                    </a:cubicBezTo>
                    <a:cubicBezTo>
                      <a:pt x="15591" y="10969"/>
                      <a:pt x="13487" y="13974"/>
                      <a:pt x="10534" y="14919"/>
                    </a:cubicBezTo>
                    <a:cubicBezTo>
                      <a:pt x="9556" y="15233"/>
                      <a:pt x="8589" y="15387"/>
                      <a:pt x="7663" y="15387"/>
                    </a:cubicBezTo>
                    <a:cubicBezTo>
                      <a:pt x="5685" y="15387"/>
                      <a:pt x="3898" y="14685"/>
                      <a:pt x="2608" y="13344"/>
                    </a:cubicBezTo>
                    <a:cubicBezTo>
                      <a:pt x="630" y="11297"/>
                      <a:pt x="193" y="8218"/>
                      <a:pt x="1396" y="4897"/>
                    </a:cubicBezTo>
                    <a:cubicBezTo>
                      <a:pt x="2144" y="2833"/>
                      <a:pt x="3347" y="1424"/>
                      <a:pt x="4970" y="711"/>
                    </a:cubicBezTo>
                    <a:cubicBezTo>
                      <a:pt x="5875" y="313"/>
                      <a:pt x="6816" y="182"/>
                      <a:pt x="7678" y="182"/>
                    </a:cubicBezTo>
                    <a:close/>
                    <a:moveTo>
                      <a:pt x="7671" y="0"/>
                    </a:moveTo>
                    <a:cubicBezTo>
                      <a:pt x="6791" y="0"/>
                      <a:pt x="5828" y="138"/>
                      <a:pt x="4900" y="545"/>
                    </a:cubicBezTo>
                    <a:cubicBezTo>
                      <a:pt x="3229" y="1280"/>
                      <a:pt x="1995" y="2719"/>
                      <a:pt x="1230" y="4836"/>
                    </a:cubicBezTo>
                    <a:cubicBezTo>
                      <a:pt x="1" y="8222"/>
                      <a:pt x="451" y="11372"/>
                      <a:pt x="2476" y="13471"/>
                    </a:cubicBezTo>
                    <a:cubicBezTo>
                      <a:pt x="3802" y="14849"/>
                      <a:pt x="5635" y="15567"/>
                      <a:pt x="7656" y="15567"/>
                    </a:cubicBezTo>
                    <a:cubicBezTo>
                      <a:pt x="8653" y="15562"/>
                      <a:pt x="9642" y="15400"/>
                      <a:pt x="10587" y="15090"/>
                    </a:cubicBezTo>
                    <a:cubicBezTo>
                      <a:pt x="13609" y="14123"/>
                      <a:pt x="15770" y="11048"/>
                      <a:pt x="15840" y="7623"/>
                    </a:cubicBezTo>
                    <a:cubicBezTo>
                      <a:pt x="15906" y="4364"/>
                      <a:pt x="14104" y="1748"/>
                      <a:pt x="11020" y="615"/>
                    </a:cubicBezTo>
                    <a:cubicBezTo>
                      <a:pt x="10952" y="588"/>
                      <a:pt x="9488" y="0"/>
                      <a:pt x="76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6"/>
              <p:cNvSpPr/>
              <p:nvPr/>
            </p:nvSpPr>
            <p:spPr>
              <a:xfrm>
                <a:off x="8663327" y="893549"/>
                <a:ext cx="364014" cy="374150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4651" extrusionOk="0">
                    <a:moveTo>
                      <a:pt x="2516" y="176"/>
                    </a:moveTo>
                    <a:cubicBezTo>
                      <a:pt x="2643" y="176"/>
                      <a:pt x="2766" y="184"/>
                      <a:pt x="2892" y="211"/>
                    </a:cubicBezTo>
                    <a:cubicBezTo>
                      <a:pt x="3969" y="552"/>
                      <a:pt x="4349" y="1497"/>
                      <a:pt x="4345" y="2271"/>
                    </a:cubicBezTo>
                    <a:cubicBezTo>
                      <a:pt x="4336" y="3251"/>
                      <a:pt x="3776" y="4104"/>
                      <a:pt x="2976" y="4344"/>
                    </a:cubicBezTo>
                    <a:cubicBezTo>
                      <a:pt x="2691" y="4430"/>
                      <a:pt x="2413" y="4471"/>
                      <a:pt x="2150" y="4471"/>
                    </a:cubicBezTo>
                    <a:cubicBezTo>
                      <a:pt x="1603" y="4471"/>
                      <a:pt x="1121" y="4290"/>
                      <a:pt x="784" y="3942"/>
                    </a:cubicBezTo>
                    <a:cubicBezTo>
                      <a:pt x="298" y="3439"/>
                      <a:pt x="193" y="2673"/>
                      <a:pt x="495" y="1785"/>
                    </a:cubicBezTo>
                    <a:cubicBezTo>
                      <a:pt x="972" y="381"/>
                      <a:pt x="1969" y="176"/>
                      <a:pt x="2516" y="176"/>
                    </a:cubicBezTo>
                    <a:close/>
                    <a:moveTo>
                      <a:pt x="2539" y="0"/>
                    </a:moveTo>
                    <a:cubicBezTo>
                      <a:pt x="1946" y="0"/>
                      <a:pt x="839" y="217"/>
                      <a:pt x="325" y="1729"/>
                    </a:cubicBezTo>
                    <a:cubicBezTo>
                      <a:pt x="1" y="2682"/>
                      <a:pt x="119" y="3513"/>
                      <a:pt x="653" y="4064"/>
                    </a:cubicBezTo>
                    <a:cubicBezTo>
                      <a:pt x="1025" y="4449"/>
                      <a:pt x="1554" y="4651"/>
                      <a:pt x="2149" y="4651"/>
                    </a:cubicBezTo>
                    <a:cubicBezTo>
                      <a:pt x="2446" y="4646"/>
                      <a:pt x="2744" y="4602"/>
                      <a:pt x="3028" y="4515"/>
                    </a:cubicBezTo>
                    <a:cubicBezTo>
                      <a:pt x="3899" y="4253"/>
                      <a:pt x="4515" y="3330"/>
                      <a:pt x="4520" y="2271"/>
                    </a:cubicBezTo>
                    <a:cubicBezTo>
                      <a:pt x="4524" y="1431"/>
                      <a:pt x="4113" y="403"/>
                      <a:pt x="2941" y="36"/>
                    </a:cubicBezTo>
                    <a:lnTo>
                      <a:pt x="2932" y="36"/>
                    </a:lnTo>
                    <a:cubicBezTo>
                      <a:pt x="2927" y="34"/>
                      <a:pt x="2773" y="0"/>
                      <a:pt x="25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" name="Google Shape;653;p6"/>
              <p:cNvSpPr/>
              <p:nvPr/>
            </p:nvSpPr>
            <p:spPr>
              <a:xfrm>
                <a:off x="8862184" y="506772"/>
                <a:ext cx="73285" cy="190172"/>
              </a:xfrm>
              <a:custGeom>
                <a:avLst/>
                <a:gdLst/>
                <a:ahLst/>
                <a:cxnLst/>
                <a:rect l="l" t="t" r="r" b="b"/>
                <a:pathLst>
                  <a:path w="911" h="2364" extrusionOk="0">
                    <a:moveTo>
                      <a:pt x="501" y="1"/>
                    </a:moveTo>
                    <a:cubicBezTo>
                      <a:pt x="284" y="1"/>
                      <a:pt x="101" y="173"/>
                      <a:pt x="97" y="391"/>
                    </a:cubicBezTo>
                    <a:lnTo>
                      <a:pt x="14" y="1943"/>
                    </a:lnTo>
                    <a:cubicBezTo>
                      <a:pt x="0" y="2162"/>
                      <a:pt x="171" y="2350"/>
                      <a:pt x="390" y="2363"/>
                    </a:cubicBezTo>
                    <a:lnTo>
                      <a:pt x="412" y="2363"/>
                    </a:lnTo>
                    <a:cubicBezTo>
                      <a:pt x="622" y="2363"/>
                      <a:pt x="797" y="2197"/>
                      <a:pt x="810" y="1987"/>
                    </a:cubicBezTo>
                    <a:lnTo>
                      <a:pt x="893" y="434"/>
                    </a:lnTo>
                    <a:cubicBezTo>
                      <a:pt x="910" y="211"/>
                      <a:pt x="744" y="14"/>
                      <a:pt x="517" y="1"/>
                    </a:cubicBezTo>
                    <a:cubicBezTo>
                      <a:pt x="511" y="1"/>
                      <a:pt x="506" y="1"/>
                      <a:pt x="5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" name="Google Shape;654;p6"/>
              <p:cNvSpPr/>
              <p:nvPr/>
            </p:nvSpPr>
            <p:spPr>
              <a:xfrm>
                <a:off x="8977943" y="543857"/>
                <a:ext cx="116243" cy="182610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2270" extrusionOk="0">
                    <a:moveTo>
                      <a:pt x="990" y="1"/>
                    </a:moveTo>
                    <a:cubicBezTo>
                      <a:pt x="822" y="1"/>
                      <a:pt x="668" y="107"/>
                      <a:pt x="613" y="275"/>
                    </a:cubicBezTo>
                    <a:lnTo>
                      <a:pt x="75" y="1736"/>
                    </a:lnTo>
                    <a:cubicBezTo>
                      <a:pt x="1" y="1942"/>
                      <a:pt x="106" y="2169"/>
                      <a:pt x="311" y="2248"/>
                    </a:cubicBezTo>
                    <a:cubicBezTo>
                      <a:pt x="355" y="2261"/>
                      <a:pt x="403" y="2270"/>
                      <a:pt x="451" y="2270"/>
                    </a:cubicBezTo>
                    <a:cubicBezTo>
                      <a:pt x="617" y="2270"/>
                      <a:pt x="766" y="2165"/>
                      <a:pt x="823" y="2012"/>
                    </a:cubicBezTo>
                    <a:lnTo>
                      <a:pt x="1357" y="551"/>
                    </a:lnTo>
                    <a:cubicBezTo>
                      <a:pt x="1444" y="341"/>
                      <a:pt x="1339" y="100"/>
                      <a:pt x="1129" y="26"/>
                    </a:cubicBezTo>
                    <a:cubicBezTo>
                      <a:pt x="1083" y="9"/>
                      <a:pt x="1036" y="1"/>
                      <a:pt x="9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6"/>
              <p:cNvSpPr/>
              <p:nvPr/>
            </p:nvSpPr>
            <p:spPr>
              <a:xfrm>
                <a:off x="9077533" y="626956"/>
                <a:ext cx="152443" cy="162901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025" extrusionOk="0">
                    <a:moveTo>
                      <a:pt x="1449" y="0"/>
                    </a:moveTo>
                    <a:cubicBezTo>
                      <a:pt x="1333" y="0"/>
                      <a:pt x="1218" y="51"/>
                      <a:pt x="1142" y="148"/>
                    </a:cubicBezTo>
                    <a:lnTo>
                      <a:pt x="202" y="1386"/>
                    </a:lnTo>
                    <a:cubicBezTo>
                      <a:pt x="1" y="1648"/>
                      <a:pt x="189" y="2024"/>
                      <a:pt x="517" y="2024"/>
                    </a:cubicBezTo>
                    <a:cubicBezTo>
                      <a:pt x="639" y="2024"/>
                      <a:pt x="757" y="1963"/>
                      <a:pt x="832" y="1867"/>
                    </a:cubicBezTo>
                    <a:lnTo>
                      <a:pt x="1772" y="629"/>
                    </a:lnTo>
                    <a:cubicBezTo>
                      <a:pt x="1895" y="454"/>
                      <a:pt x="1860" y="213"/>
                      <a:pt x="1689" y="82"/>
                    </a:cubicBezTo>
                    <a:cubicBezTo>
                      <a:pt x="1618" y="27"/>
                      <a:pt x="1533" y="0"/>
                      <a:pt x="14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" name="Google Shape;656;p6"/>
              <p:cNvSpPr/>
              <p:nvPr/>
            </p:nvSpPr>
            <p:spPr>
              <a:xfrm>
                <a:off x="9074396" y="1368976"/>
                <a:ext cx="159120" cy="159442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1982" extrusionOk="0">
                    <a:moveTo>
                      <a:pt x="446" y="1"/>
                    </a:moveTo>
                    <a:cubicBezTo>
                      <a:pt x="355" y="1"/>
                      <a:pt x="263" y="32"/>
                      <a:pt x="188" y="97"/>
                    </a:cubicBezTo>
                    <a:cubicBezTo>
                      <a:pt x="22" y="237"/>
                      <a:pt x="0" y="486"/>
                      <a:pt x="145" y="657"/>
                    </a:cubicBezTo>
                    <a:lnTo>
                      <a:pt x="1151" y="1838"/>
                    </a:lnTo>
                    <a:cubicBezTo>
                      <a:pt x="1229" y="1930"/>
                      <a:pt x="1339" y="1978"/>
                      <a:pt x="1457" y="1978"/>
                    </a:cubicBezTo>
                    <a:lnTo>
                      <a:pt x="1457" y="1982"/>
                    </a:lnTo>
                    <a:cubicBezTo>
                      <a:pt x="1794" y="1982"/>
                      <a:pt x="1977" y="1580"/>
                      <a:pt x="1759" y="1326"/>
                    </a:cubicBezTo>
                    <a:lnTo>
                      <a:pt x="748" y="140"/>
                    </a:lnTo>
                    <a:cubicBezTo>
                      <a:pt x="671" y="49"/>
                      <a:pt x="559" y="1"/>
                      <a:pt x="4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" name="Google Shape;657;p6"/>
              <p:cNvSpPr/>
              <p:nvPr/>
            </p:nvSpPr>
            <p:spPr>
              <a:xfrm>
                <a:off x="8966681" y="1428505"/>
                <a:ext cx="122920" cy="179473"/>
              </a:xfrm>
              <a:custGeom>
                <a:avLst/>
                <a:gdLst/>
                <a:ahLst/>
                <a:cxnLst/>
                <a:rect l="l" t="t" r="r" b="b"/>
                <a:pathLst>
                  <a:path w="1528" h="2231" extrusionOk="0">
                    <a:moveTo>
                      <a:pt x="458" y="0"/>
                    </a:moveTo>
                    <a:cubicBezTo>
                      <a:pt x="404" y="0"/>
                      <a:pt x="350" y="11"/>
                      <a:pt x="298" y="35"/>
                    </a:cubicBezTo>
                    <a:cubicBezTo>
                      <a:pt x="93" y="122"/>
                      <a:pt x="1" y="363"/>
                      <a:pt x="97" y="564"/>
                    </a:cubicBezTo>
                    <a:lnTo>
                      <a:pt x="714" y="1994"/>
                    </a:lnTo>
                    <a:cubicBezTo>
                      <a:pt x="775" y="2139"/>
                      <a:pt x="919" y="2231"/>
                      <a:pt x="1077" y="2231"/>
                    </a:cubicBezTo>
                    <a:cubicBezTo>
                      <a:pt x="1129" y="2231"/>
                      <a:pt x="1186" y="2222"/>
                      <a:pt x="1234" y="2200"/>
                    </a:cubicBezTo>
                    <a:cubicBezTo>
                      <a:pt x="1435" y="2112"/>
                      <a:pt x="1527" y="1881"/>
                      <a:pt x="1440" y="1679"/>
                    </a:cubicBezTo>
                    <a:lnTo>
                      <a:pt x="827" y="249"/>
                    </a:lnTo>
                    <a:cubicBezTo>
                      <a:pt x="765" y="95"/>
                      <a:pt x="615" y="0"/>
                      <a:pt x="4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8" name="Google Shape;658;p6"/>
              <p:cNvSpPr/>
              <p:nvPr/>
            </p:nvSpPr>
            <p:spPr>
              <a:xfrm>
                <a:off x="8850922" y="1456097"/>
                <a:ext cx="80686" cy="187759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2334" extrusionOk="0">
                    <a:moveTo>
                      <a:pt x="413" y="0"/>
                    </a:moveTo>
                    <a:cubicBezTo>
                      <a:pt x="400" y="0"/>
                      <a:pt x="386" y="1"/>
                      <a:pt x="372" y="2"/>
                    </a:cubicBezTo>
                    <a:cubicBezTo>
                      <a:pt x="154" y="28"/>
                      <a:pt x="1" y="217"/>
                      <a:pt x="18" y="435"/>
                    </a:cubicBezTo>
                    <a:lnTo>
                      <a:pt x="189" y="1979"/>
                    </a:lnTo>
                    <a:cubicBezTo>
                      <a:pt x="210" y="2181"/>
                      <a:pt x="381" y="2334"/>
                      <a:pt x="582" y="2334"/>
                    </a:cubicBezTo>
                    <a:cubicBezTo>
                      <a:pt x="595" y="2334"/>
                      <a:pt x="613" y="2334"/>
                      <a:pt x="626" y="2329"/>
                    </a:cubicBezTo>
                    <a:cubicBezTo>
                      <a:pt x="845" y="2308"/>
                      <a:pt x="1002" y="2111"/>
                      <a:pt x="976" y="1892"/>
                    </a:cubicBezTo>
                    <a:lnTo>
                      <a:pt x="810" y="348"/>
                    </a:lnTo>
                    <a:cubicBezTo>
                      <a:pt x="781" y="147"/>
                      <a:pt x="611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" name="Google Shape;659;p6"/>
              <p:cNvSpPr/>
              <p:nvPr/>
            </p:nvSpPr>
            <p:spPr>
              <a:xfrm>
                <a:off x="8703871" y="1445076"/>
                <a:ext cx="93316" cy="187517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331" extrusionOk="0">
                    <a:moveTo>
                      <a:pt x="724" y="0"/>
                    </a:moveTo>
                    <a:cubicBezTo>
                      <a:pt x="535" y="0"/>
                      <a:pt x="367" y="139"/>
                      <a:pt x="332" y="332"/>
                    </a:cubicBezTo>
                    <a:lnTo>
                      <a:pt x="44" y="1858"/>
                    </a:lnTo>
                    <a:cubicBezTo>
                      <a:pt x="0" y="2073"/>
                      <a:pt x="144" y="2283"/>
                      <a:pt x="359" y="2322"/>
                    </a:cubicBezTo>
                    <a:cubicBezTo>
                      <a:pt x="381" y="2326"/>
                      <a:pt x="407" y="2331"/>
                      <a:pt x="433" y="2331"/>
                    </a:cubicBezTo>
                    <a:cubicBezTo>
                      <a:pt x="621" y="2331"/>
                      <a:pt x="787" y="2195"/>
                      <a:pt x="822" y="2007"/>
                    </a:cubicBezTo>
                    <a:lnTo>
                      <a:pt x="1115" y="480"/>
                    </a:lnTo>
                    <a:cubicBezTo>
                      <a:pt x="1159" y="262"/>
                      <a:pt x="1019" y="47"/>
                      <a:pt x="801" y="8"/>
                    </a:cubicBezTo>
                    <a:cubicBezTo>
                      <a:pt x="775" y="3"/>
                      <a:pt x="749" y="0"/>
                      <a:pt x="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6"/>
              <p:cNvSpPr/>
              <p:nvPr/>
            </p:nvSpPr>
            <p:spPr>
              <a:xfrm>
                <a:off x="8550383" y="1401154"/>
                <a:ext cx="133860" cy="174083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2164" extrusionOk="0">
                    <a:moveTo>
                      <a:pt x="1213" y="1"/>
                    </a:moveTo>
                    <a:cubicBezTo>
                      <a:pt x="1074" y="1"/>
                      <a:pt x="939" y="74"/>
                      <a:pt x="867" y="204"/>
                    </a:cubicBezTo>
                    <a:lnTo>
                      <a:pt x="141" y="1578"/>
                    </a:lnTo>
                    <a:cubicBezTo>
                      <a:pt x="1" y="1844"/>
                      <a:pt x="193" y="2159"/>
                      <a:pt x="491" y="2164"/>
                    </a:cubicBezTo>
                    <a:cubicBezTo>
                      <a:pt x="639" y="2159"/>
                      <a:pt x="775" y="2081"/>
                      <a:pt x="841" y="1949"/>
                    </a:cubicBezTo>
                    <a:lnTo>
                      <a:pt x="1567" y="576"/>
                    </a:lnTo>
                    <a:cubicBezTo>
                      <a:pt x="1663" y="383"/>
                      <a:pt x="1589" y="147"/>
                      <a:pt x="1396" y="47"/>
                    </a:cubicBezTo>
                    <a:cubicBezTo>
                      <a:pt x="1338" y="15"/>
                      <a:pt x="1275" y="1"/>
                      <a:pt x="12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6"/>
              <p:cNvSpPr/>
              <p:nvPr/>
            </p:nvSpPr>
            <p:spPr>
              <a:xfrm>
                <a:off x="8421592" y="1323123"/>
                <a:ext cx="167245" cy="153248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905" extrusionOk="0">
                    <a:moveTo>
                      <a:pt x="1639" y="0"/>
                    </a:moveTo>
                    <a:cubicBezTo>
                      <a:pt x="1533" y="0"/>
                      <a:pt x="1426" y="42"/>
                      <a:pt x="1348" y="124"/>
                    </a:cubicBezTo>
                    <a:lnTo>
                      <a:pt x="250" y="1227"/>
                    </a:lnTo>
                    <a:cubicBezTo>
                      <a:pt x="1" y="1476"/>
                      <a:pt x="180" y="1905"/>
                      <a:pt x="534" y="1905"/>
                    </a:cubicBezTo>
                    <a:cubicBezTo>
                      <a:pt x="639" y="1905"/>
                      <a:pt x="740" y="1861"/>
                      <a:pt x="814" y="1786"/>
                    </a:cubicBezTo>
                    <a:lnTo>
                      <a:pt x="1912" y="689"/>
                    </a:lnTo>
                    <a:cubicBezTo>
                      <a:pt x="2074" y="531"/>
                      <a:pt x="2079" y="273"/>
                      <a:pt x="1921" y="115"/>
                    </a:cubicBezTo>
                    <a:cubicBezTo>
                      <a:pt x="1844" y="38"/>
                      <a:pt x="1742" y="0"/>
                      <a:pt x="16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6"/>
              <p:cNvSpPr/>
              <p:nvPr/>
            </p:nvSpPr>
            <p:spPr>
              <a:xfrm>
                <a:off x="8329162" y="1222004"/>
                <a:ext cx="192103" cy="123081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1530" extrusionOk="0">
                    <a:moveTo>
                      <a:pt x="1930" y="1"/>
                    </a:moveTo>
                    <a:cubicBezTo>
                      <a:pt x="1864" y="1"/>
                      <a:pt x="1798" y="17"/>
                      <a:pt x="1736" y="51"/>
                    </a:cubicBezTo>
                    <a:lnTo>
                      <a:pt x="367" y="782"/>
                    </a:lnTo>
                    <a:cubicBezTo>
                      <a:pt x="1" y="978"/>
                      <a:pt x="134" y="1530"/>
                      <a:pt x="546" y="1530"/>
                    </a:cubicBezTo>
                    <a:cubicBezTo>
                      <a:pt x="547" y="1530"/>
                      <a:pt x="549" y="1530"/>
                      <a:pt x="551" y="1530"/>
                    </a:cubicBezTo>
                    <a:cubicBezTo>
                      <a:pt x="616" y="1530"/>
                      <a:pt x="682" y="1517"/>
                      <a:pt x="739" y="1486"/>
                    </a:cubicBezTo>
                    <a:lnTo>
                      <a:pt x="2112" y="756"/>
                    </a:lnTo>
                    <a:cubicBezTo>
                      <a:pt x="2313" y="655"/>
                      <a:pt x="2388" y="410"/>
                      <a:pt x="2283" y="213"/>
                    </a:cubicBezTo>
                    <a:cubicBezTo>
                      <a:pt x="2211" y="78"/>
                      <a:pt x="2073" y="1"/>
                      <a:pt x="19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" name="Google Shape;663;p6"/>
              <p:cNvSpPr/>
              <p:nvPr/>
            </p:nvSpPr>
            <p:spPr>
              <a:xfrm>
                <a:off x="8281218" y="1105681"/>
                <a:ext cx="200630" cy="8744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1087" extrusionOk="0">
                    <a:moveTo>
                      <a:pt x="2061" y="0"/>
                    </a:moveTo>
                    <a:cubicBezTo>
                      <a:pt x="2039" y="0"/>
                      <a:pt x="2017" y="2"/>
                      <a:pt x="1995" y="6"/>
                    </a:cubicBezTo>
                    <a:lnTo>
                      <a:pt x="468" y="299"/>
                    </a:lnTo>
                    <a:cubicBezTo>
                      <a:pt x="0" y="395"/>
                      <a:pt x="66" y="1086"/>
                      <a:pt x="547" y="1086"/>
                    </a:cubicBezTo>
                    <a:cubicBezTo>
                      <a:pt x="573" y="1086"/>
                      <a:pt x="600" y="1086"/>
                      <a:pt x="626" y="1082"/>
                    </a:cubicBezTo>
                    <a:lnTo>
                      <a:pt x="2153" y="784"/>
                    </a:lnTo>
                    <a:cubicBezTo>
                      <a:pt x="2358" y="736"/>
                      <a:pt x="2494" y="531"/>
                      <a:pt x="2454" y="321"/>
                    </a:cubicBezTo>
                    <a:cubicBezTo>
                      <a:pt x="2415" y="132"/>
                      <a:pt x="2249" y="0"/>
                      <a:pt x="20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" name="Google Shape;664;p6"/>
              <p:cNvSpPr/>
              <p:nvPr/>
            </p:nvSpPr>
            <p:spPr>
              <a:xfrm>
                <a:off x="8290710" y="970132"/>
                <a:ext cx="189770" cy="7690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956" extrusionOk="0">
                    <a:moveTo>
                      <a:pt x="419" y="1"/>
                    </a:moveTo>
                    <a:cubicBezTo>
                      <a:pt x="218" y="1"/>
                      <a:pt x="47" y="153"/>
                      <a:pt x="22" y="352"/>
                    </a:cubicBezTo>
                    <a:cubicBezTo>
                      <a:pt x="1" y="567"/>
                      <a:pt x="154" y="759"/>
                      <a:pt x="364" y="790"/>
                    </a:cubicBezTo>
                    <a:lnTo>
                      <a:pt x="1912" y="956"/>
                    </a:lnTo>
                    <a:lnTo>
                      <a:pt x="1951" y="956"/>
                    </a:lnTo>
                    <a:cubicBezTo>
                      <a:pt x="2161" y="956"/>
                      <a:pt x="2336" y="790"/>
                      <a:pt x="2345" y="580"/>
                    </a:cubicBezTo>
                    <a:cubicBezTo>
                      <a:pt x="2358" y="370"/>
                      <a:pt x="2205" y="190"/>
                      <a:pt x="1995" y="164"/>
                    </a:cubicBezTo>
                    <a:lnTo>
                      <a:pt x="451" y="2"/>
                    </a:lnTo>
                    <a:cubicBezTo>
                      <a:pt x="440" y="1"/>
                      <a:pt x="429" y="1"/>
                      <a:pt x="4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" name="Google Shape;665;p6"/>
              <p:cNvSpPr/>
              <p:nvPr/>
            </p:nvSpPr>
            <p:spPr>
              <a:xfrm>
                <a:off x="8332219" y="816644"/>
                <a:ext cx="196125" cy="113267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1408" extrusionOk="0">
                    <a:moveTo>
                      <a:pt x="451" y="1"/>
                    </a:moveTo>
                    <a:cubicBezTo>
                      <a:pt x="298" y="1"/>
                      <a:pt x="153" y="90"/>
                      <a:pt x="88" y="239"/>
                    </a:cubicBezTo>
                    <a:cubicBezTo>
                      <a:pt x="1" y="445"/>
                      <a:pt x="97" y="677"/>
                      <a:pt x="298" y="764"/>
                    </a:cubicBezTo>
                    <a:lnTo>
                      <a:pt x="1724" y="1377"/>
                    </a:lnTo>
                    <a:cubicBezTo>
                      <a:pt x="1777" y="1394"/>
                      <a:pt x="1829" y="1407"/>
                      <a:pt x="1882" y="1407"/>
                    </a:cubicBezTo>
                    <a:cubicBezTo>
                      <a:pt x="2315" y="1407"/>
                      <a:pt x="2437" y="812"/>
                      <a:pt x="2039" y="646"/>
                    </a:cubicBezTo>
                    <a:lnTo>
                      <a:pt x="609" y="34"/>
                    </a:lnTo>
                    <a:cubicBezTo>
                      <a:pt x="557" y="11"/>
                      <a:pt x="503" y="1"/>
                      <a:pt x="4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" name="Google Shape;666;p6"/>
              <p:cNvSpPr/>
              <p:nvPr/>
            </p:nvSpPr>
            <p:spPr>
              <a:xfrm>
                <a:off x="8419823" y="682865"/>
                <a:ext cx="176094" cy="145686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1811" extrusionOk="0">
                    <a:moveTo>
                      <a:pt x="448" y="0"/>
                    </a:moveTo>
                    <a:cubicBezTo>
                      <a:pt x="336" y="0"/>
                      <a:pt x="224" y="49"/>
                      <a:pt x="145" y="144"/>
                    </a:cubicBezTo>
                    <a:cubicBezTo>
                      <a:pt x="1" y="314"/>
                      <a:pt x="27" y="572"/>
                      <a:pt x="202" y="712"/>
                    </a:cubicBezTo>
                    <a:lnTo>
                      <a:pt x="1388" y="1714"/>
                    </a:lnTo>
                    <a:cubicBezTo>
                      <a:pt x="1462" y="1775"/>
                      <a:pt x="1554" y="1810"/>
                      <a:pt x="1646" y="1810"/>
                    </a:cubicBezTo>
                    <a:cubicBezTo>
                      <a:pt x="2018" y="1810"/>
                      <a:pt x="2188" y="1347"/>
                      <a:pt x="1904" y="1106"/>
                    </a:cubicBezTo>
                    <a:lnTo>
                      <a:pt x="714" y="104"/>
                    </a:lnTo>
                    <a:cubicBezTo>
                      <a:pt x="638" y="34"/>
                      <a:pt x="543" y="0"/>
                      <a:pt x="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" name="Google Shape;667;p6"/>
              <p:cNvSpPr/>
              <p:nvPr/>
            </p:nvSpPr>
            <p:spPr>
              <a:xfrm>
                <a:off x="8544431" y="583194"/>
                <a:ext cx="143675" cy="168613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2096" extrusionOk="0">
                    <a:moveTo>
                      <a:pt x="449" y="0"/>
                    </a:moveTo>
                    <a:cubicBezTo>
                      <a:pt x="376" y="0"/>
                      <a:pt x="302" y="20"/>
                      <a:pt x="237" y="62"/>
                    </a:cubicBezTo>
                    <a:cubicBezTo>
                      <a:pt x="57" y="180"/>
                      <a:pt x="0" y="416"/>
                      <a:pt x="110" y="600"/>
                    </a:cubicBezTo>
                    <a:lnTo>
                      <a:pt x="950" y="1912"/>
                    </a:lnTo>
                    <a:cubicBezTo>
                      <a:pt x="1024" y="2026"/>
                      <a:pt x="1151" y="2091"/>
                      <a:pt x="1287" y="2091"/>
                    </a:cubicBezTo>
                    <a:lnTo>
                      <a:pt x="1282" y="2096"/>
                    </a:lnTo>
                    <a:cubicBezTo>
                      <a:pt x="1597" y="2096"/>
                      <a:pt x="1785" y="1746"/>
                      <a:pt x="1619" y="1483"/>
                    </a:cubicBezTo>
                    <a:lnTo>
                      <a:pt x="779" y="171"/>
                    </a:lnTo>
                    <a:cubicBezTo>
                      <a:pt x="701" y="60"/>
                      <a:pt x="576" y="0"/>
                      <a:pt x="4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" name="Google Shape;668;p6"/>
              <p:cNvSpPr/>
              <p:nvPr/>
            </p:nvSpPr>
            <p:spPr>
              <a:xfrm>
                <a:off x="8692608" y="522217"/>
                <a:ext cx="104579" cy="183897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2286" extrusionOk="0">
                    <a:moveTo>
                      <a:pt x="437" y="1"/>
                    </a:moveTo>
                    <a:cubicBezTo>
                      <a:pt x="403" y="1"/>
                      <a:pt x="367" y="5"/>
                      <a:pt x="333" y="15"/>
                    </a:cubicBezTo>
                    <a:cubicBezTo>
                      <a:pt x="123" y="76"/>
                      <a:pt x="0" y="286"/>
                      <a:pt x="53" y="496"/>
                    </a:cubicBezTo>
                    <a:lnTo>
                      <a:pt x="472" y="1996"/>
                    </a:lnTo>
                    <a:cubicBezTo>
                      <a:pt x="521" y="2167"/>
                      <a:pt x="678" y="2285"/>
                      <a:pt x="853" y="2285"/>
                    </a:cubicBezTo>
                    <a:cubicBezTo>
                      <a:pt x="892" y="2285"/>
                      <a:pt x="927" y="2281"/>
                      <a:pt x="962" y="2272"/>
                    </a:cubicBezTo>
                    <a:cubicBezTo>
                      <a:pt x="1177" y="2211"/>
                      <a:pt x="1299" y="1992"/>
                      <a:pt x="1238" y="1782"/>
                    </a:cubicBezTo>
                    <a:lnTo>
                      <a:pt x="818" y="282"/>
                    </a:lnTo>
                    <a:cubicBezTo>
                      <a:pt x="767" y="111"/>
                      <a:pt x="608" y="1"/>
                      <a:pt x="4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6"/>
              <p:cNvSpPr/>
              <p:nvPr/>
            </p:nvSpPr>
            <p:spPr>
              <a:xfrm>
                <a:off x="272530" y="4424902"/>
                <a:ext cx="307943" cy="323389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4020" extrusionOk="0">
                    <a:moveTo>
                      <a:pt x="2769" y="205"/>
                    </a:moveTo>
                    <a:lnTo>
                      <a:pt x="2769" y="205"/>
                    </a:lnTo>
                    <a:cubicBezTo>
                      <a:pt x="2892" y="669"/>
                      <a:pt x="3325" y="2847"/>
                      <a:pt x="678" y="3818"/>
                    </a:cubicBezTo>
                    <a:cubicBezTo>
                      <a:pt x="573" y="3560"/>
                      <a:pt x="267" y="2672"/>
                      <a:pt x="648" y="1806"/>
                    </a:cubicBezTo>
                    <a:cubicBezTo>
                      <a:pt x="963" y="1080"/>
                      <a:pt x="1680" y="542"/>
                      <a:pt x="2769" y="205"/>
                    </a:cubicBezTo>
                    <a:close/>
                    <a:moveTo>
                      <a:pt x="2827" y="0"/>
                    </a:moveTo>
                    <a:cubicBezTo>
                      <a:pt x="2820" y="0"/>
                      <a:pt x="2812" y="2"/>
                      <a:pt x="2804" y="4"/>
                    </a:cubicBezTo>
                    <a:cubicBezTo>
                      <a:pt x="1610" y="358"/>
                      <a:pt x="827" y="940"/>
                      <a:pt x="481" y="1732"/>
                    </a:cubicBezTo>
                    <a:cubicBezTo>
                      <a:pt x="0" y="2834"/>
                      <a:pt x="525" y="3923"/>
                      <a:pt x="547" y="3971"/>
                    </a:cubicBezTo>
                    <a:cubicBezTo>
                      <a:pt x="565" y="4002"/>
                      <a:pt x="595" y="4020"/>
                      <a:pt x="630" y="4020"/>
                    </a:cubicBezTo>
                    <a:cubicBezTo>
                      <a:pt x="639" y="4020"/>
                      <a:pt x="648" y="4020"/>
                      <a:pt x="656" y="4015"/>
                    </a:cubicBezTo>
                    <a:cubicBezTo>
                      <a:pt x="3828" y="2908"/>
                      <a:pt x="2922" y="91"/>
                      <a:pt x="2914" y="61"/>
                    </a:cubicBezTo>
                    <a:cubicBezTo>
                      <a:pt x="2899" y="25"/>
                      <a:pt x="2864" y="0"/>
                      <a:pt x="28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70" name="Google Shape;670;p6"/>
            <p:cNvSpPr/>
            <p:nvPr/>
          </p:nvSpPr>
          <p:spPr>
            <a:xfrm>
              <a:off x="-427011" y="4061373"/>
              <a:ext cx="370610" cy="302312"/>
            </a:xfrm>
            <a:custGeom>
              <a:avLst/>
              <a:gdLst/>
              <a:ahLst/>
              <a:cxnLst/>
              <a:rect l="l" t="t" r="r" b="b"/>
              <a:pathLst>
                <a:path w="4607" h="3758" extrusionOk="0">
                  <a:moveTo>
                    <a:pt x="4108" y="415"/>
                  </a:moveTo>
                  <a:cubicBezTo>
                    <a:pt x="4081" y="568"/>
                    <a:pt x="3889" y="1115"/>
                    <a:pt x="2423" y="2327"/>
                  </a:cubicBezTo>
                  <a:cubicBezTo>
                    <a:pt x="1557" y="3049"/>
                    <a:pt x="1011" y="3289"/>
                    <a:pt x="704" y="3364"/>
                  </a:cubicBezTo>
                  <a:cubicBezTo>
                    <a:pt x="694" y="3366"/>
                    <a:pt x="684" y="3367"/>
                    <a:pt x="675" y="3367"/>
                  </a:cubicBezTo>
                  <a:cubicBezTo>
                    <a:pt x="574" y="3367"/>
                    <a:pt x="514" y="3246"/>
                    <a:pt x="582" y="3162"/>
                  </a:cubicBezTo>
                  <a:cubicBezTo>
                    <a:pt x="1352" y="2266"/>
                    <a:pt x="3583" y="647"/>
                    <a:pt x="4108" y="415"/>
                  </a:cubicBezTo>
                  <a:close/>
                  <a:moveTo>
                    <a:pt x="4174" y="0"/>
                  </a:moveTo>
                  <a:cubicBezTo>
                    <a:pt x="4035" y="0"/>
                    <a:pt x="3670" y="131"/>
                    <a:pt x="2415" y="1063"/>
                  </a:cubicBezTo>
                  <a:cubicBezTo>
                    <a:pt x="1465" y="1771"/>
                    <a:pt x="665" y="2458"/>
                    <a:pt x="284" y="2909"/>
                  </a:cubicBezTo>
                  <a:cubicBezTo>
                    <a:pt x="0" y="3241"/>
                    <a:pt x="232" y="3753"/>
                    <a:pt x="669" y="3757"/>
                  </a:cubicBezTo>
                  <a:cubicBezTo>
                    <a:pt x="713" y="3757"/>
                    <a:pt x="757" y="3753"/>
                    <a:pt x="796" y="3744"/>
                  </a:cubicBezTo>
                  <a:cubicBezTo>
                    <a:pt x="1299" y="3622"/>
                    <a:pt x="1929" y="3246"/>
                    <a:pt x="2673" y="2629"/>
                  </a:cubicBezTo>
                  <a:cubicBezTo>
                    <a:pt x="3565" y="1889"/>
                    <a:pt x="4606" y="888"/>
                    <a:pt x="4493" y="297"/>
                  </a:cubicBezTo>
                  <a:cubicBezTo>
                    <a:pt x="4471" y="166"/>
                    <a:pt x="4374" y="52"/>
                    <a:pt x="4243" y="13"/>
                  </a:cubicBezTo>
                  <a:cubicBezTo>
                    <a:pt x="4227" y="7"/>
                    <a:pt x="4207" y="0"/>
                    <a:pt x="4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-589589" y="3748846"/>
              <a:ext cx="446952" cy="134826"/>
            </a:xfrm>
            <a:custGeom>
              <a:avLst/>
              <a:gdLst/>
              <a:ahLst/>
              <a:cxnLst/>
              <a:rect l="l" t="t" r="r" b="b"/>
              <a:pathLst>
                <a:path w="5556" h="1676" extrusionOk="0">
                  <a:moveTo>
                    <a:pt x="862" y="394"/>
                  </a:moveTo>
                  <a:cubicBezTo>
                    <a:pt x="2113" y="394"/>
                    <a:pt x="4606" y="884"/>
                    <a:pt x="5109" y="1098"/>
                  </a:cubicBezTo>
                  <a:cubicBezTo>
                    <a:pt x="5021" y="1157"/>
                    <a:pt x="4752" y="1280"/>
                    <a:pt x="4008" y="1280"/>
                  </a:cubicBezTo>
                  <a:cubicBezTo>
                    <a:pt x="3649" y="1280"/>
                    <a:pt x="3178" y="1251"/>
                    <a:pt x="2563" y="1173"/>
                  </a:cubicBezTo>
                  <a:cubicBezTo>
                    <a:pt x="1444" y="1028"/>
                    <a:pt x="897" y="792"/>
                    <a:pt x="634" y="621"/>
                  </a:cubicBezTo>
                  <a:cubicBezTo>
                    <a:pt x="586" y="591"/>
                    <a:pt x="569" y="538"/>
                    <a:pt x="582" y="486"/>
                  </a:cubicBezTo>
                  <a:cubicBezTo>
                    <a:pt x="595" y="433"/>
                    <a:pt x="643" y="394"/>
                    <a:pt x="696" y="394"/>
                  </a:cubicBezTo>
                  <a:close/>
                  <a:moveTo>
                    <a:pt x="859" y="1"/>
                  </a:moveTo>
                  <a:cubicBezTo>
                    <a:pt x="794" y="1"/>
                    <a:pt x="734" y="2"/>
                    <a:pt x="678" y="5"/>
                  </a:cubicBezTo>
                  <a:cubicBezTo>
                    <a:pt x="179" y="27"/>
                    <a:pt x="0" y="674"/>
                    <a:pt x="420" y="950"/>
                  </a:cubicBezTo>
                  <a:cubicBezTo>
                    <a:pt x="853" y="1234"/>
                    <a:pt x="1557" y="1439"/>
                    <a:pt x="2515" y="1562"/>
                  </a:cubicBezTo>
                  <a:cubicBezTo>
                    <a:pt x="3014" y="1632"/>
                    <a:pt x="3517" y="1667"/>
                    <a:pt x="4025" y="1676"/>
                  </a:cubicBezTo>
                  <a:cubicBezTo>
                    <a:pt x="4689" y="1676"/>
                    <a:pt x="5258" y="1579"/>
                    <a:pt x="5459" y="1304"/>
                  </a:cubicBezTo>
                  <a:cubicBezTo>
                    <a:pt x="5542" y="1194"/>
                    <a:pt x="5556" y="1046"/>
                    <a:pt x="5499" y="923"/>
                  </a:cubicBezTo>
                  <a:cubicBezTo>
                    <a:pt x="5459" y="845"/>
                    <a:pt x="5372" y="652"/>
                    <a:pt x="3482" y="307"/>
                  </a:cubicBezTo>
                  <a:cubicBezTo>
                    <a:pt x="2429" y="113"/>
                    <a:pt x="1469" y="1"/>
                    <a:pt x="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-299829" y="3268754"/>
              <a:ext cx="294429" cy="364738"/>
            </a:xfrm>
            <a:custGeom>
              <a:avLst/>
              <a:gdLst/>
              <a:ahLst/>
              <a:cxnLst/>
              <a:rect l="l" t="t" r="r" b="b"/>
              <a:pathLst>
                <a:path w="3660" h="4534" extrusionOk="0">
                  <a:moveTo>
                    <a:pt x="576" y="395"/>
                  </a:moveTo>
                  <a:cubicBezTo>
                    <a:pt x="606" y="395"/>
                    <a:pt x="637" y="408"/>
                    <a:pt x="654" y="430"/>
                  </a:cubicBezTo>
                  <a:cubicBezTo>
                    <a:pt x="1499" y="1257"/>
                    <a:pt x="2960" y="3597"/>
                    <a:pt x="3152" y="4135"/>
                  </a:cubicBezTo>
                  <a:cubicBezTo>
                    <a:pt x="3003" y="4100"/>
                    <a:pt x="2470" y="3869"/>
                    <a:pt x="1363" y="2324"/>
                  </a:cubicBezTo>
                  <a:cubicBezTo>
                    <a:pt x="702" y="1410"/>
                    <a:pt x="501" y="846"/>
                    <a:pt x="449" y="540"/>
                  </a:cubicBezTo>
                  <a:cubicBezTo>
                    <a:pt x="436" y="487"/>
                    <a:pt x="466" y="435"/>
                    <a:pt x="514" y="408"/>
                  </a:cubicBezTo>
                  <a:cubicBezTo>
                    <a:pt x="532" y="400"/>
                    <a:pt x="554" y="395"/>
                    <a:pt x="576" y="395"/>
                  </a:cubicBezTo>
                  <a:close/>
                  <a:moveTo>
                    <a:pt x="572" y="1"/>
                  </a:moveTo>
                  <a:cubicBezTo>
                    <a:pt x="278" y="1"/>
                    <a:pt x="1" y="258"/>
                    <a:pt x="59" y="605"/>
                  </a:cubicBezTo>
                  <a:cubicBezTo>
                    <a:pt x="151" y="1117"/>
                    <a:pt x="479" y="1773"/>
                    <a:pt x="1044" y="2556"/>
                  </a:cubicBezTo>
                  <a:cubicBezTo>
                    <a:pt x="1700" y="3466"/>
                    <a:pt x="2592" y="4533"/>
                    <a:pt x="3187" y="4533"/>
                  </a:cubicBezTo>
                  <a:lnTo>
                    <a:pt x="3244" y="4533"/>
                  </a:lnTo>
                  <a:cubicBezTo>
                    <a:pt x="3380" y="4520"/>
                    <a:pt x="3498" y="4429"/>
                    <a:pt x="3546" y="4302"/>
                  </a:cubicBezTo>
                  <a:cubicBezTo>
                    <a:pt x="3581" y="4219"/>
                    <a:pt x="3660" y="4022"/>
                    <a:pt x="2623" y="2408"/>
                  </a:cubicBezTo>
                  <a:cubicBezTo>
                    <a:pt x="1984" y="1410"/>
                    <a:pt x="1350" y="566"/>
                    <a:pt x="930" y="150"/>
                  </a:cubicBezTo>
                  <a:cubicBezTo>
                    <a:pt x="824" y="47"/>
                    <a:pt x="696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-293313" y="4699459"/>
              <a:ext cx="243668" cy="375035"/>
            </a:xfrm>
            <a:custGeom>
              <a:avLst/>
              <a:gdLst/>
              <a:ahLst/>
              <a:cxnLst/>
              <a:rect l="l" t="t" r="r" b="b"/>
              <a:pathLst>
                <a:path w="3029" h="4662" extrusionOk="0">
                  <a:moveTo>
                    <a:pt x="2914" y="0"/>
                  </a:moveTo>
                  <a:cubicBezTo>
                    <a:pt x="2880" y="0"/>
                    <a:pt x="2845" y="19"/>
                    <a:pt x="2831" y="64"/>
                  </a:cubicBezTo>
                  <a:cubicBezTo>
                    <a:pt x="2822" y="95"/>
                    <a:pt x="1754" y="3047"/>
                    <a:pt x="62" y="4504"/>
                  </a:cubicBezTo>
                  <a:cubicBezTo>
                    <a:pt x="0" y="4557"/>
                    <a:pt x="40" y="4662"/>
                    <a:pt x="123" y="4662"/>
                  </a:cubicBezTo>
                  <a:cubicBezTo>
                    <a:pt x="145" y="4662"/>
                    <a:pt x="167" y="4653"/>
                    <a:pt x="180" y="4640"/>
                  </a:cubicBezTo>
                  <a:cubicBezTo>
                    <a:pt x="1908" y="3152"/>
                    <a:pt x="2988" y="156"/>
                    <a:pt x="3001" y="125"/>
                  </a:cubicBezTo>
                  <a:cubicBezTo>
                    <a:pt x="3028" y="52"/>
                    <a:pt x="2971" y="0"/>
                    <a:pt x="29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13"/>
          <p:cNvSpPr txBox="1">
            <a:spLocks noGrp="1"/>
          </p:cNvSpPr>
          <p:nvPr>
            <p:ph type="title"/>
          </p:nvPr>
        </p:nvSpPr>
        <p:spPr>
          <a:xfrm>
            <a:off x="1602950" y="1568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71" name="Google Shape;1471;p1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1502613"/>
            <a:ext cx="811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2" name="Google Shape;1472;p13"/>
          <p:cNvSpPr txBox="1">
            <a:spLocks noGrp="1"/>
          </p:cNvSpPr>
          <p:nvPr>
            <p:ph type="subTitle" idx="1"/>
          </p:nvPr>
        </p:nvSpPr>
        <p:spPr>
          <a:xfrm>
            <a:off x="1602950" y="20786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3" name="Google Shape;1473;p13"/>
          <p:cNvSpPr txBox="1">
            <a:spLocks noGrp="1"/>
          </p:cNvSpPr>
          <p:nvPr>
            <p:ph type="title" idx="3"/>
          </p:nvPr>
        </p:nvSpPr>
        <p:spPr>
          <a:xfrm>
            <a:off x="5827875" y="15640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74" name="Google Shape;1474;p13"/>
          <p:cNvSpPr txBox="1">
            <a:spLocks noGrp="1"/>
          </p:cNvSpPr>
          <p:nvPr>
            <p:ph type="title" idx="4" hasCustomPrompt="1"/>
          </p:nvPr>
        </p:nvSpPr>
        <p:spPr>
          <a:xfrm>
            <a:off x="4940175" y="1498338"/>
            <a:ext cx="811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5" name="Google Shape;1475;p13"/>
          <p:cNvSpPr txBox="1">
            <a:spLocks noGrp="1"/>
          </p:cNvSpPr>
          <p:nvPr>
            <p:ph type="subTitle" idx="5"/>
          </p:nvPr>
        </p:nvSpPr>
        <p:spPr>
          <a:xfrm>
            <a:off x="5827875" y="207436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6" name="Google Shape;1476;p13"/>
          <p:cNvSpPr txBox="1">
            <a:spLocks noGrp="1"/>
          </p:cNvSpPr>
          <p:nvPr>
            <p:ph type="title" idx="6"/>
          </p:nvPr>
        </p:nvSpPr>
        <p:spPr>
          <a:xfrm>
            <a:off x="1602950" y="29943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77" name="Google Shape;1477;p13"/>
          <p:cNvSpPr txBox="1">
            <a:spLocks noGrp="1"/>
          </p:cNvSpPr>
          <p:nvPr>
            <p:ph type="title" idx="7" hasCustomPrompt="1"/>
          </p:nvPr>
        </p:nvSpPr>
        <p:spPr>
          <a:xfrm>
            <a:off x="715100" y="2928600"/>
            <a:ext cx="811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8" name="Google Shape;1478;p13"/>
          <p:cNvSpPr txBox="1">
            <a:spLocks noGrp="1"/>
          </p:cNvSpPr>
          <p:nvPr>
            <p:ph type="subTitle" idx="8"/>
          </p:nvPr>
        </p:nvSpPr>
        <p:spPr>
          <a:xfrm>
            <a:off x="1602950" y="35046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9" name="Google Shape;1479;p13"/>
          <p:cNvSpPr txBox="1">
            <a:spLocks noGrp="1"/>
          </p:cNvSpPr>
          <p:nvPr>
            <p:ph type="title" idx="9"/>
          </p:nvPr>
        </p:nvSpPr>
        <p:spPr>
          <a:xfrm>
            <a:off x="5827875" y="29900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80" name="Google Shape;1480;p13"/>
          <p:cNvSpPr txBox="1">
            <a:spLocks noGrp="1"/>
          </p:cNvSpPr>
          <p:nvPr>
            <p:ph type="title" idx="13" hasCustomPrompt="1"/>
          </p:nvPr>
        </p:nvSpPr>
        <p:spPr>
          <a:xfrm>
            <a:off x="4940175" y="2924325"/>
            <a:ext cx="811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1" name="Google Shape;1481;p13"/>
          <p:cNvSpPr txBox="1">
            <a:spLocks noGrp="1"/>
          </p:cNvSpPr>
          <p:nvPr>
            <p:ph type="subTitle" idx="14"/>
          </p:nvPr>
        </p:nvSpPr>
        <p:spPr>
          <a:xfrm>
            <a:off x="5827875" y="35003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2" name="Google Shape;1482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83" name="Google Shape;1483;p13"/>
          <p:cNvGrpSpPr/>
          <p:nvPr/>
        </p:nvGrpSpPr>
        <p:grpSpPr>
          <a:xfrm>
            <a:off x="-351830" y="-725075"/>
            <a:ext cx="10090389" cy="6700847"/>
            <a:chOff x="-351830" y="-725075"/>
            <a:chExt cx="10090389" cy="6700847"/>
          </a:xfrm>
        </p:grpSpPr>
        <p:sp>
          <p:nvSpPr>
            <p:cNvPr id="1484" name="Google Shape;1484;p13"/>
            <p:cNvSpPr/>
            <p:nvPr/>
          </p:nvSpPr>
          <p:spPr>
            <a:xfrm>
              <a:off x="-146181" y="3926981"/>
              <a:ext cx="251375" cy="714130"/>
            </a:xfrm>
            <a:custGeom>
              <a:avLst/>
              <a:gdLst/>
              <a:ahLst/>
              <a:cxnLst/>
              <a:rect l="l" t="t" r="r" b="b"/>
              <a:pathLst>
                <a:path w="4651" h="13213" extrusionOk="0">
                  <a:moveTo>
                    <a:pt x="579" y="0"/>
                  </a:moveTo>
                  <a:cubicBezTo>
                    <a:pt x="84" y="0"/>
                    <a:pt x="0" y="2263"/>
                    <a:pt x="132" y="6139"/>
                  </a:cubicBezTo>
                  <a:cubicBezTo>
                    <a:pt x="268" y="10124"/>
                    <a:pt x="3400" y="13212"/>
                    <a:pt x="3400" y="13212"/>
                  </a:cubicBezTo>
                  <a:cubicBezTo>
                    <a:pt x="4651" y="9314"/>
                    <a:pt x="4025" y="7123"/>
                    <a:pt x="2639" y="4529"/>
                  </a:cubicBezTo>
                  <a:cubicBezTo>
                    <a:pt x="1252" y="1931"/>
                    <a:pt x="1160" y="141"/>
                    <a:pt x="622" y="6"/>
                  </a:cubicBezTo>
                  <a:cubicBezTo>
                    <a:pt x="608" y="2"/>
                    <a:pt x="593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-351830" y="4198406"/>
              <a:ext cx="266022" cy="710995"/>
            </a:xfrm>
            <a:custGeom>
              <a:avLst/>
              <a:gdLst/>
              <a:ahLst/>
              <a:cxnLst/>
              <a:rect l="l" t="t" r="r" b="b"/>
              <a:pathLst>
                <a:path w="4922" h="13155" extrusionOk="0">
                  <a:moveTo>
                    <a:pt x="1321" y="0"/>
                  </a:moveTo>
                  <a:cubicBezTo>
                    <a:pt x="993" y="0"/>
                    <a:pt x="728" y="1643"/>
                    <a:pt x="403" y="5950"/>
                  </a:cubicBezTo>
                  <a:cubicBezTo>
                    <a:pt x="0" y="11274"/>
                    <a:pt x="4117" y="13155"/>
                    <a:pt x="4117" y="13155"/>
                  </a:cubicBezTo>
                  <a:cubicBezTo>
                    <a:pt x="4383" y="12127"/>
                    <a:pt x="4921" y="9795"/>
                    <a:pt x="4252" y="7289"/>
                  </a:cubicBezTo>
                  <a:cubicBezTo>
                    <a:pt x="3578" y="4782"/>
                    <a:pt x="2012" y="1156"/>
                    <a:pt x="1566" y="264"/>
                  </a:cubicBezTo>
                  <a:cubicBezTo>
                    <a:pt x="1480" y="93"/>
                    <a:pt x="1399" y="0"/>
                    <a:pt x="1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-331509" y="4162789"/>
              <a:ext cx="271913" cy="725371"/>
            </a:xfrm>
            <a:custGeom>
              <a:avLst/>
              <a:gdLst/>
              <a:ahLst/>
              <a:cxnLst/>
              <a:rect l="l" t="t" r="r" b="b"/>
              <a:pathLst>
                <a:path w="5031" h="13421" extrusionOk="0">
                  <a:moveTo>
                    <a:pt x="1260" y="271"/>
                  </a:moveTo>
                  <a:cubicBezTo>
                    <a:pt x="1317" y="323"/>
                    <a:pt x="1361" y="385"/>
                    <a:pt x="1391" y="459"/>
                  </a:cubicBezTo>
                  <a:cubicBezTo>
                    <a:pt x="1864" y="1408"/>
                    <a:pt x="3408" y="5000"/>
                    <a:pt x="4064" y="7458"/>
                  </a:cubicBezTo>
                  <a:cubicBezTo>
                    <a:pt x="4720" y="9908"/>
                    <a:pt x="4209" y="12178"/>
                    <a:pt x="3972" y="13097"/>
                  </a:cubicBezTo>
                  <a:cubicBezTo>
                    <a:pt x="3277" y="12703"/>
                    <a:pt x="2656" y="12195"/>
                    <a:pt x="2139" y="11587"/>
                  </a:cubicBezTo>
                  <a:cubicBezTo>
                    <a:pt x="1265" y="10573"/>
                    <a:pt x="267" y="8792"/>
                    <a:pt x="473" y="6093"/>
                  </a:cubicBezTo>
                  <a:cubicBezTo>
                    <a:pt x="748" y="2414"/>
                    <a:pt x="1015" y="455"/>
                    <a:pt x="1260" y="271"/>
                  </a:cubicBezTo>
                  <a:close/>
                  <a:moveTo>
                    <a:pt x="1259" y="0"/>
                  </a:moveTo>
                  <a:cubicBezTo>
                    <a:pt x="1245" y="0"/>
                    <a:pt x="1231" y="1"/>
                    <a:pt x="1217" y="4"/>
                  </a:cubicBezTo>
                  <a:cubicBezTo>
                    <a:pt x="910" y="65"/>
                    <a:pt x="626" y="564"/>
                    <a:pt x="210" y="6071"/>
                  </a:cubicBezTo>
                  <a:cubicBezTo>
                    <a:pt x="0" y="8871"/>
                    <a:pt x="1037" y="10713"/>
                    <a:pt x="1947" y="11767"/>
                  </a:cubicBezTo>
                  <a:cubicBezTo>
                    <a:pt x="2936" y="12913"/>
                    <a:pt x="3959" y="13390"/>
                    <a:pt x="4003" y="13407"/>
                  </a:cubicBezTo>
                  <a:cubicBezTo>
                    <a:pt x="4020" y="13416"/>
                    <a:pt x="4038" y="13420"/>
                    <a:pt x="4055" y="13420"/>
                  </a:cubicBezTo>
                  <a:cubicBezTo>
                    <a:pt x="4117" y="13420"/>
                    <a:pt x="4169" y="13381"/>
                    <a:pt x="4182" y="13320"/>
                  </a:cubicBezTo>
                  <a:cubicBezTo>
                    <a:pt x="4392" y="12515"/>
                    <a:pt x="5031" y="10065"/>
                    <a:pt x="4318" y="7392"/>
                  </a:cubicBezTo>
                  <a:cubicBezTo>
                    <a:pt x="3653" y="4912"/>
                    <a:pt x="2100" y="1294"/>
                    <a:pt x="1623" y="336"/>
                  </a:cubicBezTo>
                  <a:cubicBezTo>
                    <a:pt x="1574" y="243"/>
                    <a:pt x="1453" y="0"/>
                    <a:pt x="1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-38520" y="4278017"/>
              <a:ext cx="102096" cy="331635"/>
            </a:xfrm>
            <a:custGeom>
              <a:avLst/>
              <a:gdLst/>
              <a:ahLst/>
              <a:cxnLst/>
              <a:rect l="l" t="t" r="r" b="b"/>
              <a:pathLst>
                <a:path w="1889" h="6136" extrusionOk="0">
                  <a:moveTo>
                    <a:pt x="163" y="1"/>
                  </a:moveTo>
                  <a:cubicBezTo>
                    <a:pt x="82" y="1"/>
                    <a:pt x="1" y="69"/>
                    <a:pt x="34" y="173"/>
                  </a:cubicBezTo>
                  <a:lnTo>
                    <a:pt x="1618" y="6039"/>
                  </a:lnTo>
                  <a:cubicBezTo>
                    <a:pt x="1631" y="6096"/>
                    <a:pt x="1683" y="6135"/>
                    <a:pt x="1740" y="6135"/>
                  </a:cubicBezTo>
                  <a:cubicBezTo>
                    <a:pt x="1753" y="6135"/>
                    <a:pt x="1767" y="6135"/>
                    <a:pt x="1775" y="6131"/>
                  </a:cubicBezTo>
                  <a:cubicBezTo>
                    <a:pt x="1845" y="6113"/>
                    <a:pt x="1889" y="6039"/>
                    <a:pt x="1867" y="5973"/>
                  </a:cubicBezTo>
                  <a:lnTo>
                    <a:pt x="288" y="107"/>
                  </a:lnTo>
                  <a:cubicBezTo>
                    <a:pt x="272" y="33"/>
                    <a:pt x="218" y="1"/>
                    <a:pt x="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-217686" y="4548793"/>
              <a:ext cx="113446" cy="339364"/>
            </a:xfrm>
            <a:custGeom>
              <a:avLst/>
              <a:gdLst/>
              <a:ahLst/>
              <a:cxnLst/>
              <a:rect l="l" t="t" r="r" b="b"/>
              <a:pathLst>
                <a:path w="2099" h="6279" extrusionOk="0">
                  <a:moveTo>
                    <a:pt x="161" y="1"/>
                  </a:moveTo>
                  <a:cubicBezTo>
                    <a:pt x="81" y="1"/>
                    <a:pt x="0" y="69"/>
                    <a:pt x="29" y="172"/>
                  </a:cubicBezTo>
                  <a:lnTo>
                    <a:pt x="1823" y="6182"/>
                  </a:lnTo>
                  <a:cubicBezTo>
                    <a:pt x="1840" y="6239"/>
                    <a:pt x="1893" y="6278"/>
                    <a:pt x="1949" y="6278"/>
                  </a:cubicBezTo>
                  <a:cubicBezTo>
                    <a:pt x="1963" y="6278"/>
                    <a:pt x="1976" y="6274"/>
                    <a:pt x="1989" y="6274"/>
                  </a:cubicBezTo>
                  <a:cubicBezTo>
                    <a:pt x="2059" y="6252"/>
                    <a:pt x="2098" y="6178"/>
                    <a:pt x="2076" y="6108"/>
                  </a:cubicBezTo>
                  <a:lnTo>
                    <a:pt x="283" y="97"/>
                  </a:lnTo>
                  <a:cubicBezTo>
                    <a:pt x="264" y="30"/>
                    <a:pt x="213" y="1"/>
                    <a:pt x="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-247574" y="4990197"/>
              <a:ext cx="359686" cy="75721"/>
            </a:xfrm>
            <a:custGeom>
              <a:avLst/>
              <a:gdLst/>
              <a:ahLst/>
              <a:cxnLst/>
              <a:rect l="l" t="t" r="r" b="b"/>
              <a:pathLst>
                <a:path w="6655" h="1401" extrusionOk="0">
                  <a:moveTo>
                    <a:pt x="6463" y="0"/>
                  </a:moveTo>
                  <a:cubicBezTo>
                    <a:pt x="6445" y="0"/>
                    <a:pt x="6425" y="5"/>
                    <a:pt x="6404" y="14"/>
                  </a:cubicBezTo>
                  <a:cubicBezTo>
                    <a:pt x="4602" y="788"/>
                    <a:pt x="210" y="1134"/>
                    <a:pt x="167" y="1138"/>
                  </a:cubicBezTo>
                  <a:cubicBezTo>
                    <a:pt x="0" y="1151"/>
                    <a:pt x="13" y="1396"/>
                    <a:pt x="180" y="1401"/>
                  </a:cubicBezTo>
                  <a:lnTo>
                    <a:pt x="184" y="1401"/>
                  </a:lnTo>
                  <a:cubicBezTo>
                    <a:pt x="368" y="1383"/>
                    <a:pt x="4663" y="1046"/>
                    <a:pt x="6509" y="255"/>
                  </a:cubicBezTo>
                  <a:cubicBezTo>
                    <a:pt x="6654" y="197"/>
                    <a:pt x="6590" y="0"/>
                    <a:pt x="64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446336" y="5220600"/>
              <a:ext cx="310773" cy="181059"/>
            </a:xfrm>
            <a:custGeom>
              <a:avLst/>
              <a:gdLst/>
              <a:ahLst/>
              <a:cxnLst/>
              <a:rect l="l" t="t" r="r" b="b"/>
              <a:pathLst>
                <a:path w="5750" h="3350" extrusionOk="0">
                  <a:moveTo>
                    <a:pt x="5569" y="0"/>
                  </a:moveTo>
                  <a:cubicBezTo>
                    <a:pt x="5555" y="0"/>
                    <a:pt x="5540" y="2"/>
                    <a:pt x="5525" y="7"/>
                  </a:cubicBezTo>
                  <a:cubicBezTo>
                    <a:pt x="5499" y="12"/>
                    <a:pt x="3189" y="703"/>
                    <a:pt x="101" y="3113"/>
                  </a:cubicBezTo>
                  <a:cubicBezTo>
                    <a:pt x="0" y="3188"/>
                    <a:pt x="53" y="3345"/>
                    <a:pt x="179" y="3349"/>
                  </a:cubicBezTo>
                  <a:cubicBezTo>
                    <a:pt x="210" y="3349"/>
                    <a:pt x="236" y="3336"/>
                    <a:pt x="258" y="3319"/>
                  </a:cubicBezTo>
                  <a:cubicBezTo>
                    <a:pt x="3303" y="943"/>
                    <a:pt x="5573" y="265"/>
                    <a:pt x="5595" y="257"/>
                  </a:cubicBezTo>
                  <a:cubicBezTo>
                    <a:pt x="5750" y="213"/>
                    <a:pt x="5703" y="0"/>
                    <a:pt x="55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-287460" y="3396130"/>
              <a:ext cx="1023443" cy="823035"/>
            </a:xfrm>
            <a:custGeom>
              <a:avLst/>
              <a:gdLst/>
              <a:ahLst/>
              <a:cxnLst/>
              <a:rect l="l" t="t" r="r" b="b"/>
              <a:pathLst>
                <a:path w="18936" h="15228" extrusionOk="0">
                  <a:moveTo>
                    <a:pt x="10019" y="0"/>
                  </a:moveTo>
                  <a:cubicBezTo>
                    <a:pt x="3927" y="0"/>
                    <a:pt x="1" y="7067"/>
                    <a:pt x="3862" y="12133"/>
                  </a:cubicBezTo>
                  <a:cubicBezTo>
                    <a:pt x="4737" y="13297"/>
                    <a:pt x="5961" y="14154"/>
                    <a:pt x="7352" y="14574"/>
                  </a:cubicBezTo>
                  <a:cubicBezTo>
                    <a:pt x="8750" y="15008"/>
                    <a:pt x="10070" y="15227"/>
                    <a:pt x="11283" y="15227"/>
                  </a:cubicBezTo>
                  <a:cubicBezTo>
                    <a:pt x="15479" y="15227"/>
                    <a:pt x="18382" y="12607"/>
                    <a:pt x="18708" y="7238"/>
                  </a:cubicBezTo>
                  <a:cubicBezTo>
                    <a:pt x="18936" y="3446"/>
                    <a:pt x="15217" y="611"/>
                    <a:pt x="11062" y="69"/>
                  </a:cubicBezTo>
                  <a:cubicBezTo>
                    <a:pt x="10708" y="23"/>
                    <a:pt x="10360" y="0"/>
                    <a:pt x="10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250307" y="3627505"/>
              <a:ext cx="329149" cy="549015"/>
            </a:xfrm>
            <a:custGeom>
              <a:avLst/>
              <a:gdLst/>
              <a:ahLst/>
              <a:cxnLst/>
              <a:rect l="l" t="t" r="r" b="b"/>
              <a:pathLst>
                <a:path w="6090" h="10158" extrusionOk="0">
                  <a:moveTo>
                    <a:pt x="3986" y="0"/>
                  </a:moveTo>
                  <a:cubicBezTo>
                    <a:pt x="3181" y="0"/>
                    <a:pt x="3045" y="4611"/>
                    <a:pt x="1523" y="5731"/>
                  </a:cubicBezTo>
                  <a:cubicBezTo>
                    <a:pt x="1" y="6846"/>
                    <a:pt x="626" y="10157"/>
                    <a:pt x="626" y="10157"/>
                  </a:cubicBezTo>
                  <a:cubicBezTo>
                    <a:pt x="6090" y="7472"/>
                    <a:pt x="4786" y="0"/>
                    <a:pt x="3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40335" y="3771595"/>
              <a:ext cx="197976" cy="588848"/>
            </a:xfrm>
            <a:custGeom>
              <a:avLst/>
              <a:gdLst/>
              <a:ahLst/>
              <a:cxnLst/>
              <a:rect l="l" t="t" r="r" b="b"/>
              <a:pathLst>
                <a:path w="3663" h="10895" extrusionOk="0">
                  <a:moveTo>
                    <a:pt x="581" y="1"/>
                  </a:moveTo>
                  <a:cubicBezTo>
                    <a:pt x="114" y="1"/>
                    <a:pt x="0" y="1483"/>
                    <a:pt x="128" y="5208"/>
                  </a:cubicBezTo>
                  <a:cubicBezTo>
                    <a:pt x="259" y="9149"/>
                    <a:pt x="2814" y="10895"/>
                    <a:pt x="2814" y="10895"/>
                  </a:cubicBezTo>
                  <a:cubicBezTo>
                    <a:pt x="2814" y="10895"/>
                    <a:pt x="3663" y="7938"/>
                    <a:pt x="3483" y="5833"/>
                  </a:cubicBezTo>
                  <a:cubicBezTo>
                    <a:pt x="3304" y="3729"/>
                    <a:pt x="1200" y="195"/>
                    <a:pt x="666" y="16"/>
                  </a:cubicBezTo>
                  <a:cubicBezTo>
                    <a:pt x="637" y="6"/>
                    <a:pt x="608" y="1"/>
                    <a:pt x="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209178" y="4044209"/>
              <a:ext cx="512857" cy="287154"/>
            </a:xfrm>
            <a:custGeom>
              <a:avLst/>
              <a:gdLst/>
              <a:ahLst/>
              <a:cxnLst/>
              <a:rect l="l" t="t" r="r" b="b"/>
              <a:pathLst>
                <a:path w="9489" h="5313" extrusionOk="0">
                  <a:moveTo>
                    <a:pt x="9389" y="0"/>
                  </a:moveTo>
                  <a:cubicBezTo>
                    <a:pt x="9087" y="0"/>
                    <a:pt x="8034" y="692"/>
                    <a:pt x="5416" y="1240"/>
                  </a:cubicBezTo>
                  <a:cubicBezTo>
                    <a:pt x="2197" y="1909"/>
                    <a:pt x="1" y="5313"/>
                    <a:pt x="1" y="5313"/>
                  </a:cubicBezTo>
                  <a:cubicBezTo>
                    <a:pt x="6357" y="4998"/>
                    <a:pt x="9489" y="566"/>
                    <a:pt x="9489" y="120"/>
                  </a:cubicBezTo>
                  <a:cubicBezTo>
                    <a:pt x="9489" y="37"/>
                    <a:pt x="9459" y="0"/>
                    <a:pt x="9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61683" y="4387084"/>
              <a:ext cx="551825" cy="228080"/>
            </a:xfrm>
            <a:custGeom>
              <a:avLst/>
              <a:gdLst/>
              <a:ahLst/>
              <a:cxnLst/>
              <a:rect l="l" t="t" r="r" b="b"/>
              <a:pathLst>
                <a:path w="10210" h="4220" extrusionOk="0">
                  <a:moveTo>
                    <a:pt x="8713" y="1"/>
                  </a:moveTo>
                  <a:cubicBezTo>
                    <a:pt x="7878" y="1"/>
                    <a:pt x="6722" y="102"/>
                    <a:pt x="5372" y="312"/>
                  </a:cubicBezTo>
                  <a:cubicBezTo>
                    <a:pt x="2463" y="758"/>
                    <a:pt x="0" y="4069"/>
                    <a:pt x="0" y="4069"/>
                  </a:cubicBezTo>
                  <a:cubicBezTo>
                    <a:pt x="692" y="4173"/>
                    <a:pt x="1348" y="4219"/>
                    <a:pt x="1968" y="4219"/>
                  </a:cubicBezTo>
                  <a:cubicBezTo>
                    <a:pt x="7250" y="4219"/>
                    <a:pt x="9957" y="841"/>
                    <a:pt x="10114" y="399"/>
                  </a:cubicBezTo>
                  <a:cubicBezTo>
                    <a:pt x="10210" y="136"/>
                    <a:pt x="9676" y="1"/>
                    <a:pt x="87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-72407" y="4672886"/>
              <a:ext cx="579281" cy="162683"/>
            </a:xfrm>
            <a:custGeom>
              <a:avLst/>
              <a:gdLst/>
              <a:ahLst/>
              <a:cxnLst/>
              <a:rect l="l" t="t" r="r" b="b"/>
              <a:pathLst>
                <a:path w="10718" h="3010" extrusionOk="0">
                  <a:moveTo>
                    <a:pt x="7098" y="0"/>
                  </a:moveTo>
                  <a:cubicBezTo>
                    <a:pt x="5072" y="0"/>
                    <a:pt x="2463" y="654"/>
                    <a:pt x="1" y="2989"/>
                  </a:cubicBezTo>
                  <a:cubicBezTo>
                    <a:pt x="1" y="2989"/>
                    <a:pt x="724" y="3009"/>
                    <a:pt x="1741" y="3009"/>
                  </a:cubicBezTo>
                  <a:cubicBezTo>
                    <a:pt x="3776" y="3009"/>
                    <a:pt x="6988" y="2929"/>
                    <a:pt x="7945" y="2451"/>
                  </a:cubicBezTo>
                  <a:cubicBezTo>
                    <a:pt x="9375" y="1734"/>
                    <a:pt x="10718" y="1467"/>
                    <a:pt x="10718" y="977"/>
                  </a:cubicBezTo>
                  <a:cubicBezTo>
                    <a:pt x="10718" y="724"/>
                    <a:pt x="9230" y="0"/>
                    <a:pt x="70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-255140" y="4911558"/>
              <a:ext cx="695375" cy="228675"/>
            </a:xfrm>
            <a:custGeom>
              <a:avLst/>
              <a:gdLst/>
              <a:ahLst/>
              <a:cxnLst/>
              <a:rect l="l" t="t" r="r" b="b"/>
              <a:pathLst>
                <a:path w="12866" h="4231" extrusionOk="0">
                  <a:moveTo>
                    <a:pt x="10612" y="0"/>
                  </a:moveTo>
                  <a:cubicBezTo>
                    <a:pt x="7892" y="0"/>
                    <a:pt x="3277" y="465"/>
                    <a:pt x="0" y="3249"/>
                  </a:cubicBezTo>
                  <a:cubicBezTo>
                    <a:pt x="0" y="3249"/>
                    <a:pt x="1858" y="4231"/>
                    <a:pt x="4330" y="4231"/>
                  </a:cubicBezTo>
                  <a:cubicBezTo>
                    <a:pt x="5533" y="4231"/>
                    <a:pt x="6882" y="3998"/>
                    <a:pt x="8233" y="3306"/>
                  </a:cubicBezTo>
                  <a:cubicBezTo>
                    <a:pt x="12362" y="1189"/>
                    <a:pt x="12865" y="117"/>
                    <a:pt x="12865" y="117"/>
                  </a:cubicBezTo>
                  <a:cubicBezTo>
                    <a:pt x="12865" y="117"/>
                    <a:pt x="11978" y="0"/>
                    <a:pt x="106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-271462" y="4141008"/>
              <a:ext cx="587604" cy="955181"/>
            </a:xfrm>
            <a:custGeom>
              <a:avLst/>
              <a:gdLst/>
              <a:ahLst/>
              <a:cxnLst/>
              <a:rect l="l" t="t" r="r" b="b"/>
              <a:pathLst>
                <a:path w="10872" h="17673" extrusionOk="0">
                  <a:moveTo>
                    <a:pt x="10691" y="1"/>
                  </a:moveTo>
                  <a:cubicBezTo>
                    <a:pt x="10643" y="1"/>
                    <a:pt x="10595" y="27"/>
                    <a:pt x="10573" y="92"/>
                  </a:cubicBezTo>
                  <a:cubicBezTo>
                    <a:pt x="10521" y="193"/>
                    <a:pt x="5722" y="10394"/>
                    <a:pt x="66" y="17458"/>
                  </a:cubicBezTo>
                  <a:cubicBezTo>
                    <a:pt x="1" y="17546"/>
                    <a:pt x="62" y="17673"/>
                    <a:pt x="171" y="17673"/>
                  </a:cubicBezTo>
                  <a:cubicBezTo>
                    <a:pt x="210" y="17673"/>
                    <a:pt x="250" y="17651"/>
                    <a:pt x="272" y="17620"/>
                  </a:cubicBezTo>
                  <a:cubicBezTo>
                    <a:pt x="5945" y="10529"/>
                    <a:pt x="10761" y="302"/>
                    <a:pt x="10810" y="201"/>
                  </a:cubicBezTo>
                  <a:cubicBezTo>
                    <a:pt x="10872" y="91"/>
                    <a:pt x="10780" y="1"/>
                    <a:pt x="10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260739" y="3591780"/>
              <a:ext cx="276399" cy="563445"/>
            </a:xfrm>
            <a:custGeom>
              <a:avLst/>
              <a:gdLst/>
              <a:ahLst/>
              <a:cxnLst/>
              <a:rect l="l" t="t" r="r" b="b"/>
              <a:pathLst>
                <a:path w="5114" h="10425" extrusionOk="0">
                  <a:moveTo>
                    <a:pt x="4108" y="263"/>
                  </a:moveTo>
                  <a:cubicBezTo>
                    <a:pt x="4165" y="263"/>
                    <a:pt x="4375" y="504"/>
                    <a:pt x="4541" y="1260"/>
                  </a:cubicBezTo>
                  <a:cubicBezTo>
                    <a:pt x="4926" y="3001"/>
                    <a:pt x="4991" y="7936"/>
                    <a:pt x="853" y="10092"/>
                  </a:cubicBezTo>
                  <a:cubicBezTo>
                    <a:pt x="753" y="9405"/>
                    <a:pt x="481" y="6881"/>
                    <a:pt x="1724" y="5967"/>
                  </a:cubicBezTo>
                  <a:cubicBezTo>
                    <a:pt x="2607" y="5320"/>
                    <a:pt x="3032" y="3588"/>
                    <a:pt x="3377" y="2192"/>
                  </a:cubicBezTo>
                  <a:cubicBezTo>
                    <a:pt x="3587" y="1335"/>
                    <a:pt x="3850" y="263"/>
                    <a:pt x="4108" y="263"/>
                  </a:cubicBezTo>
                  <a:close/>
                  <a:moveTo>
                    <a:pt x="4103" y="1"/>
                  </a:moveTo>
                  <a:cubicBezTo>
                    <a:pt x="3644" y="1"/>
                    <a:pt x="3425" y="893"/>
                    <a:pt x="3119" y="2127"/>
                  </a:cubicBezTo>
                  <a:cubicBezTo>
                    <a:pt x="2787" y="3478"/>
                    <a:pt x="2375" y="5162"/>
                    <a:pt x="1566" y="5753"/>
                  </a:cubicBezTo>
                  <a:cubicBezTo>
                    <a:pt x="0" y="6908"/>
                    <a:pt x="595" y="10175"/>
                    <a:pt x="621" y="10315"/>
                  </a:cubicBezTo>
                  <a:cubicBezTo>
                    <a:pt x="634" y="10377"/>
                    <a:pt x="687" y="10420"/>
                    <a:pt x="753" y="10425"/>
                  </a:cubicBezTo>
                  <a:cubicBezTo>
                    <a:pt x="770" y="10420"/>
                    <a:pt x="788" y="10416"/>
                    <a:pt x="805" y="10407"/>
                  </a:cubicBezTo>
                  <a:cubicBezTo>
                    <a:pt x="2669" y="9493"/>
                    <a:pt x="3977" y="7896"/>
                    <a:pt x="4589" y="5797"/>
                  </a:cubicBezTo>
                  <a:cubicBezTo>
                    <a:pt x="5114" y="4007"/>
                    <a:pt x="5031" y="2218"/>
                    <a:pt x="4777" y="1138"/>
                  </a:cubicBezTo>
                  <a:cubicBezTo>
                    <a:pt x="4681" y="709"/>
                    <a:pt x="4462" y="1"/>
                    <a:pt x="4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49577" y="3736140"/>
              <a:ext cx="212839" cy="602792"/>
            </a:xfrm>
            <a:custGeom>
              <a:avLst/>
              <a:gdLst/>
              <a:ahLst/>
              <a:cxnLst/>
              <a:rect l="l" t="t" r="r" b="b"/>
              <a:pathLst>
                <a:path w="3938" h="11153" extrusionOk="0">
                  <a:moveTo>
                    <a:pt x="727" y="265"/>
                  </a:moveTo>
                  <a:cubicBezTo>
                    <a:pt x="740" y="265"/>
                    <a:pt x="753" y="265"/>
                    <a:pt x="766" y="269"/>
                  </a:cubicBezTo>
                  <a:cubicBezTo>
                    <a:pt x="1234" y="427"/>
                    <a:pt x="3321" y="3926"/>
                    <a:pt x="3496" y="5978"/>
                  </a:cubicBezTo>
                  <a:cubicBezTo>
                    <a:pt x="3649" y="7727"/>
                    <a:pt x="3063" y="10116"/>
                    <a:pt x="2884" y="10798"/>
                  </a:cubicBezTo>
                  <a:cubicBezTo>
                    <a:pt x="2341" y="10352"/>
                    <a:pt x="513" y="8602"/>
                    <a:pt x="403" y="5335"/>
                  </a:cubicBezTo>
                  <a:cubicBezTo>
                    <a:pt x="329" y="3130"/>
                    <a:pt x="294" y="567"/>
                    <a:pt x="675" y="282"/>
                  </a:cubicBezTo>
                  <a:cubicBezTo>
                    <a:pt x="692" y="269"/>
                    <a:pt x="705" y="265"/>
                    <a:pt x="727" y="265"/>
                  </a:cubicBezTo>
                  <a:close/>
                  <a:moveTo>
                    <a:pt x="725" y="0"/>
                  </a:moveTo>
                  <a:cubicBezTo>
                    <a:pt x="652" y="0"/>
                    <a:pt x="580" y="24"/>
                    <a:pt x="521" y="68"/>
                  </a:cubicBezTo>
                  <a:cubicBezTo>
                    <a:pt x="176" y="326"/>
                    <a:pt x="1" y="1271"/>
                    <a:pt x="141" y="5343"/>
                  </a:cubicBezTo>
                  <a:cubicBezTo>
                    <a:pt x="276" y="9302"/>
                    <a:pt x="2857" y="11113"/>
                    <a:pt x="2884" y="11131"/>
                  </a:cubicBezTo>
                  <a:cubicBezTo>
                    <a:pt x="2905" y="11144"/>
                    <a:pt x="2932" y="11153"/>
                    <a:pt x="2958" y="11153"/>
                  </a:cubicBezTo>
                  <a:cubicBezTo>
                    <a:pt x="2971" y="11153"/>
                    <a:pt x="2989" y="11153"/>
                    <a:pt x="3002" y="11144"/>
                  </a:cubicBezTo>
                  <a:cubicBezTo>
                    <a:pt x="3041" y="11131"/>
                    <a:pt x="3072" y="11100"/>
                    <a:pt x="3085" y="11061"/>
                  </a:cubicBezTo>
                  <a:cubicBezTo>
                    <a:pt x="3120" y="10938"/>
                    <a:pt x="3938" y="8056"/>
                    <a:pt x="3758" y="5956"/>
                  </a:cubicBezTo>
                  <a:cubicBezTo>
                    <a:pt x="3579" y="3860"/>
                    <a:pt x="1479" y="230"/>
                    <a:pt x="850" y="24"/>
                  </a:cubicBezTo>
                  <a:cubicBezTo>
                    <a:pt x="809" y="8"/>
                    <a:pt x="767" y="0"/>
                    <a:pt x="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217447" y="4008754"/>
              <a:ext cx="529395" cy="301315"/>
            </a:xfrm>
            <a:custGeom>
              <a:avLst/>
              <a:gdLst/>
              <a:ahLst/>
              <a:cxnLst/>
              <a:rect l="l" t="t" r="r" b="b"/>
              <a:pathLst>
                <a:path w="9795" h="5575" extrusionOk="0">
                  <a:moveTo>
                    <a:pt x="9519" y="264"/>
                  </a:moveTo>
                  <a:lnTo>
                    <a:pt x="9519" y="264"/>
                  </a:lnTo>
                  <a:cubicBezTo>
                    <a:pt x="9471" y="501"/>
                    <a:pt x="8710" y="1655"/>
                    <a:pt x="7183" y="2815"/>
                  </a:cubicBezTo>
                  <a:cubicBezTo>
                    <a:pt x="5836" y="3834"/>
                    <a:pt x="3583" y="5076"/>
                    <a:pt x="425" y="5295"/>
                  </a:cubicBezTo>
                  <a:cubicBezTo>
                    <a:pt x="972" y="4538"/>
                    <a:pt x="2949" y="2049"/>
                    <a:pt x="5609" y="1498"/>
                  </a:cubicBezTo>
                  <a:cubicBezTo>
                    <a:pt x="7385" y="1126"/>
                    <a:pt x="8465" y="680"/>
                    <a:pt x="9043" y="439"/>
                  </a:cubicBezTo>
                  <a:cubicBezTo>
                    <a:pt x="9196" y="369"/>
                    <a:pt x="9357" y="313"/>
                    <a:pt x="9519" y="264"/>
                  </a:cubicBezTo>
                  <a:close/>
                  <a:moveTo>
                    <a:pt x="9561" y="0"/>
                  </a:moveTo>
                  <a:cubicBezTo>
                    <a:pt x="9435" y="0"/>
                    <a:pt x="9256" y="74"/>
                    <a:pt x="8946" y="199"/>
                  </a:cubicBezTo>
                  <a:cubicBezTo>
                    <a:pt x="8373" y="435"/>
                    <a:pt x="7310" y="872"/>
                    <a:pt x="5556" y="1240"/>
                  </a:cubicBezTo>
                  <a:cubicBezTo>
                    <a:pt x="2315" y="1914"/>
                    <a:pt x="145" y="5229"/>
                    <a:pt x="58" y="5369"/>
                  </a:cubicBezTo>
                  <a:cubicBezTo>
                    <a:pt x="1" y="5457"/>
                    <a:pt x="62" y="5571"/>
                    <a:pt x="167" y="5571"/>
                  </a:cubicBezTo>
                  <a:lnTo>
                    <a:pt x="176" y="5575"/>
                  </a:lnTo>
                  <a:cubicBezTo>
                    <a:pt x="6580" y="5260"/>
                    <a:pt x="9786" y="789"/>
                    <a:pt x="9786" y="251"/>
                  </a:cubicBezTo>
                  <a:cubicBezTo>
                    <a:pt x="9795" y="168"/>
                    <a:pt x="9756" y="85"/>
                    <a:pt x="9690" y="37"/>
                  </a:cubicBezTo>
                  <a:cubicBezTo>
                    <a:pt x="9652" y="12"/>
                    <a:pt x="9611" y="0"/>
                    <a:pt x="9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-136453" y="3891364"/>
              <a:ext cx="264833" cy="728182"/>
            </a:xfrm>
            <a:custGeom>
              <a:avLst/>
              <a:gdLst/>
              <a:ahLst/>
              <a:cxnLst/>
              <a:rect l="l" t="t" r="r" b="b"/>
              <a:pathLst>
                <a:path w="4900" h="13473" extrusionOk="0">
                  <a:moveTo>
                    <a:pt x="718" y="262"/>
                  </a:moveTo>
                  <a:cubicBezTo>
                    <a:pt x="722" y="262"/>
                    <a:pt x="722" y="267"/>
                    <a:pt x="726" y="267"/>
                  </a:cubicBezTo>
                  <a:cubicBezTo>
                    <a:pt x="923" y="315"/>
                    <a:pt x="1085" y="805"/>
                    <a:pt x="1313" y="1483"/>
                  </a:cubicBezTo>
                  <a:cubicBezTo>
                    <a:pt x="1579" y="2288"/>
                    <a:pt x="1947" y="3394"/>
                    <a:pt x="2656" y="4720"/>
                  </a:cubicBezTo>
                  <a:cubicBezTo>
                    <a:pt x="4055" y="7331"/>
                    <a:pt x="4602" y="9457"/>
                    <a:pt x="3478" y="13088"/>
                  </a:cubicBezTo>
                  <a:cubicBezTo>
                    <a:pt x="2857" y="12414"/>
                    <a:pt x="512" y="9650"/>
                    <a:pt x="398" y="6264"/>
                  </a:cubicBezTo>
                  <a:cubicBezTo>
                    <a:pt x="350" y="4882"/>
                    <a:pt x="210" y="665"/>
                    <a:pt x="691" y="275"/>
                  </a:cubicBezTo>
                  <a:cubicBezTo>
                    <a:pt x="696" y="271"/>
                    <a:pt x="705" y="267"/>
                    <a:pt x="718" y="262"/>
                  </a:cubicBezTo>
                  <a:close/>
                  <a:moveTo>
                    <a:pt x="721" y="0"/>
                  </a:moveTo>
                  <a:cubicBezTo>
                    <a:pt x="651" y="0"/>
                    <a:pt x="581" y="24"/>
                    <a:pt x="525" y="70"/>
                  </a:cubicBezTo>
                  <a:cubicBezTo>
                    <a:pt x="114" y="402"/>
                    <a:pt x="0" y="2200"/>
                    <a:pt x="136" y="6273"/>
                  </a:cubicBezTo>
                  <a:cubicBezTo>
                    <a:pt x="271" y="10262"/>
                    <a:pt x="3412" y="13403"/>
                    <a:pt x="3443" y="13434"/>
                  </a:cubicBezTo>
                  <a:cubicBezTo>
                    <a:pt x="3469" y="13460"/>
                    <a:pt x="3500" y="13473"/>
                    <a:pt x="3535" y="13473"/>
                  </a:cubicBezTo>
                  <a:cubicBezTo>
                    <a:pt x="3544" y="13473"/>
                    <a:pt x="3557" y="13469"/>
                    <a:pt x="3565" y="13469"/>
                  </a:cubicBezTo>
                  <a:cubicBezTo>
                    <a:pt x="3609" y="13455"/>
                    <a:pt x="3644" y="13425"/>
                    <a:pt x="3662" y="13381"/>
                  </a:cubicBezTo>
                  <a:cubicBezTo>
                    <a:pt x="4900" y="9527"/>
                    <a:pt x="4348" y="7318"/>
                    <a:pt x="2892" y="4597"/>
                  </a:cubicBezTo>
                  <a:cubicBezTo>
                    <a:pt x="2192" y="3289"/>
                    <a:pt x="1829" y="2196"/>
                    <a:pt x="1562" y="1395"/>
                  </a:cubicBezTo>
                  <a:cubicBezTo>
                    <a:pt x="1282" y="555"/>
                    <a:pt x="1129" y="92"/>
                    <a:pt x="792" y="9"/>
                  </a:cubicBezTo>
                  <a:cubicBezTo>
                    <a:pt x="769" y="3"/>
                    <a:pt x="745" y="0"/>
                    <a:pt x="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69953" y="4351467"/>
              <a:ext cx="564148" cy="242349"/>
            </a:xfrm>
            <a:custGeom>
              <a:avLst/>
              <a:gdLst/>
              <a:ahLst/>
              <a:cxnLst/>
              <a:rect l="l" t="t" r="r" b="b"/>
              <a:pathLst>
                <a:path w="10438" h="4484" extrusionOk="0">
                  <a:moveTo>
                    <a:pt x="8854" y="265"/>
                  </a:moveTo>
                  <a:cubicBezTo>
                    <a:pt x="9651" y="265"/>
                    <a:pt x="10065" y="357"/>
                    <a:pt x="10153" y="463"/>
                  </a:cubicBezTo>
                  <a:cubicBezTo>
                    <a:pt x="10157" y="467"/>
                    <a:pt x="10162" y="472"/>
                    <a:pt x="10157" y="489"/>
                  </a:cubicBezTo>
                  <a:cubicBezTo>
                    <a:pt x="9995" y="925"/>
                    <a:pt x="7293" y="4219"/>
                    <a:pt x="2119" y="4219"/>
                  </a:cubicBezTo>
                  <a:cubicBezTo>
                    <a:pt x="1576" y="4219"/>
                    <a:pt x="1005" y="4182"/>
                    <a:pt x="407" y="4103"/>
                  </a:cubicBezTo>
                  <a:cubicBezTo>
                    <a:pt x="962" y="3420"/>
                    <a:pt x="3119" y="949"/>
                    <a:pt x="5556" y="572"/>
                  </a:cubicBezTo>
                  <a:cubicBezTo>
                    <a:pt x="7023" y="346"/>
                    <a:pt x="8107" y="265"/>
                    <a:pt x="8854" y="265"/>
                  </a:cubicBezTo>
                  <a:close/>
                  <a:moveTo>
                    <a:pt x="8876" y="1"/>
                  </a:moveTo>
                  <a:cubicBezTo>
                    <a:pt x="7930" y="1"/>
                    <a:pt x="6679" y="134"/>
                    <a:pt x="5516" y="314"/>
                  </a:cubicBezTo>
                  <a:cubicBezTo>
                    <a:pt x="2585" y="765"/>
                    <a:pt x="162" y="3984"/>
                    <a:pt x="57" y="4124"/>
                  </a:cubicBezTo>
                  <a:cubicBezTo>
                    <a:pt x="0" y="4203"/>
                    <a:pt x="48" y="4317"/>
                    <a:pt x="144" y="4330"/>
                  </a:cubicBezTo>
                  <a:cubicBezTo>
                    <a:pt x="796" y="4431"/>
                    <a:pt x="1457" y="4483"/>
                    <a:pt x="2117" y="4483"/>
                  </a:cubicBezTo>
                  <a:cubicBezTo>
                    <a:pt x="4606" y="4483"/>
                    <a:pt x="6474" y="3744"/>
                    <a:pt x="7686" y="3040"/>
                  </a:cubicBezTo>
                  <a:cubicBezTo>
                    <a:pt x="9444" y="2012"/>
                    <a:pt x="10310" y="822"/>
                    <a:pt x="10402" y="577"/>
                  </a:cubicBezTo>
                  <a:cubicBezTo>
                    <a:pt x="10437" y="481"/>
                    <a:pt x="10420" y="371"/>
                    <a:pt x="10354" y="293"/>
                  </a:cubicBezTo>
                  <a:cubicBezTo>
                    <a:pt x="10182" y="84"/>
                    <a:pt x="9625" y="1"/>
                    <a:pt x="88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-63165" y="4637593"/>
              <a:ext cx="594198" cy="176573"/>
            </a:xfrm>
            <a:custGeom>
              <a:avLst/>
              <a:gdLst/>
              <a:ahLst/>
              <a:cxnLst/>
              <a:rect l="l" t="t" r="r" b="b"/>
              <a:pathLst>
                <a:path w="10994" h="3267" extrusionOk="0">
                  <a:moveTo>
                    <a:pt x="7250" y="260"/>
                  </a:moveTo>
                  <a:cubicBezTo>
                    <a:pt x="7976" y="260"/>
                    <a:pt x="8574" y="344"/>
                    <a:pt x="8985" y="427"/>
                  </a:cubicBezTo>
                  <a:cubicBezTo>
                    <a:pt x="10074" y="646"/>
                    <a:pt x="10665" y="1000"/>
                    <a:pt x="10731" y="1114"/>
                  </a:cubicBezTo>
                  <a:cubicBezTo>
                    <a:pt x="10713" y="1341"/>
                    <a:pt x="10131" y="1569"/>
                    <a:pt x="9462" y="1840"/>
                  </a:cubicBezTo>
                  <a:cubicBezTo>
                    <a:pt x="9029" y="2011"/>
                    <a:pt x="8535" y="2207"/>
                    <a:pt x="8027" y="2461"/>
                  </a:cubicBezTo>
                  <a:cubicBezTo>
                    <a:pt x="7101" y="2924"/>
                    <a:pt x="3930" y="3004"/>
                    <a:pt x="1904" y="3004"/>
                  </a:cubicBezTo>
                  <a:cubicBezTo>
                    <a:pt x="1290" y="3004"/>
                    <a:pt x="782" y="2997"/>
                    <a:pt x="473" y="2990"/>
                  </a:cubicBezTo>
                  <a:cubicBezTo>
                    <a:pt x="2953" y="759"/>
                    <a:pt x="5483" y="260"/>
                    <a:pt x="7250" y="260"/>
                  </a:cubicBezTo>
                  <a:close/>
                  <a:moveTo>
                    <a:pt x="7278" y="0"/>
                  </a:moveTo>
                  <a:cubicBezTo>
                    <a:pt x="5177" y="0"/>
                    <a:pt x="2512" y="690"/>
                    <a:pt x="53" y="3021"/>
                  </a:cubicBezTo>
                  <a:cubicBezTo>
                    <a:pt x="13" y="3056"/>
                    <a:pt x="0" y="3113"/>
                    <a:pt x="22" y="3161"/>
                  </a:cubicBezTo>
                  <a:cubicBezTo>
                    <a:pt x="40" y="3214"/>
                    <a:pt x="88" y="3244"/>
                    <a:pt x="140" y="3249"/>
                  </a:cubicBezTo>
                  <a:cubicBezTo>
                    <a:pt x="223" y="3249"/>
                    <a:pt x="936" y="3266"/>
                    <a:pt x="1912" y="3266"/>
                  </a:cubicBezTo>
                  <a:cubicBezTo>
                    <a:pt x="3964" y="3266"/>
                    <a:pt x="7166" y="3187"/>
                    <a:pt x="8145" y="2697"/>
                  </a:cubicBezTo>
                  <a:cubicBezTo>
                    <a:pt x="8644" y="2448"/>
                    <a:pt x="9130" y="2251"/>
                    <a:pt x="9558" y="2081"/>
                  </a:cubicBezTo>
                  <a:cubicBezTo>
                    <a:pt x="10420" y="1735"/>
                    <a:pt x="10993" y="1508"/>
                    <a:pt x="10993" y="1101"/>
                  </a:cubicBezTo>
                  <a:cubicBezTo>
                    <a:pt x="10993" y="935"/>
                    <a:pt x="10761" y="746"/>
                    <a:pt x="10306" y="550"/>
                  </a:cubicBezTo>
                  <a:cubicBezTo>
                    <a:pt x="9619" y="254"/>
                    <a:pt x="8553" y="0"/>
                    <a:pt x="72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-245466" y="4875995"/>
              <a:ext cx="711211" cy="242673"/>
            </a:xfrm>
            <a:custGeom>
              <a:avLst/>
              <a:gdLst/>
              <a:ahLst/>
              <a:cxnLst/>
              <a:rect l="l" t="t" r="r" b="b"/>
              <a:pathLst>
                <a:path w="13159" h="4490" extrusionOk="0">
                  <a:moveTo>
                    <a:pt x="10785" y="267"/>
                  </a:moveTo>
                  <a:cubicBezTo>
                    <a:pt x="11723" y="267"/>
                    <a:pt x="12431" y="322"/>
                    <a:pt x="12769" y="355"/>
                  </a:cubicBezTo>
                  <a:cubicBezTo>
                    <a:pt x="12459" y="727"/>
                    <a:pt x="11422" y="1729"/>
                    <a:pt x="8312" y="3321"/>
                  </a:cubicBezTo>
                  <a:cubicBezTo>
                    <a:pt x="6991" y="3998"/>
                    <a:pt x="5664" y="4226"/>
                    <a:pt x="4478" y="4226"/>
                  </a:cubicBezTo>
                  <a:cubicBezTo>
                    <a:pt x="2492" y="4226"/>
                    <a:pt x="899" y="3587"/>
                    <a:pt x="381" y="3352"/>
                  </a:cubicBezTo>
                  <a:lnTo>
                    <a:pt x="377" y="3352"/>
                  </a:lnTo>
                  <a:cubicBezTo>
                    <a:pt x="3611" y="710"/>
                    <a:pt x="8125" y="267"/>
                    <a:pt x="10785" y="267"/>
                  </a:cubicBezTo>
                  <a:close/>
                  <a:moveTo>
                    <a:pt x="10740" y="0"/>
                  </a:moveTo>
                  <a:cubicBezTo>
                    <a:pt x="10059" y="0"/>
                    <a:pt x="9263" y="29"/>
                    <a:pt x="8404" y="115"/>
                  </a:cubicBezTo>
                  <a:cubicBezTo>
                    <a:pt x="6011" y="355"/>
                    <a:pt x="2621" y="1099"/>
                    <a:pt x="53" y="3282"/>
                  </a:cubicBezTo>
                  <a:cubicBezTo>
                    <a:pt x="18" y="3308"/>
                    <a:pt x="1" y="3352"/>
                    <a:pt x="5" y="3396"/>
                  </a:cubicBezTo>
                  <a:cubicBezTo>
                    <a:pt x="9" y="3439"/>
                    <a:pt x="36" y="3479"/>
                    <a:pt x="75" y="3496"/>
                  </a:cubicBezTo>
                  <a:cubicBezTo>
                    <a:pt x="106" y="3514"/>
                    <a:pt x="1991" y="4489"/>
                    <a:pt x="4480" y="4489"/>
                  </a:cubicBezTo>
                  <a:cubicBezTo>
                    <a:pt x="4498" y="4489"/>
                    <a:pt x="4516" y="4489"/>
                    <a:pt x="4534" y="4489"/>
                  </a:cubicBezTo>
                  <a:cubicBezTo>
                    <a:pt x="5889" y="4489"/>
                    <a:pt x="7226" y="4166"/>
                    <a:pt x="8430" y="3553"/>
                  </a:cubicBezTo>
                  <a:cubicBezTo>
                    <a:pt x="12555" y="1445"/>
                    <a:pt x="13102" y="351"/>
                    <a:pt x="13124" y="303"/>
                  </a:cubicBezTo>
                  <a:cubicBezTo>
                    <a:pt x="13159" y="224"/>
                    <a:pt x="13111" y="128"/>
                    <a:pt x="13023" y="119"/>
                  </a:cubicBezTo>
                  <a:cubicBezTo>
                    <a:pt x="13009" y="116"/>
                    <a:pt x="12107" y="0"/>
                    <a:pt x="107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229824" y="4162681"/>
              <a:ext cx="291965" cy="133930"/>
            </a:xfrm>
            <a:custGeom>
              <a:avLst/>
              <a:gdLst/>
              <a:ahLst/>
              <a:cxnLst/>
              <a:rect l="l" t="t" r="r" b="b"/>
              <a:pathLst>
                <a:path w="5402" h="2478" extrusionOk="0">
                  <a:moveTo>
                    <a:pt x="5212" y="1"/>
                  </a:moveTo>
                  <a:cubicBezTo>
                    <a:pt x="5193" y="1"/>
                    <a:pt x="5173" y="5"/>
                    <a:pt x="5152" y="15"/>
                  </a:cubicBezTo>
                  <a:lnTo>
                    <a:pt x="130" y="2228"/>
                  </a:lnTo>
                  <a:cubicBezTo>
                    <a:pt x="1" y="2284"/>
                    <a:pt x="42" y="2478"/>
                    <a:pt x="178" y="2478"/>
                  </a:cubicBezTo>
                  <a:cubicBezTo>
                    <a:pt x="180" y="2478"/>
                    <a:pt x="181" y="2478"/>
                    <a:pt x="183" y="2478"/>
                  </a:cubicBezTo>
                  <a:cubicBezTo>
                    <a:pt x="200" y="2478"/>
                    <a:pt x="218" y="2473"/>
                    <a:pt x="235" y="2464"/>
                  </a:cubicBezTo>
                  <a:lnTo>
                    <a:pt x="5257" y="255"/>
                  </a:lnTo>
                  <a:cubicBezTo>
                    <a:pt x="5402" y="194"/>
                    <a:pt x="5338" y="1"/>
                    <a:pt x="5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122811" y="4014105"/>
              <a:ext cx="98258" cy="310881"/>
            </a:xfrm>
            <a:custGeom>
              <a:avLst/>
              <a:gdLst/>
              <a:ahLst/>
              <a:cxnLst/>
              <a:rect l="l" t="t" r="r" b="b"/>
              <a:pathLst>
                <a:path w="1818" h="5752" extrusionOk="0">
                  <a:moveTo>
                    <a:pt x="166" y="1"/>
                  </a:moveTo>
                  <a:cubicBezTo>
                    <a:pt x="84" y="1"/>
                    <a:pt x="0" y="70"/>
                    <a:pt x="37" y="174"/>
                  </a:cubicBezTo>
                  <a:lnTo>
                    <a:pt x="1546" y="5655"/>
                  </a:lnTo>
                  <a:cubicBezTo>
                    <a:pt x="1564" y="5712"/>
                    <a:pt x="1612" y="5751"/>
                    <a:pt x="1673" y="5751"/>
                  </a:cubicBezTo>
                  <a:cubicBezTo>
                    <a:pt x="1686" y="5751"/>
                    <a:pt x="1695" y="5747"/>
                    <a:pt x="1708" y="5747"/>
                  </a:cubicBezTo>
                  <a:cubicBezTo>
                    <a:pt x="1778" y="5725"/>
                    <a:pt x="1817" y="5655"/>
                    <a:pt x="1800" y="5585"/>
                  </a:cubicBezTo>
                  <a:lnTo>
                    <a:pt x="291" y="104"/>
                  </a:lnTo>
                  <a:cubicBezTo>
                    <a:pt x="275" y="32"/>
                    <a:pt x="221" y="1"/>
                    <a:pt x="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76763" y="4475938"/>
              <a:ext cx="325312" cy="103447"/>
            </a:xfrm>
            <a:custGeom>
              <a:avLst/>
              <a:gdLst/>
              <a:ahLst/>
              <a:cxnLst/>
              <a:rect l="l" t="t" r="r" b="b"/>
              <a:pathLst>
                <a:path w="6019" h="1914" extrusionOk="0">
                  <a:moveTo>
                    <a:pt x="5833" y="0"/>
                  </a:moveTo>
                  <a:cubicBezTo>
                    <a:pt x="5821" y="0"/>
                    <a:pt x="5807" y="2"/>
                    <a:pt x="5793" y="6"/>
                  </a:cubicBezTo>
                  <a:lnTo>
                    <a:pt x="137" y="1660"/>
                  </a:lnTo>
                  <a:cubicBezTo>
                    <a:pt x="1" y="1703"/>
                    <a:pt x="27" y="1905"/>
                    <a:pt x="172" y="1913"/>
                  </a:cubicBezTo>
                  <a:cubicBezTo>
                    <a:pt x="185" y="1913"/>
                    <a:pt x="198" y="1909"/>
                    <a:pt x="207" y="1909"/>
                  </a:cubicBezTo>
                  <a:lnTo>
                    <a:pt x="5867" y="260"/>
                  </a:lnTo>
                  <a:cubicBezTo>
                    <a:pt x="6019" y="216"/>
                    <a:pt x="5970" y="0"/>
                    <a:pt x="58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-53707" y="4728176"/>
              <a:ext cx="310611" cy="80044"/>
            </a:xfrm>
            <a:custGeom>
              <a:avLst/>
              <a:gdLst/>
              <a:ahLst/>
              <a:cxnLst/>
              <a:rect l="l" t="t" r="r" b="b"/>
              <a:pathLst>
                <a:path w="5747" h="1481" extrusionOk="0">
                  <a:moveTo>
                    <a:pt x="5565" y="1"/>
                  </a:moveTo>
                  <a:cubicBezTo>
                    <a:pt x="5553" y="1"/>
                    <a:pt x="5539" y="3"/>
                    <a:pt x="5525" y="7"/>
                  </a:cubicBezTo>
                  <a:lnTo>
                    <a:pt x="149" y="1218"/>
                  </a:lnTo>
                  <a:cubicBezTo>
                    <a:pt x="0" y="1258"/>
                    <a:pt x="27" y="1476"/>
                    <a:pt x="180" y="1481"/>
                  </a:cubicBezTo>
                  <a:cubicBezTo>
                    <a:pt x="188" y="1476"/>
                    <a:pt x="197" y="1476"/>
                    <a:pt x="210" y="1476"/>
                  </a:cubicBezTo>
                  <a:lnTo>
                    <a:pt x="5582" y="265"/>
                  </a:lnTo>
                  <a:cubicBezTo>
                    <a:pt x="5747" y="232"/>
                    <a:pt x="5708" y="1"/>
                    <a:pt x="55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293113" y="3885256"/>
              <a:ext cx="145280" cy="269967"/>
            </a:xfrm>
            <a:custGeom>
              <a:avLst/>
              <a:gdLst/>
              <a:ahLst/>
              <a:cxnLst/>
              <a:rect l="l" t="t" r="r" b="b"/>
              <a:pathLst>
                <a:path w="2688" h="4995" extrusionOk="0">
                  <a:moveTo>
                    <a:pt x="2505" y="1"/>
                  </a:moveTo>
                  <a:cubicBezTo>
                    <a:pt x="2467" y="1"/>
                    <a:pt x="2427" y="18"/>
                    <a:pt x="2398" y="60"/>
                  </a:cubicBezTo>
                  <a:cubicBezTo>
                    <a:pt x="2385" y="82"/>
                    <a:pt x="985" y="2182"/>
                    <a:pt x="31" y="4815"/>
                  </a:cubicBezTo>
                  <a:cubicBezTo>
                    <a:pt x="1" y="4903"/>
                    <a:pt x="62" y="4990"/>
                    <a:pt x="154" y="4995"/>
                  </a:cubicBezTo>
                  <a:cubicBezTo>
                    <a:pt x="206" y="4995"/>
                    <a:pt x="259" y="4955"/>
                    <a:pt x="276" y="4903"/>
                  </a:cubicBezTo>
                  <a:cubicBezTo>
                    <a:pt x="1221" y="2300"/>
                    <a:pt x="2603" y="227"/>
                    <a:pt x="2616" y="205"/>
                  </a:cubicBezTo>
                  <a:cubicBezTo>
                    <a:pt x="2688" y="103"/>
                    <a:pt x="2599" y="1"/>
                    <a:pt x="25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271818" y="5114559"/>
              <a:ext cx="193706" cy="198895"/>
            </a:xfrm>
            <a:custGeom>
              <a:avLst/>
              <a:gdLst/>
              <a:ahLst/>
              <a:cxnLst/>
              <a:rect l="l" t="t" r="r" b="b"/>
              <a:pathLst>
                <a:path w="3584" h="3680" extrusionOk="0">
                  <a:moveTo>
                    <a:pt x="1899" y="1"/>
                  </a:moveTo>
                  <a:cubicBezTo>
                    <a:pt x="1" y="3024"/>
                    <a:pt x="2604" y="3680"/>
                    <a:pt x="2604" y="3680"/>
                  </a:cubicBezTo>
                  <a:cubicBezTo>
                    <a:pt x="3583" y="1296"/>
                    <a:pt x="1899" y="1"/>
                    <a:pt x="1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612260" y="5210817"/>
              <a:ext cx="192517" cy="125552"/>
            </a:xfrm>
            <a:custGeom>
              <a:avLst/>
              <a:gdLst/>
              <a:ahLst/>
              <a:cxnLst/>
              <a:rect l="l" t="t" r="r" b="b"/>
              <a:pathLst>
                <a:path w="3562" h="2323" extrusionOk="0">
                  <a:moveTo>
                    <a:pt x="2269" y="1"/>
                  </a:moveTo>
                  <a:cubicBezTo>
                    <a:pt x="1399" y="1"/>
                    <a:pt x="349" y="300"/>
                    <a:pt x="1" y="1636"/>
                  </a:cubicBezTo>
                  <a:cubicBezTo>
                    <a:pt x="1" y="1636"/>
                    <a:pt x="533" y="2322"/>
                    <a:pt x="1312" y="2322"/>
                  </a:cubicBezTo>
                  <a:cubicBezTo>
                    <a:pt x="1949" y="2322"/>
                    <a:pt x="2751" y="1864"/>
                    <a:pt x="3562" y="197"/>
                  </a:cubicBezTo>
                  <a:cubicBezTo>
                    <a:pt x="3562" y="197"/>
                    <a:pt x="2975" y="1"/>
                    <a:pt x="2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464766" y="4830379"/>
              <a:ext cx="239917" cy="231323"/>
            </a:xfrm>
            <a:custGeom>
              <a:avLst/>
              <a:gdLst/>
              <a:ahLst/>
              <a:cxnLst/>
              <a:rect l="l" t="t" r="r" b="b"/>
              <a:pathLst>
                <a:path w="4439" h="4280" extrusionOk="0">
                  <a:moveTo>
                    <a:pt x="1999" y="1"/>
                  </a:moveTo>
                  <a:lnTo>
                    <a:pt x="1999" y="1"/>
                  </a:lnTo>
                  <a:cubicBezTo>
                    <a:pt x="1999" y="1"/>
                    <a:pt x="1999" y="1"/>
                    <a:pt x="1999" y="1"/>
                  </a:cubicBezTo>
                  <a:lnTo>
                    <a:pt x="1999" y="1"/>
                  </a:lnTo>
                  <a:cubicBezTo>
                    <a:pt x="1999" y="1"/>
                    <a:pt x="1999" y="1"/>
                    <a:pt x="1999" y="1"/>
                  </a:cubicBezTo>
                  <a:close/>
                  <a:moveTo>
                    <a:pt x="1999" y="1"/>
                  </a:moveTo>
                  <a:cubicBezTo>
                    <a:pt x="0" y="3072"/>
                    <a:pt x="2800" y="4279"/>
                    <a:pt x="2800" y="4279"/>
                  </a:cubicBezTo>
                  <a:cubicBezTo>
                    <a:pt x="4438" y="1474"/>
                    <a:pt x="2001" y="5"/>
                    <a:pt x="19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816288" y="4796978"/>
              <a:ext cx="178087" cy="110527"/>
            </a:xfrm>
            <a:custGeom>
              <a:avLst/>
              <a:gdLst/>
              <a:ahLst/>
              <a:cxnLst/>
              <a:rect l="l" t="t" r="r" b="b"/>
              <a:pathLst>
                <a:path w="3295" h="2045" extrusionOk="0">
                  <a:moveTo>
                    <a:pt x="2304" y="1"/>
                  </a:moveTo>
                  <a:cubicBezTo>
                    <a:pt x="1609" y="1"/>
                    <a:pt x="686" y="324"/>
                    <a:pt x="1" y="1752"/>
                  </a:cubicBezTo>
                  <a:cubicBezTo>
                    <a:pt x="1" y="1752"/>
                    <a:pt x="490" y="2045"/>
                    <a:pt x="1126" y="2045"/>
                  </a:cubicBezTo>
                  <a:cubicBezTo>
                    <a:pt x="1823" y="2045"/>
                    <a:pt x="2696" y="1693"/>
                    <a:pt x="3295" y="221"/>
                  </a:cubicBezTo>
                  <a:cubicBezTo>
                    <a:pt x="3295" y="221"/>
                    <a:pt x="2877" y="1"/>
                    <a:pt x="2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673982" y="4509555"/>
              <a:ext cx="214244" cy="181870"/>
            </a:xfrm>
            <a:custGeom>
              <a:avLst/>
              <a:gdLst/>
              <a:ahLst/>
              <a:cxnLst/>
              <a:rect l="l" t="t" r="r" b="b"/>
              <a:pathLst>
                <a:path w="3964" h="3365" extrusionOk="0">
                  <a:moveTo>
                    <a:pt x="1943" y="1"/>
                  </a:moveTo>
                  <a:cubicBezTo>
                    <a:pt x="1943" y="1"/>
                    <a:pt x="1" y="2048"/>
                    <a:pt x="2713" y="3365"/>
                  </a:cubicBezTo>
                  <a:cubicBezTo>
                    <a:pt x="2713" y="3365"/>
                    <a:pt x="3964" y="1637"/>
                    <a:pt x="19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969997" y="4528526"/>
              <a:ext cx="153981" cy="109554"/>
            </a:xfrm>
            <a:custGeom>
              <a:avLst/>
              <a:gdLst/>
              <a:ahLst/>
              <a:cxnLst/>
              <a:rect l="l" t="t" r="r" b="b"/>
              <a:pathLst>
                <a:path w="2849" h="2027" extrusionOk="0">
                  <a:moveTo>
                    <a:pt x="1883" y="1"/>
                  </a:moveTo>
                  <a:cubicBezTo>
                    <a:pt x="178" y="1"/>
                    <a:pt x="0" y="1610"/>
                    <a:pt x="0" y="1610"/>
                  </a:cubicBezTo>
                  <a:cubicBezTo>
                    <a:pt x="423" y="1908"/>
                    <a:pt x="791" y="2027"/>
                    <a:pt x="1109" y="2027"/>
                  </a:cubicBezTo>
                  <a:cubicBezTo>
                    <a:pt x="2373" y="2027"/>
                    <a:pt x="2848" y="144"/>
                    <a:pt x="2848" y="144"/>
                  </a:cubicBezTo>
                  <a:cubicBezTo>
                    <a:pt x="2481" y="44"/>
                    <a:pt x="2162" y="1"/>
                    <a:pt x="1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85302" y="4529661"/>
              <a:ext cx="848924" cy="1338919"/>
            </a:xfrm>
            <a:custGeom>
              <a:avLst/>
              <a:gdLst/>
              <a:ahLst/>
              <a:cxnLst/>
              <a:rect l="l" t="t" r="r" b="b"/>
              <a:pathLst>
                <a:path w="15707" h="24773" extrusionOk="0">
                  <a:moveTo>
                    <a:pt x="15542" y="1"/>
                  </a:moveTo>
                  <a:cubicBezTo>
                    <a:pt x="15487" y="1"/>
                    <a:pt x="15433" y="32"/>
                    <a:pt x="15416" y="106"/>
                  </a:cubicBezTo>
                  <a:cubicBezTo>
                    <a:pt x="15411" y="128"/>
                    <a:pt x="14698" y="2533"/>
                    <a:pt x="12459" y="6728"/>
                  </a:cubicBezTo>
                  <a:cubicBezTo>
                    <a:pt x="10390" y="10604"/>
                    <a:pt x="6566" y="16842"/>
                    <a:pt x="75" y="24554"/>
                  </a:cubicBezTo>
                  <a:cubicBezTo>
                    <a:pt x="0" y="24642"/>
                    <a:pt x="62" y="24773"/>
                    <a:pt x="175" y="24773"/>
                  </a:cubicBezTo>
                  <a:cubicBezTo>
                    <a:pt x="215" y="24773"/>
                    <a:pt x="250" y="24755"/>
                    <a:pt x="276" y="24725"/>
                  </a:cubicBezTo>
                  <a:cubicBezTo>
                    <a:pt x="6785" y="16991"/>
                    <a:pt x="10621" y="10731"/>
                    <a:pt x="12695" y="6842"/>
                  </a:cubicBezTo>
                  <a:cubicBezTo>
                    <a:pt x="14943" y="2625"/>
                    <a:pt x="15661" y="202"/>
                    <a:pt x="15669" y="176"/>
                  </a:cubicBezTo>
                  <a:cubicBezTo>
                    <a:pt x="15706" y="71"/>
                    <a:pt x="15623" y="1"/>
                    <a:pt x="155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842338" y="4543875"/>
              <a:ext cx="231323" cy="185167"/>
            </a:xfrm>
            <a:custGeom>
              <a:avLst/>
              <a:gdLst/>
              <a:ahLst/>
              <a:cxnLst/>
              <a:rect l="l" t="t" r="r" b="b"/>
              <a:pathLst>
                <a:path w="4280" h="3426" extrusionOk="0">
                  <a:moveTo>
                    <a:pt x="4091" y="1"/>
                  </a:moveTo>
                  <a:cubicBezTo>
                    <a:pt x="4068" y="1"/>
                    <a:pt x="4044" y="7"/>
                    <a:pt x="4020" y="22"/>
                  </a:cubicBezTo>
                  <a:cubicBezTo>
                    <a:pt x="3998" y="35"/>
                    <a:pt x="2091" y="1177"/>
                    <a:pt x="83" y="3202"/>
                  </a:cubicBezTo>
                  <a:cubicBezTo>
                    <a:pt x="0" y="3285"/>
                    <a:pt x="57" y="3425"/>
                    <a:pt x="175" y="3425"/>
                  </a:cubicBezTo>
                  <a:cubicBezTo>
                    <a:pt x="210" y="3425"/>
                    <a:pt x="245" y="3412"/>
                    <a:pt x="271" y="3386"/>
                  </a:cubicBezTo>
                  <a:cubicBezTo>
                    <a:pt x="2257" y="1387"/>
                    <a:pt x="4134" y="258"/>
                    <a:pt x="4151" y="249"/>
                  </a:cubicBezTo>
                  <a:cubicBezTo>
                    <a:pt x="4280" y="173"/>
                    <a:pt x="4205" y="1"/>
                    <a:pt x="40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793750" y="4562305"/>
              <a:ext cx="46751" cy="211164"/>
            </a:xfrm>
            <a:custGeom>
              <a:avLst/>
              <a:gdLst/>
              <a:ahLst/>
              <a:cxnLst/>
              <a:rect l="l" t="t" r="r" b="b"/>
              <a:pathLst>
                <a:path w="865" h="3907" extrusionOk="0">
                  <a:moveTo>
                    <a:pt x="165" y="0"/>
                  </a:moveTo>
                  <a:cubicBezTo>
                    <a:pt x="84" y="0"/>
                    <a:pt x="1" y="71"/>
                    <a:pt x="33" y="175"/>
                  </a:cubicBezTo>
                  <a:cubicBezTo>
                    <a:pt x="42" y="193"/>
                    <a:pt x="597" y="1960"/>
                    <a:pt x="444" y="3767"/>
                  </a:cubicBezTo>
                  <a:cubicBezTo>
                    <a:pt x="440" y="3837"/>
                    <a:pt x="492" y="3902"/>
                    <a:pt x="567" y="3907"/>
                  </a:cubicBezTo>
                  <a:lnTo>
                    <a:pt x="575" y="3907"/>
                  </a:lnTo>
                  <a:cubicBezTo>
                    <a:pt x="645" y="3907"/>
                    <a:pt x="702" y="3854"/>
                    <a:pt x="707" y="3789"/>
                  </a:cubicBezTo>
                  <a:cubicBezTo>
                    <a:pt x="864" y="1929"/>
                    <a:pt x="309" y="167"/>
                    <a:pt x="287" y="92"/>
                  </a:cubicBezTo>
                  <a:cubicBezTo>
                    <a:pt x="266" y="28"/>
                    <a:pt x="216" y="0"/>
                    <a:pt x="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720084" y="4811733"/>
              <a:ext cx="210785" cy="163872"/>
            </a:xfrm>
            <a:custGeom>
              <a:avLst/>
              <a:gdLst/>
              <a:ahLst/>
              <a:cxnLst/>
              <a:rect l="l" t="t" r="r" b="b"/>
              <a:pathLst>
                <a:path w="3900" h="3032" extrusionOk="0">
                  <a:moveTo>
                    <a:pt x="3711" y="0"/>
                  </a:moveTo>
                  <a:cubicBezTo>
                    <a:pt x="3689" y="0"/>
                    <a:pt x="3665" y="7"/>
                    <a:pt x="3640" y="22"/>
                  </a:cubicBezTo>
                  <a:cubicBezTo>
                    <a:pt x="3623" y="35"/>
                    <a:pt x="1672" y="1216"/>
                    <a:pt x="84" y="2804"/>
                  </a:cubicBezTo>
                  <a:cubicBezTo>
                    <a:pt x="1" y="2887"/>
                    <a:pt x="62" y="3032"/>
                    <a:pt x="180" y="3032"/>
                  </a:cubicBezTo>
                  <a:cubicBezTo>
                    <a:pt x="211" y="3032"/>
                    <a:pt x="246" y="3014"/>
                    <a:pt x="272" y="2992"/>
                  </a:cubicBezTo>
                  <a:cubicBezTo>
                    <a:pt x="1833" y="1426"/>
                    <a:pt x="3758" y="258"/>
                    <a:pt x="3776" y="245"/>
                  </a:cubicBezTo>
                  <a:cubicBezTo>
                    <a:pt x="3900" y="169"/>
                    <a:pt x="3826" y="0"/>
                    <a:pt x="37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594317" y="4868104"/>
              <a:ext cx="49237" cy="301639"/>
            </a:xfrm>
            <a:custGeom>
              <a:avLst/>
              <a:gdLst/>
              <a:ahLst/>
              <a:cxnLst/>
              <a:rect l="l" t="t" r="r" b="b"/>
              <a:pathLst>
                <a:path w="911" h="5581" extrusionOk="0">
                  <a:moveTo>
                    <a:pt x="143" y="0"/>
                  </a:moveTo>
                  <a:cubicBezTo>
                    <a:pt x="135" y="0"/>
                    <a:pt x="127" y="1"/>
                    <a:pt x="119" y="3"/>
                  </a:cubicBezTo>
                  <a:cubicBezTo>
                    <a:pt x="49" y="16"/>
                    <a:pt x="0" y="82"/>
                    <a:pt x="14" y="156"/>
                  </a:cubicBezTo>
                  <a:cubicBezTo>
                    <a:pt x="18" y="187"/>
                    <a:pt x="643" y="3629"/>
                    <a:pt x="119" y="5414"/>
                  </a:cubicBezTo>
                  <a:cubicBezTo>
                    <a:pt x="97" y="5484"/>
                    <a:pt x="136" y="5554"/>
                    <a:pt x="206" y="5576"/>
                  </a:cubicBezTo>
                  <a:cubicBezTo>
                    <a:pt x="219" y="5580"/>
                    <a:pt x="228" y="5580"/>
                    <a:pt x="241" y="5580"/>
                  </a:cubicBezTo>
                  <a:cubicBezTo>
                    <a:pt x="302" y="5580"/>
                    <a:pt x="350" y="5545"/>
                    <a:pt x="368" y="5488"/>
                  </a:cubicBezTo>
                  <a:cubicBezTo>
                    <a:pt x="910" y="3642"/>
                    <a:pt x="298" y="252"/>
                    <a:pt x="272" y="108"/>
                  </a:cubicBezTo>
                  <a:cubicBezTo>
                    <a:pt x="260" y="42"/>
                    <a:pt x="204" y="0"/>
                    <a:pt x="1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387100" y="5164337"/>
              <a:ext cx="59993" cy="294289"/>
            </a:xfrm>
            <a:custGeom>
              <a:avLst/>
              <a:gdLst/>
              <a:ahLst/>
              <a:cxnLst/>
              <a:rect l="l" t="t" r="r" b="b"/>
              <a:pathLst>
                <a:path w="1110" h="5445" extrusionOk="0">
                  <a:moveTo>
                    <a:pt x="157" y="1"/>
                  </a:moveTo>
                  <a:cubicBezTo>
                    <a:pt x="79" y="1"/>
                    <a:pt x="0" y="66"/>
                    <a:pt x="29" y="165"/>
                  </a:cubicBezTo>
                  <a:cubicBezTo>
                    <a:pt x="37" y="195"/>
                    <a:pt x="838" y="3166"/>
                    <a:pt x="296" y="5283"/>
                  </a:cubicBezTo>
                  <a:cubicBezTo>
                    <a:pt x="274" y="5366"/>
                    <a:pt x="335" y="5445"/>
                    <a:pt x="422" y="5445"/>
                  </a:cubicBezTo>
                  <a:cubicBezTo>
                    <a:pt x="484" y="5445"/>
                    <a:pt x="536" y="5405"/>
                    <a:pt x="549" y="5348"/>
                  </a:cubicBezTo>
                  <a:cubicBezTo>
                    <a:pt x="1109" y="3166"/>
                    <a:pt x="317" y="222"/>
                    <a:pt x="282" y="99"/>
                  </a:cubicBezTo>
                  <a:cubicBezTo>
                    <a:pt x="263" y="30"/>
                    <a:pt x="210" y="1"/>
                    <a:pt x="1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332135" y="5085212"/>
              <a:ext cx="154684" cy="215974"/>
            </a:xfrm>
            <a:custGeom>
              <a:avLst/>
              <a:gdLst/>
              <a:ahLst/>
              <a:cxnLst/>
              <a:rect l="l" t="t" r="r" b="b"/>
              <a:pathLst>
                <a:path w="2862" h="3996" extrusionOk="0">
                  <a:moveTo>
                    <a:pt x="1194" y="338"/>
                  </a:moveTo>
                  <a:cubicBezTo>
                    <a:pt x="1496" y="701"/>
                    <a:pt x="2323" y="1944"/>
                    <a:pt x="1431" y="3698"/>
                  </a:cubicBezTo>
                  <a:cubicBezTo>
                    <a:pt x="1194" y="3580"/>
                    <a:pt x="639" y="3252"/>
                    <a:pt x="464" y="2617"/>
                  </a:cubicBezTo>
                  <a:cubicBezTo>
                    <a:pt x="285" y="1983"/>
                    <a:pt x="530" y="1213"/>
                    <a:pt x="1194" y="338"/>
                  </a:cubicBezTo>
                  <a:close/>
                  <a:moveTo>
                    <a:pt x="1186" y="0"/>
                  </a:moveTo>
                  <a:cubicBezTo>
                    <a:pt x="1148" y="0"/>
                    <a:pt x="1111" y="17"/>
                    <a:pt x="1085" y="50"/>
                  </a:cubicBezTo>
                  <a:cubicBezTo>
                    <a:pt x="293" y="1047"/>
                    <a:pt x="0" y="1935"/>
                    <a:pt x="210" y="2687"/>
                  </a:cubicBezTo>
                  <a:cubicBezTo>
                    <a:pt x="468" y="3619"/>
                    <a:pt x="1404" y="3973"/>
                    <a:pt x="1444" y="3987"/>
                  </a:cubicBezTo>
                  <a:cubicBezTo>
                    <a:pt x="1457" y="3995"/>
                    <a:pt x="1474" y="3995"/>
                    <a:pt x="1488" y="3995"/>
                  </a:cubicBezTo>
                  <a:cubicBezTo>
                    <a:pt x="1536" y="3995"/>
                    <a:pt x="1579" y="3969"/>
                    <a:pt x="1601" y="3930"/>
                  </a:cubicBezTo>
                  <a:cubicBezTo>
                    <a:pt x="2861" y="1602"/>
                    <a:pt x="1295" y="54"/>
                    <a:pt x="1278" y="36"/>
                  </a:cubicBezTo>
                  <a:cubicBezTo>
                    <a:pt x="1251" y="12"/>
                    <a:pt x="1219" y="0"/>
                    <a:pt x="1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4" name="Google Shape;1524;p13"/>
            <p:cNvSpPr/>
            <p:nvPr/>
          </p:nvSpPr>
          <p:spPr>
            <a:xfrm>
              <a:off x="530703" y="4804328"/>
              <a:ext cx="196301" cy="248348"/>
            </a:xfrm>
            <a:custGeom>
              <a:avLst/>
              <a:gdLst/>
              <a:ahLst/>
              <a:cxnLst/>
              <a:rect l="l" t="t" r="r" b="b"/>
              <a:pathLst>
                <a:path w="3632" h="4595" extrusionOk="0">
                  <a:moveTo>
                    <a:pt x="1199" y="317"/>
                  </a:moveTo>
                  <a:cubicBezTo>
                    <a:pt x="1606" y="667"/>
                    <a:pt x="3015" y="2128"/>
                    <a:pt x="1527" y="4284"/>
                  </a:cubicBezTo>
                  <a:cubicBezTo>
                    <a:pt x="1274" y="4114"/>
                    <a:pt x="596" y="3584"/>
                    <a:pt x="425" y="2731"/>
                  </a:cubicBezTo>
                  <a:cubicBezTo>
                    <a:pt x="281" y="1992"/>
                    <a:pt x="539" y="1178"/>
                    <a:pt x="1199" y="317"/>
                  </a:cubicBezTo>
                  <a:close/>
                  <a:moveTo>
                    <a:pt x="1176" y="0"/>
                  </a:moveTo>
                  <a:cubicBezTo>
                    <a:pt x="1139" y="0"/>
                    <a:pt x="1102" y="17"/>
                    <a:pt x="1077" y="50"/>
                  </a:cubicBezTo>
                  <a:cubicBezTo>
                    <a:pt x="303" y="1012"/>
                    <a:pt x="1" y="1935"/>
                    <a:pt x="167" y="2784"/>
                  </a:cubicBezTo>
                  <a:cubicBezTo>
                    <a:pt x="403" y="3961"/>
                    <a:pt x="1457" y="4555"/>
                    <a:pt x="1501" y="4577"/>
                  </a:cubicBezTo>
                  <a:cubicBezTo>
                    <a:pt x="1519" y="4590"/>
                    <a:pt x="1541" y="4595"/>
                    <a:pt x="1567" y="4595"/>
                  </a:cubicBezTo>
                  <a:cubicBezTo>
                    <a:pt x="1606" y="4595"/>
                    <a:pt x="1645" y="4577"/>
                    <a:pt x="1672" y="4542"/>
                  </a:cubicBezTo>
                  <a:cubicBezTo>
                    <a:pt x="3631" y="1830"/>
                    <a:pt x="1282" y="45"/>
                    <a:pt x="1256" y="28"/>
                  </a:cubicBezTo>
                  <a:cubicBezTo>
                    <a:pt x="1232" y="9"/>
                    <a:pt x="1204" y="0"/>
                    <a:pt x="11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5" name="Google Shape;1525;p13"/>
            <p:cNvSpPr/>
            <p:nvPr/>
          </p:nvSpPr>
          <p:spPr>
            <a:xfrm>
              <a:off x="812288" y="4768495"/>
              <a:ext cx="185653" cy="131011"/>
            </a:xfrm>
            <a:custGeom>
              <a:avLst/>
              <a:gdLst/>
              <a:ahLst/>
              <a:cxnLst/>
              <a:rect l="l" t="t" r="r" b="b"/>
              <a:pathLst>
                <a:path w="3435" h="2424" extrusionOk="0">
                  <a:moveTo>
                    <a:pt x="2491" y="263"/>
                  </a:moveTo>
                  <a:cubicBezTo>
                    <a:pt x="2769" y="263"/>
                    <a:pt x="2996" y="315"/>
                    <a:pt x="3124" y="354"/>
                  </a:cubicBezTo>
                  <a:cubicBezTo>
                    <a:pt x="2844" y="1203"/>
                    <a:pt x="2411" y="1758"/>
                    <a:pt x="1842" y="2008"/>
                  </a:cubicBezTo>
                  <a:cubicBezTo>
                    <a:pt x="1587" y="2121"/>
                    <a:pt x="1331" y="2160"/>
                    <a:pt x="1098" y="2160"/>
                  </a:cubicBezTo>
                  <a:cubicBezTo>
                    <a:pt x="756" y="2160"/>
                    <a:pt x="467" y="2075"/>
                    <a:pt x="316" y="2021"/>
                  </a:cubicBezTo>
                  <a:lnTo>
                    <a:pt x="316" y="2016"/>
                  </a:lnTo>
                  <a:cubicBezTo>
                    <a:pt x="635" y="1216"/>
                    <a:pt x="1094" y="682"/>
                    <a:pt x="1672" y="429"/>
                  </a:cubicBezTo>
                  <a:cubicBezTo>
                    <a:pt x="1961" y="303"/>
                    <a:pt x="2246" y="263"/>
                    <a:pt x="2491" y="263"/>
                  </a:cubicBezTo>
                  <a:close/>
                  <a:moveTo>
                    <a:pt x="2490" y="1"/>
                  </a:moveTo>
                  <a:cubicBezTo>
                    <a:pt x="2215" y="1"/>
                    <a:pt x="1897" y="46"/>
                    <a:pt x="1571" y="188"/>
                  </a:cubicBezTo>
                  <a:cubicBezTo>
                    <a:pt x="893" y="481"/>
                    <a:pt x="372" y="1111"/>
                    <a:pt x="22" y="2047"/>
                  </a:cubicBezTo>
                  <a:cubicBezTo>
                    <a:pt x="1" y="2113"/>
                    <a:pt x="27" y="2183"/>
                    <a:pt x="88" y="2213"/>
                  </a:cubicBezTo>
                  <a:cubicBezTo>
                    <a:pt x="407" y="2349"/>
                    <a:pt x="749" y="2423"/>
                    <a:pt x="1094" y="2423"/>
                  </a:cubicBezTo>
                  <a:cubicBezTo>
                    <a:pt x="1387" y="2423"/>
                    <a:pt x="1676" y="2366"/>
                    <a:pt x="1943" y="2253"/>
                  </a:cubicBezTo>
                  <a:cubicBezTo>
                    <a:pt x="2616" y="1955"/>
                    <a:pt x="3111" y="1303"/>
                    <a:pt x="3413" y="310"/>
                  </a:cubicBezTo>
                  <a:cubicBezTo>
                    <a:pt x="3434" y="245"/>
                    <a:pt x="3399" y="175"/>
                    <a:pt x="3338" y="149"/>
                  </a:cubicBezTo>
                  <a:cubicBezTo>
                    <a:pt x="3316" y="140"/>
                    <a:pt x="2970" y="1"/>
                    <a:pt x="24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739973" y="4485018"/>
              <a:ext cx="165547" cy="199111"/>
            </a:xfrm>
            <a:custGeom>
              <a:avLst/>
              <a:gdLst/>
              <a:ahLst/>
              <a:cxnLst/>
              <a:rect l="l" t="t" r="r" b="b"/>
              <a:pathLst>
                <a:path w="3063" h="3684" extrusionOk="0">
                  <a:moveTo>
                    <a:pt x="1032" y="319"/>
                  </a:moveTo>
                  <a:cubicBezTo>
                    <a:pt x="2445" y="1763"/>
                    <a:pt x="1719" y="3036"/>
                    <a:pt x="1479" y="3377"/>
                  </a:cubicBezTo>
                  <a:cubicBezTo>
                    <a:pt x="787" y="2940"/>
                    <a:pt x="411" y="2445"/>
                    <a:pt x="359" y="1898"/>
                  </a:cubicBezTo>
                  <a:cubicBezTo>
                    <a:pt x="289" y="1172"/>
                    <a:pt x="818" y="542"/>
                    <a:pt x="1032" y="319"/>
                  </a:cubicBezTo>
                  <a:close/>
                  <a:moveTo>
                    <a:pt x="1032" y="1"/>
                  </a:moveTo>
                  <a:cubicBezTo>
                    <a:pt x="1001" y="1"/>
                    <a:pt x="970" y="12"/>
                    <a:pt x="945" y="35"/>
                  </a:cubicBezTo>
                  <a:cubicBezTo>
                    <a:pt x="910" y="70"/>
                    <a:pt x="0" y="884"/>
                    <a:pt x="96" y="1920"/>
                  </a:cubicBezTo>
                  <a:cubicBezTo>
                    <a:pt x="158" y="2581"/>
                    <a:pt x="612" y="3167"/>
                    <a:pt x="1444" y="3666"/>
                  </a:cubicBezTo>
                  <a:cubicBezTo>
                    <a:pt x="1461" y="3679"/>
                    <a:pt x="1487" y="3683"/>
                    <a:pt x="1509" y="3683"/>
                  </a:cubicBezTo>
                  <a:cubicBezTo>
                    <a:pt x="1549" y="3683"/>
                    <a:pt x="1584" y="3666"/>
                    <a:pt x="1610" y="3639"/>
                  </a:cubicBezTo>
                  <a:cubicBezTo>
                    <a:pt x="1623" y="3622"/>
                    <a:pt x="3062" y="1907"/>
                    <a:pt x="1124" y="39"/>
                  </a:cubicBezTo>
                  <a:cubicBezTo>
                    <a:pt x="1099" y="14"/>
                    <a:pt x="1066" y="1"/>
                    <a:pt x="10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970916" y="4500097"/>
              <a:ext cx="158954" cy="128903"/>
            </a:xfrm>
            <a:custGeom>
              <a:avLst/>
              <a:gdLst/>
              <a:ahLst/>
              <a:cxnLst/>
              <a:rect l="l" t="t" r="r" b="b"/>
              <a:pathLst>
                <a:path w="2941" h="2385" extrusionOk="0">
                  <a:moveTo>
                    <a:pt x="2156" y="265"/>
                  </a:moveTo>
                  <a:cubicBezTo>
                    <a:pt x="2311" y="265"/>
                    <a:pt x="2475" y="276"/>
                    <a:pt x="2647" y="298"/>
                  </a:cubicBezTo>
                  <a:cubicBezTo>
                    <a:pt x="2573" y="657"/>
                    <a:pt x="2310" y="1668"/>
                    <a:pt x="1628" y="2009"/>
                  </a:cubicBezTo>
                  <a:cubicBezTo>
                    <a:pt x="1477" y="2084"/>
                    <a:pt x="1312" y="2122"/>
                    <a:pt x="1134" y="2122"/>
                  </a:cubicBezTo>
                  <a:cubicBezTo>
                    <a:pt x="871" y="2122"/>
                    <a:pt x="581" y="2040"/>
                    <a:pt x="268" y="1878"/>
                  </a:cubicBezTo>
                  <a:cubicBezTo>
                    <a:pt x="285" y="1668"/>
                    <a:pt x="381" y="1077"/>
                    <a:pt x="849" y="675"/>
                  </a:cubicBezTo>
                  <a:cubicBezTo>
                    <a:pt x="1173" y="402"/>
                    <a:pt x="1610" y="265"/>
                    <a:pt x="2156" y="265"/>
                  </a:cubicBezTo>
                  <a:close/>
                  <a:moveTo>
                    <a:pt x="2155" y="1"/>
                  </a:moveTo>
                  <a:cubicBezTo>
                    <a:pt x="1545" y="1"/>
                    <a:pt x="1050" y="162"/>
                    <a:pt x="679" y="478"/>
                  </a:cubicBezTo>
                  <a:cubicBezTo>
                    <a:pt x="5" y="1051"/>
                    <a:pt x="1" y="1917"/>
                    <a:pt x="1" y="1952"/>
                  </a:cubicBezTo>
                  <a:cubicBezTo>
                    <a:pt x="1" y="2000"/>
                    <a:pt x="23" y="2044"/>
                    <a:pt x="66" y="2070"/>
                  </a:cubicBezTo>
                  <a:cubicBezTo>
                    <a:pt x="451" y="2280"/>
                    <a:pt x="806" y="2385"/>
                    <a:pt x="1134" y="2385"/>
                  </a:cubicBezTo>
                  <a:cubicBezTo>
                    <a:pt x="1344" y="2385"/>
                    <a:pt x="1554" y="2337"/>
                    <a:pt x="1746" y="2245"/>
                  </a:cubicBezTo>
                  <a:cubicBezTo>
                    <a:pt x="2700" y="1768"/>
                    <a:pt x="2923" y="268"/>
                    <a:pt x="2932" y="206"/>
                  </a:cubicBezTo>
                  <a:cubicBezTo>
                    <a:pt x="2940" y="137"/>
                    <a:pt x="2892" y="71"/>
                    <a:pt x="2822" y="58"/>
                  </a:cubicBezTo>
                  <a:cubicBezTo>
                    <a:pt x="2587" y="20"/>
                    <a:pt x="2364" y="1"/>
                    <a:pt x="2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612531" y="5182064"/>
              <a:ext cx="198895" cy="146036"/>
            </a:xfrm>
            <a:custGeom>
              <a:avLst/>
              <a:gdLst/>
              <a:ahLst/>
              <a:cxnLst/>
              <a:rect l="l" t="t" r="r" b="b"/>
              <a:pathLst>
                <a:path w="3680" h="2702" extrusionOk="0">
                  <a:moveTo>
                    <a:pt x="2659" y="266"/>
                  </a:moveTo>
                  <a:cubicBezTo>
                    <a:pt x="2951" y="266"/>
                    <a:pt x="3199" y="295"/>
                    <a:pt x="3347" y="318"/>
                  </a:cubicBezTo>
                  <a:cubicBezTo>
                    <a:pt x="2874" y="1565"/>
                    <a:pt x="2292" y="2273"/>
                    <a:pt x="1623" y="2413"/>
                  </a:cubicBezTo>
                  <a:cubicBezTo>
                    <a:pt x="1537" y="2432"/>
                    <a:pt x="1452" y="2441"/>
                    <a:pt x="1370" y="2441"/>
                  </a:cubicBezTo>
                  <a:cubicBezTo>
                    <a:pt x="843" y="2441"/>
                    <a:pt x="412" y="2096"/>
                    <a:pt x="276" y="1971"/>
                  </a:cubicBezTo>
                  <a:cubicBezTo>
                    <a:pt x="381" y="1403"/>
                    <a:pt x="643" y="970"/>
                    <a:pt x="1059" y="681"/>
                  </a:cubicBezTo>
                  <a:cubicBezTo>
                    <a:pt x="1545" y="349"/>
                    <a:pt x="2166" y="266"/>
                    <a:pt x="2659" y="266"/>
                  </a:cubicBezTo>
                  <a:close/>
                  <a:moveTo>
                    <a:pt x="2660" y="0"/>
                  </a:moveTo>
                  <a:cubicBezTo>
                    <a:pt x="2128" y="0"/>
                    <a:pt x="1454" y="92"/>
                    <a:pt x="910" y="467"/>
                  </a:cubicBezTo>
                  <a:cubicBezTo>
                    <a:pt x="416" y="808"/>
                    <a:pt x="110" y="1324"/>
                    <a:pt x="9" y="2002"/>
                  </a:cubicBezTo>
                  <a:cubicBezTo>
                    <a:pt x="0" y="2041"/>
                    <a:pt x="13" y="2081"/>
                    <a:pt x="44" y="2111"/>
                  </a:cubicBezTo>
                  <a:cubicBezTo>
                    <a:pt x="70" y="2138"/>
                    <a:pt x="621" y="2702"/>
                    <a:pt x="1369" y="2702"/>
                  </a:cubicBezTo>
                  <a:cubicBezTo>
                    <a:pt x="1474" y="2702"/>
                    <a:pt x="1575" y="2693"/>
                    <a:pt x="1676" y="2671"/>
                  </a:cubicBezTo>
                  <a:cubicBezTo>
                    <a:pt x="2467" y="2505"/>
                    <a:pt x="3132" y="1696"/>
                    <a:pt x="3653" y="261"/>
                  </a:cubicBezTo>
                  <a:cubicBezTo>
                    <a:pt x="3679" y="187"/>
                    <a:pt x="3635" y="104"/>
                    <a:pt x="3557" y="86"/>
                  </a:cubicBezTo>
                  <a:cubicBezTo>
                    <a:pt x="3525" y="80"/>
                    <a:pt x="3154" y="0"/>
                    <a:pt x="2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884657" y="4489936"/>
              <a:ext cx="79936" cy="70856"/>
            </a:xfrm>
            <a:custGeom>
              <a:avLst/>
              <a:gdLst/>
              <a:ahLst/>
              <a:cxnLst/>
              <a:rect l="l" t="t" r="r" b="b"/>
              <a:pathLst>
                <a:path w="1479" h="1311" extrusionOk="0">
                  <a:moveTo>
                    <a:pt x="789" y="1"/>
                  </a:moveTo>
                  <a:cubicBezTo>
                    <a:pt x="622" y="1"/>
                    <a:pt x="450" y="63"/>
                    <a:pt x="311" y="189"/>
                  </a:cubicBezTo>
                  <a:cubicBezTo>
                    <a:pt x="35" y="443"/>
                    <a:pt x="0" y="858"/>
                    <a:pt x="236" y="1116"/>
                  </a:cubicBezTo>
                  <a:cubicBezTo>
                    <a:pt x="353" y="1246"/>
                    <a:pt x="516" y="1310"/>
                    <a:pt x="684" y="1310"/>
                  </a:cubicBezTo>
                  <a:cubicBezTo>
                    <a:pt x="851" y="1310"/>
                    <a:pt x="1024" y="1247"/>
                    <a:pt x="1164" y="1121"/>
                  </a:cubicBezTo>
                  <a:cubicBezTo>
                    <a:pt x="1444" y="867"/>
                    <a:pt x="1479" y="451"/>
                    <a:pt x="1242" y="193"/>
                  </a:cubicBezTo>
                  <a:cubicBezTo>
                    <a:pt x="1123" y="65"/>
                    <a:pt x="959" y="1"/>
                    <a:pt x="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793588" y="4776710"/>
              <a:ext cx="44751" cy="41617"/>
            </a:xfrm>
            <a:custGeom>
              <a:avLst/>
              <a:gdLst/>
              <a:ahLst/>
              <a:cxnLst/>
              <a:rect l="l" t="t" r="r" b="b"/>
              <a:pathLst>
                <a:path w="828" h="770" extrusionOk="0">
                  <a:moveTo>
                    <a:pt x="405" y="1"/>
                  </a:moveTo>
                  <a:cubicBezTo>
                    <a:pt x="219" y="1"/>
                    <a:pt x="40" y="137"/>
                    <a:pt x="23" y="355"/>
                  </a:cubicBezTo>
                  <a:cubicBezTo>
                    <a:pt x="1" y="596"/>
                    <a:pt x="196" y="770"/>
                    <a:pt x="405" y="770"/>
                  </a:cubicBezTo>
                  <a:cubicBezTo>
                    <a:pt x="485" y="770"/>
                    <a:pt x="567" y="745"/>
                    <a:pt x="640" y="688"/>
                  </a:cubicBezTo>
                  <a:cubicBezTo>
                    <a:pt x="806" y="543"/>
                    <a:pt x="828" y="294"/>
                    <a:pt x="688" y="128"/>
                  </a:cubicBezTo>
                  <a:cubicBezTo>
                    <a:pt x="608" y="40"/>
                    <a:pt x="506" y="1"/>
                    <a:pt x="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758349" y="4841945"/>
              <a:ext cx="44319" cy="41292"/>
            </a:xfrm>
            <a:custGeom>
              <a:avLst/>
              <a:gdLst/>
              <a:ahLst/>
              <a:cxnLst/>
              <a:rect l="l" t="t" r="r" b="b"/>
              <a:pathLst>
                <a:path w="820" h="764" extrusionOk="0">
                  <a:moveTo>
                    <a:pt x="400" y="1"/>
                  </a:moveTo>
                  <a:cubicBezTo>
                    <a:pt x="217" y="1"/>
                    <a:pt x="40" y="136"/>
                    <a:pt x="23" y="351"/>
                  </a:cubicBezTo>
                  <a:cubicBezTo>
                    <a:pt x="1" y="590"/>
                    <a:pt x="196" y="763"/>
                    <a:pt x="405" y="763"/>
                  </a:cubicBezTo>
                  <a:cubicBezTo>
                    <a:pt x="483" y="763"/>
                    <a:pt x="564" y="739"/>
                    <a:pt x="636" y="684"/>
                  </a:cubicBezTo>
                  <a:cubicBezTo>
                    <a:pt x="802" y="539"/>
                    <a:pt x="819" y="294"/>
                    <a:pt x="679" y="128"/>
                  </a:cubicBezTo>
                  <a:cubicBezTo>
                    <a:pt x="601" y="40"/>
                    <a:pt x="500" y="1"/>
                    <a:pt x="4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561456" y="5177848"/>
              <a:ext cx="51615" cy="46103"/>
            </a:xfrm>
            <a:custGeom>
              <a:avLst/>
              <a:gdLst/>
              <a:ahLst/>
              <a:cxnLst/>
              <a:rect l="l" t="t" r="r" b="b"/>
              <a:pathLst>
                <a:path w="955" h="853" extrusionOk="0">
                  <a:moveTo>
                    <a:pt x="511" y="1"/>
                  </a:moveTo>
                  <a:cubicBezTo>
                    <a:pt x="402" y="1"/>
                    <a:pt x="291" y="42"/>
                    <a:pt x="202" y="125"/>
                  </a:cubicBezTo>
                  <a:cubicBezTo>
                    <a:pt x="22" y="287"/>
                    <a:pt x="0" y="558"/>
                    <a:pt x="154" y="724"/>
                  </a:cubicBezTo>
                  <a:cubicBezTo>
                    <a:pt x="228" y="810"/>
                    <a:pt x="334" y="853"/>
                    <a:pt x="444" y="853"/>
                  </a:cubicBezTo>
                  <a:cubicBezTo>
                    <a:pt x="553" y="853"/>
                    <a:pt x="666" y="811"/>
                    <a:pt x="757" y="728"/>
                  </a:cubicBezTo>
                  <a:cubicBezTo>
                    <a:pt x="937" y="562"/>
                    <a:pt x="954" y="295"/>
                    <a:pt x="805" y="129"/>
                  </a:cubicBezTo>
                  <a:cubicBezTo>
                    <a:pt x="728" y="43"/>
                    <a:pt x="621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33" name="Google Shape;1533;p13"/>
            <p:cNvGrpSpPr/>
            <p:nvPr/>
          </p:nvGrpSpPr>
          <p:grpSpPr>
            <a:xfrm>
              <a:off x="1075507" y="4534394"/>
              <a:ext cx="1472454" cy="1441378"/>
              <a:chOff x="2299395" y="5096207"/>
              <a:chExt cx="1472454" cy="1441378"/>
            </a:xfrm>
          </p:grpSpPr>
          <p:sp>
            <p:nvSpPr>
              <p:cNvPr id="1534" name="Google Shape;1534;p13"/>
              <p:cNvSpPr/>
              <p:nvPr/>
            </p:nvSpPr>
            <p:spPr>
              <a:xfrm>
                <a:off x="2572255" y="5382977"/>
                <a:ext cx="983256" cy="839255"/>
              </a:xfrm>
              <a:custGeom>
                <a:avLst/>
                <a:gdLst/>
                <a:ahLst/>
                <a:cxnLst/>
                <a:rect l="l" t="t" r="r" b="b"/>
                <a:pathLst>
                  <a:path w="10321" h="8809" extrusionOk="0">
                    <a:moveTo>
                      <a:pt x="5316" y="1"/>
                    </a:moveTo>
                    <a:cubicBezTo>
                      <a:pt x="4194" y="1"/>
                      <a:pt x="2126" y="418"/>
                      <a:pt x="1152" y="3286"/>
                    </a:cubicBezTo>
                    <a:cubicBezTo>
                      <a:pt x="1" y="6667"/>
                      <a:pt x="1892" y="8808"/>
                      <a:pt x="4584" y="8808"/>
                    </a:cubicBezTo>
                    <a:cubicBezTo>
                      <a:pt x="5113" y="8808"/>
                      <a:pt x="5674" y="8726"/>
                      <a:pt x="6248" y="8553"/>
                    </a:cubicBezTo>
                    <a:cubicBezTo>
                      <a:pt x="9743" y="7499"/>
                      <a:pt x="10321" y="1401"/>
                      <a:pt x="6078" y="71"/>
                    </a:cubicBezTo>
                    <a:cubicBezTo>
                      <a:pt x="6078" y="71"/>
                      <a:pt x="5777" y="1"/>
                      <a:pt x="53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5" name="Google Shape;1535;p13"/>
              <p:cNvSpPr/>
              <p:nvPr/>
            </p:nvSpPr>
            <p:spPr>
              <a:xfrm>
                <a:off x="2689916" y="5470532"/>
                <a:ext cx="683925" cy="703969"/>
              </a:xfrm>
              <a:custGeom>
                <a:avLst/>
                <a:gdLst/>
                <a:ahLst/>
                <a:cxnLst/>
                <a:rect l="l" t="t" r="r" b="b"/>
                <a:pathLst>
                  <a:path w="7179" h="7389" extrusionOk="0">
                    <a:moveTo>
                      <a:pt x="4043" y="166"/>
                    </a:moveTo>
                    <a:cubicBezTo>
                      <a:pt x="4235" y="166"/>
                      <a:pt x="4427" y="188"/>
                      <a:pt x="4615" y="228"/>
                    </a:cubicBezTo>
                    <a:cubicBezTo>
                      <a:pt x="6382" y="784"/>
                      <a:pt x="7004" y="2337"/>
                      <a:pt x="6999" y="3609"/>
                    </a:cubicBezTo>
                    <a:cubicBezTo>
                      <a:pt x="6991" y="5211"/>
                      <a:pt x="6063" y="6610"/>
                      <a:pt x="4751" y="7004"/>
                    </a:cubicBezTo>
                    <a:cubicBezTo>
                      <a:pt x="4288" y="7143"/>
                      <a:pt x="3834" y="7211"/>
                      <a:pt x="3404" y="7211"/>
                    </a:cubicBezTo>
                    <a:cubicBezTo>
                      <a:pt x="2506" y="7211"/>
                      <a:pt x="1711" y="6913"/>
                      <a:pt x="1155" y="6339"/>
                    </a:cubicBezTo>
                    <a:cubicBezTo>
                      <a:pt x="359" y="5512"/>
                      <a:pt x="193" y="4257"/>
                      <a:pt x="683" y="2805"/>
                    </a:cubicBezTo>
                    <a:cubicBezTo>
                      <a:pt x="1461" y="508"/>
                      <a:pt x="3089" y="167"/>
                      <a:pt x="3990" y="167"/>
                    </a:cubicBezTo>
                    <a:cubicBezTo>
                      <a:pt x="4007" y="166"/>
                      <a:pt x="4025" y="166"/>
                      <a:pt x="4043" y="166"/>
                    </a:cubicBezTo>
                    <a:close/>
                    <a:moveTo>
                      <a:pt x="4033" y="1"/>
                    </a:moveTo>
                    <a:cubicBezTo>
                      <a:pt x="3091" y="1"/>
                      <a:pt x="1335" y="347"/>
                      <a:pt x="516" y="2748"/>
                    </a:cubicBezTo>
                    <a:cubicBezTo>
                      <a:pt x="0" y="4266"/>
                      <a:pt x="184" y="5587"/>
                      <a:pt x="1033" y="6462"/>
                    </a:cubicBezTo>
                    <a:cubicBezTo>
                      <a:pt x="1619" y="7070"/>
                      <a:pt x="2459" y="7389"/>
                      <a:pt x="3404" y="7389"/>
                    </a:cubicBezTo>
                    <a:cubicBezTo>
                      <a:pt x="3880" y="7385"/>
                      <a:pt x="4348" y="7310"/>
                      <a:pt x="4803" y="7170"/>
                    </a:cubicBezTo>
                    <a:cubicBezTo>
                      <a:pt x="6190" y="6755"/>
                      <a:pt x="7165" y="5289"/>
                      <a:pt x="7174" y="3605"/>
                    </a:cubicBezTo>
                    <a:cubicBezTo>
                      <a:pt x="7179" y="2275"/>
                      <a:pt x="6527" y="639"/>
                      <a:pt x="4663" y="58"/>
                    </a:cubicBezTo>
                    <a:lnTo>
                      <a:pt x="4659" y="58"/>
                    </a:lnTo>
                    <a:cubicBezTo>
                      <a:pt x="4650" y="55"/>
                      <a:pt x="4405" y="1"/>
                      <a:pt x="40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6" name="Google Shape;1536;p13"/>
              <p:cNvSpPr/>
              <p:nvPr/>
            </p:nvSpPr>
            <p:spPr>
              <a:xfrm>
                <a:off x="2299395" y="5096207"/>
                <a:ext cx="1472454" cy="1441378"/>
              </a:xfrm>
              <a:custGeom>
                <a:avLst/>
                <a:gdLst/>
                <a:ahLst/>
                <a:cxnLst/>
                <a:rect l="l" t="t" r="r" b="b"/>
                <a:pathLst>
                  <a:path w="15456" h="15129" extrusionOk="0">
                    <a:moveTo>
                      <a:pt x="7459" y="176"/>
                    </a:moveTo>
                    <a:cubicBezTo>
                      <a:pt x="8544" y="181"/>
                      <a:pt x="9620" y="382"/>
                      <a:pt x="10639" y="767"/>
                    </a:cubicBezTo>
                    <a:lnTo>
                      <a:pt x="10643" y="767"/>
                    </a:lnTo>
                    <a:cubicBezTo>
                      <a:pt x="13570" y="1834"/>
                      <a:pt x="15276" y="4319"/>
                      <a:pt x="15215" y="7407"/>
                    </a:cubicBezTo>
                    <a:cubicBezTo>
                      <a:pt x="15149" y="10662"/>
                      <a:pt x="13097" y="13580"/>
                      <a:pt x="10232" y="14498"/>
                    </a:cubicBezTo>
                    <a:cubicBezTo>
                      <a:pt x="9282" y="14802"/>
                      <a:pt x="8341" y="14952"/>
                      <a:pt x="7442" y="14952"/>
                    </a:cubicBezTo>
                    <a:cubicBezTo>
                      <a:pt x="5522" y="14952"/>
                      <a:pt x="3786" y="14272"/>
                      <a:pt x="2529" y="12967"/>
                    </a:cubicBezTo>
                    <a:cubicBezTo>
                      <a:pt x="613" y="10977"/>
                      <a:pt x="184" y="7985"/>
                      <a:pt x="1357" y="4756"/>
                    </a:cubicBezTo>
                    <a:cubicBezTo>
                      <a:pt x="2083" y="2753"/>
                      <a:pt x="3251" y="1384"/>
                      <a:pt x="4825" y="693"/>
                    </a:cubicBezTo>
                    <a:cubicBezTo>
                      <a:pt x="5709" y="308"/>
                      <a:pt x="6623" y="176"/>
                      <a:pt x="7459" y="176"/>
                    </a:cubicBezTo>
                    <a:close/>
                    <a:moveTo>
                      <a:pt x="7458" y="0"/>
                    </a:moveTo>
                    <a:cubicBezTo>
                      <a:pt x="6601" y="0"/>
                      <a:pt x="5664" y="135"/>
                      <a:pt x="4760" y="531"/>
                    </a:cubicBezTo>
                    <a:cubicBezTo>
                      <a:pt x="3137" y="1244"/>
                      <a:pt x="1934" y="2644"/>
                      <a:pt x="1190" y="4700"/>
                    </a:cubicBezTo>
                    <a:cubicBezTo>
                      <a:pt x="0" y="7993"/>
                      <a:pt x="438" y="11051"/>
                      <a:pt x="2406" y="13090"/>
                    </a:cubicBezTo>
                    <a:cubicBezTo>
                      <a:pt x="3692" y="14428"/>
                      <a:pt x="5473" y="15128"/>
                      <a:pt x="7441" y="15128"/>
                    </a:cubicBezTo>
                    <a:cubicBezTo>
                      <a:pt x="8408" y="15119"/>
                      <a:pt x="9366" y="14962"/>
                      <a:pt x="10285" y="14664"/>
                    </a:cubicBezTo>
                    <a:cubicBezTo>
                      <a:pt x="13224" y="13719"/>
                      <a:pt x="15324" y="10736"/>
                      <a:pt x="15390" y="7407"/>
                    </a:cubicBezTo>
                    <a:cubicBezTo>
                      <a:pt x="15455" y="4240"/>
                      <a:pt x="13705" y="1699"/>
                      <a:pt x="10705" y="596"/>
                    </a:cubicBezTo>
                    <a:cubicBezTo>
                      <a:pt x="10640" y="570"/>
                      <a:pt x="9221" y="0"/>
                      <a:pt x="74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7" name="Google Shape;1537;p13"/>
              <p:cNvSpPr/>
              <p:nvPr/>
            </p:nvSpPr>
            <p:spPr>
              <a:xfrm>
                <a:off x="2826632" y="5606963"/>
                <a:ext cx="418891" cy="430918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4523" extrusionOk="0">
                    <a:moveTo>
                      <a:pt x="2441" y="170"/>
                    </a:moveTo>
                    <a:cubicBezTo>
                      <a:pt x="2563" y="170"/>
                      <a:pt x="2690" y="183"/>
                      <a:pt x="2808" y="205"/>
                    </a:cubicBezTo>
                    <a:cubicBezTo>
                      <a:pt x="3854" y="537"/>
                      <a:pt x="4221" y="1456"/>
                      <a:pt x="4221" y="2208"/>
                    </a:cubicBezTo>
                    <a:cubicBezTo>
                      <a:pt x="4213" y="3162"/>
                      <a:pt x="3666" y="3988"/>
                      <a:pt x="2892" y="4220"/>
                    </a:cubicBezTo>
                    <a:cubicBezTo>
                      <a:pt x="2615" y="4304"/>
                      <a:pt x="2344" y="4345"/>
                      <a:pt x="2088" y="4345"/>
                    </a:cubicBezTo>
                    <a:cubicBezTo>
                      <a:pt x="1555" y="4345"/>
                      <a:pt x="1086" y="4168"/>
                      <a:pt x="761" y="3831"/>
                    </a:cubicBezTo>
                    <a:cubicBezTo>
                      <a:pt x="289" y="3341"/>
                      <a:pt x="188" y="2597"/>
                      <a:pt x="481" y="1736"/>
                    </a:cubicBezTo>
                    <a:cubicBezTo>
                      <a:pt x="945" y="375"/>
                      <a:pt x="1912" y="170"/>
                      <a:pt x="2441" y="170"/>
                    </a:cubicBezTo>
                    <a:close/>
                    <a:moveTo>
                      <a:pt x="2468" y="0"/>
                    </a:moveTo>
                    <a:cubicBezTo>
                      <a:pt x="1891" y="0"/>
                      <a:pt x="814" y="211"/>
                      <a:pt x="315" y="1679"/>
                    </a:cubicBezTo>
                    <a:cubicBezTo>
                      <a:pt x="0" y="2606"/>
                      <a:pt x="114" y="3415"/>
                      <a:pt x="634" y="3953"/>
                    </a:cubicBezTo>
                    <a:cubicBezTo>
                      <a:pt x="993" y="4325"/>
                      <a:pt x="1509" y="4522"/>
                      <a:pt x="2087" y="4522"/>
                    </a:cubicBezTo>
                    <a:cubicBezTo>
                      <a:pt x="2375" y="4518"/>
                      <a:pt x="2664" y="4474"/>
                      <a:pt x="2940" y="4387"/>
                    </a:cubicBezTo>
                    <a:cubicBezTo>
                      <a:pt x="3793" y="4133"/>
                      <a:pt x="4388" y="3236"/>
                      <a:pt x="4392" y="2208"/>
                    </a:cubicBezTo>
                    <a:cubicBezTo>
                      <a:pt x="4396" y="1394"/>
                      <a:pt x="3994" y="393"/>
                      <a:pt x="2857" y="34"/>
                    </a:cubicBezTo>
                    <a:lnTo>
                      <a:pt x="2852" y="34"/>
                    </a:lnTo>
                    <a:cubicBezTo>
                      <a:pt x="2846" y="33"/>
                      <a:pt x="2696" y="0"/>
                      <a:pt x="24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8" name="Google Shape;1538;p13"/>
              <p:cNvSpPr/>
              <p:nvPr/>
            </p:nvSpPr>
            <p:spPr>
              <a:xfrm>
                <a:off x="3055380" y="5163374"/>
                <a:ext cx="83454" cy="217221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280" extrusionOk="0">
                    <a:moveTo>
                      <a:pt x="483" y="0"/>
                    </a:moveTo>
                    <a:cubicBezTo>
                      <a:pt x="280" y="0"/>
                      <a:pt x="105" y="159"/>
                      <a:pt x="97" y="368"/>
                    </a:cubicBezTo>
                    <a:lnTo>
                      <a:pt x="14" y="1877"/>
                    </a:lnTo>
                    <a:cubicBezTo>
                      <a:pt x="1" y="2087"/>
                      <a:pt x="167" y="2271"/>
                      <a:pt x="377" y="2280"/>
                    </a:cubicBezTo>
                    <a:lnTo>
                      <a:pt x="399" y="2280"/>
                    </a:lnTo>
                    <a:cubicBezTo>
                      <a:pt x="604" y="2280"/>
                      <a:pt x="775" y="2122"/>
                      <a:pt x="784" y="1917"/>
                    </a:cubicBezTo>
                    <a:lnTo>
                      <a:pt x="867" y="408"/>
                    </a:lnTo>
                    <a:cubicBezTo>
                      <a:pt x="875" y="193"/>
                      <a:pt x="714" y="14"/>
                      <a:pt x="499" y="1"/>
                    </a:cubicBezTo>
                    <a:cubicBezTo>
                      <a:pt x="494" y="0"/>
                      <a:pt x="488" y="0"/>
                      <a:pt x="4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9" name="Google Shape;1539;p13"/>
              <p:cNvSpPr/>
              <p:nvPr/>
            </p:nvSpPr>
            <p:spPr>
              <a:xfrm>
                <a:off x="3186666" y="5206056"/>
                <a:ext cx="134708" cy="208742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2191" extrusionOk="0">
                    <a:moveTo>
                      <a:pt x="976" y="1"/>
                    </a:moveTo>
                    <a:cubicBezTo>
                      <a:pt x="818" y="1"/>
                      <a:pt x="671" y="96"/>
                      <a:pt x="613" y="253"/>
                    </a:cubicBezTo>
                    <a:lnTo>
                      <a:pt x="92" y="1674"/>
                    </a:lnTo>
                    <a:cubicBezTo>
                      <a:pt x="1" y="1924"/>
                      <a:pt x="189" y="2190"/>
                      <a:pt x="455" y="2190"/>
                    </a:cubicBezTo>
                    <a:cubicBezTo>
                      <a:pt x="617" y="2190"/>
                      <a:pt x="762" y="2090"/>
                      <a:pt x="819" y="1937"/>
                    </a:cubicBezTo>
                    <a:lnTo>
                      <a:pt x="1339" y="519"/>
                    </a:lnTo>
                    <a:cubicBezTo>
                      <a:pt x="1413" y="318"/>
                      <a:pt x="1308" y="100"/>
                      <a:pt x="1112" y="25"/>
                    </a:cubicBezTo>
                    <a:cubicBezTo>
                      <a:pt x="1067" y="9"/>
                      <a:pt x="1021" y="1"/>
                      <a:pt x="9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0" name="Google Shape;1540;p13"/>
              <p:cNvSpPr/>
              <p:nvPr/>
            </p:nvSpPr>
            <p:spPr>
              <a:xfrm>
                <a:off x="3302898" y="5299137"/>
                <a:ext cx="176816" cy="188544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979" extrusionOk="0">
                    <a:moveTo>
                      <a:pt x="1417" y="1"/>
                    </a:moveTo>
                    <a:cubicBezTo>
                      <a:pt x="1301" y="1"/>
                      <a:pt x="1187" y="54"/>
                      <a:pt x="1112" y="155"/>
                    </a:cubicBezTo>
                    <a:lnTo>
                      <a:pt x="198" y="1358"/>
                    </a:lnTo>
                    <a:cubicBezTo>
                      <a:pt x="1" y="1612"/>
                      <a:pt x="185" y="1979"/>
                      <a:pt x="504" y="1979"/>
                    </a:cubicBezTo>
                    <a:cubicBezTo>
                      <a:pt x="626" y="1979"/>
                      <a:pt x="740" y="1922"/>
                      <a:pt x="810" y="1826"/>
                    </a:cubicBezTo>
                    <a:lnTo>
                      <a:pt x="1724" y="623"/>
                    </a:lnTo>
                    <a:cubicBezTo>
                      <a:pt x="1856" y="452"/>
                      <a:pt x="1821" y="207"/>
                      <a:pt x="1650" y="81"/>
                    </a:cubicBezTo>
                    <a:cubicBezTo>
                      <a:pt x="1580" y="27"/>
                      <a:pt x="1498" y="1"/>
                      <a:pt x="14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1" name="Google Shape;1541;p13"/>
              <p:cNvSpPr/>
              <p:nvPr/>
            </p:nvSpPr>
            <p:spPr>
              <a:xfrm>
                <a:off x="3394645" y="5434710"/>
                <a:ext cx="208826" cy="158057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659" extrusionOk="0">
                    <a:moveTo>
                      <a:pt x="1756" y="0"/>
                    </a:moveTo>
                    <a:cubicBezTo>
                      <a:pt x="1677" y="0"/>
                      <a:pt x="1599" y="25"/>
                      <a:pt x="1531" y="75"/>
                    </a:cubicBezTo>
                    <a:lnTo>
                      <a:pt x="302" y="958"/>
                    </a:lnTo>
                    <a:cubicBezTo>
                      <a:pt x="0" y="1177"/>
                      <a:pt x="153" y="1658"/>
                      <a:pt x="530" y="1658"/>
                    </a:cubicBezTo>
                    <a:cubicBezTo>
                      <a:pt x="608" y="1658"/>
                      <a:pt x="687" y="1632"/>
                      <a:pt x="753" y="1584"/>
                    </a:cubicBezTo>
                    <a:lnTo>
                      <a:pt x="1982" y="700"/>
                    </a:lnTo>
                    <a:cubicBezTo>
                      <a:pt x="2153" y="578"/>
                      <a:pt x="2192" y="337"/>
                      <a:pt x="2069" y="162"/>
                    </a:cubicBezTo>
                    <a:cubicBezTo>
                      <a:pt x="1993" y="57"/>
                      <a:pt x="1875" y="0"/>
                      <a:pt x="17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2" name="Google Shape;1542;p13"/>
              <p:cNvSpPr/>
              <p:nvPr/>
            </p:nvSpPr>
            <p:spPr>
              <a:xfrm>
                <a:off x="3452952" y="5601056"/>
                <a:ext cx="228928" cy="119376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253" extrusionOk="0">
                    <a:moveTo>
                      <a:pt x="1971" y="1"/>
                    </a:moveTo>
                    <a:cubicBezTo>
                      <a:pt x="1930" y="1"/>
                      <a:pt x="1888" y="7"/>
                      <a:pt x="1847" y="22"/>
                    </a:cubicBezTo>
                    <a:lnTo>
                      <a:pt x="416" y="498"/>
                    </a:lnTo>
                    <a:cubicBezTo>
                      <a:pt x="1" y="638"/>
                      <a:pt x="101" y="1251"/>
                      <a:pt x="539" y="1251"/>
                    </a:cubicBezTo>
                    <a:cubicBezTo>
                      <a:pt x="546" y="1252"/>
                      <a:pt x="553" y="1252"/>
                      <a:pt x="560" y="1252"/>
                    </a:cubicBezTo>
                    <a:cubicBezTo>
                      <a:pt x="594" y="1252"/>
                      <a:pt x="629" y="1244"/>
                      <a:pt x="661" y="1233"/>
                    </a:cubicBezTo>
                    <a:lnTo>
                      <a:pt x="2092" y="752"/>
                    </a:lnTo>
                    <a:cubicBezTo>
                      <a:pt x="2293" y="682"/>
                      <a:pt x="2402" y="464"/>
                      <a:pt x="2332" y="262"/>
                    </a:cubicBezTo>
                    <a:cubicBezTo>
                      <a:pt x="2280" y="102"/>
                      <a:pt x="2131" y="1"/>
                      <a:pt x="19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3" name="Google Shape;1543;p13"/>
              <p:cNvSpPr/>
              <p:nvPr/>
            </p:nvSpPr>
            <p:spPr>
              <a:xfrm>
                <a:off x="3485439" y="5782264"/>
                <a:ext cx="218925" cy="77647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815" extrusionOk="0">
                    <a:moveTo>
                      <a:pt x="1903" y="1"/>
                    </a:moveTo>
                    <a:cubicBezTo>
                      <a:pt x="1901" y="1"/>
                      <a:pt x="1898" y="1"/>
                      <a:pt x="1895" y="1"/>
                    </a:cubicBezTo>
                    <a:lnTo>
                      <a:pt x="386" y="44"/>
                    </a:lnTo>
                    <a:cubicBezTo>
                      <a:pt x="172" y="49"/>
                      <a:pt x="1" y="224"/>
                      <a:pt x="5" y="434"/>
                    </a:cubicBezTo>
                    <a:cubicBezTo>
                      <a:pt x="10" y="645"/>
                      <a:pt x="180" y="814"/>
                      <a:pt x="387" y="814"/>
                    </a:cubicBezTo>
                    <a:cubicBezTo>
                      <a:pt x="389" y="814"/>
                      <a:pt x="392" y="814"/>
                      <a:pt x="395" y="814"/>
                    </a:cubicBezTo>
                    <a:lnTo>
                      <a:pt x="408" y="814"/>
                    </a:lnTo>
                    <a:lnTo>
                      <a:pt x="1917" y="775"/>
                    </a:lnTo>
                    <a:cubicBezTo>
                      <a:pt x="2131" y="766"/>
                      <a:pt x="2297" y="591"/>
                      <a:pt x="2293" y="377"/>
                    </a:cubicBezTo>
                    <a:cubicBezTo>
                      <a:pt x="2289" y="165"/>
                      <a:pt x="2114" y="1"/>
                      <a:pt x="19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4" name="Google Shape;1544;p13"/>
              <p:cNvSpPr/>
              <p:nvPr/>
            </p:nvSpPr>
            <p:spPr>
              <a:xfrm>
                <a:off x="3460859" y="5925840"/>
                <a:ext cx="229309" cy="111564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1171" extrusionOk="0">
                    <a:moveTo>
                      <a:pt x="427" y="1"/>
                    </a:moveTo>
                    <a:cubicBezTo>
                      <a:pt x="259" y="1"/>
                      <a:pt x="106" y="112"/>
                      <a:pt x="58" y="283"/>
                    </a:cubicBezTo>
                    <a:cubicBezTo>
                      <a:pt x="1" y="484"/>
                      <a:pt x="115" y="694"/>
                      <a:pt x="311" y="755"/>
                    </a:cubicBezTo>
                    <a:lnTo>
                      <a:pt x="1768" y="1158"/>
                    </a:lnTo>
                    <a:cubicBezTo>
                      <a:pt x="1803" y="1166"/>
                      <a:pt x="1838" y="1171"/>
                      <a:pt x="1873" y="1171"/>
                    </a:cubicBezTo>
                    <a:cubicBezTo>
                      <a:pt x="2319" y="1171"/>
                      <a:pt x="2407" y="537"/>
                      <a:pt x="1974" y="414"/>
                    </a:cubicBezTo>
                    <a:lnTo>
                      <a:pt x="517" y="12"/>
                    </a:lnTo>
                    <a:cubicBezTo>
                      <a:pt x="487" y="4"/>
                      <a:pt x="457" y="1"/>
                      <a:pt x="4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5" name="Google Shape;1545;p13"/>
              <p:cNvSpPr/>
              <p:nvPr/>
            </p:nvSpPr>
            <p:spPr>
              <a:xfrm>
                <a:off x="3394645" y="6051314"/>
                <a:ext cx="215114" cy="151579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591" extrusionOk="0">
                    <a:moveTo>
                      <a:pt x="443" y="0"/>
                    </a:moveTo>
                    <a:cubicBezTo>
                      <a:pt x="316" y="0"/>
                      <a:pt x="192" y="62"/>
                      <a:pt x="118" y="177"/>
                    </a:cubicBezTo>
                    <a:cubicBezTo>
                      <a:pt x="0" y="361"/>
                      <a:pt x="57" y="606"/>
                      <a:pt x="245" y="716"/>
                    </a:cubicBezTo>
                    <a:lnTo>
                      <a:pt x="1518" y="1529"/>
                    </a:lnTo>
                    <a:cubicBezTo>
                      <a:pt x="1579" y="1569"/>
                      <a:pt x="1654" y="1590"/>
                      <a:pt x="1728" y="1590"/>
                    </a:cubicBezTo>
                    <a:cubicBezTo>
                      <a:pt x="2113" y="1590"/>
                      <a:pt x="2257" y="1087"/>
                      <a:pt x="1934" y="877"/>
                    </a:cubicBezTo>
                    <a:lnTo>
                      <a:pt x="661" y="68"/>
                    </a:lnTo>
                    <a:cubicBezTo>
                      <a:pt x="594" y="22"/>
                      <a:pt x="518" y="0"/>
                      <a:pt x="4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6" name="Google Shape;1546;p13"/>
              <p:cNvSpPr/>
              <p:nvPr/>
            </p:nvSpPr>
            <p:spPr>
              <a:xfrm>
                <a:off x="3299182" y="6154018"/>
                <a:ext cx="183485" cy="18349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26" extrusionOk="0">
                    <a:moveTo>
                      <a:pt x="433" y="0"/>
                    </a:moveTo>
                    <a:cubicBezTo>
                      <a:pt x="345" y="0"/>
                      <a:pt x="256" y="30"/>
                      <a:pt x="184" y="92"/>
                    </a:cubicBezTo>
                    <a:cubicBezTo>
                      <a:pt x="18" y="232"/>
                      <a:pt x="1" y="482"/>
                      <a:pt x="145" y="644"/>
                    </a:cubicBezTo>
                    <a:lnTo>
                      <a:pt x="1125" y="1790"/>
                    </a:lnTo>
                    <a:cubicBezTo>
                      <a:pt x="1195" y="1877"/>
                      <a:pt x="1304" y="1925"/>
                      <a:pt x="1418" y="1925"/>
                    </a:cubicBezTo>
                    <a:cubicBezTo>
                      <a:pt x="1746" y="1925"/>
                      <a:pt x="1925" y="1540"/>
                      <a:pt x="1711" y="1291"/>
                    </a:cubicBezTo>
                    <a:lnTo>
                      <a:pt x="731" y="141"/>
                    </a:lnTo>
                    <a:cubicBezTo>
                      <a:pt x="656" y="48"/>
                      <a:pt x="545" y="0"/>
                      <a:pt x="4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7" name="Google Shape;1547;p13"/>
              <p:cNvSpPr/>
              <p:nvPr/>
            </p:nvSpPr>
            <p:spPr>
              <a:xfrm>
                <a:off x="3176281" y="6223376"/>
                <a:ext cx="143759" cy="205789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2160" extrusionOk="0">
                    <a:moveTo>
                      <a:pt x="444" y="1"/>
                    </a:moveTo>
                    <a:cubicBezTo>
                      <a:pt x="392" y="1"/>
                      <a:pt x="340" y="11"/>
                      <a:pt x="289" y="34"/>
                    </a:cubicBezTo>
                    <a:cubicBezTo>
                      <a:pt x="92" y="117"/>
                      <a:pt x="0" y="344"/>
                      <a:pt x="88" y="541"/>
                    </a:cubicBezTo>
                    <a:lnTo>
                      <a:pt x="687" y="1928"/>
                    </a:lnTo>
                    <a:cubicBezTo>
                      <a:pt x="747" y="2069"/>
                      <a:pt x="882" y="2160"/>
                      <a:pt x="1031" y="2160"/>
                    </a:cubicBezTo>
                    <a:cubicBezTo>
                      <a:pt x="1034" y="2160"/>
                      <a:pt x="1038" y="2160"/>
                      <a:pt x="1041" y="2160"/>
                    </a:cubicBezTo>
                    <a:cubicBezTo>
                      <a:pt x="1043" y="2160"/>
                      <a:pt x="1046" y="2160"/>
                      <a:pt x="1048" y="2160"/>
                    </a:cubicBezTo>
                    <a:cubicBezTo>
                      <a:pt x="1324" y="2160"/>
                      <a:pt x="1508" y="1878"/>
                      <a:pt x="1396" y="1622"/>
                    </a:cubicBezTo>
                    <a:lnTo>
                      <a:pt x="796" y="235"/>
                    </a:lnTo>
                    <a:cubicBezTo>
                      <a:pt x="735" y="89"/>
                      <a:pt x="593" y="1"/>
                      <a:pt x="4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8" name="Google Shape;1548;p13"/>
              <p:cNvSpPr/>
              <p:nvPr/>
            </p:nvSpPr>
            <p:spPr>
              <a:xfrm>
                <a:off x="3040423" y="6251291"/>
                <a:ext cx="94696" cy="219127"/>
              </a:xfrm>
              <a:custGeom>
                <a:avLst/>
                <a:gdLst/>
                <a:ahLst/>
                <a:cxnLst/>
                <a:rect l="l" t="t" r="r" b="b"/>
                <a:pathLst>
                  <a:path w="994" h="2300" extrusionOk="0">
                    <a:moveTo>
                      <a:pt x="422" y="1"/>
                    </a:moveTo>
                    <a:cubicBezTo>
                      <a:pt x="407" y="1"/>
                      <a:pt x="392" y="1"/>
                      <a:pt x="376" y="3"/>
                    </a:cubicBezTo>
                    <a:cubicBezTo>
                      <a:pt x="153" y="29"/>
                      <a:pt x="0" y="235"/>
                      <a:pt x="39" y="454"/>
                    </a:cubicBezTo>
                    <a:lnTo>
                      <a:pt x="206" y="1959"/>
                    </a:lnTo>
                    <a:cubicBezTo>
                      <a:pt x="228" y="2155"/>
                      <a:pt x="389" y="2300"/>
                      <a:pt x="586" y="2300"/>
                    </a:cubicBezTo>
                    <a:cubicBezTo>
                      <a:pt x="814" y="2300"/>
                      <a:pt x="993" y="2103"/>
                      <a:pt x="971" y="1875"/>
                    </a:cubicBezTo>
                    <a:lnTo>
                      <a:pt x="805" y="371"/>
                    </a:lnTo>
                    <a:cubicBezTo>
                      <a:pt x="797" y="163"/>
                      <a:pt x="625" y="1"/>
                      <a:pt x="4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9" name="Google Shape;1549;p13"/>
              <p:cNvSpPr/>
              <p:nvPr/>
            </p:nvSpPr>
            <p:spPr>
              <a:xfrm>
                <a:off x="2873220" y="6242526"/>
                <a:ext cx="106795" cy="215030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257" extrusionOk="0">
                    <a:moveTo>
                      <a:pt x="703" y="1"/>
                    </a:moveTo>
                    <a:cubicBezTo>
                      <a:pt x="521" y="1"/>
                      <a:pt x="359" y="128"/>
                      <a:pt x="325" y="314"/>
                    </a:cubicBezTo>
                    <a:lnTo>
                      <a:pt x="40" y="1797"/>
                    </a:lnTo>
                    <a:cubicBezTo>
                      <a:pt x="1" y="2007"/>
                      <a:pt x="137" y="2208"/>
                      <a:pt x="347" y="2247"/>
                    </a:cubicBezTo>
                    <a:cubicBezTo>
                      <a:pt x="373" y="2256"/>
                      <a:pt x="395" y="2256"/>
                      <a:pt x="421" y="2256"/>
                    </a:cubicBezTo>
                    <a:cubicBezTo>
                      <a:pt x="605" y="2256"/>
                      <a:pt x="762" y="2125"/>
                      <a:pt x="797" y="1941"/>
                    </a:cubicBezTo>
                    <a:lnTo>
                      <a:pt x="1081" y="458"/>
                    </a:lnTo>
                    <a:cubicBezTo>
                      <a:pt x="1121" y="248"/>
                      <a:pt x="985" y="47"/>
                      <a:pt x="775" y="8"/>
                    </a:cubicBezTo>
                    <a:cubicBezTo>
                      <a:pt x="751" y="3"/>
                      <a:pt x="726" y="1"/>
                      <a:pt x="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0" name="Google Shape;1550;p13"/>
              <p:cNvSpPr/>
              <p:nvPr/>
            </p:nvSpPr>
            <p:spPr>
              <a:xfrm>
                <a:off x="2696585" y="6189459"/>
                <a:ext cx="155477" cy="201787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118" extrusionOk="0">
                    <a:moveTo>
                      <a:pt x="1191" y="0"/>
                    </a:moveTo>
                    <a:cubicBezTo>
                      <a:pt x="1047" y="0"/>
                      <a:pt x="908" y="80"/>
                      <a:pt x="840" y="219"/>
                    </a:cubicBezTo>
                    <a:lnTo>
                      <a:pt x="136" y="1553"/>
                    </a:lnTo>
                    <a:cubicBezTo>
                      <a:pt x="0" y="1811"/>
                      <a:pt x="184" y="2118"/>
                      <a:pt x="477" y="2118"/>
                    </a:cubicBezTo>
                    <a:cubicBezTo>
                      <a:pt x="617" y="2118"/>
                      <a:pt x="748" y="2039"/>
                      <a:pt x="818" y="1912"/>
                    </a:cubicBezTo>
                    <a:lnTo>
                      <a:pt x="1523" y="578"/>
                    </a:lnTo>
                    <a:cubicBezTo>
                      <a:pt x="1632" y="390"/>
                      <a:pt x="1562" y="149"/>
                      <a:pt x="1369" y="44"/>
                    </a:cubicBezTo>
                    <a:cubicBezTo>
                      <a:pt x="1313" y="14"/>
                      <a:pt x="1252" y="0"/>
                      <a:pt x="1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1" name="Google Shape;1551;p13"/>
              <p:cNvSpPr/>
              <p:nvPr/>
            </p:nvSpPr>
            <p:spPr>
              <a:xfrm>
                <a:off x="2548627" y="6102570"/>
                <a:ext cx="190916" cy="175301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1840" extrusionOk="0">
                    <a:moveTo>
                      <a:pt x="1580" y="0"/>
                    </a:moveTo>
                    <a:cubicBezTo>
                      <a:pt x="1481" y="0"/>
                      <a:pt x="1383" y="38"/>
                      <a:pt x="1308" y="112"/>
                    </a:cubicBezTo>
                    <a:lnTo>
                      <a:pt x="241" y="1184"/>
                    </a:lnTo>
                    <a:cubicBezTo>
                      <a:pt x="0" y="1424"/>
                      <a:pt x="175" y="1835"/>
                      <a:pt x="517" y="1840"/>
                    </a:cubicBezTo>
                    <a:cubicBezTo>
                      <a:pt x="617" y="1840"/>
                      <a:pt x="713" y="1800"/>
                      <a:pt x="788" y="1730"/>
                    </a:cubicBezTo>
                    <a:lnTo>
                      <a:pt x="1855" y="659"/>
                    </a:lnTo>
                    <a:cubicBezTo>
                      <a:pt x="2004" y="510"/>
                      <a:pt x="2004" y="265"/>
                      <a:pt x="1855" y="112"/>
                    </a:cubicBezTo>
                    <a:cubicBezTo>
                      <a:pt x="1779" y="38"/>
                      <a:pt x="1679" y="0"/>
                      <a:pt x="15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2" name="Google Shape;1552;p13"/>
              <p:cNvSpPr/>
              <p:nvPr/>
            </p:nvSpPr>
            <p:spPr>
              <a:xfrm>
                <a:off x="2441922" y="5985480"/>
                <a:ext cx="220163" cy="1415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486" extrusionOk="0">
                    <a:moveTo>
                      <a:pt x="1871" y="0"/>
                    </a:moveTo>
                    <a:cubicBezTo>
                      <a:pt x="1810" y="0"/>
                      <a:pt x="1747" y="15"/>
                      <a:pt x="1689" y="46"/>
                    </a:cubicBezTo>
                    <a:lnTo>
                      <a:pt x="355" y="755"/>
                    </a:lnTo>
                    <a:cubicBezTo>
                      <a:pt x="1" y="943"/>
                      <a:pt x="132" y="1485"/>
                      <a:pt x="539" y="1485"/>
                    </a:cubicBezTo>
                    <a:cubicBezTo>
                      <a:pt x="600" y="1485"/>
                      <a:pt x="661" y="1468"/>
                      <a:pt x="718" y="1437"/>
                    </a:cubicBezTo>
                    <a:lnTo>
                      <a:pt x="2052" y="729"/>
                    </a:lnTo>
                    <a:cubicBezTo>
                      <a:pt x="2240" y="628"/>
                      <a:pt x="2310" y="392"/>
                      <a:pt x="2210" y="204"/>
                    </a:cubicBezTo>
                    <a:cubicBezTo>
                      <a:pt x="2140" y="74"/>
                      <a:pt x="2008" y="0"/>
                      <a:pt x="18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3" name="Google Shape;1553;p13"/>
              <p:cNvSpPr/>
              <p:nvPr/>
            </p:nvSpPr>
            <p:spPr>
              <a:xfrm>
                <a:off x="2386188" y="5850670"/>
                <a:ext cx="232929" cy="10137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1064" extrusionOk="0">
                    <a:moveTo>
                      <a:pt x="2023" y="1"/>
                    </a:moveTo>
                    <a:cubicBezTo>
                      <a:pt x="1998" y="1"/>
                      <a:pt x="1972" y="3"/>
                      <a:pt x="1946" y="9"/>
                    </a:cubicBezTo>
                    <a:lnTo>
                      <a:pt x="463" y="298"/>
                    </a:lnTo>
                    <a:cubicBezTo>
                      <a:pt x="1" y="385"/>
                      <a:pt x="65" y="1063"/>
                      <a:pt x="533" y="1063"/>
                    </a:cubicBezTo>
                    <a:cubicBezTo>
                      <a:pt x="534" y="1063"/>
                      <a:pt x="536" y="1063"/>
                      <a:pt x="537" y="1063"/>
                    </a:cubicBezTo>
                    <a:cubicBezTo>
                      <a:pt x="559" y="1063"/>
                      <a:pt x="586" y="1059"/>
                      <a:pt x="612" y="1054"/>
                    </a:cubicBezTo>
                    <a:lnTo>
                      <a:pt x="2095" y="770"/>
                    </a:lnTo>
                    <a:cubicBezTo>
                      <a:pt x="2305" y="731"/>
                      <a:pt x="2445" y="525"/>
                      <a:pt x="2405" y="315"/>
                    </a:cubicBezTo>
                    <a:cubicBezTo>
                      <a:pt x="2367" y="131"/>
                      <a:pt x="2204" y="1"/>
                      <a:pt x="2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4" name="Google Shape;1554;p13"/>
              <p:cNvSpPr/>
              <p:nvPr/>
            </p:nvSpPr>
            <p:spPr>
              <a:xfrm>
                <a:off x="2394000" y="5694518"/>
                <a:ext cx="222259" cy="89556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940" extrusionOk="0">
                    <a:moveTo>
                      <a:pt x="403" y="0"/>
                    </a:moveTo>
                    <a:cubicBezTo>
                      <a:pt x="210" y="0"/>
                      <a:pt x="46" y="146"/>
                      <a:pt x="22" y="344"/>
                    </a:cubicBezTo>
                    <a:cubicBezTo>
                      <a:pt x="0" y="567"/>
                      <a:pt x="171" y="764"/>
                      <a:pt x="394" y="773"/>
                    </a:cubicBezTo>
                    <a:lnTo>
                      <a:pt x="1895" y="930"/>
                    </a:lnTo>
                    <a:cubicBezTo>
                      <a:pt x="1908" y="935"/>
                      <a:pt x="1921" y="935"/>
                      <a:pt x="1938" y="935"/>
                    </a:cubicBezTo>
                    <a:lnTo>
                      <a:pt x="1938" y="939"/>
                    </a:lnTo>
                    <a:cubicBezTo>
                      <a:pt x="2144" y="939"/>
                      <a:pt x="2315" y="777"/>
                      <a:pt x="2323" y="576"/>
                    </a:cubicBezTo>
                    <a:cubicBezTo>
                      <a:pt x="2332" y="370"/>
                      <a:pt x="2183" y="191"/>
                      <a:pt x="1978" y="169"/>
                    </a:cubicBezTo>
                    <a:lnTo>
                      <a:pt x="477" y="7"/>
                    </a:lnTo>
                    <a:cubicBezTo>
                      <a:pt x="452" y="2"/>
                      <a:pt x="427" y="0"/>
                      <a:pt x="4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5" name="Google Shape;1555;p13"/>
              <p:cNvSpPr/>
              <p:nvPr/>
            </p:nvSpPr>
            <p:spPr>
              <a:xfrm>
                <a:off x="2445257" y="5518454"/>
                <a:ext cx="225784" cy="130523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370" extrusionOk="0">
                    <a:moveTo>
                      <a:pt x="445" y="1"/>
                    </a:moveTo>
                    <a:cubicBezTo>
                      <a:pt x="294" y="1"/>
                      <a:pt x="150" y="89"/>
                      <a:pt x="88" y="237"/>
                    </a:cubicBezTo>
                    <a:cubicBezTo>
                      <a:pt x="1" y="429"/>
                      <a:pt x="92" y="657"/>
                      <a:pt x="289" y="744"/>
                    </a:cubicBezTo>
                    <a:lnTo>
                      <a:pt x="1680" y="1335"/>
                    </a:lnTo>
                    <a:cubicBezTo>
                      <a:pt x="1728" y="1357"/>
                      <a:pt x="1777" y="1370"/>
                      <a:pt x="1829" y="1370"/>
                    </a:cubicBezTo>
                    <a:lnTo>
                      <a:pt x="1829" y="1365"/>
                    </a:lnTo>
                    <a:cubicBezTo>
                      <a:pt x="1831" y="1366"/>
                      <a:pt x="1832" y="1366"/>
                      <a:pt x="1834" y="1366"/>
                    </a:cubicBezTo>
                    <a:cubicBezTo>
                      <a:pt x="2254" y="1366"/>
                      <a:pt x="2370" y="787"/>
                      <a:pt x="1982" y="626"/>
                    </a:cubicBezTo>
                    <a:lnTo>
                      <a:pt x="595" y="31"/>
                    </a:lnTo>
                    <a:cubicBezTo>
                      <a:pt x="546" y="11"/>
                      <a:pt x="495" y="1"/>
                      <a:pt x="4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6" name="Google Shape;1556;p13"/>
              <p:cNvSpPr/>
              <p:nvPr/>
            </p:nvSpPr>
            <p:spPr>
              <a:xfrm>
                <a:off x="2547389" y="5365447"/>
                <a:ext cx="201395" cy="166441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1747" extrusionOk="0">
                    <a:moveTo>
                      <a:pt x="434" y="1"/>
                    </a:moveTo>
                    <a:cubicBezTo>
                      <a:pt x="324" y="1"/>
                      <a:pt x="215" y="47"/>
                      <a:pt x="140" y="137"/>
                    </a:cubicBezTo>
                    <a:cubicBezTo>
                      <a:pt x="0" y="299"/>
                      <a:pt x="22" y="544"/>
                      <a:pt x="184" y="679"/>
                    </a:cubicBezTo>
                    <a:lnTo>
                      <a:pt x="1339" y="1659"/>
                    </a:lnTo>
                    <a:cubicBezTo>
                      <a:pt x="1409" y="1716"/>
                      <a:pt x="1496" y="1747"/>
                      <a:pt x="1588" y="1747"/>
                    </a:cubicBezTo>
                    <a:cubicBezTo>
                      <a:pt x="1947" y="1747"/>
                      <a:pt x="2113" y="1300"/>
                      <a:pt x="1837" y="1069"/>
                    </a:cubicBezTo>
                    <a:lnTo>
                      <a:pt x="683" y="93"/>
                    </a:lnTo>
                    <a:cubicBezTo>
                      <a:pt x="610" y="31"/>
                      <a:pt x="522" y="1"/>
                      <a:pt x="4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7" name="Google Shape;1557;p13"/>
              <p:cNvSpPr/>
              <p:nvPr/>
            </p:nvSpPr>
            <p:spPr>
              <a:xfrm>
                <a:off x="2688201" y="5248547"/>
                <a:ext cx="166432" cy="195023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2047" extrusionOk="0">
                    <a:moveTo>
                      <a:pt x="439" y="0"/>
                    </a:moveTo>
                    <a:cubicBezTo>
                      <a:pt x="368" y="0"/>
                      <a:pt x="296" y="20"/>
                      <a:pt x="233" y="60"/>
                    </a:cubicBezTo>
                    <a:cubicBezTo>
                      <a:pt x="49" y="178"/>
                      <a:pt x="1" y="419"/>
                      <a:pt x="119" y="598"/>
                    </a:cubicBezTo>
                    <a:lnTo>
                      <a:pt x="933" y="1871"/>
                    </a:lnTo>
                    <a:cubicBezTo>
                      <a:pt x="1007" y="1981"/>
                      <a:pt x="1129" y="2046"/>
                      <a:pt x="1261" y="2046"/>
                    </a:cubicBezTo>
                    <a:cubicBezTo>
                      <a:pt x="1562" y="2046"/>
                      <a:pt x="1746" y="1709"/>
                      <a:pt x="1584" y="1451"/>
                    </a:cubicBezTo>
                    <a:lnTo>
                      <a:pt x="766" y="183"/>
                    </a:lnTo>
                    <a:cubicBezTo>
                      <a:pt x="693" y="64"/>
                      <a:pt x="567" y="0"/>
                      <a:pt x="4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8" name="Google Shape;1558;p13"/>
              <p:cNvSpPr/>
              <p:nvPr/>
            </p:nvSpPr>
            <p:spPr>
              <a:xfrm>
                <a:off x="2858643" y="5177760"/>
                <a:ext cx="121371" cy="213696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2243" extrusionOk="0">
                    <a:moveTo>
                      <a:pt x="440" y="1"/>
                    </a:moveTo>
                    <a:cubicBezTo>
                      <a:pt x="405" y="1"/>
                      <a:pt x="369" y="6"/>
                      <a:pt x="333" y="16"/>
                    </a:cubicBezTo>
                    <a:cubicBezTo>
                      <a:pt x="119" y="73"/>
                      <a:pt x="1" y="296"/>
                      <a:pt x="67" y="506"/>
                    </a:cubicBezTo>
                    <a:lnTo>
                      <a:pt x="473" y="1958"/>
                    </a:lnTo>
                    <a:cubicBezTo>
                      <a:pt x="521" y="2124"/>
                      <a:pt x="675" y="2243"/>
                      <a:pt x="845" y="2243"/>
                    </a:cubicBezTo>
                    <a:cubicBezTo>
                      <a:pt x="880" y="2243"/>
                      <a:pt x="915" y="2238"/>
                      <a:pt x="950" y="2225"/>
                    </a:cubicBezTo>
                    <a:cubicBezTo>
                      <a:pt x="1156" y="2168"/>
                      <a:pt x="1274" y="1958"/>
                      <a:pt x="1217" y="1753"/>
                    </a:cubicBezTo>
                    <a:lnTo>
                      <a:pt x="810" y="296"/>
                    </a:lnTo>
                    <a:cubicBezTo>
                      <a:pt x="767" y="118"/>
                      <a:pt x="612" y="1"/>
                      <a:pt x="4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59" name="Google Shape;1559;p13"/>
            <p:cNvGrpSpPr/>
            <p:nvPr/>
          </p:nvGrpSpPr>
          <p:grpSpPr>
            <a:xfrm>
              <a:off x="6694386" y="-725075"/>
              <a:ext cx="3044172" cy="2273746"/>
              <a:chOff x="6694386" y="-725075"/>
              <a:chExt cx="3044172" cy="2273746"/>
            </a:xfrm>
          </p:grpSpPr>
          <p:sp>
            <p:nvSpPr>
              <p:cNvPr id="1560" name="Google Shape;1560;p13"/>
              <p:cNvSpPr/>
              <p:nvPr/>
            </p:nvSpPr>
            <p:spPr>
              <a:xfrm>
                <a:off x="7229236" y="-97101"/>
                <a:ext cx="2094773" cy="1006310"/>
              </a:xfrm>
              <a:custGeom>
                <a:avLst/>
                <a:gdLst/>
                <a:ahLst/>
                <a:cxnLst/>
                <a:rect l="l" t="t" r="r" b="b"/>
                <a:pathLst>
                  <a:path w="38758" h="1861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2245" y="8486"/>
                      <a:pt x="7691" y="9768"/>
                    </a:cubicBezTo>
                    <a:cubicBezTo>
                      <a:pt x="8320" y="9916"/>
                      <a:pt x="8934" y="9979"/>
                      <a:pt x="9531" y="9979"/>
                    </a:cubicBezTo>
                    <a:cubicBezTo>
                      <a:pt x="12780" y="9979"/>
                      <a:pt x="15522" y="8125"/>
                      <a:pt x="17393" y="8125"/>
                    </a:cubicBezTo>
                    <a:cubicBezTo>
                      <a:pt x="18152" y="8125"/>
                      <a:pt x="18768" y="8430"/>
                      <a:pt x="19217" y="9287"/>
                    </a:cubicBezTo>
                    <a:cubicBezTo>
                      <a:pt x="20562" y="11854"/>
                      <a:pt x="22746" y="18619"/>
                      <a:pt x="30181" y="18619"/>
                    </a:cubicBezTo>
                    <a:cubicBezTo>
                      <a:pt x="32489" y="18619"/>
                      <a:pt x="35304" y="17966"/>
                      <a:pt x="38757" y="16334"/>
                    </a:cubicBezTo>
                    <a:lnTo>
                      <a:pt x="38757" y="1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561" name="Google Shape;1561;p13"/>
              <p:cNvGrpSpPr/>
              <p:nvPr/>
            </p:nvGrpSpPr>
            <p:grpSpPr>
              <a:xfrm>
                <a:off x="7759545" y="-725075"/>
                <a:ext cx="1784808" cy="1333507"/>
                <a:chOff x="7759545" y="-725075"/>
                <a:chExt cx="1784808" cy="1333507"/>
              </a:xfrm>
            </p:grpSpPr>
            <p:sp>
              <p:nvSpPr>
                <p:cNvPr id="1562" name="Google Shape;1562;p13"/>
                <p:cNvSpPr/>
                <p:nvPr/>
              </p:nvSpPr>
              <p:spPr>
                <a:xfrm>
                  <a:off x="8818488" y="-205412"/>
                  <a:ext cx="266022" cy="249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2" h="4616" extrusionOk="0">
                      <a:moveTo>
                        <a:pt x="2130" y="1"/>
                      </a:moveTo>
                      <a:lnTo>
                        <a:pt x="2130" y="1"/>
                      </a:lnTo>
                      <a:cubicBezTo>
                        <a:pt x="0" y="2402"/>
                        <a:pt x="1439" y="4616"/>
                        <a:pt x="1439" y="4616"/>
                      </a:cubicBezTo>
                      <a:cubicBezTo>
                        <a:pt x="4921" y="1847"/>
                        <a:pt x="2131" y="1"/>
                        <a:pt x="213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63" name="Google Shape;1563;p13"/>
                <p:cNvSpPr/>
                <p:nvPr/>
              </p:nvSpPr>
              <p:spPr>
                <a:xfrm>
                  <a:off x="8434754" y="-349069"/>
                  <a:ext cx="258455" cy="143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2" h="2652" extrusionOk="0">
                      <a:moveTo>
                        <a:pt x="2953" y="0"/>
                      </a:moveTo>
                      <a:cubicBezTo>
                        <a:pt x="2235" y="0"/>
                        <a:pt x="1270" y="410"/>
                        <a:pt x="0" y="1666"/>
                      </a:cubicBezTo>
                      <a:cubicBezTo>
                        <a:pt x="0" y="1666"/>
                        <a:pt x="1272" y="2652"/>
                        <a:pt x="2641" y="2652"/>
                      </a:cubicBezTo>
                      <a:cubicBezTo>
                        <a:pt x="3389" y="2652"/>
                        <a:pt x="4166" y="2357"/>
                        <a:pt x="4782" y="1447"/>
                      </a:cubicBezTo>
                      <a:cubicBezTo>
                        <a:pt x="4782" y="1444"/>
                        <a:pt x="4301" y="0"/>
                        <a:pt x="29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64" name="Google Shape;1564;p13"/>
                <p:cNvSpPr/>
                <p:nvPr/>
              </p:nvSpPr>
              <p:spPr>
                <a:xfrm>
                  <a:off x="8423404" y="6453"/>
                  <a:ext cx="318015" cy="289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4" h="5359" extrusionOk="0">
                      <a:moveTo>
                        <a:pt x="3093" y="0"/>
                      </a:moveTo>
                      <a:lnTo>
                        <a:pt x="3093" y="0"/>
                      </a:lnTo>
                      <a:cubicBezTo>
                        <a:pt x="0" y="2625"/>
                        <a:pt x="2266" y="5359"/>
                        <a:pt x="2266" y="5359"/>
                      </a:cubicBezTo>
                      <a:cubicBezTo>
                        <a:pt x="5884" y="2581"/>
                        <a:pt x="3093" y="0"/>
                        <a:pt x="30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65" name="Google Shape;1565;p13"/>
                <p:cNvSpPr/>
                <p:nvPr/>
              </p:nvSpPr>
              <p:spPr>
                <a:xfrm>
                  <a:off x="8041346" y="72283"/>
                  <a:ext cx="243700" cy="11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9" h="2205" extrusionOk="0">
                      <a:moveTo>
                        <a:pt x="2513" y="1"/>
                      </a:moveTo>
                      <a:cubicBezTo>
                        <a:pt x="1798" y="1"/>
                        <a:pt x="935" y="332"/>
                        <a:pt x="1" y="1385"/>
                      </a:cubicBezTo>
                      <a:cubicBezTo>
                        <a:pt x="1" y="1385"/>
                        <a:pt x="762" y="2205"/>
                        <a:pt x="1953" y="2205"/>
                      </a:cubicBezTo>
                      <a:cubicBezTo>
                        <a:pt x="2672" y="2205"/>
                        <a:pt x="3548" y="1906"/>
                        <a:pt x="4506" y="947"/>
                      </a:cubicBezTo>
                      <a:cubicBezTo>
                        <a:pt x="4509" y="947"/>
                        <a:pt x="3722" y="1"/>
                        <a:pt x="251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66" name="Google Shape;1566;p13"/>
                <p:cNvSpPr/>
                <p:nvPr/>
              </p:nvSpPr>
              <p:spPr>
                <a:xfrm>
                  <a:off x="8079179" y="356787"/>
                  <a:ext cx="260563" cy="231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275" extrusionOk="0">
                      <a:moveTo>
                        <a:pt x="2179" y="1"/>
                      </a:moveTo>
                      <a:cubicBezTo>
                        <a:pt x="2179" y="1"/>
                        <a:pt x="0" y="1515"/>
                        <a:pt x="1693" y="4275"/>
                      </a:cubicBezTo>
                      <a:cubicBezTo>
                        <a:pt x="1693" y="4275"/>
                        <a:pt x="4821" y="2674"/>
                        <a:pt x="21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67" name="Google Shape;1567;p13"/>
                <p:cNvSpPr/>
                <p:nvPr/>
              </p:nvSpPr>
              <p:spPr>
                <a:xfrm>
                  <a:off x="7776299" y="328682"/>
                  <a:ext cx="213812" cy="124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2308" extrusionOk="0">
                      <a:moveTo>
                        <a:pt x="2322" y="1"/>
                      </a:moveTo>
                      <a:cubicBezTo>
                        <a:pt x="1050" y="1"/>
                        <a:pt x="1" y="1580"/>
                        <a:pt x="1" y="1580"/>
                      </a:cubicBezTo>
                      <a:cubicBezTo>
                        <a:pt x="777" y="2115"/>
                        <a:pt x="1429" y="2307"/>
                        <a:pt x="1965" y="2307"/>
                      </a:cubicBezTo>
                      <a:cubicBezTo>
                        <a:pt x="3343" y="2307"/>
                        <a:pt x="3955" y="1033"/>
                        <a:pt x="3955" y="1033"/>
                      </a:cubicBezTo>
                      <a:cubicBezTo>
                        <a:pt x="3412" y="270"/>
                        <a:pt x="2848" y="1"/>
                        <a:pt x="23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68" name="Google Shape;1568;p13"/>
                <p:cNvSpPr/>
                <p:nvPr/>
              </p:nvSpPr>
              <p:spPr>
                <a:xfrm>
                  <a:off x="8001135" y="-725075"/>
                  <a:ext cx="1543218" cy="1227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53" h="22704" extrusionOk="0">
                      <a:moveTo>
                        <a:pt x="28359" y="0"/>
                      </a:moveTo>
                      <a:cubicBezTo>
                        <a:pt x="28335" y="0"/>
                        <a:pt x="28311" y="7"/>
                        <a:pt x="28286" y="23"/>
                      </a:cubicBezTo>
                      <a:cubicBezTo>
                        <a:pt x="17441" y="6422"/>
                        <a:pt x="10346" y="12188"/>
                        <a:pt x="6304" y="15897"/>
                      </a:cubicBezTo>
                      <a:cubicBezTo>
                        <a:pt x="1921" y="19926"/>
                        <a:pt x="80" y="22472"/>
                        <a:pt x="62" y="22498"/>
                      </a:cubicBezTo>
                      <a:cubicBezTo>
                        <a:pt x="1" y="22581"/>
                        <a:pt x="62" y="22704"/>
                        <a:pt x="167" y="22704"/>
                      </a:cubicBezTo>
                      <a:cubicBezTo>
                        <a:pt x="211" y="22704"/>
                        <a:pt x="250" y="22682"/>
                        <a:pt x="276" y="22651"/>
                      </a:cubicBezTo>
                      <a:cubicBezTo>
                        <a:pt x="294" y="22625"/>
                        <a:pt x="2127" y="20092"/>
                        <a:pt x="6492" y="16085"/>
                      </a:cubicBezTo>
                      <a:cubicBezTo>
                        <a:pt x="10521" y="12385"/>
                        <a:pt x="17599" y="6632"/>
                        <a:pt x="28421" y="250"/>
                      </a:cubicBezTo>
                      <a:cubicBezTo>
                        <a:pt x="28553" y="177"/>
                        <a:pt x="28477" y="0"/>
                        <a:pt x="2835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69" name="Google Shape;1569;p13"/>
                <p:cNvSpPr/>
                <p:nvPr/>
              </p:nvSpPr>
              <p:spPr>
                <a:xfrm>
                  <a:off x="7844399" y="301172"/>
                  <a:ext cx="338932" cy="127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2360" extrusionOk="0">
                      <a:moveTo>
                        <a:pt x="6084" y="1"/>
                      </a:moveTo>
                      <a:cubicBezTo>
                        <a:pt x="6065" y="1"/>
                        <a:pt x="6045" y="5"/>
                        <a:pt x="6024" y="15"/>
                      </a:cubicBezTo>
                      <a:cubicBezTo>
                        <a:pt x="2857" y="1542"/>
                        <a:pt x="180" y="2093"/>
                        <a:pt x="154" y="2097"/>
                      </a:cubicBezTo>
                      <a:cubicBezTo>
                        <a:pt x="1" y="2132"/>
                        <a:pt x="23" y="2355"/>
                        <a:pt x="180" y="2360"/>
                      </a:cubicBezTo>
                      <a:cubicBezTo>
                        <a:pt x="189" y="2360"/>
                        <a:pt x="198" y="2360"/>
                        <a:pt x="206" y="2355"/>
                      </a:cubicBezTo>
                      <a:cubicBezTo>
                        <a:pt x="233" y="2351"/>
                        <a:pt x="2940" y="1796"/>
                        <a:pt x="6138" y="251"/>
                      </a:cubicBezTo>
                      <a:cubicBezTo>
                        <a:pt x="6270" y="183"/>
                        <a:pt x="6203" y="1"/>
                        <a:pt x="608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0" name="Google Shape;1570;p13"/>
                <p:cNvSpPr/>
                <p:nvPr/>
              </p:nvSpPr>
              <p:spPr>
                <a:xfrm>
                  <a:off x="8160736" y="259989"/>
                  <a:ext cx="71235" cy="254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" h="4715" extrusionOk="0">
                      <a:moveTo>
                        <a:pt x="1146" y="1"/>
                      </a:moveTo>
                      <a:cubicBezTo>
                        <a:pt x="1101" y="1"/>
                        <a:pt x="1057" y="23"/>
                        <a:pt x="1033" y="77"/>
                      </a:cubicBezTo>
                      <a:cubicBezTo>
                        <a:pt x="84" y="2190"/>
                        <a:pt x="5" y="4557"/>
                        <a:pt x="5" y="4578"/>
                      </a:cubicBezTo>
                      <a:cubicBezTo>
                        <a:pt x="1" y="4653"/>
                        <a:pt x="57" y="4714"/>
                        <a:pt x="132" y="4714"/>
                      </a:cubicBezTo>
                      <a:lnTo>
                        <a:pt x="136" y="4714"/>
                      </a:lnTo>
                      <a:cubicBezTo>
                        <a:pt x="206" y="4714"/>
                        <a:pt x="263" y="4662"/>
                        <a:pt x="267" y="4592"/>
                      </a:cubicBezTo>
                      <a:cubicBezTo>
                        <a:pt x="267" y="4565"/>
                        <a:pt x="346" y="2251"/>
                        <a:pt x="1269" y="187"/>
                      </a:cubicBezTo>
                      <a:cubicBezTo>
                        <a:pt x="1318" y="83"/>
                        <a:pt x="1231" y="1"/>
                        <a:pt x="11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1" name="Google Shape;1571;p13"/>
                <p:cNvSpPr/>
                <p:nvPr/>
              </p:nvSpPr>
              <p:spPr>
                <a:xfrm>
                  <a:off x="8122416" y="61906"/>
                  <a:ext cx="306503" cy="111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1" h="2054" extrusionOk="0">
                      <a:moveTo>
                        <a:pt x="5481" y="1"/>
                      </a:moveTo>
                      <a:cubicBezTo>
                        <a:pt x="5462" y="1"/>
                        <a:pt x="5442" y="5"/>
                        <a:pt x="5421" y="15"/>
                      </a:cubicBezTo>
                      <a:cubicBezTo>
                        <a:pt x="2932" y="1209"/>
                        <a:pt x="185" y="1787"/>
                        <a:pt x="158" y="1796"/>
                      </a:cubicBezTo>
                      <a:cubicBezTo>
                        <a:pt x="1" y="1826"/>
                        <a:pt x="27" y="2054"/>
                        <a:pt x="185" y="2054"/>
                      </a:cubicBezTo>
                      <a:cubicBezTo>
                        <a:pt x="193" y="2054"/>
                        <a:pt x="202" y="2054"/>
                        <a:pt x="211" y="2049"/>
                      </a:cubicBezTo>
                      <a:cubicBezTo>
                        <a:pt x="237" y="2045"/>
                        <a:pt x="3019" y="1459"/>
                        <a:pt x="5534" y="251"/>
                      </a:cubicBezTo>
                      <a:cubicBezTo>
                        <a:pt x="5671" y="187"/>
                        <a:pt x="5604" y="1"/>
                        <a:pt x="548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2" name="Google Shape;1572;p13"/>
                <p:cNvSpPr/>
                <p:nvPr/>
              </p:nvSpPr>
              <p:spPr>
                <a:xfrm>
                  <a:off x="8522202" y="-116180"/>
                  <a:ext cx="130417" cy="354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3" h="6561" extrusionOk="0">
                      <a:moveTo>
                        <a:pt x="2225" y="1"/>
                      </a:moveTo>
                      <a:cubicBezTo>
                        <a:pt x="2186" y="1"/>
                        <a:pt x="2147" y="19"/>
                        <a:pt x="2118" y="64"/>
                      </a:cubicBezTo>
                      <a:cubicBezTo>
                        <a:pt x="718" y="2002"/>
                        <a:pt x="40" y="6232"/>
                        <a:pt x="14" y="6412"/>
                      </a:cubicBezTo>
                      <a:cubicBezTo>
                        <a:pt x="1" y="6482"/>
                        <a:pt x="49" y="6552"/>
                        <a:pt x="123" y="6560"/>
                      </a:cubicBezTo>
                      <a:lnTo>
                        <a:pt x="141" y="6560"/>
                      </a:lnTo>
                      <a:cubicBezTo>
                        <a:pt x="207" y="6560"/>
                        <a:pt x="263" y="6517"/>
                        <a:pt x="272" y="6451"/>
                      </a:cubicBezTo>
                      <a:cubicBezTo>
                        <a:pt x="277" y="6412"/>
                        <a:pt x="968" y="2103"/>
                        <a:pt x="2328" y="218"/>
                      </a:cubicBezTo>
                      <a:cubicBezTo>
                        <a:pt x="2412" y="115"/>
                        <a:pt x="2321" y="1"/>
                        <a:pt x="222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3" name="Google Shape;1573;p13"/>
                <p:cNvSpPr/>
                <p:nvPr/>
              </p:nvSpPr>
              <p:spPr>
                <a:xfrm>
                  <a:off x="8495503" y="-325504"/>
                  <a:ext cx="430867" cy="90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2" h="1668" extrusionOk="0">
                      <a:moveTo>
                        <a:pt x="7787" y="1"/>
                      </a:moveTo>
                      <a:cubicBezTo>
                        <a:pt x="7772" y="1"/>
                        <a:pt x="7756" y="4"/>
                        <a:pt x="7739" y="9"/>
                      </a:cubicBezTo>
                      <a:cubicBezTo>
                        <a:pt x="3895" y="1302"/>
                        <a:pt x="1194" y="1404"/>
                        <a:pt x="420" y="1404"/>
                      </a:cubicBezTo>
                      <a:cubicBezTo>
                        <a:pt x="275" y="1404"/>
                        <a:pt x="197" y="1400"/>
                        <a:pt x="193" y="1400"/>
                      </a:cubicBezTo>
                      <a:cubicBezTo>
                        <a:pt x="189" y="1400"/>
                        <a:pt x="185" y="1400"/>
                        <a:pt x="180" y="1400"/>
                      </a:cubicBezTo>
                      <a:cubicBezTo>
                        <a:pt x="9" y="1400"/>
                        <a:pt x="1" y="1659"/>
                        <a:pt x="176" y="1663"/>
                      </a:cubicBezTo>
                      <a:cubicBezTo>
                        <a:pt x="180" y="1663"/>
                        <a:pt x="263" y="1667"/>
                        <a:pt x="416" y="1667"/>
                      </a:cubicBezTo>
                      <a:cubicBezTo>
                        <a:pt x="1208" y="1667"/>
                        <a:pt x="3946" y="1562"/>
                        <a:pt x="7822" y="259"/>
                      </a:cubicBezTo>
                      <a:cubicBezTo>
                        <a:pt x="7971" y="208"/>
                        <a:pt x="7919" y="1"/>
                        <a:pt x="778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4" name="Google Shape;1574;p13"/>
                <p:cNvSpPr/>
                <p:nvPr/>
              </p:nvSpPr>
              <p:spPr>
                <a:xfrm>
                  <a:off x="8887722" y="-373660"/>
                  <a:ext cx="115824" cy="349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6465" extrusionOk="0">
                      <a:moveTo>
                        <a:pt x="1960" y="1"/>
                      </a:moveTo>
                      <a:cubicBezTo>
                        <a:pt x="1922" y="1"/>
                        <a:pt x="1884" y="18"/>
                        <a:pt x="1855" y="60"/>
                      </a:cubicBezTo>
                      <a:cubicBezTo>
                        <a:pt x="303" y="2388"/>
                        <a:pt x="14" y="6163"/>
                        <a:pt x="5" y="6325"/>
                      </a:cubicBezTo>
                      <a:cubicBezTo>
                        <a:pt x="1" y="6395"/>
                        <a:pt x="53" y="6460"/>
                        <a:pt x="128" y="6465"/>
                      </a:cubicBezTo>
                      <a:lnTo>
                        <a:pt x="136" y="6465"/>
                      </a:lnTo>
                      <a:cubicBezTo>
                        <a:pt x="206" y="6465"/>
                        <a:pt x="263" y="6412"/>
                        <a:pt x="268" y="6342"/>
                      </a:cubicBezTo>
                      <a:cubicBezTo>
                        <a:pt x="268" y="6303"/>
                        <a:pt x="556" y="2475"/>
                        <a:pt x="2074" y="209"/>
                      </a:cubicBezTo>
                      <a:cubicBezTo>
                        <a:pt x="2142" y="104"/>
                        <a:pt x="2053" y="1"/>
                        <a:pt x="196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5" name="Google Shape;1575;p13"/>
                <p:cNvSpPr/>
                <p:nvPr/>
              </p:nvSpPr>
              <p:spPr>
                <a:xfrm>
                  <a:off x="8789843" y="-189684"/>
                  <a:ext cx="193220" cy="258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5" h="4776" extrusionOk="0">
                      <a:moveTo>
                        <a:pt x="2512" y="313"/>
                      </a:moveTo>
                      <a:cubicBezTo>
                        <a:pt x="2730" y="528"/>
                        <a:pt x="3290" y="1171"/>
                        <a:pt x="3238" y="2028"/>
                      </a:cubicBezTo>
                      <a:cubicBezTo>
                        <a:pt x="3181" y="2864"/>
                        <a:pt x="2560" y="3682"/>
                        <a:pt x="1379" y="4452"/>
                      </a:cubicBezTo>
                      <a:cubicBezTo>
                        <a:pt x="1177" y="3935"/>
                        <a:pt x="635" y="2081"/>
                        <a:pt x="2512" y="313"/>
                      </a:cubicBezTo>
                      <a:close/>
                      <a:moveTo>
                        <a:pt x="2510" y="1"/>
                      </a:moveTo>
                      <a:cubicBezTo>
                        <a:pt x="2479" y="1"/>
                        <a:pt x="2448" y="12"/>
                        <a:pt x="2424" y="33"/>
                      </a:cubicBezTo>
                      <a:cubicBezTo>
                        <a:pt x="1" y="2229"/>
                        <a:pt x="1191" y="4679"/>
                        <a:pt x="1204" y="4701"/>
                      </a:cubicBezTo>
                      <a:cubicBezTo>
                        <a:pt x="1221" y="4736"/>
                        <a:pt x="1252" y="4758"/>
                        <a:pt x="1287" y="4771"/>
                      </a:cubicBezTo>
                      <a:cubicBezTo>
                        <a:pt x="1300" y="4771"/>
                        <a:pt x="1309" y="4775"/>
                        <a:pt x="1322" y="4775"/>
                      </a:cubicBezTo>
                      <a:cubicBezTo>
                        <a:pt x="1348" y="4775"/>
                        <a:pt x="1370" y="4767"/>
                        <a:pt x="1392" y="4753"/>
                      </a:cubicBezTo>
                      <a:cubicBezTo>
                        <a:pt x="2726" y="3914"/>
                        <a:pt x="3435" y="2999"/>
                        <a:pt x="3500" y="2041"/>
                      </a:cubicBezTo>
                      <a:cubicBezTo>
                        <a:pt x="3575" y="860"/>
                        <a:pt x="2638" y="64"/>
                        <a:pt x="2599" y="33"/>
                      </a:cubicBezTo>
                      <a:cubicBezTo>
                        <a:pt x="2573" y="12"/>
                        <a:pt x="2541" y="1"/>
                        <a:pt x="251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6" name="Google Shape;1576;p13"/>
                <p:cNvSpPr/>
                <p:nvPr/>
              </p:nvSpPr>
              <p:spPr>
                <a:xfrm>
                  <a:off x="8397137" y="18830"/>
                  <a:ext cx="248294" cy="297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4" h="5511" extrusionOk="0">
                      <a:moveTo>
                        <a:pt x="3448" y="305"/>
                      </a:moveTo>
                      <a:cubicBezTo>
                        <a:pt x="3667" y="594"/>
                        <a:pt x="4288" y="1517"/>
                        <a:pt x="4126" y="2636"/>
                      </a:cubicBezTo>
                      <a:cubicBezTo>
                        <a:pt x="3990" y="3586"/>
                        <a:pt x="3330" y="4447"/>
                        <a:pt x="2171" y="5200"/>
                      </a:cubicBezTo>
                      <a:cubicBezTo>
                        <a:pt x="1860" y="4657"/>
                        <a:pt x="705" y="2282"/>
                        <a:pt x="3444" y="305"/>
                      </a:cubicBezTo>
                      <a:close/>
                      <a:moveTo>
                        <a:pt x="3470" y="0"/>
                      </a:moveTo>
                      <a:cubicBezTo>
                        <a:pt x="3444" y="0"/>
                        <a:pt x="3418" y="8"/>
                        <a:pt x="3395" y="25"/>
                      </a:cubicBezTo>
                      <a:cubicBezTo>
                        <a:pt x="1" y="2378"/>
                        <a:pt x="2000" y="5427"/>
                        <a:pt x="2022" y="5458"/>
                      </a:cubicBezTo>
                      <a:cubicBezTo>
                        <a:pt x="2048" y="5493"/>
                        <a:pt x="2087" y="5510"/>
                        <a:pt x="2131" y="5510"/>
                      </a:cubicBezTo>
                      <a:cubicBezTo>
                        <a:pt x="2157" y="5510"/>
                        <a:pt x="2179" y="5506"/>
                        <a:pt x="2201" y="5493"/>
                      </a:cubicBezTo>
                      <a:cubicBezTo>
                        <a:pt x="3500" y="4684"/>
                        <a:pt x="4235" y="3734"/>
                        <a:pt x="4388" y="2676"/>
                      </a:cubicBezTo>
                      <a:cubicBezTo>
                        <a:pt x="4594" y="1215"/>
                        <a:pt x="3610" y="91"/>
                        <a:pt x="3566" y="42"/>
                      </a:cubicBezTo>
                      <a:cubicBezTo>
                        <a:pt x="3541" y="15"/>
                        <a:pt x="3506" y="0"/>
                        <a:pt x="347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7" name="Google Shape;1577;p13"/>
                <p:cNvSpPr/>
                <p:nvPr/>
              </p:nvSpPr>
              <p:spPr>
                <a:xfrm>
                  <a:off x="8027888" y="85038"/>
                  <a:ext cx="256077" cy="136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8" h="2527" extrusionOk="0">
                      <a:moveTo>
                        <a:pt x="2731" y="263"/>
                      </a:moveTo>
                      <a:cubicBezTo>
                        <a:pt x="3548" y="263"/>
                        <a:pt x="4184" y="724"/>
                        <a:pt x="4410" y="917"/>
                      </a:cubicBezTo>
                      <a:cubicBezTo>
                        <a:pt x="3688" y="1748"/>
                        <a:pt x="2918" y="2199"/>
                        <a:pt x="2113" y="2260"/>
                      </a:cubicBezTo>
                      <a:cubicBezTo>
                        <a:pt x="2051" y="2265"/>
                        <a:pt x="1990" y="2267"/>
                        <a:pt x="1931" y="2267"/>
                      </a:cubicBezTo>
                      <a:cubicBezTo>
                        <a:pt x="1146" y="2267"/>
                        <a:pt x="552" y="1889"/>
                        <a:pt x="328" y="1722"/>
                      </a:cubicBezTo>
                      <a:cubicBezTo>
                        <a:pt x="1019" y="821"/>
                        <a:pt x="1772" y="331"/>
                        <a:pt x="2564" y="270"/>
                      </a:cubicBezTo>
                      <a:cubicBezTo>
                        <a:pt x="2620" y="265"/>
                        <a:pt x="2676" y="263"/>
                        <a:pt x="2731" y="263"/>
                      </a:cubicBezTo>
                      <a:close/>
                      <a:moveTo>
                        <a:pt x="2731" y="0"/>
                      </a:moveTo>
                      <a:cubicBezTo>
                        <a:pt x="2670" y="0"/>
                        <a:pt x="2608" y="3"/>
                        <a:pt x="2546" y="7"/>
                      </a:cubicBezTo>
                      <a:cubicBezTo>
                        <a:pt x="1645" y="77"/>
                        <a:pt x="801" y="633"/>
                        <a:pt x="40" y="1669"/>
                      </a:cubicBezTo>
                      <a:cubicBezTo>
                        <a:pt x="0" y="1722"/>
                        <a:pt x="9" y="1801"/>
                        <a:pt x="57" y="1844"/>
                      </a:cubicBezTo>
                      <a:cubicBezTo>
                        <a:pt x="586" y="2278"/>
                        <a:pt x="1247" y="2518"/>
                        <a:pt x="1929" y="2527"/>
                      </a:cubicBezTo>
                      <a:cubicBezTo>
                        <a:pt x="1995" y="2527"/>
                        <a:pt x="2060" y="2527"/>
                        <a:pt x="2126" y="2522"/>
                      </a:cubicBezTo>
                      <a:cubicBezTo>
                        <a:pt x="3036" y="2457"/>
                        <a:pt x="3902" y="1936"/>
                        <a:pt x="4694" y="987"/>
                      </a:cubicBezTo>
                      <a:cubicBezTo>
                        <a:pt x="4738" y="935"/>
                        <a:pt x="4733" y="856"/>
                        <a:pt x="4685" y="808"/>
                      </a:cubicBezTo>
                      <a:cubicBezTo>
                        <a:pt x="4652" y="775"/>
                        <a:pt x="3862" y="0"/>
                        <a:pt x="273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8" name="Google Shape;1578;p13"/>
                <p:cNvSpPr/>
                <p:nvPr/>
              </p:nvSpPr>
              <p:spPr>
                <a:xfrm>
                  <a:off x="8056965" y="366570"/>
                  <a:ext cx="195111" cy="241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0" h="4475" extrusionOk="0">
                      <a:moveTo>
                        <a:pt x="2432" y="301"/>
                      </a:moveTo>
                      <a:cubicBezTo>
                        <a:pt x="3084" y="1119"/>
                        <a:pt x="3329" y="1876"/>
                        <a:pt x="3163" y="2558"/>
                      </a:cubicBezTo>
                      <a:cubicBezTo>
                        <a:pt x="2931" y="3477"/>
                        <a:pt x="1995" y="4011"/>
                        <a:pt x="1667" y="4172"/>
                      </a:cubicBezTo>
                      <a:cubicBezTo>
                        <a:pt x="547" y="1797"/>
                        <a:pt x="2030" y="577"/>
                        <a:pt x="2432" y="301"/>
                      </a:cubicBezTo>
                      <a:close/>
                      <a:moveTo>
                        <a:pt x="2460" y="0"/>
                      </a:moveTo>
                      <a:cubicBezTo>
                        <a:pt x="2439" y="0"/>
                        <a:pt x="2417" y="5"/>
                        <a:pt x="2397" y="17"/>
                      </a:cubicBezTo>
                      <a:cubicBezTo>
                        <a:pt x="2371" y="26"/>
                        <a:pt x="0" y="1430"/>
                        <a:pt x="1488" y="4400"/>
                      </a:cubicBezTo>
                      <a:cubicBezTo>
                        <a:pt x="1509" y="4448"/>
                        <a:pt x="1557" y="4474"/>
                        <a:pt x="1606" y="4474"/>
                      </a:cubicBezTo>
                      <a:cubicBezTo>
                        <a:pt x="1623" y="4474"/>
                        <a:pt x="1636" y="4470"/>
                        <a:pt x="1654" y="4466"/>
                      </a:cubicBezTo>
                      <a:cubicBezTo>
                        <a:pt x="1711" y="4439"/>
                        <a:pt x="3102" y="3862"/>
                        <a:pt x="3412" y="2620"/>
                      </a:cubicBezTo>
                      <a:cubicBezTo>
                        <a:pt x="3609" y="1832"/>
                        <a:pt x="3325" y="966"/>
                        <a:pt x="2559" y="43"/>
                      </a:cubicBezTo>
                      <a:cubicBezTo>
                        <a:pt x="2534" y="16"/>
                        <a:pt x="2498" y="0"/>
                        <a:pt x="246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9" name="Google Shape;1579;p13"/>
                <p:cNvSpPr/>
                <p:nvPr/>
              </p:nvSpPr>
              <p:spPr>
                <a:xfrm>
                  <a:off x="7759545" y="339114"/>
                  <a:ext cx="224621" cy="141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2621" extrusionOk="0">
                      <a:moveTo>
                        <a:pt x="2446" y="265"/>
                      </a:moveTo>
                      <a:cubicBezTo>
                        <a:pt x="2924" y="265"/>
                        <a:pt x="3401" y="518"/>
                        <a:pt x="3867" y="1019"/>
                      </a:cubicBezTo>
                      <a:cubicBezTo>
                        <a:pt x="3767" y="1242"/>
                        <a:pt x="3408" y="1938"/>
                        <a:pt x="2656" y="2226"/>
                      </a:cubicBezTo>
                      <a:cubicBezTo>
                        <a:pt x="2430" y="2314"/>
                        <a:pt x="2187" y="2357"/>
                        <a:pt x="1929" y="2357"/>
                      </a:cubicBezTo>
                      <a:cubicBezTo>
                        <a:pt x="1448" y="2357"/>
                        <a:pt x="912" y="2206"/>
                        <a:pt x="328" y="1907"/>
                      </a:cubicBezTo>
                      <a:cubicBezTo>
                        <a:pt x="547" y="1540"/>
                        <a:pt x="1295" y="398"/>
                        <a:pt x="2279" y="276"/>
                      </a:cubicBezTo>
                      <a:cubicBezTo>
                        <a:pt x="2335" y="269"/>
                        <a:pt x="2391" y="265"/>
                        <a:pt x="2446" y="265"/>
                      </a:cubicBezTo>
                      <a:close/>
                      <a:moveTo>
                        <a:pt x="2446" y="1"/>
                      </a:moveTo>
                      <a:cubicBezTo>
                        <a:pt x="2379" y="1"/>
                        <a:pt x="2312" y="5"/>
                        <a:pt x="2244" y="13"/>
                      </a:cubicBezTo>
                      <a:cubicBezTo>
                        <a:pt x="941" y="179"/>
                        <a:pt x="66" y="1828"/>
                        <a:pt x="31" y="1898"/>
                      </a:cubicBezTo>
                      <a:cubicBezTo>
                        <a:pt x="0" y="1964"/>
                        <a:pt x="22" y="2043"/>
                        <a:pt x="88" y="2078"/>
                      </a:cubicBezTo>
                      <a:cubicBezTo>
                        <a:pt x="753" y="2436"/>
                        <a:pt x="1369" y="2620"/>
                        <a:pt x="1929" y="2620"/>
                      </a:cubicBezTo>
                      <a:cubicBezTo>
                        <a:pt x="2209" y="2620"/>
                        <a:pt x="2489" y="2568"/>
                        <a:pt x="2752" y="2471"/>
                      </a:cubicBezTo>
                      <a:cubicBezTo>
                        <a:pt x="3762" y="2082"/>
                        <a:pt x="4125" y="1076"/>
                        <a:pt x="4138" y="1037"/>
                      </a:cubicBezTo>
                      <a:cubicBezTo>
                        <a:pt x="4156" y="989"/>
                        <a:pt x="4147" y="940"/>
                        <a:pt x="4117" y="905"/>
                      </a:cubicBezTo>
                      <a:cubicBezTo>
                        <a:pt x="3580" y="302"/>
                        <a:pt x="3019" y="1"/>
                        <a:pt x="24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0" name="Google Shape;1580;p13"/>
                <p:cNvSpPr/>
                <p:nvPr/>
              </p:nvSpPr>
              <p:spPr>
                <a:xfrm>
                  <a:off x="8417027" y="-339773"/>
                  <a:ext cx="271210" cy="159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8" h="2960" extrusionOk="0">
                      <a:moveTo>
                        <a:pt x="3091" y="264"/>
                      </a:moveTo>
                      <a:cubicBezTo>
                        <a:pt x="3161" y="264"/>
                        <a:pt x="3230" y="269"/>
                        <a:pt x="3299" y="278"/>
                      </a:cubicBezTo>
                      <a:cubicBezTo>
                        <a:pt x="4139" y="387"/>
                        <a:pt x="4615" y="1166"/>
                        <a:pt x="4729" y="1384"/>
                      </a:cubicBezTo>
                      <a:cubicBezTo>
                        <a:pt x="4375" y="2027"/>
                        <a:pt x="3876" y="2443"/>
                        <a:pt x="3255" y="2609"/>
                      </a:cubicBezTo>
                      <a:cubicBezTo>
                        <a:pt x="3027" y="2670"/>
                        <a:pt x="2795" y="2696"/>
                        <a:pt x="2564" y="2696"/>
                      </a:cubicBezTo>
                      <a:cubicBezTo>
                        <a:pt x="1604" y="2696"/>
                        <a:pt x="686" y="2251"/>
                        <a:pt x="350" y="2071"/>
                      </a:cubicBezTo>
                      <a:cubicBezTo>
                        <a:pt x="1357" y="871"/>
                        <a:pt x="2279" y="264"/>
                        <a:pt x="3091" y="264"/>
                      </a:cubicBezTo>
                      <a:close/>
                      <a:moveTo>
                        <a:pt x="3101" y="0"/>
                      </a:moveTo>
                      <a:cubicBezTo>
                        <a:pt x="2173" y="0"/>
                        <a:pt x="1148" y="678"/>
                        <a:pt x="48" y="2023"/>
                      </a:cubicBezTo>
                      <a:cubicBezTo>
                        <a:pt x="0" y="2084"/>
                        <a:pt x="13" y="2176"/>
                        <a:pt x="79" y="2216"/>
                      </a:cubicBezTo>
                      <a:cubicBezTo>
                        <a:pt x="140" y="2255"/>
                        <a:pt x="1291" y="2959"/>
                        <a:pt x="2555" y="2959"/>
                      </a:cubicBezTo>
                      <a:cubicBezTo>
                        <a:pt x="2813" y="2959"/>
                        <a:pt x="3071" y="2929"/>
                        <a:pt x="3321" y="2863"/>
                      </a:cubicBezTo>
                      <a:cubicBezTo>
                        <a:pt x="4034" y="2670"/>
                        <a:pt x="4598" y="2194"/>
                        <a:pt x="4996" y="1450"/>
                      </a:cubicBezTo>
                      <a:cubicBezTo>
                        <a:pt x="5013" y="1411"/>
                        <a:pt x="5018" y="1371"/>
                        <a:pt x="5000" y="1332"/>
                      </a:cubicBezTo>
                      <a:cubicBezTo>
                        <a:pt x="4978" y="1284"/>
                        <a:pt x="4458" y="164"/>
                        <a:pt x="3338" y="15"/>
                      </a:cubicBezTo>
                      <a:cubicBezTo>
                        <a:pt x="3260" y="5"/>
                        <a:pt x="3181" y="0"/>
                        <a:pt x="310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1" name="Google Shape;1581;p13"/>
                <p:cNvSpPr/>
                <p:nvPr/>
              </p:nvSpPr>
              <p:spPr>
                <a:xfrm>
                  <a:off x="7954817" y="466124"/>
                  <a:ext cx="102906" cy="86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4" h="1593" extrusionOk="0">
                      <a:moveTo>
                        <a:pt x="999" y="0"/>
                      </a:moveTo>
                      <a:cubicBezTo>
                        <a:pt x="881" y="0"/>
                        <a:pt x="760" y="24"/>
                        <a:pt x="644" y="73"/>
                      </a:cubicBezTo>
                      <a:cubicBezTo>
                        <a:pt x="210" y="257"/>
                        <a:pt x="0" y="729"/>
                        <a:pt x="171" y="1128"/>
                      </a:cubicBezTo>
                      <a:cubicBezTo>
                        <a:pt x="296" y="1422"/>
                        <a:pt x="589" y="1592"/>
                        <a:pt x="907" y="1592"/>
                      </a:cubicBezTo>
                      <a:cubicBezTo>
                        <a:pt x="1024" y="1592"/>
                        <a:pt x="1144" y="1569"/>
                        <a:pt x="1260" y="1521"/>
                      </a:cubicBezTo>
                      <a:cubicBezTo>
                        <a:pt x="1693" y="1338"/>
                        <a:pt x="1903" y="865"/>
                        <a:pt x="1733" y="463"/>
                      </a:cubicBezTo>
                      <a:cubicBezTo>
                        <a:pt x="1611" y="172"/>
                        <a:pt x="1317" y="0"/>
                        <a:pt x="99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2" name="Google Shape;1582;p13"/>
                <p:cNvSpPr/>
                <p:nvPr/>
              </p:nvSpPr>
              <p:spPr>
                <a:xfrm>
                  <a:off x="8217701" y="207887"/>
                  <a:ext cx="61992" cy="51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956" extrusionOk="0">
                      <a:moveTo>
                        <a:pt x="601" y="1"/>
                      </a:moveTo>
                      <a:cubicBezTo>
                        <a:pt x="531" y="1"/>
                        <a:pt x="459" y="15"/>
                        <a:pt x="390" y="44"/>
                      </a:cubicBezTo>
                      <a:cubicBezTo>
                        <a:pt x="128" y="153"/>
                        <a:pt x="1" y="438"/>
                        <a:pt x="101" y="678"/>
                      </a:cubicBezTo>
                      <a:cubicBezTo>
                        <a:pt x="178" y="853"/>
                        <a:pt x="353" y="956"/>
                        <a:pt x="542" y="956"/>
                      </a:cubicBezTo>
                      <a:cubicBezTo>
                        <a:pt x="613" y="956"/>
                        <a:pt x="687" y="941"/>
                        <a:pt x="758" y="910"/>
                      </a:cubicBezTo>
                      <a:cubicBezTo>
                        <a:pt x="1020" y="801"/>
                        <a:pt x="1147" y="516"/>
                        <a:pt x="1046" y="280"/>
                      </a:cubicBezTo>
                      <a:cubicBezTo>
                        <a:pt x="969" y="104"/>
                        <a:pt x="792" y="1"/>
                        <a:pt x="60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3" name="Google Shape;1583;p13"/>
                <p:cNvSpPr/>
                <p:nvPr/>
              </p:nvSpPr>
              <p:spPr>
                <a:xfrm>
                  <a:off x="8286287" y="146165"/>
                  <a:ext cx="62209" cy="5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958" extrusionOk="0">
                      <a:moveTo>
                        <a:pt x="601" y="1"/>
                      </a:moveTo>
                      <a:cubicBezTo>
                        <a:pt x="531" y="1"/>
                        <a:pt x="459" y="15"/>
                        <a:pt x="390" y="44"/>
                      </a:cubicBezTo>
                      <a:cubicBezTo>
                        <a:pt x="132" y="154"/>
                        <a:pt x="0" y="438"/>
                        <a:pt x="105" y="678"/>
                      </a:cubicBezTo>
                      <a:cubicBezTo>
                        <a:pt x="182" y="854"/>
                        <a:pt x="360" y="958"/>
                        <a:pt x="550" y="958"/>
                      </a:cubicBezTo>
                      <a:cubicBezTo>
                        <a:pt x="620" y="958"/>
                        <a:pt x="692" y="944"/>
                        <a:pt x="761" y="915"/>
                      </a:cubicBezTo>
                      <a:cubicBezTo>
                        <a:pt x="1020" y="801"/>
                        <a:pt x="1151" y="521"/>
                        <a:pt x="1046" y="280"/>
                      </a:cubicBezTo>
                      <a:cubicBezTo>
                        <a:pt x="969" y="104"/>
                        <a:pt x="791" y="1"/>
                        <a:pt x="60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4" name="Google Shape;1584;p13"/>
                <p:cNvSpPr/>
                <p:nvPr/>
              </p:nvSpPr>
              <p:spPr>
                <a:xfrm>
                  <a:off x="8648240" y="-173145"/>
                  <a:ext cx="67181" cy="55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036" extrusionOk="0">
                      <a:moveTo>
                        <a:pt x="649" y="0"/>
                      </a:moveTo>
                      <a:cubicBezTo>
                        <a:pt x="573" y="0"/>
                        <a:pt x="496" y="15"/>
                        <a:pt x="420" y="47"/>
                      </a:cubicBezTo>
                      <a:cubicBezTo>
                        <a:pt x="140" y="165"/>
                        <a:pt x="1" y="475"/>
                        <a:pt x="110" y="734"/>
                      </a:cubicBezTo>
                      <a:cubicBezTo>
                        <a:pt x="193" y="922"/>
                        <a:pt x="386" y="1036"/>
                        <a:pt x="593" y="1036"/>
                      </a:cubicBezTo>
                      <a:cubicBezTo>
                        <a:pt x="669" y="1036"/>
                        <a:pt x="747" y="1020"/>
                        <a:pt x="823" y="987"/>
                      </a:cubicBezTo>
                      <a:cubicBezTo>
                        <a:pt x="1103" y="869"/>
                        <a:pt x="1243" y="559"/>
                        <a:pt x="1129" y="300"/>
                      </a:cubicBezTo>
                      <a:cubicBezTo>
                        <a:pt x="1049" y="112"/>
                        <a:pt x="857" y="0"/>
                        <a:pt x="64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5" name="Google Shape;1585;p13"/>
                <p:cNvSpPr/>
                <p:nvPr/>
              </p:nvSpPr>
              <p:spPr>
                <a:xfrm>
                  <a:off x="8743038" y="-243623"/>
                  <a:ext cx="67451" cy="5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" h="1039" extrusionOk="0">
                      <a:moveTo>
                        <a:pt x="651" y="1"/>
                      </a:moveTo>
                      <a:cubicBezTo>
                        <a:pt x="575" y="1"/>
                        <a:pt x="497" y="16"/>
                        <a:pt x="421" y="47"/>
                      </a:cubicBezTo>
                      <a:cubicBezTo>
                        <a:pt x="141" y="170"/>
                        <a:pt x="1" y="476"/>
                        <a:pt x="114" y="734"/>
                      </a:cubicBezTo>
                      <a:cubicBezTo>
                        <a:pt x="198" y="926"/>
                        <a:pt x="389" y="1039"/>
                        <a:pt x="595" y="1039"/>
                      </a:cubicBezTo>
                      <a:cubicBezTo>
                        <a:pt x="671" y="1039"/>
                        <a:pt x="748" y="1024"/>
                        <a:pt x="823" y="992"/>
                      </a:cubicBezTo>
                      <a:cubicBezTo>
                        <a:pt x="1107" y="870"/>
                        <a:pt x="1247" y="563"/>
                        <a:pt x="1134" y="305"/>
                      </a:cubicBezTo>
                      <a:cubicBezTo>
                        <a:pt x="1050" y="113"/>
                        <a:pt x="859" y="1"/>
                        <a:pt x="65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6" name="Google Shape;1586;p13"/>
                <p:cNvSpPr/>
                <p:nvPr/>
              </p:nvSpPr>
              <p:spPr>
                <a:xfrm>
                  <a:off x="9060078" y="-484511"/>
                  <a:ext cx="64857" cy="75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390" extrusionOk="0">
                      <a:moveTo>
                        <a:pt x="185" y="1"/>
                      </a:moveTo>
                      <a:cubicBezTo>
                        <a:pt x="89" y="1"/>
                        <a:pt x="0" y="112"/>
                        <a:pt x="79" y="213"/>
                      </a:cubicBezTo>
                      <a:lnTo>
                        <a:pt x="924" y="1333"/>
                      </a:lnTo>
                      <a:cubicBezTo>
                        <a:pt x="946" y="1368"/>
                        <a:pt x="985" y="1385"/>
                        <a:pt x="1029" y="1390"/>
                      </a:cubicBezTo>
                      <a:lnTo>
                        <a:pt x="1029" y="1385"/>
                      </a:lnTo>
                      <a:cubicBezTo>
                        <a:pt x="1138" y="1385"/>
                        <a:pt x="1199" y="1263"/>
                        <a:pt x="1134" y="1175"/>
                      </a:cubicBezTo>
                      <a:lnTo>
                        <a:pt x="289" y="55"/>
                      </a:lnTo>
                      <a:cubicBezTo>
                        <a:pt x="259" y="17"/>
                        <a:pt x="221" y="1"/>
                        <a:pt x="18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587" name="Google Shape;1587;p13"/>
              <p:cNvSpPr/>
              <p:nvPr/>
            </p:nvSpPr>
            <p:spPr>
              <a:xfrm>
                <a:off x="6694386" y="306631"/>
                <a:ext cx="935346" cy="113824"/>
              </a:xfrm>
              <a:custGeom>
                <a:avLst/>
                <a:gdLst/>
                <a:ahLst/>
                <a:cxnLst/>
                <a:rect l="l" t="t" r="r" b="b"/>
                <a:pathLst>
                  <a:path w="17306" h="2106" extrusionOk="0">
                    <a:moveTo>
                      <a:pt x="8909" y="1"/>
                    </a:moveTo>
                    <a:cubicBezTo>
                      <a:pt x="7860" y="1"/>
                      <a:pt x="6989" y="443"/>
                      <a:pt x="6087" y="903"/>
                    </a:cubicBezTo>
                    <a:cubicBezTo>
                      <a:pt x="5478" y="1209"/>
                      <a:pt x="4853" y="1528"/>
                      <a:pt x="4144" y="1716"/>
                    </a:cubicBezTo>
                    <a:cubicBezTo>
                      <a:pt x="3818" y="1803"/>
                      <a:pt x="3507" y="1840"/>
                      <a:pt x="3213" y="1840"/>
                    </a:cubicBezTo>
                    <a:cubicBezTo>
                      <a:pt x="1448" y="1840"/>
                      <a:pt x="301" y="498"/>
                      <a:pt x="286" y="483"/>
                    </a:cubicBezTo>
                    <a:cubicBezTo>
                      <a:pt x="257" y="448"/>
                      <a:pt x="221" y="433"/>
                      <a:pt x="187" y="433"/>
                    </a:cubicBezTo>
                    <a:cubicBezTo>
                      <a:pt x="89" y="433"/>
                      <a:pt x="1" y="552"/>
                      <a:pt x="85" y="649"/>
                    </a:cubicBezTo>
                    <a:cubicBezTo>
                      <a:pt x="98" y="667"/>
                      <a:pt x="1323" y="2106"/>
                      <a:pt x="3213" y="2106"/>
                    </a:cubicBezTo>
                    <a:cubicBezTo>
                      <a:pt x="3549" y="2106"/>
                      <a:pt x="3886" y="2058"/>
                      <a:pt x="4214" y="1970"/>
                    </a:cubicBezTo>
                    <a:cubicBezTo>
                      <a:pt x="4945" y="1778"/>
                      <a:pt x="5588" y="1450"/>
                      <a:pt x="6205" y="1135"/>
                    </a:cubicBezTo>
                    <a:cubicBezTo>
                      <a:pt x="7104" y="679"/>
                      <a:pt x="7926" y="262"/>
                      <a:pt x="8907" y="262"/>
                    </a:cubicBezTo>
                    <a:cubicBezTo>
                      <a:pt x="9519" y="262"/>
                      <a:pt x="10192" y="425"/>
                      <a:pt x="10986" y="842"/>
                    </a:cubicBezTo>
                    <a:cubicBezTo>
                      <a:pt x="12355" y="1563"/>
                      <a:pt x="13410" y="1873"/>
                      <a:pt x="14309" y="1873"/>
                    </a:cubicBezTo>
                    <a:cubicBezTo>
                      <a:pt x="15406" y="1873"/>
                      <a:pt x="16272" y="1411"/>
                      <a:pt x="17197" y="671"/>
                    </a:cubicBezTo>
                    <a:cubicBezTo>
                      <a:pt x="17306" y="583"/>
                      <a:pt x="17224" y="434"/>
                      <a:pt x="17117" y="434"/>
                    </a:cubicBezTo>
                    <a:cubicBezTo>
                      <a:pt x="17091" y="434"/>
                      <a:pt x="17063" y="443"/>
                      <a:pt x="17036" y="465"/>
                    </a:cubicBezTo>
                    <a:cubicBezTo>
                      <a:pt x="16161" y="1165"/>
                      <a:pt x="15340" y="1600"/>
                      <a:pt x="14298" y="1600"/>
                    </a:cubicBezTo>
                    <a:cubicBezTo>
                      <a:pt x="13437" y="1600"/>
                      <a:pt x="12425" y="1303"/>
                      <a:pt x="11108" y="610"/>
                    </a:cubicBezTo>
                    <a:cubicBezTo>
                      <a:pt x="10274" y="170"/>
                      <a:pt x="9557" y="1"/>
                      <a:pt x="89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8" name="Google Shape;1588;p13"/>
              <p:cNvSpPr/>
              <p:nvPr/>
            </p:nvSpPr>
            <p:spPr>
              <a:xfrm>
                <a:off x="6694386" y="194537"/>
                <a:ext cx="935346" cy="113608"/>
              </a:xfrm>
              <a:custGeom>
                <a:avLst/>
                <a:gdLst/>
                <a:ahLst/>
                <a:cxnLst/>
                <a:rect l="l" t="t" r="r" b="b"/>
                <a:pathLst>
                  <a:path w="17306" h="2102" extrusionOk="0">
                    <a:moveTo>
                      <a:pt x="8907" y="1"/>
                    </a:moveTo>
                    <a:cubicBezTo>
                      <a:pt x="7859" y="1"/>
                      <a:pt x="6989" y="442"/>
                      <a:pt x="6087" y="899"/>
                    </a:cubicBezTo>
                    <a:cubicBezTo>
                      <a:pt x="5478" y="1210"/>
                      <a:pt x="4853" y="1529"/>
                      <a:pt x="4144" y="1717"/>
                    </a:cubicBezTo>
                    <a:cubicBezTo>
                      <a:pt x="3818" y="1804"/>
                      <a:pt x="3507" y="1841"/>
                      <a:pt x="3213" y="1841"/>
                    </a:cubicBezTo>
                    <a:cubicBezTo>
                      <a:pt x="1448" y="1841"/>
                      <a:pt x="301" y="498"/>
                      <a:pt x="286" y="479"/>
                    </a:cubicBezTo>
                    <a:cubicBezTo>
                      <a:pt x="257" y="445"/>
                      <a:pt x="222" y="431"/>
                      <a:pt x="188" y="431"/>
                    </a:cubicBezTo>
                    <a:cubicBezTo>
                      <a:pt x="90" y="431"/>
                      <a:pt x="0" y="549"/>
                      <a:pt x="85" y="650"/>
                    </a:cubicBezTo>
                    <a:cubicBezTo>
                      <a:pt x="98" y="667"/>
                      <a:pt x="1323" y="2102"/>
                      <a:pt x="3213" y="2102"/>
                    </a:cubicBezTo>
                    <a:cubicBezTo>
                      <a:pt x="3549" y="2102"/>
                      <a:pt x="3886" y="2058"/>
                      <a:pt x="4214" y="1971"/>
                    </a:cubicBezTo>
                    <a:cubicBezTo>
                      <a:pt x="4945" y="1774"/>
                      <a:pt x="5588" y="1450"/>
                      <a:pt x="6205" y="1135"/>
                    </a:cubicBezTo>
                    <a:cubicBezTo>
                      <a:pt x="7104" y="678"/>
                      <a:pt x="7925" y="260"/>
                      <a:pt x="8905" y="260"/>
                    </a:cubicBezTo>
                    <a:cubicBezTo>
                      <a:pt x="9517" y="260"/>
                      <a:pt x="10192" y="423"/>
                      <a:pt x="10986" y="842"/>
                    </a:cubicBezTo>
                    <a:cubicBezTo>
                      <a:pt x="12354" y="1561"/>
                      <a:pt x="13408" y="1870"/>
                      <a:pt x="14306" y="1870"/>
                    </a:cubicBezTo>
                    <a:cubicBezTo>
                      <a:pt x="15405" y="1870"/>
                      <a:pt x="16271" y="1408"/>
                      <a:pt x="17197" y="667"/>
                    </a:cubicBezTo>
                    <a:cubicBezTo>
                      <a:pt x="17306" y="580"/>
                      <a:pt x="17224" y="430"/>
                      <a:pt x="17117" y="430"/>
                    </a:cubicBezTo>
                    <a:cubicBezTo>
                      <a:pt x="17091" y="430"/>
                      <a:pt x="17063" y="440"/>
                      <a:pt x="17036" y="461"/>
                    </a:cubicBezTo>
                    <a:cubicBezTo>
                      <a:pt x="16160" y="1162"/>
                      <a:pt x="15338" y="1599"/>
                      <a:pt x="14294" y="1599"/>
                    </a:cubicBezTo>
                    <a:cubicBezTo>
                      <a:pt x="13433" y="1599"/>
                      <a:pt x="12423" y="1302"/>
                      <a:pt x="11108" y="610"/>
                    </a:cubicBezTo>
                    <a:cubicBezTo>
                      <a:pt x="10273" y="170"/>
                      <a:pt x="9556" y="1"/>
                      <a:pt x="89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9" name="Google Shape;1589;p13"/>
              <p:cNvSpPr/>
              <p:nvPr/>
            </p:nvSpPr>
            <p:spPr>
              <a:xfrm>
                <a:off x="6694440" y="82281"/>
                <a:ext cx="935292" cy="113824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06" extrusionOk="0">
                    <a:moveTo>
                      <a:pt x="8906" y="0"/>
                    </a:moveTo>
                    <a:cubicBezTo>
                      <a:pt x="7858" y="0"/>
                      <a:pt x="6988" y="442"/>
                      <a:pt x="6086" y="898"/>
                    </a:cubicBezTo>
                    <a:cubicBezTo>
                      <a:pt x="5477" y="1209"/>
                      <a:pt x="4852" y="1528"/>
                      <a:pt x="4143" y="1716"/>
                    </a:cubicBezTo>
                    <a:cubicBezTo>
                      <a:pt x="3817" y="1803"/>
                      <a:pt x="3506" y="1840"/>
                      <a:pt x="3212" y="1840"/>
                    </a:cubicBezTo>
                    <a:cubicBezTo>
                      <a:pt x="1447" y="1840"/>
                      <a:pt x="300" y="498"/>
                      <a:pt x="285" y="483"/>
                    </a:cubicBezTo>
                    <a:cubicBezTo>
                      <a:pt x="256" y="447"/>
                      <a:pt x="221" y="432"/>
                      <a:pt x="187" y="432"/>
                    </a:cubicBezTo>
                    <a:cubicBezTo>
                      <a:pt x="90" y="432"/>
                      <a:pt x="0" y="549"/>
                      <a:pt x="84" y="649"/>
                    </a:cubicBezTo>
                    <a:cubicBezTo>
                      <a:pt x="97" y="666"/>
                      <a:pt x="1322" y="2105"/>
                      <a:pt x="3212" y="2105"/>
                    </a:cubicBezTo>
                    <a:cubicBezTo>
                      <a:pt x="3548" y="2101"/>
                      <a:pt x="3885" y="2057"/>
                      <a:pt x="4213" y="1970"/>
                    </a:cubicBezTo>
                    <a:cubicBezTo>
                      <a:pt x="4944" y="1773"/>
                      <a:pt x="5587" y="1449"/>
                      <a:pt x="6204" y="1134"/>
                    </a:cubicBezTo>
                    <a:cubicBezTo>
                      <a:pt x="7103" y="679"/>
                      <a:pt x="7925" y="262"/>
                      <a:pt x="8906" y="262"/>
                    </a:cubicBezTo>
                    <a:cubicBezTo>
                      <a:pt x="9518" y="262"/>
                      <a:pt x="10191" y="424"/>
                      <a:pt x="10985" y="841"/>
                    </a:cubicBezTo>
                    <a:cubicBezTo>
                      <a:pt x="12352" y="1561"/>
                      <a:pt x="13405" y="1871"/>
                      <a:pt x="14304" y="1871"/>
                    </a:cubicBezTo>
                    <a:cubicBezTo>
                      <a:pt x="15403" y="1871"/>
                      <a:pt x="16270" y="1408"/>
                      <a:pt x="17196" y="666"/>
                    </a:cubicBezTo>
                    <a:cubicBezTo>
                      <a:pt x="17305" y="579"/>
                      <a:pt x="17223" y="430"/>
                      <a:pt x="17116" y="430"/>
                    </a:cubicBezTo>
                    <a:cubicBezTo>
                      <a:pt x="17090" y="430"/>
                      <a:pt x="17062" y="439"/>
                      <a:pt x="17035" y="461"/>
                    </a:cubicBezTo>
                    <a:cubicBezTo>
                      <a:pt x="16159" y="1161"/>
                      <a:pt x="15338" y="1598"/>
                      <a:pt x="14294" y="1598"/>
                    </a:cubicBezTo>
                    <a:cubicBezTo>
                      <a:pt x="13434" y="1598"/>
                      <a:pt x="12424" y="1301"/>
                      <a:pt x="11107" y="609"/>
                    </a:cubicBezTo>
                    <a:cubicBezTo>
                      <a:pt x="10272" y="169"/>
                      <a:pt x="9555" y="0"/>
                      <a:pt x="89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590" name="Google Shape;1590;p13"/>
              <p:cNvGrpSpPr/>
              <p:nvPr/>
            </p:nvGrpSpPr>
            <p:grpSpPr>
              <a:xfrm>
                <a:off x="8495013" y="327968"/>
                <a:ext cx="1243546" cy="1220702"/>
                <a:chOff x="936825" y="10899768"/>
                <a:chExt cx="1243546" cy="1220702"/>
              </a:xfrm>
            </p:grpSpPr>
            <p:sp>
              <p:nvSpPr>
                <p:cNvPr id="1591" name="Google Shape;1591;p13"/>
                <p:cNvSpPr/>
                <p:nvPr/>
              </p:nvSpPr>
              <p:spPr>
                <a:xfrm>
                  <a:off x="1256540" y="11275075"/>
                  <a:ext cx="582815" cy="495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5" h="5978" extrusionOk="0">
                      <a:moveTo>
                        <a:pt x="3455" y="1"/>
                      </a:moveTo>
                      <a:cubicBezTo>
                        <a:pt x="2650" y="1"/>
                        <a:pt x="1830" y="328"/>
                        <a:pt x="1199" y="1088"/>
                      </a:cubicBezTo>
                      <a:cubicBezTo>
                        <a:pt x="1068" y="1245"/>
                        <a:pt x="954" y="1416"/>
                        <a:pt x="858" y="1595"/>
                      </a:cubicBezTo>
                      <a:cubicBezTo>
                        <a:pt x="0" y="3176"/>
                        <a:pt x="1612" y="5977"/>
                        <a:pt x="3639" y="5977"/>
                      </a:cubicBezTo>
                      <a:cubicBezTo>
                        <a:pt x="4041" y="5977"/>
                        <a:pt x="4459" y="5867"/>
                        <a:pt x="4878" y="5615"/>
                      </a:cubicBezTo>
                      <a:cubicBezTo>
                        <a:pt x="5639" y="5156"/>
                        <a:pt x="6111" y="4517"/>
                        <a:pt x="6339" y="3822"/>
                      </a:cubicBezTo>
                      <a:cubicBezTo>
                        <a:pt x="7034" y="1687"/>
                        <a:pt x="5282" y="1"/>
                        <a:pt x="34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2" name="Google Shape;1592;p13"/>
                <p:cNvSpPr/>
                <p:nvPr/>
              </p:nvSpPr>
              <p:spPr>
                <a:xfrm>
                  <a:off x="1593984" y="10899768"/>
                  <a:ext cx="158068" cy="364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" h="4402" extrusionOk="0">
                      <a:moveTo>
                        <a:pt x="1457" y="329"/>
                      </a:moveTo>
                      <a:cubicBezTo>
                        <a:pt x="1470" y="329"/>
                        <a:pt x="1483" y="333"/>
                        <a:pt x="1496" y="338"/>
                      </a:cubicBezTo>
                      <a:cubicBezTo>
                        <a:pt x="1540" y="355"/>
                        <a:pt x="1566" y="395"/>
                        <a:pt x="1562" y="438"/>
                      </a:cubicBezTo>
                      <a:cubicBezTo>
                        <a:pt x="1496" y="1427"/>
                        <a:pt x="805" y="3627"/>
                        <a:pt x="569" y="4043"/>
                      </a:cubicBezTo>
                      <a:cubicBezTo>
                        <a:pt x="507" y="3929"/>
                        <a:pt x="367" y="3465"/>
                        <a:pt x="744" y="1921"/>
                      </a:cubicBezTo>
                      <a:cubicBezTo>
                        <a:pt x="967" y="1003"/>
                        <a:pt x="1212" y="570"/>
                        <a:pt x="1378" y="368"/>
                      </a:cubicBezTo>
                      <a:cubicBezTo>
                        <a:pt x="1395" y="342"/>
                        <a:pt x="1426" y="329"/>
                        <a:pt x="1452" y="329"/>
                      </a:cubicBezTo>
                      <a:close/>
                      <a:moveTo>
                        <a:pt x="1452" y="1"/>
                      </a:moveTo>
                      <a:cubicBezTo>
                        <a:pt x="1334" y="1"/>
                        <a:pt x="1214" y="49"/>
                        <a:pt x="1124" y="158"/>
                      </a:cubicBezTo>
                      <a:cubicBezTo>
                        <a:pt x="849" y="491"/>
                        <a:pt x="612" y="1060"/>
                        <a:pt x="424" y="1843"/>
                      </a:cubicBezTo>
                      <a:cubicBezTo>
                        <a:pt x="197" y="2787"/>
                        <a:pt x="0" y="3977"/>
                        <a:pt x="367" y="4318"/>
                      </a:cubicBezTo>
                      <a:cubicBezTo>
                        <a:pt x="424" y="4371"/>
                        <a:pt x="499" y="4402"/>
                        <a:pt x="577" y="4402"/>
                      </a:cubicBezTo>
                      <a:cubicBezTo>
                        <a:pt x="612" y="4402"/>
                        <a:pt x="647" y="4397"/>
                        <a:pt x="678" y="4384"/>
                      </a:cubicBezTo>
                      <a:cubicBezTo>
                        <a:pt x="752" y="4362"/>
                        <a:pt x="919" y="4305"/>
                        <a:pt x="1378" y="2766"/>
                      </a:cubicBezTo>
                      <a:cubicBezTo>
                        <a:pt x="1662" y="1816"/>
                        <a:pt x="1855" y="955"/>
                        <a:pt x="1890" y="465"/>
                      </a:cubicBezTo>
                      <a:cubicBezTo>
                        <a:pt x="1907" y="187"/>
                        <a:pt x="1683" y="1"/>
                        <a:pt x="145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3" name="Google Shape;1593;p13"/>
                <p:cNvSpPr/>
                <p:nvPr/>
              </p:nvSpPr>
              <p:spPr>
                <a:xfrm>
                  <a:off x="1758439" y="11154612"/>
                  <a:ext cx="336516" cy="233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2" h="2822" extrusionOk="0">
                      <a:moveTo>
                        <a:pt x="3483" y="328"/>
                      </a:moveTo>
                      <a:cubicBezTo>
                        <a:pt x="3518" y="328"/>
                        <a:pt x="3553" y="350"/>
                        <a:pt x="3570" y="385"/>
                      </a:cubicBezTo>
                      <a:cubicBezTo>
                        <a:pt x="3592" y="424"/>
                        <a:pt x="3579" y="473"/>
                        <a:pt x="3549" y="503"/>
                      </a:cubicBezTo>
                      <a:cubicBezTo>
                        <a:pt x="2831" y="1181"/>
                        <a:pt x="832" y="2336"/>
                        <a:pt x="377" y="2480"/>
                      </a:cubicBezTo>
                      <a:cubicBezTo>
                        <a:pt x="408" y="2354"/>
                        <a:pt x="622" y="1916"/>
                        <a:pt x="1943" y="1037"/>
                      </a:cubicBezTo>
                      <a:cubicBezTo>
                        <a:pt x="2731" y="516"/>
                        <a:pt x="3203" y="363"/>
                        <a:pt x="3465" y="328"/>
                      </a:cubicBezTo>
                      <a:close/>
                      <a:moveTo>
                        <a:pt x="3485" y="0"/>
                      </a:moveTo>
                      <a:cubicBezTo>
                        <a:pt x="3464" y="0"/>
                        <a:pt x="3443" y="1"/>
                        <a:pt x="3422" y="4"/>
                      </a:cubicBezTo>
                      <a:cubicBezTo>
                        <a:pt x="2993" y="61"/>
                        <a:pt x="2433" y="319"/>
                        <a:pt x="1759" y="766"/>
                      </a:cubicBezTo>
                      <a:cubicBezTo>
                        <a:pt x="955" y="1304"/>
                        <a:pt x="1" y="2047"/>
                        <a:pt x="45" y="2546"/>
                      </a:cubicBezTo>
                      <a:cubicBezTo>
                        <a:pt x="49" y="2660"/>
                        <a:pt x="119" y="2760"/>
                        <a:pt x="224" y="2804"/>
                      </a:cubicBezTo>
                      <a:cubicBezTo>
                        <a:pt x="250" y="2817"/>
                        <a:pt x="277" y="2822"/>
                        <a:pt x="303" y="2822"/>
                      </a:cubicBezTo>
                      <a:cubicBezTo>
                        <a:pt x="434" y="2822"/>
                        <a:pt x="775" y="2717"/>
                        <a:pt x="1838" y="2091"/>
                      </a:cubicBezTo>
                      <a:cubicBezTo>
                        <a:pt x="2691" y="1588"/>
                        <a:pt x="3413" y="1085"/>
                        <a:pt x="3772" y="744"/>
                      </a:cubicBezTo>
                      <a:cubicBezTo>
                        <a:pt x="4062" y="470"/>
                        <a:pt x="3857" y="0"/>
                        <a:pt x="34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4" name="Google Shape;1594;p13"/>
                <p:cNvSpPr/>
                <p:nvPr/>
              </p:nvSpPr>
              <p:spPr>
                <a:xfrm>
                  <a:off x="1800858" y="11535718"/>
                  <a:ext cx="379513" cy="141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1" h="1713" extrusionOk="0">
                      <a:moveTo>
                        <a:pt x="886" y="329"/>
                      </a:moveTo>
                      <a:cubicBezTo>
                        <a:pt x="1208" y="329"/>
                        <a:pt x="1715" y="383"/>
                        <a:pt x="2503" y="571"/>
                      </a:cubicBezTo>
                      <a:cubicBezTo>
                        <a:pt x="3422" y="789"/>
                        <a:pt x="3859" y="1034"/>
                        <a:pt x="4060" y="1196"/>
                      </a:cubicBezTo>
                      <a:cubicBezTo>
                        <a:pt x="4095" y="1227"/>
                        <a:pt x="4108" y="1275"/>
                        <a:pt x="4091" y="1314"/>
                      </a:cubicBezTo>
                      <a:cubicBezTo>
                        <a:pt x="4079" y="1355"/>
                        <a:pt x="4040" y="1380"/>
                        <a:pt x="4000" y="1380"/>
                      </a:cubicBezTo>
                      <a:cubicBezTo>
                        <a:pt x="3997" y="1380"/>
                        <a:pt x="3993" y="1380"/>
                        <a:pt x="3990" y="1380"/>
                      </a:cubicBezTo>
                      <a:cubicBezTo>
                        <a:pt x="3006" y="1319"/>
                        <a:pt x="797" y="645"/>
                        <a:pt x="381" y="409"/>
                      </a:cubicBezTo>
                      <a:cubicBezTo>
                        <a:pt x="437" y="379"/>
                        <a:pt x="577" y="329"/>
                        <a:pt x="886" y="329"/>
                      </a:cubicBezTo>
                      <a:close/>
                      <a:moveTo>
                        <a:pt x="879" y="1"/>
                      </a:moveTo>
                      <a:cubicBezTo>
                        <a:pt x="528" y="1"/>
                        <a:pt x="244" y="59"/>
                        <a:pt x="106" y="212"/>
                      </a:cubicBezTo>
                      <a:cubicBezTo>
                        <a:pt x="27" y="291"/>
                        <a:pt x="1" y="413"/>
                        <a:pt x="40" y="522"/>
                      </a:cubicBezTo>
                      <a:cubicBezTo>
                        <a:pt x="66" y="592"/>
                        <a:pt x="123" y="759"/>
                        <a:pt x="1663" y="1214"/>
                      </a:cubicBezTo>
                      <a:cubicBezTo>
                        <a:pt x="2612" y="1489"/>
                        <a:pt x="3474" y="1677"/>
                        <a:pt x="3968" y="1708"/>
                      </a:cubicBezTo>
                      <a:lnTo>
                        <a:pt x="3999" y="1708"/>
                      </a:lnTo>
                      <a:lnTo>
                        <a:pt x="3995" y="1712"/>
                      </a:lnTo>
                      <a:cubicBezTo>
                        <a:pt x="4401" y="1712"/>
                        <a:pt x="4581" y="1201"/>
                        <a:pt x="4270" y="947"/>
                      </a:cubicBezTo>
                      <a:cubicBezTo>
                        <a:pt x="3933" y="671"/>
                        <a:pt x="3365" y="439"/>
                        <a:pt x="2577" y="251"/>
                      </a:cubicBezTo>
                      <a:cubicBezTo>
                        <a:pt x="2024" y="120"/>
                        <a:pt x="1382" y="1"/>
                        <a:pt x="87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5" name="Google Shape;1595;p13"/>
                <p:cNvSpPr/>
                <p:nvPr/>
              </p:nvSpPr>
              <p:spPr>
                <a:xfrm>
                  <a:off x="1662086" y="11731905"/>
                  <a:ext cx="224427" cy="331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9" h="4004" extrusionOk="0">
                      <a:moveTo>
                        <a:pt x="433" y="333"/>
                      </a:moveTo>
                      <a:lnTo>
                        <a:pt x="433" y="333"/>
                      </a:lnTo>
                      <a:cubicBezTo>
                        <a:pt x="556" y="377"/>
                        <a:pt x="976" y="617"/>
                        <a:pt x="1763" y="1995"/>
                      </a:cubicBezTo>
                      <a:cubicBezTo>
                        <a:pt x="2227" y="2818"/>
                        <a:pt x="2345" y="3303"/>
                        <a:pt x="2363" y="3566"/>
                      </a:cubicBezTo>
                      <a:cubicBezTo>
                        <a:pt x="2365" y="3629"/>
                        <a:pt x="2313" y="3672"/>
                        <a:pt x="2259" y="3672"/>
                      </a:cubicBezTo>
                      <a:cubicBezTo>
                        <a:pt x="2232" y="3672"/>
                        <a:pt x="2204" y="3661"/>
                        <a:pt x="2183" y="3636"/>
                      </a:cubicBezTo>
                      <a:cubicBezTo>
                        <a:pt x="1558" y="2870"/>
                        <a:pt x="547" y="801"/>
                        <a:pt x="433" y="333"/>
                      </a:cubicBezTo>
                      <a:close/>
                      <a:moveTo>
                        <a:pt x="379" y="0"/>
                      </a:moveTo>
                      <a:cubicBezTo>
                        <a:pt x="269" y="0"/>
                        <a:pt x="169" y="65"/>
                        <a:pt x="118" y="162"/>
                      </a:cubicBezTo>
                      <a:cubicBezTo>
                        <a:pt x="84" y="228"/>
                        <a:pt x="0" y="385"/>
                        <a:pt x="718" y="1820"/>
                      </a:cubicBezTo>
                      <a:cubicBezTo>
                        <a:pt x="1164" y="2704"/>
                        <a:pt x="1615" y="3461"/>
                        <a:pt x="1929" y="3841"/>
                      </a:cubicBezTo>
                      <a:cubicBezTo>
                        <a:pt x="2008" y="3942"/>
                        <a:pt x="2131" y="3999"/>
                        <a:pt x="2258" y="4003"/>
                      </a:cubicBezTo>
                      <a:cubicBezTo>
                        <a:pt x="2310" y="4003"/>
                        <a:pt x="2367" y="3990"/>
                        <a:pt x="2419" y="3972"/>
                      </a:cubicBezTo>
                      <a:cubicBezTo>
                        <a:pt x="2594" y="3902"/>
                        <a:pt x="2708" y="3732"/>
                        <a:pt x="2691" y="3544"/>
                      </a:cubicBezTo>
                      <a:cubicBezTo>
                        <a:pt x="2664" y="3111"/>
                        <a:pt x="2446" y="2538"/>
                        <a:pt x="2048" y="1833"/>
                      </a:cubicBezTo>
                      <a:cubicBezTo>
                        <a:pt x="1566" y="998"/>
                        <a:pt x="893" y="0"/>
                        <a:pt x="394" y="0"/>
                      </a:cubicBezTo>
                      <a:lnTo>
                        <a:pt x="390" y="0"/>
                      </a:lnTo>
                      <a:cubicBezTo>
                        <a:pt x="386" y="0"/>
                        <a:pt x="383" y="0"/>
                        <a:pt x="37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6" name="Google Shape;1596;p13"/>
                <p:cNvSpPr/>
                <p:nvPr/>
              </p:nvSpPr>
              <p:spPr>
                <a:xfrm>
                  <a:off x="1336655" y="11761068"/>
                  <a:ext cx="177288" cy="359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" h="4338" extrusionOk="0">
                      <a:moveTo>
                        <a:pt x="1575" y="361"/>
                      </a:moveTo>
                      <a:lnTo>
                        <a:pt x="1575" y="361"/>
                      </a:lnTo>
                      <a:cubicBezTo>
                        <a:pt x="1627" y="475"/>
                        <a:pt x="1737" y="948"/>
                        <a:pt x="1264" y="2466"/>
                      </a:cubicBezTo>
                      <a:cubicBezTo>
                        <a:pt x="984" y="3367"/>
                        <a:pt x="713" y="3787"/>
                        <a:pt x="534" y="3975"/>
                      </a:cubicBezTo>
                      <a:cubicBezTo>
                        <a:pt x="514" y="3997"/>
                        <a:pt x="486" y="4009"/>
                        <a:pt x="458" y="4009"/>
                      </a:cubicBezTo>
                      <a:cubicBezTo>
                        <a:pt x="442" y="4009"/>
                        <a:pt x="426" y="4005"/>
                        <a:pt x="411" y="3997"/>
                      </a:cubicBezTo>
                      <a:cubicBezTo>
                        <a:pt x="372" y="3979"/>
                        <a:pt x="346" y="3935"/>
                        <a:pt x="355" y="3892"/>
                      </a:cubicBezTo>
                      <a:cubicBezTo>
                        <a:pt x="486" y="2912"/>
                        <a:pt x="1308" y="760"/>
                        <a:pt x="1575" y="361"/>
                      </a:cubicBezTo>
                      <a:close/>
                      <a:moveTo>
                        <a:pt x="1565" y="1"/>
                      </a:moveTo>
                      <a:cubicBezTo>
                        <a:pt x="1538" y="1"/>
                        <a:pt x="1511" y="4"/>
                        <a:pt x="1483" y="12"/>
                      </a:cubicBezTo>
                      <a:cubicBezTo>
                        <a:pt x="1413" y="29"/>
                        <a:pt x="1243" y="77"/>
                        <a:pt x="683" y="1582"/>
                      </a:cubicBezTo>
                      <a:cubicBezTo>
                        <a:pt x="337" y="2509"/>
                        <a:pt x="92" y="3358"/>
                        <a:pt x="26" y="3848"/>
                      </a:cubicBezTo>
                      <a:cubicBezTo>
                        <a:pt x="0" y="4036"/>
                        <a:pt x="101" y="4215"/>
                        <a:pt x="271" y="4294"/>
                      </a:cubicBezTo>
                      <a:cubicBezTo>
                        <a:pt x="328" y="4320"/>
                        <a:pt x="394" y="4338"/>
                        <a:pt x="460" y="4338"/>
                      </a:cubicBezTo>
                      <a:cubicBezTo>
                        <a:pt x="578" y="4338"/>
                        <a:pt x="691" y="4290"/>
                        <a:pt x="770" y="4202"/>
                      </a:cubicBezTo>
                      <a:cubicBezTo>
                        <a:pt x="1068" y="3883"/>
                        <a:pt x="1339" y="3332"/>
                        <a:pt x="1579" y="2562"/>
                      </a:cubicBezTo>
                      <a:cubicBezTo>
                        <a:pt x="1868" y="1639"/>
                        <a:pt x="2139" y="458"/>
                        <a:pt x="1789" y="99"/>
                      </a:cubicBezTo>
                      <a:cubicBezTo>
                        <a:pt x="1733" y="36"/>
                        <a:pt x="1651" y="1"/>
                        <a:pt x="156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7" name="Google Shape;1597;p13"/>
                <p:cNvSpPr/>
                <p:nvPr/>
              </p:nvSpPr>
              <p:spPr>
                <a:xfrm>
                  <a:off x="959691" y="11615999"/>
                  <a:ext cx="355654" cy="196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3" h="2367" extrusionOk="0">
                      <a:moveTo>
                        <a:pt x="3942" y="328"/>
                      </a:moveTo>
                      <a:cubicBezTo>
                        <a:pt x="3894" y="450"/>
                        <a:pt x="3623" y="853"/>
                        <a:pt x="2192" y="1544"/>
                      </a:cubicBezTo>
                      <a:cubicBezTo>
                        <a:pt x="1344" y="1951"/>
                        <a:pt x="854" y="2038"/>
                        <a:pt x="591" y="2038"/>
                      </a:cubicBezTo>
                      <a:cubicBezTo>
                        <a:pt x="548" y="2038"/>
                        <a:pt x="508" y="2008"/>
                        <a:pt x="495" y="1964"/>
                      </a:cubicBezTo>
                      <a:cubicBezTo>
                        <a:pt x="478" y="1920"/>
                        <a:pt x="495" y="1876"/>
                        <a:pt x="530" y="1850"/>
                      </a:cubicBezTo>
                      <a:cubicBezTo>
                        <a:pt x="1335" y="1277"/>
                        <a:pt x="3470" y="411"/>
                        <a:pt x="3942" y="328"/>
                      </a:cubicBezTo>
                      <a:close/>
                      <a:moveTo>
                        <a:pt x="4018" y="0"/>
                      </a:moveTo>
                      <a:cubicBezTo>
                        <a:pt x="3855" y="0"/>
                        <a:pt x="3465" y="88"/>
                        <a:pt x="2446" y="516"/>
                      </a:cubicBezTo>
                      <a:cubicBezTo>
                        <a:pt x="1532" y="896"/>
                        <a:pt x="745" y="1294"/>
                        <a:pt x="342" y="1583"/>
                      </a:cubicBezTo>
                      <a:cubicBezTo>
                        <a:pt x="1" y="1824"/>
                        <a:pt x="171" y="2362"/>
                        <a:pt x="591" y="2366"/>
                      </a:cubicBezTo>
                      <a:lnTo>
                        <a:pt x="596" y="2366"/>
                      </a:lnTo>
                      <a:cubicBezTo>
                        <a:pt x="1024" y="2366"/>
                        <a:pt x="1615" y="2187"/>
                        <a:pt x="2337" y="1837"/>
                      </a:cubicBezTo>
                      <a:cubicBezTo>
                        <a:pt x="3212" y="1417"/>
                        <a:pt x="4257" y="809"/>
                        <a:pt x="4283" y="310"/>
                      </a:cubicBezTo>
                      <a:cubicBezTo>
                        <a:pt x="4292" y="197"/>
                        <a:pt x="4240" y="87"/>
                        <a:pt x="4139" y="30"/>
                      </a:cubicBezTo>
                      <a:cubicBezTo>
                        <a:pt x="4120" y="18"/>
                        <a:pt x="4092" y="0"/>
                        <a:pt x="40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8" name="Google Shape;1598;p13"/>
                <p:cNvSpPr/>
                <p:nvPr/>
              </p:nvSpPr>
              <p:spPr>
                <a:xfrm>
                  <a:off x="936825" y="11262565"/>
                  <a:ext cx="365844" cy="17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" h="2153" extrusionOk="0">
                      <a:moveTo>
                        <a:pt x="574" y="329"/>
                      </a:moveTo>
                      <a:cubicBezTo>
                        <a:pt x="583" y="329"/>
                        <a:pt x="592" y="329"/>
                        <a:pt x="596" y="333"/>
                      </a:cubicBezTo>
                      <a:cubicBezTo>
                        <a:pt x="1567" y="530"/>
                        <a:pt x="3654" y="1501"/>
                        <a:pt x="4039" y="1790"/>
                      </a:cubicBezTo>
                      <a:cubicBezTo>
                        <a:pt x="4001" y="1805"/>
                        <a:pt x="3929" y="1822"/>
                        <a:pt x="3805" y="1822"/>
                      </a:cubicBezTo>
                      <a:cubicBezTo>
                        <a:pt x="3526" y="1822"/>
                        <a:pt x="2981" y="1735"/>
                        <a:pt x="1957" y="1339"/>
                      </a:cubicBezTo>
                      <a:cubicBezTo>
                        <a:pt x="1077" y="994"/>
                        <a:pt x="679" y="696"/>
                        <a:pt x="500" y="504"/>
                      </a:cubicBezTo>
                      <a:cubicBezTo>
                        <a:pt x="443" y="438"/>
                        <a:pt x="487" y="333"/>
                        <a:pt x="574" y="329"/>
                      </a:cubicBezTo>
                      <a:close/>
                      <a:moveTo>
                        <a:pt x="571" y="0"/>
                      </a:moveTo>
                      <a:cubicBezTo>
                        <a:pt x="216" y="0"/>
                        <a:pt x="1" y="440"/>
                        <a:pt x="259" y="727"/>
                      </a:cubicBezTo>
                      <a:cubicBezTo>
                        <a:pt x="557" y="1042"/>
                        <a:pt x="1086" y="1352"/>
                        <a:pt x="1839" y="1645"/>
                      </a:cubicBezTo>
                      <a:cubicBezTo>
                        <a:pt x="2490" y="1899"/>
                        <a:pt x="3278" y="2153"/>
                        <a:pt x="3807" y="2153"/>
                      </a:cubicBezTo>
                      <a:cubicBezTo>
                        <a:pt x="4013" y="2153"/>
                        <a:pt x="4174" y="2113"/>
                        <a:pt x="4279" y="2026"/>
                      </a:cubicBezTo>
                      <a:cubicBezTo>
                        <a:pt x="4371" y="1956"/>
                        <a:pt x="4415" y="1838"/>
                        <a:pt x="4389" y="1729"/>
                      </a:cubicBezTo>
                      <a:cubicBezTo>
                        <a:pt x="4376" y="1654"/>
                        <a:pt x="4341" y="1479"/>
                        <a:pt x="2880" y="819"/>
                      </a:cubicBezTo>
                      <a:cubicBezTo>
                        <a:pt x="1974" y="412"/>
                        <a:pt x="1147" y="110"/>
                        <a:pt x="662" y="9"/>
                      </a:cubicBezTo>
                      <a:cubicBezTo>
                        <a:pt x="631" y="3"/>
                        <a:pt x="600" y="0"/>
                        <a:pt x="57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9" name="Google Shape;1599;p13"/>
                <p:cNvSpPr/>
                <p:nvPr/>
              </p:nvSpPr>
              <p:spPr>
                <a:xfrm>
                  <a:off x="1278992" y="10919072"/>
                  <a:ext cx="187810" cy="350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" h="4230" extrusionOk="0">
                      <a:moveTo>
                        <a:pt x="469" y="328"/>
                      </a:moveTo>
                      <a:cubicBezTo>
                        <a:pt x="504" y="328"/>
                        <a:pt x="534" y="345"/>
                        <a:pt x="552" y="376"/>
                      </a:cubicBezTo>
                      <a:cubicBezTo>
                        <a:pt x="1068" y="1220"/>
                        <a:pt x="1785" y="3412"/>
                        <a:pt x="1834" y="3889"/>
                      </a:cubicBezTo>
                      <a:cubicBezTo>
                        <a:pt x="1720" y="3832"/>
                        <a:pt x="1335" y="3534"/>
                        <a:pt x="744" y="2060"/>
                      </a:cubicBezTo>
                      <a:cubicBezTo>
                        <a:pt x="394" y="1181"/>
                        <a:pt x="342" y="687"/>
                        <a:pt x="364" y="424"/>
                      </a:cubicBezTo>
                      <a:cubicBezTo>
                        <a:pt x="364" y="380"/>
                        <a:pt x="394" y="341"/>
                        <a:pt x="438" y="332"/>
                      </a:cubicBezTo>
                      <a:cubicBezTo>
                        <a:pt x="447" y="332"/>
                        <a:pt x="460" y="328"/>
                        <a:pt x="469" y="328"/>
                      </a:cubicBezTo>
                      <a:close/>
                      <a:moveTo>
                        <a:pt x="469" y="1"/>
                      </a:moveTo>
                      <a:cubicBezTo>
                        <a:pt x="260" y="1"/>
                        <a:pt x="54" y="149"/>
                        <a:pt x="36" y="402"/>
                      </a:cubicBezTo>
                      <a:cubicBezTo>
                        <a:pt x="1" y="831"/>
                        <a:pt x="141" y="1430"/>
                        <a:pt x="438" y="2183"/>
                      </a:cubicBezTo>
                      <a:cubicBezTo>
                        <a:pt x="801" y="3079"/>
                        <a:pt x="1330" y="4164"/>
                        <a:pt x="1829" y="4225"/>
                      </a:cubicBezTo>
                      <a:cubicBezTo>
                        <a:pt x="1842" y="4230"/>
                        <a:pt x="1855" y="4230"/>
                        <a:pt x="1873" y="4230"/>
                      </a:cubicBezTo>
                      <a:cubicBezTo>
                        <a:pt x="1969" y="4230"/>
                        <a:pt x="2065" y="4182"/>
                        <a:pt x="2122" y="4103"/>
                      </a:cubicBezTo>
                      <a:cubicBezTo>
                        <a:pt x="2166" y="4042"/>
                        <a:pt x="2267" y="3897"/>
                        <a:pt x="1755" y="2379"/>
                      </a:cubicBezTo>
                      <a:cubicBezTo>
                        <a:pt x="1435" y="1439"/>
                        <a:pt x="1090" y="625"/>
                        <a:pt x="832" y="205"/>
                      </a:cubicBezTo>
                      <a:cubicBezTo>
                        <a:pt x="745" y="65"/>
                        <a:pt x="607" y="1"/>
                        <a:pt x="4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15"/>
          <p:cNvSpPr txBox="1">
            <a:spLocks noGrp="1"/>
          </p:cNvSpPr>
          <p:nvPr>
            <p:ph type="subTitle" idx="1"/>
          </p:nvPr>
        </p:nvSpPr>
        <p:spPr>
          <a:xfrm>
            <a:off x="720000" y="2897813"/>
            <a:ext cx="3005100" cy="1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1" name="Google Shape;1721;p15"/>
          <p:cNvSpPr txBox="1">
            <a:spLocks noGrp="1"/>
          </p:cNvSpPr>
          <p:nvPr>
            <p:ph type="title"/>
          </p:nvPr>
        </p:nvSpPr>
        <p:spPr>
          <a:xfrm>
            <a:off x="715100" y="1169000"/>
            <a:ext cx="3248700" cy="17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722" name="Google Shape;1722;p15"/>
          <p:cNvGrpSpPr/>
          <p:nvPr/>
        </p:nvGrpSpPr>
        <p:grpSpPr>
          <a:xfrm>
            <a:off x="-351830" y="-725075"/>
            <a:ext cx="10090389" cy="6700847"/>
            <a:chOff x="-351830" y="-725075"/>
            <a:chExt cx="10090389" cy="6700847"/>
          </a:xfrm>
        </p:grpSpPr>
        <p:sp>
          <p:nvSpPr>
            <p:cNvPr id="1723" name="Google Shape;1723;p15"/>
            <p:cNvSpPr/>
            <p:nvPr/>
          </p:nvSpPr>
          <p:spPr>
            <a:xfrm>
              <a:off x="-146181" y="3926981"/>
              <a:ext cx="251375" cy="714130"/>
            </a:xfrm>
            <a:custGeom>
              <a:avLst/>
              <a:gdLst/>
              <a:ahLst/>
              <a:cxnLst/>
              <a:rect l="l" t="t" r="r" b="b"/>
              <a:pathLst>
                <a:path w="4651" h="13213" extrusionOk="0">
                  <a:moveTo>
                    <a:pt x="579" y="0"/>
                  </a:moveTo>
                  <a:cubicBezTo>
                    <a:pt x="84" y="0"/>
                    <a:pt x="0" y="2263"/>
                    <a:pt x="132" y="6139"/>
                  </a:cubicBezTo>
                  <a:cubicBezTo>
                    <a:pt x="268" y="10124"/>
                    <a:pt x="3400" y="13212"/>
                    <a:pt x="3400" y="13212"/>
                  </a:cubicBezTo>
                  <a:cubicBezTo>
                    <a:pt x="4651" y="9314"/>
                    <a:pt x="4025" y="7123"/>
                    <a:pt x="2639" y="4529"/>
                  </a:cubicBezTo>
                  <a:cubicBezTo>
                    <a:pt x="1252" y="1931"/>
                    <a:pt x="1160" y="141"/>
                    <a:pt x="622" y="6"/>
                  </a:cubicBezTo>
                  <a:cubicBezTo>
                    <a:pt x="608" y="2"/>
                    <a:pt x="593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15"/>
            <p:cNvSpPr/>
            <p:nvPr/>
          </p:nvSpPr>
          <p:spPr>
            <a:xfrm>
              <a:off x="-351830" y="4198406"/>
              <a:ext cx="266022" cy="710995"/>
            </a:xfrm>
            <a:custGeom>
              <a:avLst/>
              <a:gdLst/>
              <a:ahLst/>
              <a:cxnLst/>
              <a:rect l="l" t="t" r="r" b="b"/>
              <a:pathLst>
                <a:path w="4922" h="13155" extrusionOk="0">
                  <a:moveTo>
                    <a:pt x="1321" y="0"/>
                  </a:moveTo>
                  <a:cubicBezTo>
                    <a:pt x="993" y="0"/>
                    <a:pt x="728" y="1643"/>
                    <a:pt x="403" y="5950"/>
                  </a:cubicBezTo>
                  <a:cubicBezTo>
                    <a:pt x="0" y="11274"/>
                    <a:pt x="4117" y="13155"/>
                    <a:pt x="4117" y="13155"/>
                  </a:cubicBezTo>
                  <a:cubicBezTo>
                    <a:pt x="4383" y="12127"/>
                    <a:pt x="4921" y="9795"/>
                    <a:pt x="4252" y="7289"/>
                  </a:cubicBezTo>
                  <a:cubicBezTo>
                    <a:pt x="3578" y="4782"/>
                    <a:pt x="2012" y="1156"/>
                    <a:pt x="1566" y="264"/>
                  </a:cubicBezTo>
                  <a:cubicBezTo>
                    <a:pt x="1480" y="93"/>
                    <a:pt x="1399" y="0"/>
                    <a:pt x="1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15"/>
            <p:cNvSpPr/>
            <p:nvPr/>
          </p:nvSpPr>
          <p:spPr>
            <a:xfrm>
              <a:off x="-331509" y="4162789"/>
              <a:ext cx="271913" cy="725371"/>
            </a:xfrm>
            <a:custGeom>
              <a:avLst/>
              <a:gdLst/>
              <a:ahLst/>
              <a:cxnLst/>
              <a:rect l="l" t="t" r="r" b="b"/>
              <a:pathLst>
                <a:path w="5031" h="13421" extrusionOk="0">
                  <a:moveTo>
                    <a:pt x="1260" y="271"/>
                  </a:moveTo>
                  <a:cubicBezTo>
                    <a:pt x="1317" y="323"/>
                    <a:pt x="1361" y="385"/>
                    <a:pt x="1391" y="459"/>
                  </a:cubicBezTo>
                  <a:cubicBezTo>
                    <a:pt x="1864" y="1408"/>
                    <a:pt x="3408" y="5000"/>
                    <a:pt x="4064" y="7458"/>
                  </a:cubicBezTo>
                  <a:cubicBezTo>
                    <a:pt x="4720" y="9908"/>
                    <a:pt x="4209" y="12178"/>
                    <a:pt x="3972" y="13097"/>
                  </a:cubicBezTo>
                  <a:cubicBezTo>
                    <a:pt x="3277" y="12703"/>
                    <a:pt x="2656" y="12195"/>
                    <a:pt x="2139" y="11587"/>
                  </a:cubicBezTo>
                  <a:cubicBezTo>
                    <a:pt x="1265" y="10573"/>
                    <a:pt x="267" y="8792"/>
                    <a:pt x="473" y="6093"/>
                  </a:cubicBezTo>
                  <a:cubicBezTo>
                    <a:pt x="748" y="2414"/>
                    <a:pt x="1015" y="455"/>
                    <a:pt x="1260" y="271"/>
                  </a:cubicBezTo>
                  <a:close/>
                  <a:moveTo>
                    <a:pt x="1259" y="0"/>
                  </a:moveTo>
                  <a:cubicBezTo>
                    <a:pt x="1245" y="0"/>
                    <a:pt x="1231" y="1"/>
                    <a:pt x="1217" y="4"/>
                  </a:cubicBezTo>
                  <a:cubicBezTo>
                    <a:pt x="910" y="65"/>
                    <a:pt x="626" y="564"/>
                    <a:pt x="210" y="6071"/>
                  </a:cubicBezTo>
                  <a:cubicBezTo>
                    <a:pt x="0" y="8871"/>
                    <a:pt x="1037" y="10713"/>
                    <a:pt x="1947" y="11767"/>
                  </a:cubicBezTo>
                  <a:cubicBezTo>
                    <a:pt x="2936" y="12913"/>
                    <a:pt x="3959" y="13390"/>
                    <a:pt x="4003" y="13407"/>
                  </a:cubicBezTo>
                  <a:cubicBezTo>
                    <a:pt x="4020" y="13416"/>
                    <a:pt x="4038" y="13420"/>
                    <a:pt x="4055" y="13420"/>
                  </a:cubicBezTo>
                  <a:cubicBezTo>
                    <a:pt x="4117" y="13420"/>
                    <a:pt x="4169" y="13381"/>
                    <a:pt x="4182" y="13320"/>
                  </a:cubicBezTo>
                  <a:cubicBezTo>
                    <a:pt x="4392" y="12515"/>
                    <a:pt x="5031" y="10065"/>
                    <a:pt x="4318" y="7392"/>
                  </a:cubicBezTo>
                  <a:cubicBezTo>
                    <a:pt x="3653" y="4912"/>
                    <a:pt x="2100" y="1294"/>
                    <a:pt x="1623" y="336"/>
                  </a:cubicBezTo>
                  <a:cubicBezTo>
                    <a:pt x="1574" y="243"/>
                    <a:pt x="1453" y="0"/>
                    <a:pt x="1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15"/>
            <p:cNvSpPr/>
            <p:nvPr/>
          </p:nvSpPr>
          <p:spPr>
            <a:xfrm>
              <a:off x="-38520" y="4278017"/>
              <a:ext cx="102096" cy="331635"/>
            </a:xfrm>
            <a:custGeom>
              <a:avLst/>
              <a:gdLst/>
              <a:ahLst/>
              <a:cxnLst/>
              <a:rect l="l" t="t" r="r" b="b"/>
              <a:pathLst>
                <a:path w="1889" h="6136" extrusionOk="0">
                  <a:moveTo>
                    <a:pt x="163" y="1"/>
                  </a:moveTo>
                  <a:cubicBezTo>
                    <a:pt x="82" y="1"/>
                    <a:pt x="1" y="69"/>
                    <a:pt x="34" y="173"/>
                  </a:cubicBezTo>
                  <a:lnTo>
                    <a:pt x="1618" y="6039"/>
                  </a:lnTo>
                  <a:cubicBezTo>
                    <a:pt x="1631" y="6096"/>
                    <a:pt x="1683" y="6135"/>
                    <a:pt x="1740" y="6135"/>
                  </a:cubicBezTo>
                  <a:cubicBezTo>
                    <a:pt x="1753" y="6135"/>
                    <a:pt x="1767" y="6135"/>
                    <a:pt x="1775" y="6131"/>
                  </a:cubicBezTo>
                  <a:cubicBezTo>
                    <a:pt x="1845" y="6113"/>
                    <a:pt x="1889" y="6039"/>
                    <a:pt x="1867" y="5973"/>
                  </a:cubicBezTo>
                  <a:lnTo>
                    <a:pt x="288" y="107"/>
                  </a:lnTo>
                  <a:cubicBezTo>
                    <a:pt x="272" y="33"/>
                    <a:pt x="218" y="1"/>
                    <a:pt x="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15"/>
            <p:cNvSpPr/>
            <p:nvPr/>
          </p:nvSpPr>
          <p:spPr>
            <a:xfrm>
              <a:off x="-217686" y="4548793"/>
              <a:ext cx="113446" cy="339364"/>
            </a:xfrm>
            <a:custGeom>
              <a:avLst/>
              <a:gdLst/>
              <a:ahLst/>
              <a:cxnLst/>
              <a:rect l="l" t="t" r="r" b="b"/>
              <a:pathLst>
                <a:path w="2099" h="6279" extrusionOk="0">
                  <a:moveTo>
                    <a:pt x="161" y="1"/>
                  </a:moveTo>
                  <a:cubicBezTo>
                    <a:pt x="81" y="1"/>
                    <a:pt x="0" y="69"/>
                    <a:pt x="29" y="172"/>
                  </a:cubicBezTo>
                  <a:lnTo>
                    <a:pt x="1823" y="6182"/>
                  </a:lnTo>
                  <a:cubicBezTo>
                    <a:pt x="1840" y="6239"/>
                    <a:pt x="1893" y="6278"/>
                    <a:pt x="1949" y="6278"/>
                  </a:cubicBezTo>
                  <a:cubicBezTo>
                    <a:pt x="1963" y="6278"/>
                    <a:pt x="1976" y="6274"/>
                    <a:pt x="1989" y="6274"/>
                  </a:cubicBezTo>
                  <a:cubicBezTo>
                    <a:pt x="2059" y="6252"/>
                    <a:pt x="2098" y="6178"/>
                    <a:pt x="2076" y="6108"/>
                  </a:cubicBezTo>
                  <a:lnTo>
                    <a:pt x="283" y="97"/>
                  </a:lnTo>
                  <a:cubicBezTo>
                    <a:pt x="264" y="30"/>
                    <a:pt x="213" y="1"/>
                    <a:pt x="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15"/>
            <p:cNvSpPr/>
            <p:nvPr/>
          </p:nvSpPr>
          <p:spPr>
            <a:xfrm>
              <a:off x="-247574" y="4990197"/>
              <a:ext cx="359686" cy="75721"/>
            </a:xfrm>
            <a:custGeom>
              <a:avLst/>
              <a:gdLst/>
              <a:ahLst/>
              <a:cxnLst/>
              <a:rect l="l" t="t" r="r" b="b"/>
              <a:pathLst>
                <a:path w="6655" h="1401" extrusionOk="0">
                  <a:moveTo>
                    <a:pt x="6463" y="0"/>
                  </a:moveTo>
                  <a:cubicBezTo>
                    <a:pt x="6445" y="0"/>
                    <a:pt x="6425" y="5"/>
                    <a:pt x="6404" y="14"/>
                  </a:cubicBezTo>
                  <a:cubicBezTo>
                    <a:pt x="4602" y="788"/>
                    <a:pt x="210" y="1134"/>
                    <a:pt x="167" y="1138"/>
                  </a:cubicBezTo>
                  <a:cubicBezTo>
                    <a:pt x="0" y="1151"/>
                    <a:pt x="13" y="1396"/>
                    <a:pt x="180" y="1401"/>
                  </a:cubicBezTo>
                  <a:lnTo>
                    <a:pt x="184" y="1401"/>
                  </a:lnTo>
                  <a:cubicBezTo>
                    <a:pt x="368" y="1383"/>
                    <a:pt x="4663" y="1046"/>
                    <a:pt x="6509" y="255"/>
                  </a:cubicBezTo>
                  <a:cubicBezTo>
                    <a:pt x="6654" y="197"/>
                    <a:pt x="6590" y="0"/>
                    <a:pt x="64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15"/>
            <p:cNvSpPr/>
            <p:nvPr/>
          </p:nvSpPr>
          <p:spPr>
            <a:xfrm>
              <a:off x="446336" y="5220600"/>
              <a:ext cx="310773" cy="181059"/>
            </a:xfrm>
            <a:custGeom>
              <a:avLst/>
              <a:gdLst/>
              <a:ahLst/>
              <a:cxnLst/>
              <a:rect l="l" t="t" r="r" b="b"/>
              <a:pathLst>
                <a:path w="5750" h="3350" extrusionOk="0">
                  <a:moveTo>
                    <a:pt x="5569" y="0"/>
                  </a:moveTo>
                  <a:cubicBezTo>
                    <a:pt x="5555" y="0"/>
                    <a:pt x="5540" y="2"/>
                    <a:pt x="5525" y="7"/>
                  </a:cubicBezTo>
                  <a:cubicBezTo>
                    <a:pt x="5499" y="12"/>
                    <a:pt x="3189" y="703"/>
                    <a:pt x="101" y="3113"/>
                  </a:cubicBezTo>
                  <a:cubicBezTo>
                    <a:pt x="0" y="3188"/>
                    <a:pt x="53" y="3345"/>
                    <a:pt x="179" y="3349"/>
                  </a:cubicBezTo>
                  <a:cubicBezTo>
                    <a:pt x="210" y="3349"/>
                    <a:pt x="236" y="3336"/>
                    <a:pt x="258" y="3319"/>
                  </a:cubicBezTo>
                  <a:cubicBezTo>
                    <a:pt x="3303" y="943"/>
                    <a:pt x="5573" y="265"/>
                    <a:pt x="5595" y="257"/>
                  </a:cubicBezTo>
                  <a:cubicBezTo>
                    <a:pt x="5750" y="213"/>
                    <a:pt x="5703" y="0"/>
                    <a:pt x="55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15"/>
            <p:cNvSpPr/>
            <p:nvPr/>
          </p:nvSpPr>
          <p:spPr>
            <a:xfrm>
              <a:off x="-287460" y="3396130"/>
              <a:ext cx="1023443" cy="823035"/>
            </a:xfrm>
            <a:custGeom>
              <a:avLst/>
              <a:gdLst/>
              <a:ahLst/>
              <a:cxnLst/>
              <a:rect l="l" t="t" r="r" b="b"/>
              <a:pathLst>
                <a:path w="18936" h="15228" extrusionOk="0">
                  <a:moveTo>
                    <a:pt x="10019" y="0"/>
                  </a:moveTo>
                  <a:cubicBezTo>
                    <a:pt x="3927" y="0"/>
                    <a:pt x="1" y="7067"/>
                    <a:pt x="3862" y="12133"/>
                  </a:cubicBezTo>
                  <a:cubicBezTo>
                    <a:pt x="4737" y="13297"/>
                    <a:pt x="5961" y="14154"/>
                    <a:pt x="7352" y="14574"/>
                  </a:cubicBezTo>
                  <a:cubicBezTo>
                    <a:pt x="8750" y="15008"/>
                    <a:pt x="10070" y="15227"/>
                    <a:pt x="11283" y="15227"/>
                  </a:cubicBezTo>
                  <a:cubicBezTo>
                    <a:pt x="15479" y="15227"/>
                    <a:pt x="18382" y="12607"/>
                    <a:pt x="18708" y="7238"/>
                  </a:cubicBezTo>
                  <a:cubicBezTo>
                    <a:pt x="18936" y="3446"/>
                    <a:pt x="15217" y="611"/>
                    <a:pt x="11062" y="69"/>
                  </a:cubicBezTo>
                  <a:cubicBezTo>
                    <a:pt x="10708" y="23"/>
                    <a:pt x="10360" y="0"/>
                    <a:pt x="10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15"/>
            <p:cNvSpPr/>
            <p:nvPr/>
          </p:nvSpPr>
          <p:spPr>
            <a:xfrm>
              <a:off x="250307" y="3627505"/>
              <a:ext cx="329149" cy="549015"/>
            </a:xfrm>
            <a:custGeom>
              <a:avLst/>
              <a:gdLst/>
              <a:ahLst/>
              <a:cxnLst/>
              <a:rect l="l" t="t" r="r" b="b"/>
              <a:pathLst>
                <a:path w="6090" h="10158" extrusionOk="0">
                  <a:moveTo>
                    <a:pt x="3986" y="0"/>
                  </a:moveTo>
                  <a:cubicBezTo>
                    <a:pt x="3181" y="0"/>
                    <a:pt x="3045" y="4611"/>
                    <a:pt x="1523" y="5731"/>
                  </a:cubicBezTo>
                  <a:cubicBezTo>
                    <a:pt x="1" y="6846"/>
                    <a:pt x="626" y="10157"/>
                    <a:pt x="626" y="10157"/>
                  </a:cubicBezTo>
                  <a:cubicBezTo>
                    <a:pt x="6090" y="7472"/>
                    <a:pt x="4786" y="0"/>
                    <a:pt x="3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2" name="Google Shape;1732;p15"/>
            <p:cNvSpPr/>
            <p:nvPr/>
          </p:nvSpPr>
          <p:spPr>
            <a:xfrm>
              <a:off x="40335" y="3771595"/>
              <a:ext cx="197976" cy="588848"/>
            </a:xfrm>
            <a:custGeom>
              <a:avLst/>
              <a:gdLst/>
              <a:ahLst/>
              <a:cxnLst/>
              <a:rect l="l" t="t" r="r" b="b"/>
              <a:pathLst>
                <a:path w="3663" h="10895" extrusionOk="0">
                  <a:moveTo>
                    <a:pt x="581" y="1"/>
                  </a:moveTo>
                  <a:cubicBezTo>
                    <a:pt x="114" y="1"/>
                    <a:pt x="0" y="1483"/>
                    <a:pt x="128" y="5208"/>
                  </a:cubicBezTo>
                  <a:cubicBezTo>
                    <a:pt x="259" y="9149"/>
                    <a:pt x="2814" y="10895"/>
                    <a:pt x="2814" y="10895"/>
                  </a:cubicBezTo>
                  <a:cubicBezTo>
                    <a:pt x="2814" y="10895"/>
                    <a:pt x="3663" y="7938"/>
                    <a:pt x="3483" y="5833"/>
                  </a:cubicBezTo>
                  <a:cubicBezTo>
                    <a:pt x="3304" y="3729"/>
                    <a:pt x="1200" y="195"/>
                    <a:pt x="666" y="16"/>
                  </a:cubicBezTo>
                  <a:cubicBezTo>
                    <a:pt x="637" y="6"/>
                    <a:pt x="608" y="1"/>
                    <a:pt x="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3" name="Google Shape;1733;p15"/>
            <p:cNvSpPr/>
            <p:nvPr/>
          </p:nvSpPr>
          <p:spPr>
            <a:xfrm>
              <a:off x="209178" y="4044209"/>
              <a:ext cx="512857" cy="287154"/>
            </a:xfrm>
            <a:custGeom>
              <a:avLst/>
              <a:gdLst/>
              <a:ahLst/>
              <a:cxnLst/>
              <a:rect l="l" t="t" r="r" b="b"/>
              <a:pathLst>
                <a:path w="9489" h="5313" extrusionOk="0">
                  <a:moveTo>
                    <a:pt x="9389" y="0"/>
                  </a:moveTo>
                  <a:cubicBezTo>
                    <a:pt x="9087" y="0"/>
                    <a:pt x="8034" y="692"/>
                    <a:pt x="5416" y="1240"/>
                  </a:cubicBezTo>
                  <a:cubicBezTo>
                    <a:pt x="2197" y="1909"/>
                    <a:pt x="1" y="5313"/>
                    <a:pt x="1" y="5313"/>
                  </a:cubicBezTo>
                  <a:cubicBezTo>
                    <a:pt x="6357" y="4998"/>
                    <a:pt x="9489" y="566"/>
                    <a:pt x="9489" y="120"/>
                  </a:cubicBezTo>
                  <a:cubicBezTo>
                    <a:pt x="9489" y="37"/>
                    <a:pt x="9459" y="0"/>
                    <a:pt x="9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15"/>
            <p:cNvSpPr/>
            <p:nvPr/>
          </p:nvSpPr>
          <p:spPr>
            <a:xfrm>
              <a:off x="61683" y="4387084"/>
              <a:ext cx="551825" cy="228080"/>
            </a:xfrm>
            <a:custGeom>
              <a:avLst/>
              <a:gdLst/>
              <a:ahLst/>
              <a:cxnLst/>
              <a:rect l="l" t="t" r="r" b="b"/>
              <a:pathLst>
                <a:path w="10210" h="4220" extrusionOk="0">
                  <a:moveTo>
                    <a:pt x="8713" y="1"/>
                  </a:moveTo>
                  <a:cubicBezTo>
                    <a:pt x="7878" y="1"/>
                    <a:pt x="6722" y="102"/>
                    <a:pt x="5372" y="312"/>
                  </a:cubicBezTo>
                  <a:cubicBezTo>
                    <a:pt x="2463" y="758"/>
                    <a:pt x="0" y="4069"/>
                    <a:pt x="0" y="4069"/>
                  </a:cubicBezTo>
                  <a:cubicBezTo>
                    <a:pt x="692" y="4173"/>
                    <a:pt x="1348" y="4219"/>
                    <a:pt x="1968" y="4219"/>
                  </a:cubicBezTo>
                  <a:cubicBezTo>
                    <a:pt x="7250" y="4219"/>
                    <a:pt x="9957" y="841"/>
                    <a:pt x="10114" y="399"/>
                  </a:cubicBezTo>
                  <a:cubicBezTo>
                    <a:pt x="10210" y="136"/>
                    <a:pt x="9676" y="1"/>
                    <a:pt x="87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5" name="Google Shape;1735;p15"/>
            <p:cNvSpPr/>
            <p:nvPr/>
          </p:nvSpPr>
          <p:spPr>
            <a:xfrm>
              <a:off x="-72407" y="4672886"/>
              <a:ext cx="579281" cy="162683"/>
            </a:xfrm>
            <a:custGeom>
              <a:avLst/>
              <a:gdLst/>
              <a:ahLst/>
              <a:cxnLst/>
              <a:rect l="l" t="t" r="r" b="b"/>
              <a:pathLst>
                <a:path w="10718" h="3010" extrusionOk="0">
                  <a:moveTo>
                    <a:pt x="7098" y="0"/>
                  </a:moveTo>
                  <a:cubicBezTo>
                    <a:pt x="5072" y="0"/>
                    <a:pt x="2463" y="654"/>
                    <a:pt x="1" y="2989"/>
                  </a:cubicBezTo>
                  <a:cubicBezTo>
                    <a:pt x="1" y="2989"/>
                    <a:pt x="724" y="3009"/>
                    <a:pt x="1741" y="3009"/>
                  </a:cubicBezTo>
                  <a:cubicBezTo>
                    <a:pt x="3776" y="3009"/>
                    <a:pt x="6988" y="2929"/>
                    <a:pt x="7945" y="2451"/>
                  </a:cubicBezTo>
                  <a:cubicBezTo>
                    <a:pt x="9375" y="1734"/>
                    <a:pt x="10718" y="1467"/>
                    <a:pt x="10718" y="977"/>
                  </a:cubicBezTo>
                  <a:cubicBezTo>
                    <a:pt x="10718" y="724"/>
                    <a:pt x="9230" y="0"/>
                    <a:pt x="70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6" name="Google Shape;1736;p15"/>
            <p:cNvSpPr/>
            <p:nvPr/>
          </p:nvSpPr>
          <p:spPr>
            <a:xfrm>
              <a:off x="-255140" y="4911558"/>
              <a:ext cx="695375" cy="228675"/>
            </a:xfrm>
            <a:custGeom>
              <a:avLst/>
              <a:gdLst/>
              <a:ahLst/>
              <a:cxnLst/>
              <a:rect l="l" t="t" r="r" b="b"/>
              <a:pathLst>
                <a:path w="12866" h="4231" extrusionOk="0">
                  <a:moveTo>
                    <a:pt x="10612" y="0"/>
                  </a:moveTo>
                  <a:cubicBezTo>
                    <a:pt x="7892" y="0"/>
                    <a:pt x="3277" y="465"/>
                    <a:pt x="0" y="3249"/>
                  </a:cubicBezTo>
                  <a:cubicBezTo>
                    <a:pt x="0" y="3249"/>
                    <a:pt x="1858" y="4231"/>
                    <a:pt x="4330" y="4231"/>
                  </a:cubicBezTo>
                  <a:cubicBezTo>
                    <a:pt x="5533" y="4231"/>
                    <a:pt x="6882" y="3998"/>
                    <a:pt x="8233" y="3306"/>
                  </a:cubicBezTo>
                  <a:cubicBezTo>
                    <a:pt x="12362" y="1189"/>
                    <a:pt x="12865" y="117"/>
                    <a:pt x="12865" y="117"/>
                  </a:cubicBezTo>
                  <a:cubicBezTo>
                    <a:pt x="12865" y="117"/>
                    <a:pt x="11978" y="0"/>
                    <a:pt x="106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7" name="Google Shape;1737;p15"/>
            <p:cNvSpPr/>
            <p:nvPr/>
          </p:nvSpPr>
          <p:spPr>
            <a:xfrm>
              <a:off x="-271462" y="4141008"/>
              <a:ext cx="587604" cy="955181"/>
            </a:xfrm>
            <a:custGeom>
              <a:avLst/>
              <a:gdLst/>
              <a:ahLst/>
              <a:cxnLst/>
              <a:rect l="l" t="t" r="r" b="b"/>
              <a:pathLst>
                <a:path w="10872" h="17673" extrusionOk="0">
                  <a:moveTo>
                    <a:pt x="10691" y="1"/>
                  </a:moveTo>
                  <a:cubicBezTo>
                    <a:pt x="10643" y="1"/>
                    <a:pt x="10595" y="27"/>
                    <a:pt x="10573" y="92"/>
                  </a:cubicBezTo>
                  <a:cubicBezTo>
                    <a:pt x="10521" y="193"/>
                    <a:pt x="5722" y="10394"/>
                    <a:pt x="66" y="17458"/>
                  </a:cubicBezTo>
                  <a:cubicBezTo>
                    <a:pt x="1" y="17546"/>
                    <a:pt x="62" y="17673"/>
                    <a:pt x="171" y="17673"/>
                  </a:cubicBezTo>
                  <a:cubicBezTo>
                    <a:pt x="210" y="17673"/>
                    <a:pt x="250" y="17651"/>
                    <a:pt x="272" y="17620"/>
                  </a:cubicBezTo>
                  <a:cubicBezTo>
                    <a:pt x="5945" y="10529"/>
                    <a:pt x="10761" y="302"/>
                    <a:pt x="10810" y="201"/>
                  </a:cubicBezTo>
                  <a:cubicBezTo>
                    <a:pt x="10872" y="91"/>
                    <a:pt x="10780" y="1"/>
                    <a:pt x="10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8" name="Google Shape;1738;p15"/>
            <p:cNvSpPr/>
            <p:nvPr/>
          </p:nvSpPr>
          <p:spPr>
            <a:xfrm>
              <a:off x="260739" y="3591780"/>
              <a:ext cx="276399" cy="563445"/>
            </a:xfrm>
            <a:custGeom>
              <a:avLst/>
              <a:gdLst/>
              <a:ahLst/>
              <a:cxnLst/>
              <a:rect l="l" t="t" r="r" b="b"/>
              <a:pathLst>
                <a:path w="5114" h="10425" extrusionOk="0">
                  <a:moveTo>
                    <a:pt x="4108" y="263"/>
                  </a:moveTo>
                  <a:cubicBezTo>
                    <a:pt x="4165" y="263"/>
                    <a:pt x="4375" y="504"/>
                    <a:pt x="4541" y="1260"/>
                  </a:cubicBezTo>
                  <a:cubicBezTo>
                    <a:pt x="4926" y="3001"/>
                    <a:pt x="4991" y="7936"/>
                    <a:pt x="853" y="10092"/>
                  </a:cubicBezTo>
                  <a:cubicBezTo>
                    <a:pt x="753" y="9405"/>
                    <a:pt x="481" y="6881"/>
                    <a:pt x="1724" y="5967"/>
                  </a:cubicBezTo>
                  <a:cubicBezTo>
                    <a:pt x="2607" y="5320"/>
                    <a:pt x="3032" y="3588"/>
                    <a:pt x="3377" y="2192"/>
                  </a:cubicBezTo>
                  <a:cubicBezTo>
                    <a:pt x="3587" y="1335"/>
                    <a:pt x="3850" y="263"/>
                    <a:pt x="4108" y="263"/>
                  </a:cubicBezTo>
                  <a:close/>
                  <a:moveTo>
                    <a:pt x="4103" y="1"/>
                  </a:moveTo>
                  <a:cubicBezTo>
                    <a:pt x="3644" y="1"/>
                    <a:pt x="3425" y="893"/>
                    <a:pt x="3119" y="2127"/>
                  </a:cubicBezTo>
                  <a:cubicBezTo>
                    <a:pt x="2787" y="3478"/>
                    <a:pt x="2375" y="5162"/>
                    <a:pt x="1566" y="5753"/>
                  </a:cubicBezTo>
                  <a:cubicBezTo>
                    <a:pt x="0" y="6908"/>
                    <a:pt x="595" y="10175"/>
                    <a:pt x="621" y="10315"/>
                  </a:cubicBezTo>
                  <a:cubicBezTo>
                    <a:pt x="634" y="10377"/>
                    <a:pt x="687" y="10420"/>
                    <a:pt x="753" y="10425"/>
                  </a:cubicBezTo>
                  <a:cubicBezTo>
                    <a:pt x="770" y="10420"/>
                    <a:pt x="788" y="10416"/>
                    <a:pt x="805" y="10407"/>
                  </a:cubicBezTo>
                  <a:cubicBezTo>
                    <a:pt x="2669" y="9493"/>
                    <a:pt x="3977" y="7896"/>
                    <a:pt x="4589" y="5797"/>
                  </a:cubicBezTo>
                  <a:cubicBezTo>
                    <a:pt x="5114" y="4007"/>
                    <a:pt x="5031" y="2218"/>
                    <a:pt x="4777" y="1138"/>
                  </a:cubicBezTo>
                  <a:cubicBezTo>
                    <a:pt x="4681" y="709"/>
                    <a:pt x="4462" y="1"/>
                    <a:pt x="4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9" name="Google Shape;1739;p15"/>
            <p:cNvSpPr/>
            <p:nvPr/>
          </p:nvSpPr>
          <p:spPr>
            <a:xfrm>
              <a:off x="49577" y="3736140"/>
              <a:ext cx="212839" cy="602792"/>
            </a:xfrm>
            <a:custGeom>
              <a:avLst/>
              <a:gdLst/>
              <a:ahLst/>
              <a:cxnLst/>
              <a:rect l="l" t="t" r="r" b="b"/>
              <a:pathLst>
                <a:path w="3938" h="11153" extrusionOk="0">
                  <a:moveTo>
                    <a:pt x="727" y="265"/>
                  </a:moveTo>
                  <a:cubicBezTo>
                    <a:pt x="740" y="265"/>
                    <a:pt x="753" y="265"/>
                    <a:pt x="766" y="269"/>
                  </a:cubicBezTo>
                  <a:cubicBezTo>
                    <a:pt x="1234" y="427"/>
                    <a:pt x="3321" y="3926"/>
                    <a:pt x="3496" y="5978"/>
                  </a:cubicBezTo>
                  <a:cubicBezTo>
                    <a:pt x="3649" y="7727"/>
                    <a:pt x="3063" y="10116"/>
                    <a:pt x="2884" y="10798"/>
                  </a:cubicBezTo>
                  <a:cubicBezTo>
                    <a:pt x="2341" y="10352"/>
                    <a:pt x="513" y="8602"/>
                    <a:pt x="403" y="5335"/>
                  </a:cubicBezTo>
                  <a:cubicBezTo>
                    <a:pt x="329" y="3130"/>
                    <a:pt x="294" y="567"/>
                    <a:pt x="675" y="282"/>
                  </a:cubicBezTo>
                  <a:cubicBezTo>
                    <a:pt x="692" y="269"/>
                    <a:pt x="705" y="265"/>
                    <a:pt x="727" y="265"/>
                  </a:cubicBezTo>
                  <a:close/>
                  <a:moveTo>
                    <a:pt x="725" y="0"/>
                  </a:moveTo>
                  <a:cubicBezTo>
                    <a:pt x="652" y="0"/>
                    <a:pt x="580" y="24"/>
                    <a:pt x="521" y="68"/>
                  </a:cubicBezTo>
                  <a:cubicBezTo>
                    <a:pt x="176" y="326"/>
                    <a:pt x="1" y="1271"/>
                    <a:pt x="141" y="5343"/>
                  </a:cubicBezTo>
                  <a:cubicBezTo>
                    <a:pt x="276" y="9302"/>
                    <a:pt x="2857" y="11113"/>
                    <a:pt x="2884" y="11131"/>
                  </a:cubicBezTo>
                  <a:cubicBezTo>
                    <a:pt x="2905" y="11144"/>
                    <a:pt x="2932" y="11153"/>
                    <a:pt x="2958" y="11153"/>
                  </a:cubicBezTo>
                  <a:cubicBezTo>
                    <a:pt x="2971" y="11153"/>
                    <a:pt x="2989" y="11153"/>
                    <a:pt x="3002" y="11144"/>
                  </a:cubicBezTo>
                  <a:cubicBezTo>
                    <a:pt x="3041" y="11131"/>
                    <a:pt x="3072" y="11100"/>
                    <a:pt x="3085" y="11061"/>
                  </a:cubicBezTo>
                  <a:cubicBezTo>
                    <a:pt x="3120" y="10938"/>
                    <a:pt x="3938" y="8056"/>
                    <a:pt x="3758" y="5956"/>
                  </a:cubicBezTo>
                  <a:cubicBezTo>
                    <a:pt x="3579" y="3860"/>
                    <a:pt x="1479" y="230"/>
                    <a:pt x="850" y="24"/>
                  </a:cubicBezTo>
                  <a:cubicBezTo>
                    <a:pt x="809" y="8"/>
                    <a:pt x="767" y="0"/>
                    <a:pt x="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0" name="Google Shape;1740;p15"/>
            <p:cNvSpPr/>
            <p:nvPr/>
          </p:nvSpPr>
          <p:spPr>
            <a:xfrm>
              <a:off x="217447" y="4008754"/>
              <a:ext cx="529395" cy="301315"/>
            </a:xfrm>
            <a:custGeom>
              <a:avLst/>
              <a:gdLst/>
              <a:ahLst/>
              <a:cxnLst/>
              <a:rect l="l" t="t" r="r" b="b"/>
              <a:pathLst>
                <a:path w="9795" h="5575" extrusionOk="0">
                  <a:moveTo>
                    <a:pt x="9519" y="264"/>
                  </a:moveTo>
                  <a:lnTo>
                    <a:pt x="9519" y="264"/>
                  </a:lnTo>
                  <a:cubicBezTo>
                    <a:pt x="9471" y="501"/>
                    <a:pt x="8710" y="1655"/>
                    <a:pt x="7183" y="2815"/>
                  </a:cubicBezTo>
                  <a:cubicBezTo>
                    <a:pt x="5836" y="3834"/>
                    <a:pt x="3583" y="5076"/>
                    <a:pt x="425" y="5295"/>
                  </a:cubicBezTo>
                  <a:cubicBezTo>
                    <a:pt x="972" y="4538"/>
                    <a:pt x="2949" y="2049"/>
                    <a:pt x="5609" y="1498"/>
                  </a:cubicBezTo>
                  <a:cubicBezTo>
                    <a:pt x="7385" y="1126"/>
                    <a:pt x="8465" y="680"/>
                    <a:pt x="9043" y="439"/>
                  </a:cubicBezTo>
                  <a:cubicBezTo>
                    <a:pt x="9196" y="369"/>
                    <a:pt x="9357" y="313"/>
                    <a:pt x="9519" y="264"/>
                  </a:cubicBezTo>
                  <a:close/>
                  <a:moveTo>
                    <a:pt x="9561" y="0"/>
                  </a:moveTo>
                  <a:cubicBezTo>
                    <a:pt x="9435" y="0"/>
                    <a:pt x="9256" y="74"/>
                    <a:pt x="8946" y="199"/>
                  </a:cubicBezTo>
                  <a:cubicBezTo>
                    <a:pt x="8373" y="435"/>
                    <a:pt x="7310" y="872"/>
                    <a:pt x="5556" y="1240"/>
                  </a:cubicBezTo>
                  <a:cubicBezTo>
                    <a:pt x="2315" y="1914"/>
                    <a:pt x="145" y="5229"/>
                    <a:pt x="58" y="5369"/>
                  </a:cubicBezTo>
                  <a:cubicBezTo>
                    <a:pt x="1" y="5457"/>
                    <a:pt x="62" y="5571"/>
                    <a:pt x="167" y="5571"/>
                  </a:cubicBezTo>
                  <a:lnTo>
                    <a:pt x="176" y="5575"/>
                  </a:lnTo>
                  <a:cubicBezTo>
                    <a:pt x="6580" y="5260"/>
                    <a:pt x="9786" y="789"/>
                    <a:pt x="9786" y="251"/>
                  </a:cubicBezTo>
                  <a:cubicBezTo>
                    <a:pt x="9795" y="168"/>
                    <a:pt x="9756" y="85"/>
                    <a:pt x="9690" y="37"/>
                  </a:cubicBezTo>
                  <a:cubicBezTo>
                    <a:pt x="9652" y="12"/>
                    <a:pt x="9611" y="0"/>
                    <a:pt x="9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1" name="Google Shape;1741;p15"/>
            <p:cNvSpPr/>
            <p:nvPr/>
          </p:nvSpPr>
          <p:spPr>
            <a:xfrm>
              <a:off x="-136453" y="3891364"/>
              <a:ext cx="264833" cy="728182"/>
            </a:xfrm>
            <a:custGeom>
              <a:avLst/>
              <a:gdLst/>
              <a:ahLst/>
              <a:cxnLst/>
              <a:rect l="l" t="t" r="r" b="b"/>
              <a:pathLst>
                <a:path w="4900" h="13473" extrusionOk="0">
                  <a:moveTo>
                    <a:pt x="718" y="262"/>
                  </a:moveTo>
                  <a:cubicBezTo>
                    <a:pt x="722" y="262"/>
                    <a:pt x="722" y="267"/>
                    <a:pt x="726" y="267"/>
                  </a:cubicBezTo>
                  <a:cubicBezTo>
                    <a:pt x="923" y="315"/>
                    <a:pt x="1085" y="805"/>
                    <a:pt x="1313" y="1483"/>
                  </a:cubicBezTo>
                  <a:cubicBezTo>
                    <a:pt x="1579" y="2288"/>
                    <a:pt x="1947" y="3394"/>
                    <a:pt x="2656" y="4720"/>
                  </a:cubicBezTo>
                  <a:cubicBezTo>
                    <a:pt x="4055" y="7331"/>
                    <a:pt x="4602" y="9457"/>
                    <a:pt x="3478" y="13088"/>
                  </a:cubicBezTo>
                  <a:cubicBezTo>
                    <a:pt x="2857" y="12414"/>
                    <a:pt x="512" y="9650"/>
                    <a:pt x="398" y="6264"/>
                  </a:cubicBezTo>
                  <a:cubicBezTo>
                    <a:pt x="350" y="4882"/>
                    <a:pt x="210" y="665"/>
                    <a:pt x="691" y="275"/>
                  </a:cubicBezTo>
                  <a:cubicBezTo>
                    <a:pt x="696" y="271"/>
                    <a:pt x="705" y="267"/>
                    <a:pt x="718" y="262"/>
                  </a:cubicBezTo>
                  <a:close/>
                  <a:moveTo>
                    <a:pt x="721" y="0"/>
                  </a:moveTo>
                  <a:cubicBezTo>
                    <a:pt x="651" y="0"/>
                    <a:pt x="581" y="24"/>
                    <a:pt x="525" y="70"/>
                  </a:cubicBezTo>
                  <a:cubicBezTo>
                    <a:pt x="114" y="402"/>
                    <a:pt x="0" y="2200"/>
                    <a:pt x="136" y="6273"/>
                  </a:cubicBezTo>
                  <a:cubicBezTo>
                    <a:pt x="271" y="10262"/>
                    <a:pt x="3412" y="13403"/>
                    <a:pt x="3443" y="13434"/>
                  </a:cubicBezTo>
                  <a:cubicBezTo>
                    <a:pt x="3469" y="13460"/>
                    <a:pt x="3500" y="13473"/>
                    <a:pt x="3535" y="13473"/>
                  </a:cubicBezTo>
                  <a:cubicBezTo>
                    <a:pt x="3544" y="13473"/>
                    <a:pt x="3557" y="13469"/>
                    <a:pt x="3565" y="13469"/>
                  </a:cubicBezTo>
                  <a:cubicBezTo>
                    <a:pt x="3609" y="13455"/>
                    <a:pt x="3644" y="13425"/>
                    <a:pt x="3662" y="13381"/>
                  </a:cubicBezTo>
                  <a:cubicBezTo>
                    <a:pt x="4900" y="9527"/>
                    <a:pt x="4348" y="7318"/>
                    <a:pt x="2892" y="4597"/>
                  </a:cubicBezTo>
                  <a:cubicBezTo>
                    <a:pt x="2192" y="3289"/>
                    <a:pt x="1829" y="2196"/>
                    <a:pt x="1562" y="1395"/>
                  </a:cubicBezTo>
                  <a:cubicBezTo>
                    <a:pt x="1282" y="555"/>
                    <a:pt x="1129" y="92"/>
                    <a:pt x="792" y="9"/>
                  </a:cubicBezTo>
                  <a:cubicBezTo>
                    <a:pt x="769" y="3"/>
                    <a:pt x="745" y="0"/>
                    <a:pt x="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2" name="Google Shape;1742;p15"/>
            <p:cNvSpPr/>
            <p:nvPr/>
          </p:nvSpPr>
          <p:spPr>
            <a:xfrm>
              <a:off x="69953" y="4351467"/>
              <a:ext cx="564148" cy="242349"/>
            </a:xfrm>
            <a:custGeom>
              <a:avLst/>
              <a:gdLst/>
              <a:ahLst/>
              <a:cxnLst/>
              <a:rect l="l" t="t" r="r" b="b"/>
              <a:pathLst>
                <a:path w="10438" h="4484" extrusionOk="0">
                  <a:moveTo>
                    <a:pt x="8854" y="265"/>
                  </a:moveTo>
                  <a:cubicBezTo>
                    <a:pt x="9651" y="265"/>
                    <a:pt x="10065" y="357"/>
                    <a:pt x="10153" y="463"/>
                  </a:cubicBezTo>
                  <a:cubicBezTo>
                    <a:pt x="10157" y="467"/>
                    <a:pt x="10162" y="472"/>
                    <a:pt x="10157" y="489"/>
                  </a:cubicBezTo>
                  <a:cubicBezTo>
                    <a:pt x="9995" y="925"/>
                    <a:pt x="7293" y="4219"/>
                    <a:pt x="2119" y="4219"/>
                  </a:cubicBezTo>
                  <a:cubicBezTo>
                    <a:pt x="1576" y="4219"/>
                    <a:pt x="1005" y="4182"/>
                    <a:pt x="407" y="4103"/>
                  </a:cubicBezTo>
                  <a:cubicBezTo>
                    <a:pt x="962" y="3420"/>
                    <a:pt x="3119" y="949"/>
                    <a:pt x="5556" y="572"/>
                  </a:cubicBezTo>
                  <a:cubicBezTo>
                    <a:pt x="7023" y="346"/>
                    <a:pt x="8107" y="265"/>
                    <a:pt x="8854" y="265"/>
                  </a:cubicBezTo>
                  <a:close/>
                  <a:moveTo>
                    <a:pt x="8876" y="1"/>
                  </a:moveTo>
                  <a:cubicBezTo>
                    <a:pt x="7930" y="1"/>
                    <a:pt x="6679" y="134"/>
                    <a:pt x="5516" y="314"/>
                  </a:cubicBezTo>
                  <a:cubicBezTo>
                    <a:pt x="2585" y="765"/>
                    <a:pt x="162" y="3984"/>
                    <a:pt x="57" y="4124"/>
                  </a:cubicBezTo>
                  <a:cubicBezTo>
                    <a:pt x="0" y="4203"/>
                    <a:pt x="48" y="4317"/>
                    <a:pt x="144" y="4330"/>
                  </a:cubicBezTo>
                  <a:cubicBezTo>
                    <a:pt x="796" y="4431"/>
                    <a:pt x="1457" y="4483"/>
                    <a:pt x="2117" y="4483"/>
                  </a:cubicBezTo>
                  <a:cubicBezTo>
                    <a:pt x="4606" y="4483"/>
                    <a:pt x="6474" y="3744"/>
                    <a:pt x="7686" y="3040"/>
                  </a:cubicBezTo>
                  <a:cubicBezTo>
                    <a:pt x="9444" y="2012"/>
                    <a:pt x="10310" y="822"/>
                    <a:pt x="10402" y="577"/>
                  </a:cubicBezTo>
                  <a:cubicBezTo>
                    <a:pt x="10437" y="481"/>
                    <a:pt x="10420" y="371"/>
                    <a:pt x="10354" y="293"/>
                  </a:cubicBezTo>
                  <a:cubicBezTo>
                    <a:pt x="10182" y="84"/>
                    <a:pt x="9625" y="1"/>
                    <a:pt x="88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3" name="Google Shape;1743;p15"/>
            <p:cNvSpPr/>
            <p:nvPr/>
          </p:nvSpPr>
          <p:spPr>
            <a:xfrm>
              <a:off x="-63165" y="4637593"/>
              <a:ext cx="594198" cy="176573"/>
            </a:xfrm>
            <a:custGeom>
              <a:avLst/>
              <a:gdLst/>
              <a:ahLst/>
              <a:cxnLst/>
              <a:rect l="l" t="t" r="r" b="b"/>
              <a:pathLst>
                <a:path w="10994" h="3267" extrusionOk="0">
                  <a:moveTo>
                    <a:pt x="7250" y="260"/>
                  </a:moveTo>
                  <a:cubicBezTo>
                    <a:pt x="7976" y="260"/>
                    <a:pt x="8574" y="344"/>
                    <a:pt x="8985" y="427"/>
                  </a:cubicBezTo>
                  <a:cubicBezTo>
                    <a:pt x="10074" y="646"/>
                    <a:pt x="10665" y="1000"/>
                    <a:pt x="10731" y="1114"/>
                  </a:cubicBezTo>
                  <a:cubicBezTo>
                    <a:pt x="10713" y="1341"/>
                    <a:pt x="10131" y="1569"/>
                    <a:pt x="9462" y="1840"/>
                  </a:cubicBezTo>
                  <a:cubicBezTo>
                    <a:pt x="9029" y="2011"/>
                    <a:pt x="8535" y="2207"/>
                    <a:pt x="8027" y="2461"/>
                  </a:cubicBezTo>
                  <a:cubicBezTo>
                    <a:pt x="7101" y="2924"/>
                    <a:pt x="3930" y="3004"/>
                    <a:pt x="1904" y="3004"/>
                  </a:cubicBezTo>
                  <a:cubicBezTo>
                    <a:pt x="1290" y="3004"/>
                    <a:pt x="782" y="2997"/>
                    <a:pt x="473" y="2990"/>
                  </a:cubicBezTo>
                  <a:cubicBezTo>
                    <a:pt x="2953" y="759"/>
                    <a:pt x="5483" y="260"/>
                    <a:pt x="7250" y="260"/>
                  </a:cubicBezTo>
                  <a:close/>
                  <a:moveTo>
                    <a:pt x="7278" y="0"/>
                  </a:moveTo>
                  <a:cubicBezTo>
                    <a:pt x="5177" y="0"/>
                    <a:pt x="2512" y="690"/>
                    <a:pt x="53" y="3021"/>
                  </a:cubicBezTo>
                  <a:cubicBezTo>
                    <a:pt x="13" y="3056"/>
                    <a:pt x="0" y="3113"/>
                    <a:pt x="22" y="3161"/>
                  </a:cubicBezTo>
                  <a:cubicBezTo>
                    <a:pt x="40" y="3214"/>
                    <a:pt x="88" y="3244"/>
                    <a:pt x="140" y="3249"/>
                  </a:cubicBezTo>
                  <a:cubicBezTo>
                    <a:pt x="223" y="3249"/>
                    <a:pt x="936" y="3266"/>
                    <a:pt x="1912" y="3266"/>
                  </a:cubicBezTo>
                  <a:cubicBezTo>
                    <a:pt x="3964" y="3266"/>
                    <a:pt x="7166" y="3187"/>
                    <a:pt x="8145" y="2697"/>
                  </a:cubicBezTo>
                  <a:cubicBezTo>
                    <a:pt x="8644" y="2448"/>
                    <a:pt x="9130" y="2251"/>
                    <a:pt x="9558" y="2081"/>
                  </a:cubicBezTo>
                  <a:cubicBezTo>
                    <a:pt x="10420" y="1735"/>
                    <a:pt x="10993" y="1508"/>
                    <a:pt x="10993" y="1101"/>
                  </a:cubicBezTo>
                  <a:cubicBezTo>
                    <a:pt x="10993" y="935"/>
                    <a:pt x="10761" y="746"/>
                    <a:pt x="10306" y="550"/>
                  </a:cubicBezTo>
                  <a:cubicBezTo>
                    <a:pt x="9619" y="254"/>
                    <a:pt x="8553" y="0"/>
                    <a:pt x="72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15"/>
            <p:cNvSpPr/>
            <p:nvPr/>
          </p:nvSpPr>
          <p:spPr>
            <a:xfrm>
              <a:off x="-245466" y="4875995"/>
              <a:ext cx="711211" cy="242673"/>
            </a:xfrm>
            <a:custGeom>
              <a:avLst/>
              <a:gdLst/>
              <a:ahLst/>
              <a:cxnLst/>
              <a:rect l="l" t="t" r="r" b="b"/>
              <a:pathLst>
                <a:path w="13159" h="4490" extrusionOk="0">
                  <a:moveTo>
                    <a:pt x="10785" y="267"/>
                  </a:moveTo>
                  <a:cubicBezTo>
                    <a:pt x="11723" y="267"/>
                    <a:pt x="12431" y="322"/>
                    <a:pt x="12769" y="355"/>
                  </a:cubicBezTo>
                  <a:cubicBezTo>
                    <a:pt x="12459" y="727"/>
                    <a:pt x="11422" y="1729"/>
                    <a:pt x="8312" y="3321"/>
                  </a:cubicBezTo>
                  <a:cubicBezTo>
                    <a:pt x="6991" y="3998"/>
                    <a:pt x="5664" y="4226"/>
                    <a:pt x="4478" y="4226"/>
                  </a:cubicBezTo>
                  <a:cubicBezTo>
                    <a:pt x="2492" y="4226"/>
                    <a:pt x="899" y="3587"/>
                    <a:pt x="381" y="3352"/>
                  </a:cubicBezTo>
                  <a:lnTo>
                    <a:pt x="377" y="3352"/>
                  </a:lnTo>
                  <a:cubicBezTo>
                    <a:pt x="3611" y="710"/>
                    <a:pt x="8125" y="267"/>
                    <a:pt x="10785" y="267"/>
                  </a:cubicBezTo>
                  <a:close/>
                  <a:moveTo>
                    <a:pt x="10740" y="0"/>
                  </a:moveTo>
                  <a:cubicBezTo>
                    <a:pt x="10059" y="0"/>
                    <a:pt x="9263" y="29"/>
                    <a:pt x="8404" y="115"/>
                  </a:cubicBezTo>
                  <a:cubicBezTo>
                    <a:pt x="6011" y="355"/>
                    <a:pt x="2621" y="1099"/>
                    <a:pt x="53" y="3282"/>
                  </a:cubicBezTo>
                  <a:cubicBezTo>
                    <a:pt x="18" y="3308"/>
                    <a:pt x="1" y="3352"/>
                    <a:pt x="5" y="3396"/>
                  </a:cubicBezTo>
                  <a:cubicBezTo>
                    <a:pt x="9" y="3439"/>
                    <a:pt x="36" y="3479"/>
                    <a:pt x="75" y="3496"/>
                  </a:cubicBezTo>
                  <a:cubicBezTo>
                    <a:pt x="106" y="3514"/>
                    <a:pt x="1991" y="4489"/>
                    <a:pt x="4480" y="4489"/>
                  </a:cubicBezTo>
                  <a:cubicBezTo>
                    <a:pt x="4498" y="4489"/>
                    <a:pt x="4516" y="4489"/>
                    <a:pt x="4534" y="4489"/>
                  </a:cubicBezTo>
                  <a:cubicBezTo>
                    <a:pt x="5889" y="4489"/>
                    <a:pt x="7226" y="4166"/>
                    <a:pt x="8430" y="3553"/>
                  </a:cubicBezTo>
                  <a:cubicBezTo>
                    <a:pt x="12555" y="1445"/>
                    <a:pt x="13102" y="351"/>
                    <a:pt x="13124" y="303"/>
                  </a:cubicBezTo>
                  <a:cubicBezTo>
                    <a:pt x="13159" y="224"/>
                    <a:pt x="13111" y="128"/>
                    <a:pt x="13023" y="119"/>
                  </a:cubicBezTo>
                  <a:cubicBezTo>
                    <a:pt x="13009" y="116"/>
                    <a:pt x="12107" y="0"/>
                    <a:pt x="107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15"/>
            <p:cNvSpPr/>
            <p:nvPr/>
          </p:nvSpPr>
          <p:spPr>
            <a:xfrm>
              <a:off x="229824" y="4162681"/>
              <a:ext cx="291965" cy="133930"/>
            </a:xfrm>
            <a:custGeom>
              <a:avLst/>
              <a:gdLst/>
              <a:ahLst/>
              <a:cxnLst/>
              <a:rect l="l" t="t" r="r" b="b"/>
              <a:pathLst>
                <a:path w="5402" h="2478" extrusionOk="0">
                  <a:moveTo>
                    <a:pt x="5212" y="1"/>
                  </a:moveTo>
                  <a:cubicBezTo>
                    <a:pt x="5193" y="1"/>
                    <a:pt x="5173" y="5"/>
                    <a:pt x="5152" y="15"/>
                  </a:cubicBezTo>
                  <a:lnTo>
                    <a:pt x="130" y="2228"/>
                  </a:lnTo>
                  <a:cubicBezTo>
                    <a:pt x="1" y="2284"/>
                    <a:pt x="42" y="2478"/>
                    <a:pt x="178" y="2478"/>
                  </a:cubicBezTo>
                  <a:cubicBezTo>
                    <a:pt x="180" y="2478"/>
                    <a:pt x="181" y="2478"/>
                    <a:pt x="183" y="2478"/>
                  </a:cubicBezTo>
                  <a:cubicBezTo>
                    <a:pt x="200" y="2478"/>
                    <a:pt x="218" y="2473"/>
                    <a:pt x="235" y="2464"/>
                  </a:cubicBezTo>
                  <a:lnTo>
                    <a:pt x="5257" y="255"/>
                  </a:lnTo>
                  <a:cubicBezTo>
                    <a:pt x="5402" y="194"/>
                    <a:pt x="5338" y="1"/>
                    <a:pt x="5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15"/>
            <p:cNvSpPr/>
            <p:nvPr/>
          </p:nvSpPr>
          <p:spPr>
            <a:xfrm>
              <a:off x="122811" y="4014105"/>
              <a:ext cx="98258" cy="310881"/>
            </a:xfrm>
            <a:custGeom>
              <a:avLst/>
              <a:gdLst/>
              <a:ahLst/>
              <a:cxnLst/>
              <a:rect l="l" t="t" r="r" b="b"/>
              <a:pathLst>
                <a:path w="1818" h="5752" extrusionOk="0">
                  <a:moveTo>
                    <a:pt x="166" y="1"/>
                  </a:moveTo>
                  <a:cubicBezTo>
                    <a:pt x="84" y="1"/>
                    <a:pt x="0" y="70"/>
                    <a:pt x="37" y="174"/>
                  </a:cubicBezTo>
                  <a:lnTo>
                    <a:pt x="1546" y="5655"/>
                  </a:lnTo>
                  <a:cubicBezTo>
                    <a:pt x="1564" y="5712"/>
                    <a:pt x="1612" y="5751"/>
                    <a:pt x="1673" y="5751"/>
                  </a:cubicBezTo>
                  <a:cubicBezTo>
                    <a:pt x="1686" y="5751"/>
                    <a:pt x="1695" y="5747"/>
                    <a:pt x="1708" y="5747"/>
                  </a:cubicBezTo>
                  <a:cubicBezTo>
                    <a:pt x="1778" y="5725"/>
                    <a:pt x="1817" y="5655"/>
                    <a:pt x="1800" y="5585"/>
                  </a:cubicBezTo>
                  <a:lnTo>
                    <a:pt x="291" y="104"/>
                  </a:lnTo>
                  <a:cubicBezTo>
                    <a:pt x="275" y="32"/>
                    <a:pt x="221" y="1"/>
                    <a:pt x="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15"/>
            <p:cNvSpPr/>
            <p:nvPr/>
          </p:nvSpPr>
          <p:spPr>
            <a:xfrm>
              <a:off x="76763" y="4475938"/>
              <a:ext cx="325312" cy="103447"/>
            </a:xfrm>
            <a:custGeom>
              <a:avLst/>
              <a:gdLst/>
              <a:ahLst/>
              <a:cxnLst/>
              <a:rect l="l" t="t" r="r" b="b"/>
              <a:pathLst>
                <a:path w="6019" h="1914" extrusionOk="0">
                  <a:moveTo>
                    <a:pt x="5833" y="0"/>
                  </a:moveTo>
                  <a:cubicBezTo>
                    <a:pt x="5821" y="0"/>
                    <a:pt x="5807" y="2"/>
                    <a:pt x="5793" y="6"/>
                  </a:cubicBezTo>
                  <a:lnTo>
                    <a:pt x="137" y="1660"/>
                  </a:lnTo>
                  <a:cubicBezTo>
                    <a:pt x="1" y="1703"/>
                    <a:pt x="27" y="1905"/>
                    <a:pt x="172" y="1913"/>
                  </a:cubicBezTo>
                  <a:cubicBezTo>
                    <a:pt x="185" y="1913"/>
                    <a:pt x="198" y="1909"/>
                    <a:pt x="207" y="1909"/>
                  </a:cubicBezTo>
                  <a:lnTo>
                    <a:pt x="5867" y="260"/>
                  </a:lnTo>
                  <a:cubicBezTo>
                    <a:pt x="6019" y="216"/>
                    <a:pt x="5970" y="0"/>
                    <a:pt x="58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8" name="Google Shape;1748;p15"/>
            <p:cNvSpPr/>
            <p:nvPr/>
          </p:nvSpPr>
          <p:spPr>
            <a:xfrm>
              <a:off x="-53707" y="4728176"/>
              <a:ext cx="310611" cy="80044"/>
            </a:xfrm>
            <a:custGeom>
              <a:avLst/>
              <a:gdLst/>
              <a:ahLst/>
              <a:cxnLst/>
              <a:rect l="l" t="t" r="r" b="b"/>
              <a:pathLst>
                <a:path w="5747" h="1481" extrusionOk="0">
                  <a:moveTo>
                    <a:pt x="5565" y="1"/>
                  </a:moveTo>
                  <a:cubicBezTo>
                    <a:pt x="5553" y="1"/>
                    <a:pt x="5539" y="3"/>
                    <a:pt x="5525" y="7"/>
                  </a:cubicBezTo>
                  <a:lnTo>
                    <a:pt x="149" y="1218"/>
                  </a:lnTo>
                  <a:cubicBezTo>
                    <a:pt x="0" y="1258"/>
                    <a:pt x="27" y="1476"/>
                    <a:pt x="180" y="1481"/>
                  </a:cubicBezTo>
                  <a:cubicBezTo>
                    <a:pt x="188" y="1476"/>
                    <a:pt x="197" y="1476"/>
                    <a:pt x="210" y="1476"/>
                  </a:cubicBezTo>
                  <a:lnTo>
                    <a:pt x="5582" y="265"/>
                  </a:lnTo>
                  <a:cubicBezTo>
                    <a:pt x="5747" y="232"/>
                    <a:pt x="5708" y="1"/>
                    <a:pt x="55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9" name="Google Shape;1749;p15"/>
            <p:cNvSpPr/>
            <p:nvPr/>
          </p:nvSpPr>
          <p:spPr>
            <a:xfrm>
              <a:off x="293113" y="3885256"/>
              <a:ext cx="145280" cy="269967"/>
            </a:xfrm>
            <a:custGeom>
              <a:avLst/>
              <a:gdLst/>
              <a:ahLst/>
              <a:cxnLst/>
              <a:rect l="l" t="t" r="r" b="b"/>
              <a:pathLst>
                <a:path w="2688" h="4995" extrusionOk="0">
                  <a:moveTo>
                    <a:pt x="2505" y="1"/>
                  </a:moveTo>
                  <a:cubicBezTo>
                    <a:pt x="2467" y="1"/>
                    <a:pt x="2427" y="18"/>
                    <a:pt x="2398" y="60"/>
                  </a:cubicBezTo>
                  <a:cubicBezTo>
                    <a:pt x="2385" y="82"/>
                    <a:pt x="985" y="2182"/>
                    <a:pt x="31" y="4815"/>
                  </a:cubicBezTo>
                  <a:cubicBezTo>
                    <a:pt x="1" y="4903"/>
                    <a:pt x="62" y="4990"/>
                    <a:pt x="154" y="4995"/>
                  </a:cubicBezTo>
                  <a:cubicBezTo>
                    <a:pt x="206" y="4995"/>
                    <a:pt x="259" y="4955"/>
                    <a:pt x="276" y="4903"/>
                  </a:cubicBezTo>
                  <a:cubicBezTo>
                    <a:pt x="1221" y="2300"/>
                    <a:pt x="2603" y="227"/>
                    <a:pt x="2616" y="205"/>
                  </a:cubicBezTo>
                  <a:cubicBezTo>
                    <a:pt x="2688" y="103"/>
                    <a:pt x="2599" y="1"/>
                    <a:pt x="25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0" name="Google Shape;1750;p15"/>
            <p:cNvSpPr/>
            <p:nvPr/>
          </p:nvSpPr>
          <p:spPr>
            <a:xfrm>
              <a:off x="271818" y="5114559"/>
              <a:ext cx="193706" cy="198895"/>
            </a:xfrm>
            <a:custGeom>
              <a:avLst/>
              <a:gdLst/>
              <a:ahLst/>
              <a:cxnLst/>
              <a:rect l="l" t="t" r="r" b="b"/>
              <a:pathLst>
                <a:path w="3584" h="3680" extrusionOk="0">
                  <a:moveTo>
                    <a:pt x="1899" y="1"/>
                  </a:moveTo>
                  <a:cubicBezTo>
                    <a:pt x="1" y="3024"/>
                    <a:pt x="2604" y="3680"/>
                    <a:pt x="2604" y="3680"/>
                  </a:cubicBezTo>
                  <a:cubicBezTo>
                    <a:pt x="3583" y="1296"/>
                    <a:pt x="1899" y="1"/>
                    <a:pt x="1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1" name="Google Shape;1751;p15"/>
            <p:cNvSpPr/>
            <p:nvPr/>
          </p:nvSpPr>
          <p:spPr>
            <a:xfrm>
              <a:off x="612260" y="5210817"/>
              <a:ext cx="192517" cy="125552"/>
            </a:xfrm>
            <a:custGeom>
              <a:avLst/>
              <a:gdLst/>
              <a:ahLst/>
              <a:cxnLst/>
              <a:rect l="l" t="t" r="r" b="b"/>
              <a:pathLst>
                <a:path w="3562" h="2323" extrusionOk="0">
                  <a:moveTo>
                    <a:pt x="2269" y="1"/>
                  </a:moveTo>
                  <a:cubicBezTo>
                    <a:pt x="1399" y="1"/>
                    <a:pt x="349" y="300"/>
                    <a:pt x="1" y="1636"/>
                  </a:cubicBezTo>
                  <a:cubicBezTo>
                    <a:pt x="1" y="1636"/>
                    <a:pt x="533" y="2322"/>
                    <a:pt x="1312" y="2322"/>
                  </a:cubicBezTo>
                  <a:cubicBezTo>
                    <a:pt x="1949" y="2322"/>
                    <a:pt x="2751" y="1864"/>
                    <a:pt x="3562" y="197"/>
                  </a:cubicBezTo>
                  <a:cubicBezTo>
                    <a:pt x="3562" y="197"/>
                    <a:pt x="2975" y="1"/>
                    <a:pt x="2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2" name="Google Shape;1752;p15"/>
            <p:cNvSpPr/>
            <p:nvPr/>
          </p:nvSpPr>
          <p:spPr>
            <a:xfrm>
              <a:off x="464766" y="4830379"/>
              <a:ext cx="239917" cy="231323"/>
            </a:xfrm>
            <a:custGeom>
              <a:avLst/>
              <a:gdLst/>
              <a:ahLst/>
              <a:cxnLst/>
              <a:rect l="l" t="t" r="r" b="b"/>
              <a:pathLst>
                <a:path w="4439" h="4280" extrusionOk="0">
                  <a:moveTo>
                    <a:pt x="1999" y="1"/>
                  </a:moveTo>
                  <a:lnTo>
                    <a:pt x="1999" y="1"/>
                  </a:lnTo>
                  <a:cubicBezTo>
                    <a:pt x="1999" y="1"/>
                    <a:pt x="1999" y="1"/>
                    <a:pt x="1999" y="1"/>
                  </a:cubicBezTo>
                  <a:lnTo>
                    <a:pt x="1999" y="1"/>
                  </a:lnTo>
                  <a:cubicBezTo>
                    <a:pt x="1999" y="1"/>
                    <a:pt x="1999" y="1"/>
                    <a:pt x="1999" y="1"/>
                  </a:cubicBezTo>
                  <a:close/>
                  <a:moveTo>
                    <a:pt x="1999" y="1"/>
                  </a:moveTo>
                  <a:cubicBezTo>
                    <a:pt x="0" y="3072"/>
                    <a:pt x="2800" y="4279"/>
                    <a:pt x="2800" y="4279"/>
                  </a:cubicBezTo>
                  <a:cubicBezTo>
                    <a:pt x="4438" y="1474"/>
                    <a:pt x="2001" y="5"/>
                    <a:pt x="19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15"/>
            <p:cNvSpPr/>
            <p:nvPr/>
          </p:nvSpPr>
          <p:spPr>
            <a:xfrm>
              <a:off x="816288" y="4796978"/>
              <a:ext cx="178087" cy="110527"/>
            </a:xfrm>
            <a:custGeom>
              <a:avLst/>
              <a:gdLst/>
              <a:ahLst/>
              <a:cxnLst/>
              <a:rect l="l" t="t" r="r" b="b"/>
              <a:pathLst>
                <a:path w="3295" h="2045" extrusionOk="0">
                  <a:moveTo>
                    <a:pt x="2304" y="1"/>
                  </a:moveTo>
                  <a:cubicBezTo>
                    <a:pt x="1609" y="1"/>
                    <a:pt x="686" y="324"/>
                    <a:pt x="1" y="1752"/>
                  </a:cubicBezTo>
                  <a:cubicBezTo>
                    <a:pt x="1" y="1752"/>
                    <a:pt x="490" y="2045"/>
                    <a:pt x="1126" y="2045"/>
                  </a:cubicBezTo>
                  <a:cubicBezTo>
                    <a:pt x="1823" y="2045"/>
                    <a:pt x="2696" y="1693"/>
                    <a:pt x="3295" y="221"/>
                  </a:cubicBezTo>
                  <a:cubicBezTo>
                    <a:pt x="3295" y="221"/>
                    <a:pt x="2877" y="1"/>
                    <a:pt x="2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15"/>
            <p:cNvSpPr/>
            <p:nvPr/>
          </p:nvSpPr>
          <p:spPr>
            <a:xfrm>
              <a:off x="673982" y="4509555"/>
              <a:ext cx="214244" cy="181870"/>
            </a:xfrm>
            <a:custGeom>
              <a:avLst/>
              <a:gdLst/>
              <a:ahLst/>
              <a:cxnLst/>
              <a:rect l="l" t="t" r="r" b="b"/>
              <a:pathLst>
                <a:path w="3964" h="3365" extrusionOk="0">
                  <a:moveTo>
                    <a:pt x="1943" y="1"/>
                  </a:moveTo>
                  <a:cubicBezTo>
                    <a:pt x="1943" y="1"/>
                    <a:pt x="1" y="2048"/>
                    <a:pt x="2713" y="3365"/>
                  </a:cubicBezTo>
                  <a:cubicBezTo>
                    <a:pt x="2713" y="3365"/>
                    <a:pt x="3964" y="1637"/>
                    <a:pt x="19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15"/>
            <p:cNvSpPr/>
            <p:nvPr/>
          </p:nvSpPr>
          <p:spPr>
            <a:xfrm>
              <a:off x="969997" y="4528526"/>
              <a:ext cx="153981" cy="109554"/>
            </a:xfrm>
            <a:custGeom>
              <a:avLst/>
              <a:gdLst/>
              <a:ahLst/>
              <a:cxnLst/>
              <a:rect l="l" t="t" r="r" b="b"/>
              <a:pathLst>
                <a:path w="2849" h="2027" extrusionOk="0">
                  <a:moveTo>
                    <a:pt x="1883" y="1"/>
                  </a:moveTo>
                  <a:cubicBezTo>
                    <a:pt x="178" y="1"/>
                    <a:pt x="0" y="1610"/>
                    <a:pt x="0" y="1610"/>
                  </a:cubicBezTo>
                  <a:cubicBezTo>
                    <a:pt x="423" y="1908"/>
                    <a:pt x="791" y="2027"/>
                    <a:pt x="1109" y="2027"/>
                  </a:cubicBezTo>
                  <a:cubicBezTo>
                    <a:pt x="2373" y="2027"/>
                    <a:pt x="2848" y="144"/>
                    <a:pt x="2848" y="144"/>
                  </a:cubicBezTo>
                  <a:cubicBezTo>
                    <a:pt x="2481" y="44"/>
                    <a:pt x="2162" y="1"/>
                    <a:pt x="1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15"/>
            <p:cNvSpPr/>
            <p:nvPr/>
          </p:nvSpPr>
          <p:spPr>
            <a:xfrm>
              <a:off x="85302" y="4529661"/>
              <a:ext cx="848924" cy="1338919"/>
            </a:xfrm>
            <a:custGeom>
              <a:avLst/>
              <a:gdLst/>
              <a:ahLst/>
              <a:cxnLst/>
              <a:rect l="l" t="t" r="r" b="b"/>
              <a:pathLst>
                <a:path w="15707" h="24773" extrusionOk="0">
                  <a:moveTo>
                    <a:pt x="15542" y="1"/>
                  </a:moveTo>
                  <a:cubicBezTo>
                    <a:pt x="15487" y="1"/>
                    <a:pt x="15433" y="32"/>
                    <a:pt x="15416" y="106"/>
                  </a:cubicBezTo>
                  <a:cubicBezTo>
                    <a:pt x="15411" y="128"/>
                    <a:pt x="14698" y="2533"/>
                    <a:pt x="12459" y="6728"/>
                  </a:cubicBezTo>
                  <a:cubicBezTo>
                    <a:pt x="10390" y="10604"/>
                    <a:pt x="6566" y="16842"/>
                    <a:pt x="75" y="24554"/>
                  </a:cubicBezTo>
                  <a:cubicBezTo>
                    <a:pt x="0" y="24642"/>
                    <a:pt x="62" y="24773"/>
                    <a:pt x="175" y="24773"/>
                  </a:cubicBezTo>
                  <a:cubicBezTo>
                    <a:pt x="215" y="24773"/>
                    <a:pt x="250" y="24755"/>
                    <a:pt x="276" y="24725"/>
                  </a:cubicBezTo>
                  <a:cubicBezTo>
                    <a:pt x="6785" y="16991"/>
                    <a:pt x="10621" y="10731"/>
                    <a:pt x="12695" y="6842"/>
                  </a:cubicBezTo>
                  <a:cubicBezTo>
                    <a:pt x="14943" y="2625"/>
                    <a:pt x="15661" y="202"/>
                    <a:pt x="15669" y="176"/>
                  </a:cubicBezTo>
                  <a:cubicBezTo>
                    <a:pt x="15706" y="71"/>
                    <a:pt x="15623" y="1"/>
                    <a:pt x="155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15"/>
            <p:cNvSpPr/>
            <p:nvPr/>
          </p:nvSpPr>
          <p:spPr>
            <a:xfrm>
              <a:off x="842338" y="4543875"/>
              <a:ext cx="231323" cy="185167"/>
            </a:xfrm>
            <a:custGeom>
              <a:avLst/>
              <a:gdLst/>
              <a:ahLst/>
              <a:cxnLst/>
              <a:rect l="l" t="t" r="r" b="b"/>
              <a:pathLst>
                <a:path w="4280" h="3426" extrusionOk="0">
                  <a:moveTo>
                    <a:pt x="4091" y="1"/>
                  </a:moveTo>
                  <a:cubicBezTo>
                    <a:pt x="4068" y="1"/>
                    <a:pt x="4044" y="7"/>
                    <a:pt x="4020" y="22"/>
                  </a:cubicBezTo>
                  <a:cubicBezTo>
                    <a:pt x="3998" y="35"/>
                    <a:pt x="2091" y="1177"/>
                    <a:pt x="83" y="3202"/>
                  </a:cubicBezTo>
                  <a:cubicBezTo>
                    <a:pt x="0" y="3285"/>
                    <a:pt x="57" y="3425"/>
                    <a:pt x="175" y="3425"/>
                  </a:cubicBezTo>
                  <a:cubicBezTo>
                    <a:pt x="210" y="3425"/>
                    <a:pt x="245" y="3412"/>
                    <a:pt x="271" y="3386"/>
                  </a:cubicBezTo>
                  <a:cubicBezTo>
                    <a:pt x="2257" y="1387"/>
                    <a:pt x="4134" y="258"/>
                    <a:pt x="4151" y="249"/>
                  </a:cubicBezTo>
                  <a:cubicBezTo>
                    <a:pt x="4280" y="173"/>
                    <a:pt x="4205" y="1"/>
                    <a:pt x="40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15"/>
            <p:cNvSpPr/>
            <p:nvPr/>
          </p:nvSpPr>
          <p:spPr>
            <a:xfrm>
              <a:off x="793750" y="4562305"/>
              <a:ext cx="46751" cy="211164"/>
            </a:xfrm>
            <a:custGeom>
              <a:avLst/>
              <a:gdLst/>
              <a:ahLst/>
              <a:cxnLst/>
              <a:rect l="l" t="t" r="r" b="b"/>
              <a:pathLst>
                <a:path w="865" h="3907" extrusionOk="0">
                  <a:moveTo>
                    <a:pt x="165" y="0"/>
                  </a:moveTo>
                  <a:cubicBezTo>
                    <a:pt x="84" y="0"/>
                    <a:pt x="1" y="71"/>
                    <a:pt x="33" y="175"/>
                  </a:cubicBezTo>
                  <a:cubicBezTo>
                    <a:pt x="42" y="193"/>
                    <a:pt x="597" y="1960"/>
                    <a:pt x="444" y="3767"/>
                  </a:cubicBezTo>
                  <a:cubicBezTo>
                    <a:pt x="440" y="3837"/>
                    <a:pt x="492" y="3902"/>
                    <a:pt x="567" y="3907"/>
                  </a:cubicBezTo>
                  <a:lnTo>
                    <a:pt x="575" y="3907"/>
                  </a:lnTo>
                  <a:cubicBezTo>
                    <a:pt x="645" y="3907"/>
                    <a:pt x="702" y="3854"/>
                    <a:pt x="707" y="3789"/>
                  </a:cubicBezTo>
                  <a:cubicBezTo>
                    <a:pt x="864" y="1929"/>
                    <a:pt x="309" y="167"/>
                    <a:pt x="287" y="92"/>
                  </a:cubicBezTo>
                  <a:cubicBezTo>
                    <a:pt x="266" y="28"/>
                    <a:pt x="216" y="0"/>
                    <a:pt x="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15"/>
            <p:cNvSpPr/>
            <p:nvPr/>
          </p:nvSpPr>
          <p:spPr>
            <a:xfrm>
              <a:off x="720084" y="4811733"/>
              <a:ext cx="210785" cy="163872"/>
            </a:xfrm>
            <a:custGeom>
              <a:avLst/>
              <a:gdLst/>
              <a:ahLst/>
              <a:cxnLst/>
              <a:rect l="l" t="t" r="r" b="b"/>
              <a:pathLst>
                <a:path w="3900" h="3032" extrusionOk="0">
                  <a:moveTo>
                    <a:pt x="3711" y="0"/>
                  </a:moveTo>
                  <a:cubicBezTo>
                    <a:pt x="3689" y="0"/>
                    <a:pt x="3665" y="7"/>
                    <a:pt x="3640" y="22"/>
                  </a:cubicBezTo>
                  <a:cubicBezTo>
                    <a:pt x="3623" y="35"/>
                    <a:pt x="1672" y="1216"/>
                    <a:pt x="84" y="2804"/>
                  </a:cubicBezTo>
                  <a:cubicBezTo>
                    <a:pt x="1" y="2887"/>
                    <a:pt x="62" y="3032"/>
                    <a:pt x="180" y="3032"/>
                  </a:cubicBezTo>
                  <a:cubicBezTo>
                    <a:pt x="211" y="3032"/>
                    <a:pt x="246" y="3014"/>
                    <a:pt x="272" y="2992"/>
                  </a:cubicBezTo>
                  <a:cubicBezTo>
                    <a:pt x="1833" y="1426"/>
                    <a:pt x="3758" y="258"/>
                    <a:pt x="3776" y="245"/>
                  </a:cubicBezTo>
                  <a:cubicBezTo>
                    <a:pt x="3900" y="169"/>
                    <a:pt x="3826" y="0"/>
                    <a:pt x="37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15"/>
            <p:cNvSpPr/>
            <p:nvPr/>
          </p:nvSpPr>
          <p:spPr>
            <a:xfrm>
              <a:off x="594317" y="4868104"/>
              <a:ext cx="49237" cy="301639"/>
            </a:xfrm>
            <a:custGeom>
              <a:avLst/>
              <a:gdLst/>
              <a:ahLst/>
              <a:cxnLst/>
              <a:rect l="l" t="t" r="r" b="b"/>
              <a:pathLst>
                <a:path w="911" h="5581" extrusionOk="0">
                  <a:moveTo>
                    <a:pt x="143" y="0"/>
                  </a:moveTo>
                  <a:cubicBezTo>
                    <a:pt x="135" y="0"/>
                    <a:pt x="127" y="1"/>
                    <a:pt x="119" y="3"/>
                  </a:cubicBezTo>
                  <a:cubicBezTo>
                    <a:pt x="49" y="16"/>
                    <a:pt x="0" y="82"/>
                    <a:pt x="14" y="156"/>
                  </a:cubicBezTo>
                  <a:cubicBezTo>
                    <a:pt x="18" y="187"/>
                    <a:pt x="643" y="3629"/>
                    <a:pt x="119" y="5414"/>
                  </a:cubicBezTo>
                  <a:cubicBezTo>
                    <a:pt x="97" y="5484"/>
                    <a:pt x="136" y="5554"/>
                    <a:pt x="206" y="5576"/>
                  </a:cubicBezTo>
                  <a:cubicBezTo>
                    <a:pt x="219" y="5580"/>
                    <a:pt x="228" y="5580"/>
                    <a:pt x="241" y="5580"/>
                  </a:cubicBezTo>
                  <a:cubicBezTo>
                    <a:pt x="302" y="5580"/>
                    <a:pt x="350" y="5545"/>
                    <a:pt x="368" y="5488"/>
                  </a:cubicBezTo>
                  <a:cubicBezTo>
                    <a:pt x="910" y="3642"/>
                    <a:pt x="298" y="252"/>
                    <a:pt x="272" y="108"/>
                  </a:cubicBezTo>
                  <a:cubicBezTo>
                    <a:pt x="260" y="42"/>
                    <a:pt x="204" y="0"/>
                    <a:pt x="1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15"/>
            <p:cNvSpPr/>
            <p:nvPr/>
          </p:nvSpPr>
          <p:spPr>
            <a:xfrm>
              <a:off x="387100" y="5164337"/>
              <a:ext cx="59993" cy="294289"/>
            </a:xfrm>
            <a:custGeom>
              <a:avLst/>
              <a:gdLst/>
              <a:ahLst/>
              <a:cxnLst/>
              <a:rect l="l" t="t" r="r" b="b"/>
              <a:pathLst>
                <a:path w="1110" h="5445" extrusionOk="0">
                  <a:moveTo>
                    <a:pt x="157" y="1"/>
                  </a:moveTo>
                  <a:cubicBezTo>
                    <a:pt x="79" y="1"/>
                    <a:pt x="0" y="66"/>
                    <a:pt x="29" y="165"/>
                  </a:cubicBezTo>
                  <a:cubicBezTo>
                    <a:pt x="37" y="195"/>
                    <a:pt x="838" y="3166"/>
                    <a:pt x="296" y="5283"/>
                  </a:cubicBezTo>
                  <a:cubicBezTo>
                    <a:pt x="274" y="5366"/>
                    <a:pt x="335" y="5445"/>
                    <a:pt x="422" y="5445"/>
                  </a:cubicBezTo>
                  <a:cubicBezTo>
                    <a:pt x="484" y="5445"/>
                    <a:pt x="536" y="5405"/>
                    <a:pt x="549" y="5348"/>
                  </a:cubicBezTo>
                  <a:cubicBezTo>
                    <a:pt x="1109" y="3166"/>
                    <a:pt x="317" y="222"/>
                    <a:pt x="282" y="99"/>
                  </a:cubicBezTo>
                  <a:cubicBezTo>
                    <a:pt x="263" y="30"/>
                    <a:pt x="210" y="1"/>
                    <a:pt x="1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15"/>
            <p:cNvSpPr/>
            <p:nvPr/>
          </p:nvSpPr>
          <p:spPr>
            <a:xfrm>
              <a:off x="332135" y="5085212"/>
              <a:ext cx="154684" cy="215974"/>
            </a:xfrm>
            <a:custGeom>
              <a:avLst/>
              <a:gdLst/>
              <a:ahLst/>
              <a:cxnLst/>
              <a:rect l="l" t="t" r="r" b="b"/>
              <a:pathLst>
                <a:path w="2862" h="3996" extrusionOk="0">
                  <a:moveTo>
                    <a:pt x="1194" y="338"/>
                  </a:moveTo>
                  <a:cubicBezTo>
                    <a:pt x="1496" y="701"/>
                    <a:pt x="2323" y="1944"/>
                    <a:pt x="1431" y="3698"/>
                  </a:cubicBezTo>
                  <a:cubicBezTo>
                    <a:pt x="1194" y="3580"/>
                    <a:pt x="639" y="3252"/>
                    <a:pt x="464" y="2617"/>
                  </a:cubicBezTo>
                  <a:cubicBezTo>
                    <a:pt x="285" y="1983"/>
                    <a:pt x="530" y="1213"/>
                    <a:pt x="1194" y="338"/>
                  </a:cubicBezTo>
                  <a:close/>
                  <a:moveTo>
                    <a:pt x="1186" y="0"/>
                  </a:moveTo>
                  <a:cubicBezTo>
                    <a:pt x="1148" y="0"/>
                    <a:pt x="1111" y="17"/>
                    <a:pt x="1085" y="50"/>
                  </a:cubicBezTo>
                  <a:cubicBezTo>
                    <a:pt x="293" y="1047"/>
                    <a:pt x="0" y="1935"/>
                    <a:pt x="210" y="2687"/>
                  </a:cubicBezTo>
                  <a:cubicBezTo>
                    <a:pt x="468" y="3619"/>
                    <a:pt x="1404" y="3973"/>
                    <a:pt x="1444" y="3987"/>
                  </a:cubicBezTo>
                  <a:cubicBezTo>
                    <a:pt x="1457" y="3995"/>
                    <a:pt x="1474" y="3995"/>
                    <a:pt x="1488" y="3995"/>
                  </a:cubicBezTo>
                  <a:cubicBezTo>
                    <a:pt x="1536" y="3995"/>
                    <a:pt x="1579" y="3969"/>
                    <a:pt x="1601" y="3930"/>
                  </a:cubicBezTo>
                  <a:cubicBezTo>
                    <a:pt x="2861" y="1602"/>
                    <a:pt x="1295" y="54"/>
                    <a:pt x="1278" y="36"/>
                  </a:cubicBezTo>
                  <a:cubicBezTo>
                    <a:pt x="1251" y="12"/>
                    <a:pt x="1219" y="0"/>
                    <a:pt x="1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15"/>
            <p:cNvSpPr/>
            <p:nvPr/>
          </p:nvSpPr>
          <p:spPr>
            <a:xfrm>
              <a:off x="530703" y="4804328"/>
              <a:ext cx="196301" cy="248348"/>
            </a:xfrm>
            <a:custGeom>
              <a:avLst/>
              <a:gdLst/>
              <a:ahLst/>
              <a:cxnLst/>
              <a:rect l="l" t="t" r="r" b="b"/>
              <a:pathLst>
                <a:path w="3632" h="4595" extrusionOk="0">
                  <a:moveTo>
                    <a:pt x="1199" y="317"/>
                  </a:moveTo>
                  <a:cubicBezTo>
                    <a:pt x="1606" y="667"/>
                    <a:pt x="3015" y="2128"/>
                    <a:pt x="1527" y="4284"/>
                  </a:cubicBezTo>
                  <a:cubicBezTo>
                    <a:pt x="1274" y="4114"/>
                    <a:pt x="596" y="3584"/>
                    <a:pt x="425" y="2731"/>
                  </a:cubicBezTo>
                  <a:cubicBezTo>
                    <a:pt x="281" y="1992"/>
                    <a:pt x="539" y="1178"/>
                    <a:pt x="1199" y="317"/>
                  </a:cubicBezTo>
                  <a:close/>
                  <a:moveTo>
                    <a:pt x="1176" y="0"/>
                  </a:moveTo>
                  <a:cubicBezTo>
                    <a:pt x="1139" y="0"/>
                    <a:pt x="1102" y="17"/>
                    <a:pt x="1077" y="50"/>
                  </a:cubicBezTo>
                  <a:cubicBezTo>
                    <a:pt x="303" y="1012"/>
                    <a:pt x="1" y="1935"/>
                    <a:pt x="167" y="2784"/>
                  </a:cubicBezTo>
                  <a:cubicBezTo>
                    <a:pt x="403" y="3961"/>
                    <a:pt x="1457" y="4555"/>
                    <a:pt x="1501" y="4577"/>
                  </a:cubicBezTo>
                  <a:cubicBezTo>
                    <a:pt x="1519" y="4590"/>
                    <a:pt x="1541" y="4595"/>
                    <a:pt x="1567" y="4595"/>
                  </a:cubicBezTo>
                  <a:cubicBezTo>
                    <a:pt x="1606" y="4595"/>
                    <a:pt x="1645" y="4577"/>
                    <a:pt x="1672" y="4542"/>
                  </a:cubicBezTo>
                  <a:cubicBezTo>
                    <a:pt x="3631" y="1830"/>
                    <a:pt x="1282" y="45"/>
                    <a:pt x="1256" y="28"/>
                  </a:cubicBezTo>
                  <a:cubicBezTo>
                    <a:pt x="1232" y="9"/>
                    <a:pt x="1204" y="0"/>
                    <a:pt x="11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15"/>
            <p:cNvSpPr/>
            <p:nvPr/>
          </p:nvSpPr>
          <p:spPr>
            <a:xfrm>
              <a:off x="812288" y="4768495"/>
              <a:ext cx="185653" cy="131011"/>
            </a:xfrm>
            <a:custGeom>
              <a:avLst/>
              <a:gdLst/>
              <a:ahLst/>
              <a:cxnLst/>
              <a:rect l="l" t="t" r="r" b="b"/>
              <a:pathLst>
                <a:path w="3435" h="2424" extrusionOk="0">
                  <a:moveTo>
                    <a:pt x="2491" y="263"/>
                  </a:moveTo>
                  <a:cubicBezTo>
                    <a:pt x="2769" y="263"/>
                    <a:pt x="2996" y="315"/>
                    <a:pt x="3124" y="354"/>
                  </a:cubicBezTo>
                  <a:cubicBezTo>
                    <a:pt x="2844" y="1203"/>
                    <a:pt x="2411" y="1758"/>
                    <a:pt x="1842" y="2008"/>
                  </a:cubicBezTo>
                  <a:cubicBezTo>
                    <a:pt x="1587" y="2121"/>
                    <a:pt x="1331" y="2160"/>
                    <a:pt x="1098" y="2160"/>
                  </a:cubicBezTo>
                  <a:cubicBezTo>
                    <a:pt x="756" y="2160"/>
                    <a:pt x="467" y="2075"/>
                    <a:pt x="316" y="2021"/>
                  </a:cubicBezTo>
                  <a:lnTo>
                    <a:pt x="316" y="2016"/>
                  </a:lnTo>
                  <a:cubicBezTo>
                    <a:pt x="635" y="1216"/>
                    <a:pt x="1094" y="682"/>
                    <a:pt x="1672" y="429"/>
                  </a:cubicBezTo>
                  <a:cubicBezTo>
                    <a:pt x="1961" y="303"/>
                    <a:pt x="2246" y="263"/>
                    <a:pt x="2491" y="263"/>
                  </a:cubicBezTo>
                  <a:close/>
                  <a:moveTo>
                    <a:pt x="2490" y="1"/>
                  </a:moveTo>
                  <a:cubicBezTo>
                    <a:pt x="2215" y="1"/>
                    <a:pt x="1897" y="46"/>
                    <a:pt x="1571" y="188"/>
                  </a:cubicBezTo>
                  <a:cubicBezTo>
                    <a:pt x="893" y="481"/>
                    <a:pt x="372" y="1111"/>
                    <a:pt x="22" y="2047"/>
                  </a:cubicBezTo>
                  <a:cubicBezTo>
                    <a:pt x="1" y="2113"/>
                    <a:pt x="27" y="2183"/>
                    <a:pt x="88" y="2213"/>
                  </a:cubicBezTo>
                  <a:cubicBezTo>
                    <a:pt x="407" y="2349"/>
                    <a:pt x="749" y="2423"/>
                    <a:pt x="1094" y="2423"/>
                  </a:cubicBezTo>
                  <a:cubicBezTo>
                    <a:pt x="1387" y="2423"/>
                    <a:pt x="1676" y="2366"/>
                    <a:pt x="1943" y="2253"/>
                  </a:cubicBezTo>
                  <a:cubicBezTo>
                    <a:pt x="2616" y="1955"/>
                    <a:pt x="3111" y="1303"/>
                    <a:pt x="3413" y="310"/>
                  </a:cubicBezTo>
                  <a:cubicBezTo>
                    <a:pt x="3434" y="245"/>
                    <a:pt x="3399" y="175"/>
                    <a:pt x="3338" y="149"/>
                  </a:cubicBezTo>
                  <a:cubicBezTo>
                    <a:pt x="3316" y="140"/>
                    <a:pt x="2970" y="1"/>
                    <a:pt x="24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15"/>
            <p:cNvSpPr/>
            <p:nvPr/>
          </p:nvSpPr>
          <p:spPr>
            <a:xfrm>
              <a:off x="739973" y="4485018"/>
              <a:ext cx="165547" cy="199111"/>
            </a:xfrm>
            <a:custGeom>
              <a:avLst/>
              <a:gdLst/>
              <a:ahLst/>
              <a:cxnLst/>
              <a:rect l="l" t="t" r="r" b="b"/>
              <a:pathLst>
                <a:path w="3063" h="3684" extrusionOk="0">
                  <a:moveTo>
                    <a:pt x="1032" y="319"/>
                  </a:moveTo>
                  <a:cubicBezTo>
                    <a:pt x="2445" y="1763"/>
                    <a:pt x="1719" y="3036"/>
                    <a:pt x="1479" y="3377"/>
                  </a:cubicBezTo>
                  <a:cubicBezTo>
                    <a:pt x="787" y="2940"/>
                    <a:pt x="411" y="2445"/>
                    <a:pt x="359" y="1898"/>
                  </a:cubicBezTo>
                  <a:cubicBezTo>
                    <a:pt x="289" y="1172"/>
                    <a:pt x="818" y="542"/>
                    <a:pt x="1032" y="319"/>
                  </a:cubicBezTo>
                  <a:close/>
                  <a:moveTo>
                    <a:pt x="1032" y="1"/>
                  </a:moveTo>
                  <a:cubicBezTo>
                    <a:pt x="1001" y="1"/>
                    <a:pt x="970" y="12"/>
                    <a:pt x="945" y="35"/>
                  </a:cubicBezTo>
                  <a:cubicBezTo>
                    <a:pt x="910" y="70"/>
                    <a:pt x="0" y="884"/>
                    <a:pt x="96" y="1920"/>
                  </a:cubicBezTo>
                  <a:cubicBezTo>
                    <a:pt x="158" y="2581"/>
                    <a:pt x="612" y="3167"/>
                    <a:pt x="1444" y="3666"/>
                  </a:cubicBezTo>
                  <a:cubicBezTo>
                    <a:pt x="1461" y="3679"/>
                    <a:pt x="1487" y="3683"/>
                    <a:pt x="1509" y="3683"/>
                  </a:cubicBezTo>
                  <a:cubicBezTo>
                    <a:pt x="1549" y="3683"/>
                    <a:pt x="1584" y="3666"/>
                    <a:pt x="1610" y="3639"/>
                  </a:cubicBezTo>
                  <a:cubicBezTo>
                    <a:pt x="1623" y="3622"/>
                    <a:pt x="3062" y="1907"/>
                    <a:pt x="1124" y="39"/>
                  </a:cubicBezTo>
                  <a:cubicBezTo>
                    <a:pt x="1099" y="14"/>
                    <a:pt x="1066" y="1"/>
                    <a:pt x="10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15"/>
            <p:cNvSpPr/>
            <p:nvPr/>
          </p:nvSpPr>
          <p:spPr>
            <a:xfrm>
              <a:off x="970916" y="4500097"/>
              <a:ext cx="158954" cy="128903"/>
            </a:xfrm>
            <a:custGeom>
              <a:avLst/>
              <a:gdLst/>
              <a:ahLst/>
              <a:cxnLst/>
              <a:rect l="l" t="t" r="r" b="b"/>
              <a:pathLst>
                <a:path w="2941" h="2385" extrusionOk="0">
                  <a:moveTo>
                    <a:pt x="2156" y="265"/>
                  </a:moveTo>
                  <a:cubicBezTo>
                    <a:pt x="2311" y="265"/>
                    <a:pt x="2475" y="276"/>
                    <a:pt x="2647" y="298"/>
                  </a:cubicBezTo>
                  <a:cubicBezTo>
                    <a:pt x="2573" y="657"/>
                    <a:pt x="2310" y="1668"/>
                    <a:pt x="1628" y="2009"/>
                  </a:cubicBezTo>
                  <a:cubicBezTo>
                    <a:pt x="1477" y="2084"/>
                    <a:pt x="1312" y="2122"/>
                    <a:pt x="1134" y="2122"/>
                  </a:cubicBezTo>
                  <a:cubicBezTo>
                    <a:pt x="871" y="2122"/>
                    <a:pt x="581" y="2040"/>
                    <a:pt x="268" y="1878"/>
                  </a:cubicBezTo>
                  <a:cubicBezTo>
                    <a:pt x="285" y="1668"/>
                    <a:pt x="381" y="1077"/>
                    <a:pt x="849" y="675"/>
                  </a:cubicBezTo>
                  <a:cubicBezTo>
                    <a:pt x="1173" y="402"/>
                    <a:pt x="1610" y="265"/>
                    <a:pt x="2156" y="265"/>
                  </a:cubicBezTo>
                  <a:close/>
                  <a:moveTo>
                    <a:pt x="2155" y="1"/>
                  </a:moveTo>
                  <a:cubicBezTo>
                    <a:pt x="1545" y="1"/>
                    <a:pt x="1050" y="162"/>
                    <a:pt x="679" y="478"/>
                  </a:cubicBezTo>
                  <a:cubicBezTo>
                    <a:pt x="5" y="1051"/>
                    <a:pt x="1" y="1917"/>
                    <a:pt x="1" y="1952"/>
                  </a:cubicBezTo>
                  <a:cubicBezTo>
                    <a:pt x="1" y="2000"/>
                    <a:pt x="23" y="2044"/>
                    <a:pt x="66" y="2070"/>
                  </a:cubicBezTo>
                  <a:cubicBezTo>
                    <a:pt x="451" y="2280"/>
                    <a:pt x="806" y="2385"/>
                    <a:pt x="1134" y="2385"/>
                  </a:cubicBezTo>
                  <a:cubicBezTo>
                    <a:pt x="1344" y="2385"/>
                    <a:pt x="1554" y="2337"/>
                    <a:pt x="1746" y="2245"/>
                  </a:cubicBezTo>
                  <a:cubicBezTo>
                    <a:pt x="2700" y="1768"/>
                    <a:pt x="2923" y="268"/>
                    <a:pt x="2932" y="206"/>
                  </a:cubicBezTo>
                  <a:cubicBezTo>
                    <a:pt x="2940" y="137"/>
                    <a:pt x="2892" y="71"/>
                    <a:pt x="2822" y="58"/>
                  </a:cubicBezTo>
                  <a:cubicBezTo>
                    <a:pt x="2587" y="20"/>
                    <a:pt x="2364" y="1"/>
                    <a:pt x="2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15"/>
            <p:cNvSpPr/>
            <p:nvPr/>
          </p:nvSpPr>
          <p:spPr>
            <a:xfrm>
              <a:off x="612531" y="5182064"/>
              <a:ext cx="198895" cy="146036"/>
            </a:xfrm>
            <a:custGeom>
              <a:avLst/>
              <a:gdLst/>
              <a:ahLst/>
              <a:cxnLst/>
              <a:rect l="l" t="t" r="r" b="b"/>
              <a:pathLst>
                <a:path w="3680" h="2702" extrusionOk="0">
                  <a:moveTo>
                    <a:pt x="2659" y="266"/>
                  </a:moveTo>
                  <a:cubicBezTo>
                    <a:pt x="2951" y="266"/>
                    <a:pt x="3199" y="295"/>
                    <a:pt x="3347" y="318"/>
                  </a:cubicBezTo>
                  <a:cubicBezTo>
                    <a:pt x="2874" y="1565"/>
                    <a:pt x="2292" y="2273"/>
                    <a:pt x="1623" y="2413"/>
                  </a:cubicBezTo>
                  <a:cubicBezTo>
                    <a:pt x="1537" y="2432"/>
                    <a:pt x="1452" y="2441"/>
                    <a:pt x="1370" y="2441"/>
                  </a:cubicBezTo>
                  <a:cubicBezTo>
                    <a:pt x="843" y="2441"/>
                    <a:pt x="412" y="2096"/>
                    <a:pt x="276" y="1971"/>
                  </a:cubicBezTo>
                  <a:cubicBezTo>
                    <a:pt x="381" y="1403"/>
                    <a:pt x="643" y="970"/>
                    <a:pt x="1059" y="681"/>
                  </a:cubicBezTo>
                  <a:cubicBezTo>
                    <a:pt x="1545" y="349"/>
                    <a:pt x="2166" y="266"/>
                    <a:pt x="2659" y="266"/>
                  </a:cubicBezTo>
                  <a:close/>
                  <a:moveTo>
                    <a:pt x="2660" y="0"/>
                  </a:moveTo>
                  <a:cubicBezTo>
                    <a:pt x="2128" y="0"/>
                    <a:pt x="1454" y="92"/>
                    <a:pt x="910" y="467"/>
                  </a:cubicBezTo>
                  <a:cubicBezTo>
                    <a:pt x="416" y="808"/>
                    <a:pt x="110" y="1324"/>
                    <a:pt x="9" y="2002"/>
                  </a:cubicBezTo>
                  <a:cubicBezTo>
                    <a:pt x="0" y="2041"/>
                    <a:pt x="13" y="2081"/>
                    <a:pt x="44" y="2111"/>
                  </a:cubicBezTo>
                  <a:cubicBezTo>
                    <a:pt x="70" y="2138"/>
                    <a:pt x="621" y="2702"/>
                    <a:pt x="1369" y="2702"/>
                  </a:cubicBezTo>
                  <a:cubicBezTo>
                    <a:pt x="1474" y="2702"/>
                    <a:pt x="1575" y="2693"/>
                    <a:pt x="1676" y="2671"/>
                  </a:cubicBezTo>
                  <a:cubicBezTo>
                    <a:pt x="2467" y="2505"/>
                    <a:pt x="3132" y="1696"/>
                    <a:pt x="3653" y="261"/>
                  </a:cubicBezTo>
                  <a:cubicBezTo>
                    <a:pt x="3679" y="187"/>
                    <a:pt x="3635" y="104"/>
                    <a:pt x="3557" y="86"/>
                  </a:cubicBezTo>
                  <a:cubicBezTo>
                    <a:pt x="3525" y="80"/>
                    <a:pt x="3154" y="0"/>
                    <a:pt x="2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15"/>
            <p:cNvSpPr/>
            <p:nvPr/>
          </p:nvSpPr>
          <p:spPr>
            <a:xfrm>
              <a:off x="884657" y="4489936"/>
              <a:ext cx="79936" cy="70856"/>
            </a:xfrm>
            <a:custGeom>
              <a:avLst/>
              <a:gdLst/>
              <a:ahLst/>
              <a:cxnLst/>
              <a:rect l="l" t="t" r="r" b="b"/>
              <a:pathLst>
                <a:path w="1479" h="1311" extrusionOk="0">
                  <a:moveTo>
                    <a:pt x="789" y="1"/>
                  </a:moveTo>
                  <a:cubicBezTo>
                    <a:pt x="622" y="1"/>
                    <a:pt x="450" y="63"/>
                    <a:pt x="311" y="189"/>
                  </a:cubicBezTo>
                  <a:cubicBezTo>
                    <a:pt x="35" y="443"/>
                    <a:pt x="0" y="858"/>
                    <a:pt x="236" y="1116"/>
                  </a:cubicBezTo>
                  <a:cubicBezTo>
                    <a:pt x="353" y="1246"/>
                    <a:pt x="516" y="1310"/>
                    <a:pt x="684" y="1310"/>
                  </a:cubicBezTo>
                  <a:cubicBezTo>
                    <a:pt x="851" y="1310"/>
                    <a:pt x="1024" y="1247"/>
                    <a:pt x="1164" y="1121"/>
                  </a:cubicBezTo>
                  <a:cubicBezTo>
                    <a:pt x="1444" y="867"/>
                    <a:pt x="1479" y="451"/>
                    <a:pt x="1242" y="193"/>
                  </a:cubicBezTo>
                  <a:cubicBezTo>
                    <a:pt x="1123" y="65"/>
                    <a:pt x="959" y="1"/>
                    <a:pt x="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15"/>
            <p:cNvSpPr/>
            <p:nvPr/>
          </p:nvSpPr>
          <p:spPr>
            <a:xfrm>
              <a:off x="793588" y="4776710"/>
              <a:ext cx="44751" cy="41617"/>
            </a:xfrm>
            <a:custGeom>
              <a:avLst/>
              <a:gdLst/>
              <a:ahLst/>
              <a:cxnLst/>
              <a:rect l="l" t="t" r="r" b="b"/>
              <a:pathLst>
                <a:path w="828" h="770" extrusionOk="0">
                  <a:moveTo>
                    <a:pt x="405" y="1"/>
                  </a:moveTo>
                  <a:cubicBezTo>
                    <a:pt x="219" y="1"/>
                    <a:pt x="40" y="137"/>
                    <a:pt x="23" y="355"/>
                  </a:cubicBezTo>
                  <a:cubicBezTo>
                    <a:pt x="1" y="596"/>
                    <a:pt x="196" y="770"/>
                    <a:pt x="405" y="770"/>
                  </a:cubicBezTo>
                  <a:cubicBezTo>
                    <a:pt x="485" y="770"/>
                    <a:pt x="567" y="745"/>
                    <a:pt x="640" y="688"/>
                  </a:cubicBezTo>
                  <a:cubicBezTo>
                    <a:pt x="806" y="543"/>
                    <a:pt x="828" y="294"/>
                    <a:pt x="688" y="128"/>
                  </a:cubicBezTo>
                  <a:cubicBezTo>
                    <a:pt x="608" y="40"/>
                    <a:pt x="506" y="1"/>
                    <a:pt x="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15"/>
            <p:cNvSpPr/>
            <p:nvPr/>
          </p:nvSpPr>
          <p:spPr>
            <a:xfrm>
              <a:off x="758349" y="4841945"/>
              <a:ext cx="44319" cy="41292"/>
            </a:xfrm>
            <a:custGeom>
              <a:avLst/>
              <a:gdLst/>
              <a:ahLst/>
              <a:cxnLst/>
              <a:rect l="l" t="t" r="r" b="b"/>
              <a:pathLst>
                <a:path w="820" h="764" extrusionOk="0">
                  <a:moveTo>
                    <a:pt x="400" y="1"/>
                  </a:moveTo>
                  <a:cubicBezTo>
                    <a:pt x="217" y="1"/>
                    <a:pt x="40" y="136"/>
                    <a:pt x="23" y="351"/>
                  </a:cubicBezTo>
                  <a:cubicBezTo>
                    <a:pt x="1" y="590"/>
                    <a:pt x="196" y="763"/>
                    <a:pt x="405" y="763"/>
                  </a:cubicBezTo>
                  <a:cubicBezTo>
                    <a:pt x="483" y="763"/>
                    <a:pt x="564" y="739"/>
                    <a:pt x="636" y="684"/>
                  </a:cubicBezTo>
                  <a:cubicBezTo>
                    <a:pt x="802" y="539"/>
                    <a:pt x="819" y="294"/>
                    <a:pt x="679" y="128"/>
                  </a:cubicBezTo>
                  <a:cubicBezTo>
                    <a:pt x="601" y="40"/>
                    <a:pt x="500" y="1"/>
                    <a:pt x="4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15"/>
            <p:cNvSpPr/>
            <p:nvPr/>
          </p:nvSpPr>
          <p:spPr>
            <a:xfrm>
              <a:off x="561456" y="5177848"/>
              <a:ext cx="51615" cy="46103"/>
            </a:xfrm>
            <a:custGeom>
              <a:avLst/>
              <a:gdLst/>
              <a:ahLst/>
              <a:cxnLst/>
              <a:rect l="l" t="t" r="r" b="b"/>
              <a:pathLst>
                <a:path w="955" h="853" extrusionOk="0">
                  <a:moveTo>
                    <a:pt x="511" y="1"/>
                  </a:moveTo>
                  <a:cubicBezTo>
                    <a:pt x="402" y="1"/>
                    <a:pt x="291" y="42"/>
                    <a:pt x="202" y="125"/>
                  </a:cubicBezTo>
                  <a:cubicBezTo>
                    <a:pt x="22" y="287"/>
                    <a:pt x="0" y="558"/>
                    <a:pt x="154" y="724"/>
                  </a:cubicBezTo>
                  <a:cubicBezTo>
                    <a:pt x="228" y="810"/>
                    <a:pt x="334" y="853"/>
                    <a:pt x="444" y="853"/>
                  </a:cubicBezTo>
                  <a:cubicBezTo>
                    <a:pt x="553" y="853"/>
                    <a:pt x="666" y="811"/>
                    <a:pt x="757" y="728"/>
                  </a:cubicBezTo>
                  <a:cubicBezTo>
                    <a:pt x="937" y="562"/>
                    <a:pt x="954" y="295"/>
                    <a:pt x="805" y="129"/>
                  </a:cubicBezTo>
                  <a:cubicBezTo>
                    <a:pt x="728" y="43"/>
                    <a:pt x="621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72" name="Google Shape;1772;p15"/>
            <p:cNvGrpSpPr/>
            <p:nvPr/>
          </p:nvGrpSpPr>
          <p:grpSpPr>
            <a:xfrm>
              <a:off x="1075507" y="4534394"/>
              <a:ext cx="1472454" cy="1441378"/>
              <a:chOff x="2299395" y="5096207"/>
              <a:chExt cx="1472454" cy="1441378"/>
            </a:xfrm>
          </p:grpSpPr>
          <p:sp>
            <p:nvSpPr>
              <p:cNvPr id="1773" name="Google Shape;1773;p15"/>
              <p:cNvSpPr/>
              <p:nvPr/>
            </p:nvSpPr>
            <p:spPr>
              <a:xfrm>
                <a:off x="2572255" y="5382977"/>
                <a:ext cx="983256" cy="839255"/>
              </a:xfrm>
              <a:custGeom>
                <a:avLst/>
                <a:gdLst/>
                <a:ahLst/>
                <a:cxnLst/>
                <a:rect l="l" t="t" r="r" b="b"/>
                <a:pathLst>
                  <a:path w="10321" h="8809" extrusionOk="0">
                    <a:moveTo>
                      <a:pt x="5316" y="1"/>
                    </a:moveTo>
                    <a:cubicBezTo>
                      <a:pt x="4194" y="1"/>
                      <a:pt x="2126" y="418"/>
                      <a:pt x="1152" y="3286"/>
                    </a:cubicBezTo>
                    <a:cubicBezTo>
                      <a:pt x="1" y="6667"/>
                      <a:pt x="1892" y="8808"/>
                      <a:pt x="4584" y="8808"/>
                    </a:cubicBezTo>
                    <a:cubicBezTo>
                      <a:pt x="5113" y="8808"/>
                      <a:pt x="5674" y="8726"/>
                      <a:pt x="6248" y="8553"/>
                    </a:cubicBezTo>
                    <a:cubicBezTo>
                      <a:pt x="9743" y="7499"/>
                      <a:pt x="10321" y="1401"/>
                      <a:pt x="6078" y="71"/>
                    </a:cubicBezTo>
                    <a:cubicBezTo>
                      <a:pt x="6078" y="71"/>
                      <a:pt x="5777" y="1"/>
                      <a:pt x="53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4" name="Google Shape;1774;p15"/>
              <p:cNvSpPr/>
              <p:nvPr/>
            </p:nvSpPr>
            <p:spPr>
              <a:xfrm>
                <a:off x="2689916" y="5470532"/>
                <a:ext cx="683925" cy="703969"/>
              </a:xfrm>
              <a:custGeom>
                <a:avLst/>
                <a:gdLst/>
                <a:ahLst/>
                <a:cxnLst/>
                <a:rect l="l" t="t" r="r" b="b"/>
                <a:pathLst>
                  <a:path w="7179" h="7389" extrusionOk="0">
                    <a:moveTo>
                      <a:pt x="4043" y="166"/>
                    </a:moveTo>
                    <a:cubicBezTo>
                      <a:pt x="4235" y="166"/>
                      <a:pt x="4427" y="188"/>
                      <a:pt x="4615" y="228"/>
                    </a:cubicBezTo>
                    <a:cubicBezTo>
                      <a:pt x="6382" y="784"/>
                      <a:pt x="7004" y="2337"/>
                      <a:pt x="6999" y="3609"/>
                    </a:cubicBezTo>
                    <a:cubicBezTo>
                      <a:pt x="6991" y="5211"/>
                      <a:pt x="6063" y="6610"/>
                      <a:pt x="4751" y="7004"/>
                    </a:cubicBezTo>
                    <a:cubicBezTo>
                      <a:pt x="4288" y="7143"/>
                      <a:pt x="3834" y="7211"/>
                      <a:pt x="3404" y="7211"/>
                    </a:cubicBezTo>
                    <a:cubicBezTo>
                      <a:pt x="2506" y="7211"/>
                      <a:pt x="1711" y="6913"/>
                      <a:pt x="1155" y="6339"/>
                    </a:cubicBezTo>
                    <a:cubicBezTo>
                      <a:pt x="359" y="5512"/>
                      <a:pt x="193" y="4257"/>
                      <a:pt x="683" y="2805"/>
                    </a:cubicBezTo>
                    <a:cubicBezTo>
                      <a:pt x="1461" y="508"/>
                      <a:pt x="3089" y="167"/>
                      <a:pt x="3990" y="167"/>
                    </a:cubicBezTo>
                    <a:cubicBezTo>
                      <a:pt x="4007" y="166"/>
                      <a:pt x="4025" y="166"/>
                      <a:pt x="4043" y="166"/>
                    </a:cubicBezTo>
                    <a:close/>
                    <a:moveTo>
                      <a:pt x="4033" y="1"/>
                    </a:moveTo>
                    <a:cubicBezTo>
                      <a:pt x="3091" y="1"/>
                      <a:pt x="1335" y="347"/>
                      <a:pt x="516" y="2748"/>
                    </a:cubicBezTo>
                    <a:cubicBezTo>
                      <a:pt x="0" y="4266"/>
                      <a:pt x="184" y="5587"/>
                      <a:pt x="1033" y="6462"/>
                    </a:cubicBezTo>
                    <a:cubicBezTo>
                      <a:pt x="1619" y="7070"/>
                      <a:pt x="2459" y="7389"/>
                      <a:pt x="3404" y="7389"/>
                    </a:cubicBezTo>
                    <a:cubicBezTo>
                      <a:pt x="3880" y="7385"/>
                      <a:pt x="4348" y="7310"/>
                      <a:pt x="4803" y="7170"/>
                    </a:cubicBezTo>
                    <a:cubicBezTo>
                      <a:pt x="6190" y="6755"/>
                      <a:pt x="7165" y="5289"/>
                      <a:pt x="7174" y="3605"/>
                    </a:cubicBezTo>
                    <a:cubicBezTo>
                      <a:pt x="7179" y="2275"/>
                      <a:pt x="6527" y="639"/>
                      <a:pt x="4663" y="58"/>
                    </a:cubicBezTo>
                    <a:lnTo>
                      <a:pt x="4659" y="58"/>
                    </a:lnTo>
                    <a:cubicBezTo>
                      <a:pt x="4650" y="55"/>
                      <a:pt x="4405" y="1"/>
                      <a:pt x="40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5" name="Google Shape;1775;p15"/>
              <p:cNvSpPr/>
              <p:nvPr/>
            </p:nvSpPr>
            <p:spPr>
              <a:xfrm>
                <a:off x="2299395" y="5096207"/>
                <a:ext cx="1472454" cy="1441378"/>
              </a:xfrm>
              <a:custGeom>
                <a:avLst/>
                <a:gdLst/>
                <a:ahLst/>
                <a:cxnLst/>
                <a:rect l="l" t="t" r="r" b="b"/>
                <a:pathLst>
                  <a:path w="15456" h="15129" extrusionOk="0">
                    <a:moveTo>
                      <a:pt x="7459" y="176"/>
                    </a:moveTo>
                    <a:cubicBezTo>
                      <a:pt x="8544" y="181"/>
                      <a:pt x="9620" y="382"/>
                      <a:pt x="10639" y="767"/>
                    </a:cubicBezTo>
                    <a:lnTo>
                      <a:pt x="10643" y="767"/>
                    </a:lnTo>
                    <a:cubicBezTo>
                      <a:pt x="13570" y="1834"/>
                      <a:pt x="15276" y="4319"/>
                      <a:pt x="15215" y="7407"/>
                    </a:cubicBezTo>
                    <a:cubicBezTo>
                      <a:pt x="15149" y="10662"/>
                      <a:pt x="13097" y="13580"/>
                      <a:pt x="10232" y="14498"/>
                    </a:cubicBezTo>
                    <a:cubicBezTo>
                      <a:pt x="9282" y="14802"/>
                      <a:pt x="8341" y="14952"/>
                      <a:pt x="7442" y="14952"/>
                    </a:cubicBezTo>
                    <a:cubicBezTo>
                      <a:pt x="5522" y="14952"/>
                      <a:pt x="3786" y="14272"/>
                      <a:pt x="2529" y="12967"/>
                    </a:cubicBezTo>
                    <a:cubicBezTo>
                      <a:pt x="613" y="10977"/>
                      <a:pt x="184" y="7985"/>
                      <a:pt x="1357" y="4756"/>
                    </a:cubicBezTo>
                    <a:cubicBezTo>
                      <a:pt x="2083" y="2753"/>
                      <a:pt x="3251" y="1384"/>
                      <a:pt x="4825" y="693"/>
                    </a:cubicBezTo>
                    <a:cubicBezTo>
                      <a:pt x="5709" y="308"/>
                      <a:pt x="6623" y="176"/>
                      <a:pt x="7459" y="176"/>
                    </a:cubicBezTo>
                    <a:close/>
                    <a:moveTo>
                      <a:pt x="7458" y="0"/>
                    </a:moveTo>
                    <a:cubicBezTo>
                      <a:pt x="6601" y="0"/>
                      <a:pt x="5664" y="135"/>
                      <a:pt x="4760" y="531"/>
                    </a:cubicBezTo>
                    <a:cubicBezTo>
                      <a:pt x="3137" y="1244"/>
                      <a:pt x="1934" y="2644"/>
                      <a:pt x="1190" y="4700"/>
                    </a:cubicBezTo>
                    <a:cubicBezTo>
                      <a:pt x="0" y="7993"/>
                      <a:pt x="438" y="11051"/>
                      <a:pt x="2406" y="13090"/>
                    </a:cubicBezTo>
                    <a:cubicBezTo>
                      <a:pt x="3692" y="14428"/>
                      <a:pt x="5473" y="15128"/>
                      <a:pt x="7441" y="15128"/>
                    </a:cubicBezTo>
                    <a:cubicBezTo>
                      <a:pt x="8408" y="15119"/>
                      <a:pt x="9366" y="14962"/>
                      <a:pt x="10285" y="14664"/>
                    </a:cubicBezTo>
                    <a:cubicBezTo>
                      <a:pt x="13224" y="13719"/>
                      <a:pt x="15324" y="10736"/>
                      <a:pt x="15390" y="7407"/>
                    </a:cubicBezTo>
                    <a:cubicBezTo>
                      <a:pt x="15455" y="4240"/>
                      <a:pt x="13705" y="1699"/>
                      <a:pt x="10705" y="596"/>
                    </a:cubicBezTo>
                    <a:cubicBezTo>
                      <a:pt x="10640" y="570"/>
                      <a:pt x="9221" y="0"/>
                      <a:pt x="74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6" name="Google Shape;1776;p15"/>
              <p:cNvSpPr/>
              <p:nvPr/>
            </p:nvSpPr>
            <p:spPr>
              <a:xfrm>
                <a:off x="2826632" y="5606963"/>
                <a:ext cx="418891" cy="430918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4523" extrusionOk="0">
                    <a:moveTo>
                      <a:pt x="2441" y="170"/>
                    </a:moveTo>
                    <a:cubicBezTo>
                      <a:pt x="2563" y="170"/>
                      <a:pt x="2690" y="183"/>
                      <a:pt x="2808" y="205"/>
                    </a:cubicBezTo>
                    <a:cubicBezTo>
                      <a:pt x="3854" y="537"/>
                      <a:pt x="4221" y="1456"/>
                      <a:pt x="4221" y="2208"/>
                    </a:cubicBezTo>
                    <a:cubicBezTo>
                      <a:pt x="4213" y="3162"/>
                      <a:pt x="3666" y="3988"/>
                      <a:pt x="2892" y="4220"/>
                    </a:cubicBezTo>
                    <a:cubicBezTo>
                      <a:pt x="2615" y="4304"/>
                      <a:pt x="2344" y="4345"/>
                      <a:pt x="2088" y="4345"/>
                    </a:cubicBezTo>
                    <a:cubicBezTo>
                      <a:pt x="1555" y="4345"/>
                      <a:pt x="1086" y="4168"/>
                      <a:pt x="761" y="3831"/>
                    </a:cubicBezTo>
                    <a:cubicBezTo>
                      <a:pt x="289" y="3341"/>
                      <a:pt x="188" y="2597"/>
                      <a:pt x="481" y="1736"/>
                    </a:cubicBezTo>
                    <a:cubicBezTo>
                      <a:pt x="945" y="375"/>
                      <a:pt x="1912" y="170"/>
                      <a:pt x="2441" y="170"/>
                    </a:cubicBezTo>
                    <a:close/>
                    <a:moveTo>
                      <a:pt x="2468" y="0"/>
                    </a:moveTo>
                    <a:cubicBezTo>
                      <a:pt x="1891" y="0"/>
                      <a:pt x="814" y="211"/>
                      <a:pt x="315" y="1679"/>
                    </a:cubicBezTo>
                    <a:cubicBezTo>
                      <a:pt x="0" y="2606"/>
                      <a:pt x="114" y="3415"/>
                      <a:pt x="634" y="3953"/>
                    </a:cubicBezTo>
                    <a:cubicBezTo>
                      <a:pt x="993" y="4325"/>
                      <a:pt x="1509" y="4522"/>
                      <a:pt x="2087" y="4522"/>
                    </a:cubicBezTo>
                    <a:cubicBezTo>
                      <a:pt x="2375" y="4518"/>
                      <a:pt x="2664" y="4474"/>
                      <a:pt x="2940" y="4387"/>
                    </a:cubicBezTo>
                    <a:cubicBezTo>
                      <a:pt x="3793" y="4133"/>
                      <a:pt x="4388" y="3236"/>
                      <a:pt x="4392" y="2208"/>
                    </a:cubicBezTo>
                    <a:cubicBezTo>
                      <a:pt x="4396" y="1394"/>
                      <a:pt x="3994" y="393"/>
                      <a:pt x="2857" y="34"/>
                    </a:cubicBezTo>
                    <a:lnTo>
                      <a:pt x="2852" y="34"/>
                    </a:lnTo>
                    <a:cubicBezTo>
                      <a:pt x="2846" y="33"/>
                      <a:pt x="2696" y="0"/>
                      <a:pt x="24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7" name="Google Shape;1777;p15"/>
              <p:cNvSpPr/>
              <p:nvPr/>
            </p:nvSpPr>
            <p:spPr>
              <a:xfrm>
                <a:off x="3055380" y="5163374"/>
                <a:ext cx="83454" cy="217221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280" extrusionOk="0">
                    <a:moveTo>
                      <a:pt x="483" y="0"/>
                    </a:moveTo>
                    <a:cubicBezTo>
                      <a:pt x="280" y="0"/>
                      <a:pt x="105" y="159"/>
                      <a:pt x="97" y="368"/>
                    </a:cubicBezTo>
                    <a:lnTo>
                      <a:pt x="14" y="1877"/>
                    </a:lnTo>
                    <a:cubicBezTo>
                      <a:pt x="1" y="2087"/>
                      <a:pt x="167" y="2271"/>
                      <a:pt x="377" y="2280"/>
                    </a:cubicBezTo>
                    <a:lnTo>
                      <a:pt x="399" y="2280"/>
                    </a:lnTo>
                    <a:cubicBezTo>
                      <a:pt x="604" y="2280"/>
                      <a:pt x="775" y="2122"/>
                      <a:pt x="784" y="1917"/>
                    </a:cubicBezTo>
                    <a:lnTo>
                      <a:pt x="867" y="408"/>
                    </a:lnTo>
                    <a:cubicBezTo>
                      <a:pt x="875" y="193"/>
                      <a:pt x="714" y="14"/>
                      <a:pt x="499" y="1"/>
                    </a:cubicBezTo>
                    <a:cubicBezTo>
                      <a:pt x="494" y="0"/>
                      <a:pt x="488" y="0"/>
                      <a:pt x="4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8" name="Google Shape;1778;p15"/>
              <p:cNvSpPr/>
              <p:nvPr/>
            </p:nvSpPr>
            <p:spPr>
              <a:xfrm>
                <a:off x="3186666" y="5206056"/>
                <a:ext cx="134708" cy="208742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2191" extrusionOk="0">
                    <a:moveTo>
                      <a:pt x="976" y="1"/>
                    </a:moveTo>
                    <a:cubicBezTo>
                      <a:pt x="818" y="1"/>
                      <a:pt x="671" y="96"/>
                      <a:pt x="613" y="253"/>
                    </a:cubicBezTo>
                    <a:lnTo>
                      <a:pt x="92" y="1674"/>
                    </a:lnTo>
                    <a:cubicBezTo>
                      <a:pt x="1" y="1924"/>
                      <a:pt x="189" y="2190"/>
                      <a:pt x="455" y="2190"/>
                    </a:cubicBezTo>
                    <a:cubicBezTo>
                      <a:pt x="617" y="2190"/>
                      <a:pt x="762" y="2090"/>
                      <a:pt x="819" y="1937"/>
                    </a:cubicBezTo>
                    <a:lnTo>
                      <a:pt x="1339" y="519"/>
                    </a:lnTo>
                    <a:cubicBezTo>
                      <a:pt x="1413" y="318"/>
                      <a:pt x="1308" y="100"/>
                      <a:pt x="1112" y="25"/>
                    </a:cubicBezTo>
                    <a:cubicBezTo>
                      <a:pt x="1067" y="9"/>
                      <a:pt x="1021" y="1"/>
                      <a:pt x="9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9" name="Google Shape;1779;p15"/>
              <p:cNvSpPr/>
              <p:nvPr/>
            </p:nvSpPr>
            <p:spPr>
              <a:xfrm>
                <a:off x="3302898" y="5299137"/>
                <a:ext cx="176816" cy="188544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979" extrusionOk="0">
                    <a:moveTo>
                      <a:pt x="1417" y="1"/>
                    </a:moveTo>
                    <a:cubicBezTo>
                      <a:pt x="1301" y="1"/>
                      <a:pt x="1187" y="54"/>
                      <a:pt x="1112" y="155"/>
                    </a:cubicBezTo>
                    <a:lnTo>
                      <a:pt x="198" y="1358"/>
                    </a:lnTo>
                    <a:cubicBezTo>
                      <a:pt x="1" y="1612"/>
                      <a:pt x="185" y="1979"/>
                      <a:pt x="504" y="1979"/>
                    </a:cubicBezTo>
                    <a:cubicBezTo>
                      <a:pt x="626" y="1979"/>
                      <a:pt x="740" y="1922"/>
                      <a:pt x="810" y="1826"/>
                    </a:cubicBezTo>
                    <a:lnTo>
                      <a:pt x="1724" y="623"/>
                    </a:lnTo>
                    <a:cubicBezTo>
                      <a:pt x="1856" y="452"/>
                      <a:pt x="1821" y="207"/>
                      <a:pt x="1650" y="81"/>
                    </a:cubicBezTo>
                    <a:cubicBezTo>
                      <a:pt x="1580" y="27"/>
                      <a:pt x="1498" y="1"/>
                      <a:pt x="14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0" name="Google Shape;1780;p15"/>
              <p:cNvSpPr/>
              <p:nvPr/>
            </p:nvSpPr>
            <p:spPr>
              <a:xfrm>
                <a:off x="3394645" y="5434710"/>
                <a:ext cx="208826" cy="158057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659" extrusionOk="0">
                    <a:moveTo>
                      <a:pt x="1756" y="0"/>
                    </a:moveTo>
                    <a:cubicBezTo>
                      <a:pt x="1677" y="0"/>
                      <a:pt x="1599" y="25"/>
                      <a:pt x="1531" y="75"/>
                    </a:cubicBezTo>
                    <a:lnTo>
                      <a:pt x="302" y="958"/>
                    </a:lnTo>
                    <a:cubicBezTo>
                      <a:pt x="0" y="1177"/>
                      <a:pt x="153" y="1658"/>
                      <a:pt x="530" y="1658"/>
                    </a:cubicBezTo>
                    <a:cubicBezTo>
                      <a:pt x="608" y="1658"/>
                      <a:pt x="687" y="1632"/>
                      <a:pt x="753" y="1584"/>
                    </a:cubicBezTo>
                    <a:lnTo>
                      <a:pt x="1982" y="700"/>
                    </a:lnTo>
                    <a:cubicBezTo>
                      <a:pt x="2153" y="578"/>
                      <a:pt x="2192" y="337"/>
                      <a:pt x="2069" y="162"/>
                    </a:cubicBezTo>
                    <a:cubicBezTo>
                      <a:pt x="1993" y="57"/>
                      <a:pt x="1875" y="0"/>
                      <a:pt x="17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1" name="Google Shape;1781;p15"/>
              <p:cNvSpPr/>
              <p:nvPr/>
            </p:nvSpPr>
            <p:spPr>
              <a:xfrm>
                <a:off x="3452952" y="5601056"/>
                <a:ext cx="228928" cy="119376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253" extrusionOk="0">
                    <a:moveTo>
                      <a:pt x="1971" y="1"/>
                    </a:moveTo>
                    <a:cubicBezTo>
                      <a:pt x="1930" y="1"/>
                      <a:pt x="1888" y="7"/>
                      <a:pt x="1847" y="22"/>
                    </a:cubicBezTo>
                    <a:lnTo>
                      <a:pt x="416" y="498"/>
                    </a:lnTo>
                    <a:cubicBezTo>
                      <a:pt x="1" y="638"/>
                      <a:pt x="101" y="1251"/>
                      <a:pt x="539" y="1251"/>
                    </a:cubicBezTo>
                    <a:cubicBezTo>
                      <a:pt x="546" y="1252"/>
                      <a:pt x="553" y="1252"/>
                      <a:pt x="560" y="1252"/>
                    </a:cubicBezTo>
                    <a:cubicBezTo>
                      <a:pt x="594" y="1252"/>
                      <a:pt x="629" y="1244"/>
                      <a:pt x="661" y="1233"/>
                    </a:cubicBezTo>
                    <a:lnTo>
                      <a:pt x="2092" y="752"/>
                    </a:lnTo>
                    <a:cubicBezTo>
                      <a:pt x="2293" y="682"/>
                      <a:pt x="2402" y="464"/>
                      <a:pt x="2332" y="262"/>
                    </a:cubicBezTo>
                    <a:cubicBezTo>
                      <a:pt x="2280" y="102"/>
                      <a:pt x="2131" y="1"/>
                      <a:pt x="19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2" name="Google Shape;1782;p15"/>
              <p:cNvSpPr/>
              <p:nvPr/>
            </p:nvSpPr>
            <p:spPr>
              <a:xfrm>
                <a:off x="3485439" y="5782264"/>
                <a:ext cx="218925" cy="77647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815" extrusionOk="0">
                    <a:moveTo>
                      <a:pt x="1903" y="1"/>
                    </a:moveTo>
                    <a:cubicBezTo>
                      <a:pt x="1901" y="1"/>
                      <a:pt x="1898" y="1"/>
                      <a:pt x="1895" y="1"/>
                    </a:cubicBezTo>
                    <a:lnTo>
                      <a:pt x="386" y="44"/>
                    </a:lnTo>
                    <a:cubicBezTo>
                      <a:pt x="172" y="49"/>
                      <a:pt x="1" y="224"/>
                      <a:pt x="5" y="434"/>
                    </a:cubicBezTo>
                    <a:cubicBezTo>
                      <a:pt x="10" y="645"/>
                      <a:pt x="180" y="814"/>
                      <a:pt x="387" y="814"/>
                    </a:cubicBezTo>
                    <a:cubicBezTo>
                      <a:pt x="389" y="814"/>
                      <a:pt x="392" y="814"/>
                      <a:pt x="395" y="814"/>
                    </a:cubicBezTo>
                    <a:lnTo>
                      <a:pt x="408" y="814"/>
                    </a:lnTo>
                    <a:lnTo>
                      <a:pt x="1917" y="775"/>
                    </a:lnTo>
                    <a:cubicBezTo>
                      <a:pt x="2131" y="766"/>
                      <a:pt x="2297" y="591"/>
                      <a:pt x="2293" y="377"/>
                    </a:cubicBezTo>
                    <a:cubicBezTo>
                      <a:pt x="2289" y="165"/>
                      <a:pt x="2114" y="1"/>
                      <a:pt x="19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3" name="Google Shape;1783;p15"/>
              <p:cNvSpPr/>
              <p:nvPr/>
            </p:nvSpPr>
            <p:spPr>
              <a:xfrm>
                <a:off x="3460859" y="5925840"/>
                <a:ext cx="229309" cy="111564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1171" extrusionOk="0">
                    <a:moveTo>
                      <a:pt x="427" y="1"/>
                    </a:moveTo>
                    <a:cubicBezTo>
                      <a:pt x="259" y="1"/>
                      <a:pt x="106" y="112"/>
                      <a:pt x="58" y="283"/>
                    </a:cubicBezTo>
                    <a:cubicBezTo>
                      <a:pt x="1" y="484"/>
                      <a:pt x="115" y="694"/>
                      <a:pt x="311" y="755"/>
                    </a:cubicBezTo>
                    <a:lnTo>
                      <a:pt x="1768" y="1158"/>
                    </a:lnTo>
                    <a:cubicBezTo>
                      <a:pt x="1803" y="1166"/>
                      <a:pt x="1838" y="1171"/>
                      <a:pt x="1873" y="1171"/>
                    </a:cubicBezTo>
                    <a:cubicBezTo>
                      <a:pt x="2319" y="1171"/>
                      <a:pt x="2407" y="537"/>
                      <a:pt x="1974" y="414"/>
                    </a:cubicBezTo>
                    <a:lnTo>
                      <a:pt x="517" y="12"/>
                    </a:lnTo>
                    <a:cubicBezTo>
                      <a:pt x="487" y="4"/>
                      <a:pt x="457" y="1"/>
                      <a:pt x="4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4" name="Google Shape;1784;p15"/>
              <p:cNvSpPr/>
              <p:nvPr/>
            </p:nvSpPr>
            <p:spPr>
              <a:xfrm>
                <a:off x="3394645" y="6051314"/>
                <a:ext cx="215114" cy="151579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591" extrusionOk="0">
                    <a:moveTo>
                      <a:pt x="443" y="0"/>
                    </a:moveTo>
                    <a:cubicBezTo>
                      <a:pt x="316" y="0"/>
                      <a:pt x="192" y="62"/>
                      <a:pt x="118" y="177"/>
                    </a:cubicBezTo>
                    <a:cubicBezTo>
                      <a:pt x="0" y="361"/>
                      <a:pt x="57" y="606"/>
                      <a:pt x="245" y="716"/>
                    </a:cubicBezTo>
                    <a:lnTo>
                      <a:pt x="1518" y="1529"/>
                    </a:lnTo>
                    <a:cubicBezTo>
                      <a:pt x="1579" y="1569"/>
                      <a:pt x="1654" y="1590"/>
                      <a:pt x="1728" y="1590"/>
                    </a:cubicBezTo>
                    <a:cubicBezTo>
                      <a:pt x="2113" y="1590"/>
                      <a:pt x="2257" y="1087"/>
                      <a:pt x="1934" y="877"/>
                    </a:cubicBezTo>
                    <a:lnTo>
                      <a:pt x="661" y="68"/>
                    </a:lnTo>
                    <a:cubicBezTo>
                      <a:pt x="594" y="22"/>
                      <a:pt x="518" y="0"/>
                      <a:pt x="4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5" name="Google Shape;1785;p15"/>
              <p:cNvSpPr/>
              <p:nvPr/>
            </p:nvSpPr>
            <p:spPr>
              <a:xfrm>
                <a:off x="3299182" y="6154018"/>
                <a:ext cx="183485" cy="18349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26" extrusionOk="0">
                    <a:moveTo>
                      <a:pt x="433" y="0"/>
                    </a:moveTo>
                    <a:cubicBezTo>
                      <a:pt x="345" y="0"/>
                      <a:pt x="256" y="30"/>
                      <a:pt x="184" y="92"/>
                    </a:cubicBezTo>
                    <a:cubicBezTo>
                      <a:pt x="18" y="232"/>
                      <a:pt x="1" y="482"/>
                      <a:pt x="145" y="644"/>
                    </a:cubicBezTo>
                    <a:lnTo>
                      <a:pt x="1125" y="1790"/>
                    </a:lnTo>
                    <a:cubicBezTo>
                      <a:pt x="1195" y="1877"/>
                      <a:pt x="1304" y="1925"/>
                      <a:pt x="1418" y="1925"/>
                    </a:cubicBezTo>
                    <a:cubicBezTo>
                      <a:pt x="1746" y="1925"/>
                      <a:pt x="1925" y="1540"/>
                      <a:pt x="1711" y="1291"/>
                    </a:cubicBezTo>
                    <a:lnTo>
                      <a:pt x="731" y="141"/>
                    </a:lnTo>
                    <a:cubicBezTo>
                      <a:pt x="656" y="48"/>
                      <a:pt x="545" y="0"/>
                      <a:pt x="4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6" name="Google Shape;1786;p15"/>
              <p:cNvSpPr/>
              <p:nvPr/>
            </p:nvSpPr>
            <p:spPr>
              <a:xfrm>
                <a:off x="3176281" y="6223376"/>
                <a:ext cx="143759" cy="205789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2160" extrusionOk="0">
                    <a:moveTo>
                      <a:pt x="444" y="1"/>
                    </a:moveTo>
                    <a:cubicBezTo>
                      <a:pt x="392" y="1"/>
                      <a:pt x="340" y="11"/>
                      <a:pt x="289" y="34"/>
                    </a:cubicBezTo>
                    <a:cubicBezTo>
                      <a:pt x="92" y="117"/>
                      <a:pt x="0" y="344"/>
                      <a:pt x="88" y="541"/>
                    </a:cubicBezTo>
                    <a:lnTo>
                      <a:pt x="687" y="1928"/>
                    </a:lnTo>
                    <a:cubicBezTo>
                      <a:pt x="747" y="2069"/>
                      <a:pt x="882" y="2160"/>
                      <a:pt x="1031" y="2160"/>
                    </a:cubicBezTo>
                    <a:cubicBezTo>
                      <a:pt x="1034" y="2160"/>
                      <a:pt x="1038" y="2160"/>
                      <a:pt x="1041" y="2160"/>
                    </a:cubicBezTo>
                    <a:cubicBezTo>
                      <a:pt x="1043" y="2160"/>
                      <a:pt x="1046" y="2160"/>
                      <a:pt x="1048" y="2160"/>
                    </a:cubicBezTo>
                    <a:cubicBezTo>
                      <a:pt x="1324" y="2160"/>
                      <a:pt x="1508" y="1878"/>
                      <a:pt x="1396" y="1622"/>
                    </a:cubicBezTo>
                    <a:lnTo>
                      <a:pt x="796" y="235"/>
                    </a:lnTo>
                    <a:cubicBezTo>
                      <a:pt x="735" y="89"/>
                      <a:pt x="593" y="1"/>
                      <a:pt x="4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7" name="Google Shape;1787;p15"/>
              <p:cNvSpPr/>
              <p:nvPr/>
            </p:nvSpPr>
            <p:spPr>
              <a:xfrm>
                <a:off x="3040423" y="6251291"/>
                <a:ext cx="94696" cy="219127"/>
              </a:xfrm>
              <a:custGeom>
                <a:avLst/>
                <a:gdLst/>
                <a:ahLst/>
                <a:cxnLst/>
                <a:rect l="l" t="t" r="r" b="b"/>
                <a:pathLst>
                  <a:path w="994" h="2300" extrusionOk="0">
                    <a:moveTo>
                      <a:pt x="422" y="1"/>
                    </a:moveTo>
                    <a:cubicBezTo>
                      <a:pt x="407" y="1"/>
                      <a:pt x="392" y="1"/>
                      <a:pt x="376" y="3"/>
                    </a:cubicBezTo>
                    <a:cubicBezTo>
                      <a:pt x="153" y="29"/>
                      <a:pt x="0" y="235"/>
                      <a:pt x="39" y="454"/>
                    </a:cubicBezTo>
                    <a:lnTo>
                      <a:pt x="206" y="1959"/>
                    </a:lnTo>
                    <a:cubicBezTo>
                      <a:pt x="228" y="2155"/>
                      <a:pt x="389" y="2300"/>
                      <a:pt x="586" y="2300"/>
                    </a:cubicBezTo>
                    <a:cubicBezTo>
                      <a:pt x="814" y="2300"/>
                      <a:pt x="993" y="2103"/>
                      <a:pt x="971" y="1875"/>
                    </a:cubicBezTo>
                    <a:lnTo>
                      <a:pt x="805" y="371"/>
                    </a:lnTo>
                    <a:cubicBezTo>
                      <a:pt x="797" y="163"/>
                      <a:pt x="625" y="1"/>
                      <a:pt x="4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8" name="Google Shape;1788;p15"/>
              <p:cNvSpPr/>
              <p:nvPr/>
            </p:nvSpPr>
            <p:spPr>
              <a:xfrm>
                <a:off x="2873220" y="6242526"/>
                <a:ext cx="106795" cy="215030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257" extrusionOk="0">
                    <a:moveTo>
                      <a:pt x="703" y="1"/>
                    </a:moveTo>
                    <a:cubicBezTo>
                      <a:pt x="521" y="1"/>
                      <a:pt x="359" y="128"/>
                      <a:pt x="325" y="314"/>
                    </a:cubicBezTo>
                    <a:lnTo>
                      <a:pt x="40" y="1797"/>
                    </a:lnTo>
                    <a:cubicBezTo>
                      <a:pt x="1" y="2007"/>
                      <a:pt x="137" y="2208"/>
                      <a:pt x="347" y="2247"/>
                    </a:cubicBezTo>
                    <a:cubicBezTo>
                      <a:pt x="373" y="2256"/>
                      <a:pt x="395" y="2256"/>
                      <a:pt x="421" y="2256"/>
                    </a:cubicBezTo>
                    <a:cubicBezTo>
                      <a:pt x="605" y="2256"/>
                      <a:pt x="762" y="2125"/>
                      <a:pt x="797" y="1941"/>
                    </a:cubicBezTo>
                    <a:lnTo>
                      <a:pt x="1081" y="458"/>
                    </a:lnTo>
                    <a:cubicBezTo>
                      <a:pt x="1121" y="248"/>
                      <a:pt x="985" y="47"/>
                      <a:pt x="775" y="8"/>
                    </a:cubicBezTo>
                    <a:cubicBezTo>
                      <a:pt x="751" y="3"/>
                      <a:pt x="726" y="1"/>
                      <a:pt x="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9" name="Google Shape;1789;p15"/>
              <p:cNvSpPr/>
              <p:nvPr/>
            </p:nvSpPr>
            <p:spPr>
              <a:xfrm>
                <a:off x="2696585" y="6189459"/>
                <a:ext cx="155477" cy="201787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118" extrusionOk="0">
                    <a:moveTo>
                      <a:pt x="1191" y="0"/>
                    </a:moveTo>
                    <a:cubicBezTo>
                      <a:pt x="1047" y="0"/>
                      <a:pt x="908" y="80"/>
                      <a:pt x="840" y="219"/>
                    </a:cubicBezTo>
                    <a:lnTo>
                      <a:pt x="136" y="1553"/>
                    </a:lnTo>
                    <a:cubicBezTo>
                      <a:pt x="0" y="1811"/>
                      <a:pt x="184" y="2118"/>
                      <a:pt x="477" y="2118"/>
                    </a:cubicBezTo>
                    <a:cubicBezTo>
                      <a:pt x="617" y="2118"/>
                      <a:pt x="748" y="2039"/>
                      <a:pt x="818" y="1912"/>
                    </a:cubicBezTo>
                    <a:lnTo>
                      <a:pt x="1523" y="578"/>
                    </a:lnTo>
                    <a:cubicBezTo>
                      <a:pt x="1632" y="390"/>
                      <a:pt x="1562" y="149"/>
                      <a:pt x="1369" y="44"/>
                    </a:cubicBezTo>
                    <a:cubicBezTo>
                      <a:pt x="1313" y="14"/>
                      <a:pt x="1252" y="0"/>
                      <a:pt x="1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0" name="Google Shape;1790;p15"/>
              <p:cNvSpPr/>
              <p:nvPr/>
            </p:nvSpPr>
            <p:spPr>
              <a:xfrm>
                <a:off x="2548627" y="6102570"/>
                <a:ext cx="190916" cy="175301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1840" extrusionOk="0">
                    <a:moveTo>
                      <a:pt x="1580" y="0"/>
                    </a:moveTo>
                    <a:cubicBezTo>
                      <a:pt x="1481" y="0"/>
                      <a:pt x="1383" y="38"/>
                      <a:pt x="1308" y="112"/>
                    </a:cubicBezTo>
                    <a:lnTo>
                      <a:pt x="241" y="1184"/>
                    </a:lnTo>
                    <a:cubicBezTo>
                      <a:pt x="0" y="1424"/>
                      <a:pt x="175" y="1835"/>
                      <a:pt x="517" y="1840"/>
                    </a:cubicBezTo>
                    <a:cubicBezTo>
                      <a:pt x="617" y="1840"/>
                      <a:pt x="713" y="1800"/>
                      <a:pt x="788" y="1730"/>
                    </a:cubicBezTo>
                    <a:lnTo>
                      <a:pt x="1855" y="659"/>
                    </a:lnTo>
                    <a:cubicBezTo>
                      <a:pt x="2004" y="510"/>
                      <a:pt x="2004" y="265"/>
                      <a:pt x="1855" y="112"/>
                    </a:cubicBezTo>
                    <a:cubicBezTo>
                      <a:pt x="1779" y="38"/>
                      <a:pt x="1679" y="0"/>
                      <a:pt x="15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1" name="Google Shape;1791;p15"/>
              <p:cNvSpPr/>
              <p:nvPr/>
            </p:nvSpPr>
            <p:spPr>
              <a:xfrm>
                <a:off x="2441922" y="5985480"/>
                <a:ext cx="220163" cy="1415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486" extrusionOk="0">
                    <a:moveTo>
                      <a:pt x="1871" y="0"/>
                    </a:moveTo>
                    <a:cubicBezTo>
                      <a:pt x="1810" y="0"/>
                      <a:pt x="1747" y="15"/>
                      <a:pt x="1689" y="46"/>
                    </a:cubicBezTo>
                    <a:lnTo>
                      <a:pt x="355" y="755"/>
                    </a:lnTo>
                    <a:cubicBezTo>
                      <a:pt x="1" y="943"/>
                      <a:pt x="132" y="1485"/>
                      <a:pt x="539" y="1485"/>
                    </a:cubicBezTo>
                    <a:cubicBezTo>
                      <a:pt x="600" y="1485"/>
                      <a:pt x="661" y="1468"/>
                      <a:pt x="718" y="1437"/>
                    </a:cubicBezTo>
                    <a:lnTo>
                      <a:pt x="2052" y="729"/>
                    </a:lnTo>
                    <a:cubicBezTo>
                      <a:pt x="2240" y="628"/>
                      <a:pt x="2310" y="392"/>
                      <a:pt x="2210" y="204"/>
                    </a:cubicBezTo>
                    <a:cubicBezTo>
                      <a:pt x="2140" y="74"/>
                      <a:pt x="2008" y="0"/>
                      <a:pt x="18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2" name="Google Shape;1792;p15"/>
              <p:cNvSpPr/>
              <p:nvPr/>
            </p:nvSpPr>
            <p:spPr>
              <a:xfrm>
                <a:off x="2386188" y="5850670"/>
                <a:ext cx="232929" cy="10137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1064" extrusionOk="0">
                    <a:moveTo>
                      <a:pt x="2023" y="1"/>
                    </a:moveTo>
                    <a:cubicBezTo>
                      <a:pt x="1998" y="1"/>
                      <a:pt x="1972" y="3"/>
                      <a:pt x="1946" y="9"/>
                    </a:cubicBezTo>
                    <a:lnTo>
                      <a:pt x="463" y="298"/>
                    </a:lnTo>
                    <a:cubicBezTo>
                      <a:pt x="1" y="385"/>
                      <a:pt x="65" y="1063"/>
                      <a:pt x="533" y="1063"/>
                    </a:cubicBezTo>
                    <a:cubicBezTo>
                      <a:pt x="534" y="1063"/>
                      <a:pt x="536" y="1063"/>
                      <a:pt x="537" y="1063"/>
                    </a:cubicBezTo>
                    <a:cubicBezTo>
                      <a:pt x="559" y="1063"/>
                      <a:pt x="586" y="1059"/>
                      <a:pt x="612" y="1054"/>
                    </a:cubicBezTo>
                    <a:lnTo>
                      <a:pt x="2095" y="770"/>
                    </a:lnTo>
                    <a:cubicBezTo>
                      <a:pt x="2305" y="731"/>
                      <a:pt x="2445" y="525"/>
                      <a:pt x="2405" y="315"/>
                    </a:cubicBezTo>
                    <a:cubicBezTo>
                      <a:pt x="2367" y="131"/>
                      <a:pt x="2204" y="1"/>
                      <a:pt x="2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3" name="Google Shape;1793;p15"/>
              <p:cNvSpPr/>
              <p:nvPr/>
            </p:nvSpPr>
            <p:spPr>
              <a:xfrm>
                <a:off x="2394000" y="5694518"/>
                <a:ext cx="222259" cy="89556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940" extrusionOk="0">
                    <a:moveTo>
                      <a:pt x="403" y="0"/>
                    </a:moveTo>
                    <a:cubicBezTo>
                      <a:pt x="210" y="0"/>
                      <a:pt x="46" y="146"/>
                      <a:pt x="22" y="344"/>
                    </a:cubicBezTo>
                    <a:cubicBezTo>
                      <a:pt x="0" y="567"/>
                      <a:pt x="171" y="764"/>
                      <a:pt x="394" y="773"/>
                    </a:cubicBezTo>
                    <a:lnTo>
                      <a:pt x="1895" y="930"/>
                    </a:lnTo>
                    <a:cubicBezTo>
                      <a:pt x="1908" y="935"/>
                      <a:pt x="1921" y="935"/>
                      <a:pt x="1938" y="935"/>
                    </a:cubicBezTo>
                    <a:lnTo>
                      <a:pt x="1938" y="939"/>
                    </a:lnTo>
                    <a:cubicBezTo>
                      <a:pt x="2144" y="939"/>
                      <a:pt x="2315" y="777"/>
                      <a:pt x="2323" y="576"/>
                    </a:cubicBezTo>
                    <a:cubicBezTo>
                      <a:pt x="2332" y="370"/>
                      <a:pt x="2183" y="191"/>
                      <a:pt x="1978" y="169"/>
                    </a:cubicBezTo>
                    <a:lnTo>
                      <a:pt x="477" y="7"/>
                    </a:lnTo>
                    <a:cubicBezTo>
                      <a:pt x="452" y="2"/>
                      <a:pt x="427" y="0"/>
                      <a:pt x="4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4" name="Google Shape;1794;p15"/>
              <p:cNvSpPr/>
              <p:nvPr/>
            </p:nvSpPr>
            <p:spPr>
              <a:xfrm>
                <a:off x="2445257" y="5518454"/>
                <a:ext cx="225784" cy="130523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370" extrusionOk="0">
                    <a:moveTo>
                      <a:pt x="445" y="1"/>
                    </a:moveTo>
                    <a:cubicBezTo>
                      <a:pt x="294" y="1"/>
                      <a:pt x="150" y="89"/>
                      <a:pt x="88" y="237"/>
                    </a:cubicBezTo>
                    <a:cubicBezTo>
                      <a:pt x="1" y="429"/>
                      <a:pt x="92" y="657"/>
                      <a:pt x="289" y="744"/>
                    </a:cubicBezTo>
                    <a:lnTo>
                      <a:pt x="1680" y="1335"/>
                    </a:lnTo>
                    <a:cubicBezTo>
                      <a:pt x="1728" y="1357"/>
                      <a:pt x="1777" y="1370"/>
                      <a:pt x="1829" y="1370"/>
                    </a:cubicBezTo>
                    <a:lnTo>
                      <a:pt x="1829" y="1365"/>
                    </a:lnTo>
                    <a:cubicBezTo>
                      <a:pt x="1831" y="1366"/>
                      <a:pt x="1832" y="1366"/>
                      <a:pt x="1834" y="1366"/>
                    </a:cubicBezTo>
                    <a:cubicBezTo>
                      <a:pt x="2254" y="1366"/>
                      <a:pt x="2370" y="787"/>
                      <a:pt x="1982" y="626"/>
                    </a:cubicBezTo>
                    <a:lnTo>
                      <a:pt x="595" y="31"/>
                    </a:lnTo>
                    <a:cubicBezTo>
                      <a:pt x="546" y="11"/>
                      <a:pt x="495" y="1"/>
                      <a:pt x="4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5" name="Google Shape;1795;p15"/>
              <p:cNvSpPr/>
              <p:nvPr/>
            </p:nvSpPr>
            <p:spPr>
              <a:xfrm>
                <a:off x="2547389" y="5365447"/>
                <a:ext cx="201395" cy="166441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1747" extrusionOk="0">
                    <a:moveTo>
                      <a:pt x="434" y="1"/>
                    </a:moveTo>
                    <a:cubicBezTo>
                      <a:pt x="324" y="1"/>
                      <a:pt x="215" y="47"/>
                      <a:pt x="140" y="137"/>
                    </a:cubicBezTo>
                    <a:cubicBezTo>
                      <a:pt x="0" y="299"/>
                      <a:pt x="22" y="544"/>
                      <a:pt x="184" y="679"/>
                    </a:cubicBezTo>
                    <a:lnTo>
                      <a:pt x="1339" y="1659"/>
                    </a:lnTo>
                    <a:cubicBezTo>
                      <a:pt x="1409" y="1716"/>
                      <a:pt x="1496" y="1747"/>
                      <a:pt x="1588" y="1747"/>
                    </a:cubicBezTo>
                    <a:cubicBezTo>
                      <a:pt x="1947" y="1747"/>
                      <a:pt x="2113" y="1300"/>
                      <a:pt x="1837" y="1069"/>
                    </a:cubicBezTo>
                    <a:lnTo>
                      <a:pt x="683" y="93"/>
                    </a:lnTo>
                    <a:cubicBezTo>
                      <a:pt x="610" y="31"/>
                      <a:pt x="522" y="1"/>
                      <a:pt x="4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6" name="Google Shape;1796;p15"/>
              <p:cNvSpPr/>
              <p:nvPr/>
            </p:nvSpPr>
            <p:spPr>
              <a:xfrm>
                <a:off x="2688201" y="5248547"/>
                <a:ext cx="166432" cy="195023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2047" extrusionOk="0">
                    <a:moveTo>
                      <a:pt x="439" y="0"/>
                    </a:moveTo>
                    <a:cubicBezTo>
                      <a:pt x="368" y="0"/>
                      <a:pt x="296" y="20"/>
                      <a:pt x="233" y="60"/>
                    </a:cubicBezTo>
                    <a:cubicBezTo>
                      <a:pt x="49" y="178"/>
                      <a:pt x="1" y="419"/>
                      <a:pt x="119" y="598"/>
                    </a:cubicBezTo>
                    <a:lnTo>
                      <a:pt x="933" y="1871"/>
                    </a:lnTo>
                    <a:cubicBezTo>
                      <a:pt x="1007" y="1981"/>
                      <a:pt x="1129" y="2046"/>
                      <a:pt x="1261" y="2046"/>
                    </a:cubicBezTo>
                    <a:cubicBezTo>
                      <a:pt x="1562" y="2046"/>
                      <a:pt x="1746" y="1709"/>
                      <a:pt x="1584" y="1451"/>
                    </a:cubicBezTo>
                    <a:lnTo>
                      <a:pt x="766" y="183"/>
                    </a:lnTo>
                    <a:cubicBezTo>
                      <a:pt x="693" y="64"/>
                      <a:pt x="567" y="0"/>
                      <a:pt x="4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7" name="Google Shape;1797;p15"/>
              <p:cNvSpPr/>
              <p:nvPr/>
            </p:nvSpPr>
            <p:spPr>
              <a:xfrm>
                <a:off x="2858643" y="5177760"/>
                <a:ext cx="121371" cy="213696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2243" extrusionOk="0">
                    <a:moveTo>
                      <a:pt x="440" y="1"/>
                    </a:moveTo>
                    <a:cubicBezTo>
                      <a:pt x="405" y="1"/>
                      <a:pt x="369" y="6"/>
                      <a:pt x="333" y="16"/>
                    </a:cubicBezTo>
                    <a:cubicBezTo>
                      <a:pt x="119" y="73"/>
                      <a:pt x="1" y="296"/>
                      <a:pt x="67" y="506"/>
                    </a:cubicBezTo>
                    <a:lnTo>
                      <a:pt x="473" y="1958"/>
                    </a:lnTo>
                    <a:cubicBezTo>
                      <a:pt x="521" y="2124"/>
                      <a:pt x="675" y="2243"/>
                      <a:pt x="845" y="2243"/>
                    </a:cubicBezTo>
                    <a:cubicBezTo>
                      <a:pt x="880" y="2243"/>
                      <a:pt x="915" y="2238"/>
                      <a:pt x="950" y="2225"/>
                    </a:cubicBezTo>
                    <a:cubicBezTo>
                      <a:pt x="1156" y="2168"/>
                      <a:pt x="1274" y="1958"/>
                      <a:pt x="1217" y="1753"/>
                    </a:cubicBezTo>
                    <a:lnTo>
                      <a:pt x="810" y="296"/>
                    </a:lnTo>
                    <a:cubicBezTo>
                      <a:pt x="767" y="118"/>
                      <a:pt x="612" y="1"/>
                      <a:pt x="4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98" name="Google Shape;1798;p15"/>
            <p:cNvGrpSpPr/>
            <p:nvPr/>
          </p:nvGrpSpPr>
          <p:grpSpPr>
            <a:xfrm>
              <a:off x="6694386" y="-725075"/>
              <a:ext cx="3044172" cy="2273746"/>
              <a:chOff x="6694386" y="-725075"/>
              <a:chExt cx="3044172" cy="2273746"/>
            </a:xfrm>
          </p:grpSpPr>
          <p:sp>
            <p:nvSpPr>
              <p:cNvPr id="1799" name="Google Shape;1799;p15"/>
              <p:cNvSpPr/>
              <p:nvPr/>
            </p:nvSpPr>
            <p:spPr>
              <a:xfrm>
                <a:off x="7229236" y="-97101"/>
                <a:ext cx="2094773" cy="1006310"/>
              </a:xfrm>
              <a:custGeom>
                <a:avLst/>
                <a:gdLst/>
                <a:ahLst/>
                <a:cxnLst/>
                <a:rect l="l" t="t" r="r" b="b"/>
                <a:pathLst>
                  <a:path w="38758" h="1861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2245" y="8486"/>
                      <a:pt x="7691" y="9768"/>
                    </a:cubicBezTo>
                    <a:cubicBezTo>
                      <a:pt x="8320" y="9916"/>
                      <a:pt x="8934" y="9979"/>
                      <a:pt x="9531" y="9979"/>
                    </a:cubicBezTo>
                    <a:cubicBezTo>
                      <a:pt x="12780" y="9979"/>
                      <a:pt x="15522" y="8125"/>
                      <a:pt x="17393" y="8125"/>
                    </a:cubicBezTo>
                    <a:cubicBezTo>
                      <a:pt x="18152" y="8125"/>
                      <a:pt x="18768" y="8430"/>
                      <a:pt x="19217" y="9287"/>
                    </a:cubicBezTo>
                    <a:cubicBezTo>
                      <a:pt x="20562" y="11854"/>
                      <a:pt x="22746" y="18619"/>
                      <a:pt x="30181" y="18619"/>
                    </a:cubicBezTo>
                    <a:cubicBezTo>
                      <a:pt x="32489" y="18619"/>
                      <a:pt x="35304" y="17966"/>
                      <a:pt x="38757" y="16334"/>
                    </a:cubicBezTo>
                    <a:lnTo>
                      <a:pt x="38757" y="1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800" name="Google Shape;1800;p15"/>
              <p:cNvGrpSpPr/>
              <p:nvPr/>
            </p:nvGrpSpPr>
            <p:grpSpPr>
              <a:xfrm>
                <a:off x="7759545" y="-725075"/>
                <a:ext cx="1784808" cy="1333507"/>
                <a:chOff x="7759545" y="-725075"/>
                <a:chExt cx="1784808" cy="1333507"/>
              </a:xfrm>
            </p:grpSpPr>
            <p:sp>
              <p:nvSpPr>
                <p:cNvPr id="1801" name="Google Shape;1801;p15"/>
                <p:cNvSpPr/>
                <p:nvPr/>
              </p:nvSpPr>
              <p:spPr>
                <a:xfrm>
                  <a:off x="8818488" y="-205412"/>
                  <a:ext cx="266022" cy="249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2" h="4616" extrusionOk="0">
                      <a:moveTo>
                        <a:pt x="2130" y="1"/>
                      </a:moveTo>
                      <a:lnTo>
                        <a:pt x="2130" y="1"/>
                      </a:lnTo>
                      <a:cubicBezTo>
                        <a:pt x="0" y="2402"/>
                        <a:pt x="1439" y="4616"/>
                        <a:pt x="1439" y="4616"/>
                      </a:cubicBezTo>
                      <a:cubicBezTo>
                        <a:pt x="4921" y="1847"/>
                        <a:pt x="2131" y="1"/>
                        <a:pt x="213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02" name="Google Shape;1802;p15"/>
                <p:cNvSpPr/>
                <p:nvPr/>
              </p:nvSpPr>
              <p:spPr>
                <a:xfrm>
                  <a:off x="8434754" y="-349069"/>
                  <a:ext cx="258455" cy="143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2" h="2652" extrusionOk="0">
                      <a:moveTo>
                        <a:pt x="2953" y="0"/>
                      </a:moveTo>
                      <a:cubicBezTo>
                        <a:pt x="2235" y="0"/>
                        <a:pt x="1270" y="410"/>
                        <a:pt x="0" y="1666"/>
                      </a:cubicBezTo>
                      <a:cubicBezTo>
                        <a:pt x="0" y="1666"/>
                        <a:pt x="1272" y="2652"/>
                        <a:pt x="2641" y="2652"/>
                      </a:cubicBezTo>
                      <a:cubicBezTo>
                        <a:pt x="3389" y="2652"/>
                        <a:pt x="4166" y="2357"/>
                        <a:pt x="4782" y="1447"/>
                      </a:cubicBezTo>
                      <a:cubicBezTo>
                        <a:pt x="4782" y="1444"/>
                        <a:pt x="4301" y="0"/>
                        <a:pt x="29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03" name="Google Shape;1803;p15"/>
                <p:cNvSpPr/>
                <p:nvPr/>
              </p:nvSpPr>
              <p:spPr>
                <a:xfrm>
                  <a:off x="8423404" y="6453"/>
                  <a:ext cx="318015" cy="289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4" h="5359" extrusionOk="0">
                      <a:moveTo>
                        <a:pt x="3093" y="0"/>
                      </a:moveTo>
                      <a:lnTo>
                        <a:pt x="3093" y="0"/>
                      </a:lnTo>
                      <a:cubicBezTo>
                        <a:pt x="0" y="2625"/>
                        <a:pt x="2266" y="5359"/>
                        <a:pt x="2266" y="5359"/>
                      </a:cubicBezTo>
                      <a:cubicBezTo>
                        <a:pt x="5884" y="2581"/>
                        <a:pt x="3093" y="0"/>
                        <a:pt x="30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04" name="Google Shape;1804;p15"/>
                <p:cNvSpPr/>
                <p:nvPr/>
              </p:nvSpPr>
              <p:spPr>
                <a:xfrm>
                  <a:off x="8041346" y="72283"/>
                  <a:ext cx="243700" cy="11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9" h="2205" extrusionOk="0">
                      <a:moveTo>
                        <a:pt x="2513" y="1"/>
                      </a:moveTo>
                      <a:cubicBezTo>
                        <a:pt x="1798" y="1"/>
                        <a:pt x="935" y="332"/>
                        <a:pt x="1" y="1385"/>
                      </a:cubicBezTo>
                      <a:cubicBezTo>
                        <a:pt x="1" y="1385"/>
                        <a:pt x="762" y="2205"/>
                        <a:pt x="1953" y="2205"/>
                      </a:cubicBezTo>
                      <a:cubicBezTo>
                        <a:pt x="2672" y="2205"/>
                        <a:pt x="3548" y="1906"/>
                        <a:pt x="4506" y="947"/>
                      </a:cubicBezTo>
                      <a:cubicBezTo>
                        <a:pt x="4509" y="947"/>
                        <a:pt x="3722" y="1"/>
                        <a:pt x="251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05" name="Google Shape;1805;p15"/>
                <p:cNvSpPr/>
                <p:nvPr/>
              </p:nvSpPr>
              <p:spPr>
                <a:xfrm>
                  <a:off x="8079179" y="356787"/>
                  <a:ext cx="260563" cy="231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275" extrusionOk="0">
                      <a:moveTo>
                        <a:pt x="2179" y="1"/>
                      </a:moveTo>
                      <a:cubicBezTo>
                        <a:pt x="2179" y="1"/>
                        <a:pt x="0" y="1515"/>
                        <a:pt x="1693" y="4275"/>
                      </a:cubicBezTo>
                      <a:cubicBezTo>
                        <a:pt x="1693" y="4275"/>
                        <a:pt x="4821" y="2674"/>
                        <a:pt x="21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06" name="Google Shape;1806;p15"/>
                <p:cNvSpPr/>
                <p:nvPr/>
              </p:nvSpPr>
              <p:spPr>
                <a:xfrm>
                  <a:off x="7776299" y="328682"/>
                  <a:ext cx="213812" cy="124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2308" extrusionOk="0">
                      <a:moveTo>
                        <a:pt x="2322" y="1"/>
                      </a:moveTo>
                      <a:cubicBezTo>
                        <a:pt x="1050" y="1"/>
                        <a:pt x="1" y="1580"/>
                        <a:pt x="1" y="1580"/>
                      </a:cubicBezTo>
                      <a:cubicBezTo>
                        <a:pt x="777" y="2115"/>
                        <a:pt x="1429" y="2307"/>
                        <a:pt x="1965" y="2307"/>
                      </a:cubicBezTo>
                      <a:cubicBezTo>
                        <a:pt x="3343" y="2307"/>
                        <a:pt x="3955" y="1033"/>
                        <a:pt x="3955" y="1033"/>
                      </a:cubicBezTo>
                      <a:cubicBezTo>
                        <a:pt x="3412" y="270"/>
                        <a:pt x="2848" y="1"/>
                        <a:pt x="23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07" name="Google Shape;1807;p15"/>
                <p:cNvSpPr/>
                <p:nvPr/>
              </p:nvSpPr>
              <p:spPr>
                <a:xfrm>
                  <a:off x="8001135" y="-725075"/>
                  <a:ext cx="1543218" cy="1227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53" h="22704" extrusionOk="0">
                      <a:moveTo>
                        <a:pt x="28359" y="0"/>
                      </a:moveTo>
                      <a:cubicBezTo>
                        <a:pt x="28335" y="0"/>
                        <a:pt x="28311" y="7"/>
                        <a:pt x="28286" y="23"/>
                      </a:cubicBezTo>
                      <a:cubicBezTo>
                        <a:pt x="17441" y="6422"/>
                        <a:pt x="10346" y="12188"/>
                        <a:pt x="6304" y="15897"/>
                      </a:cubicBezTo>
                      <a:cubicBezTo>
                        <a:pt x="1921" y="19926"/>
                        <a:pt x="80" y="22472"/>
                        <a:pt x="62" y="22498"/>
                      </a:cubicBezTo>
                      <a:cubicBezTo>
                        <a:pt x="1" y="22581"/>
                        <a:pt x="62" y="22704"/>
                        <a:pt x="167" y="22704"/>
                      </a:cubicBezTo>
                      <a:cubicBezTo>
                        <a:pt x="211" y="22704"/>
                        <a:pt x="250" y="22682"/>
                        <a:pt x="276" y="22651"/>
                      </a:cubicBezTo>
                      <a:cubicBezTo>
                        <a:pt x="294" y="22625"/>
                        <a:pt x="2127" y="20092"/>
                        <a:pt x="6492" y="16085"/>
                      </a:cubicBezTo>
                      <a:cubicBezTo>
                        <a:pt x="10521" y="12385"/>
                        <a:pt x="17599" y="6632"/>
                        <a:pt x="28421" y="250"/>
                      </a:cubicBezTo>
                      <a:cubicBezTo>
                        <a:pt x="28553" y="177"/>
                        <a:pt x="28477" y="0"/>
                        <a:pt x="2835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08" name="Google Shape;1808;p15"/>
                <p:cNvSpPr/>
                <p:nvPr/>
              </p:nvSpPr>
              <p:spPr>
                <a:xfrm>
                  <a:off x="7844399" y="301172"/>
                  <a:ext cx="338932" cy="127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2360" extrusionOk="0">
                      <a:moveTo>
                        <a:pt x="6084" y="1"/>
                      </a:moveTo>
                      <a:cubicBezTo>
                        <a:pt x="6065" y="1"/>
                        <a:pt x="6045" y="5"/>
                        <a:pt x="6024" y="15"/>
                      </a:cubicBezTo>
                      <a:cubicBezTo>
                        <a:pt x="2857" y="1542"/>
                        <a:pt x="180" y="2093"/>
                        <a:pt x="154" y="2097"/>
                      </a:cubicBezTo>
                      <a:cubicBezTo>
                        <a:pt x="1" y="2132"/>
                        <a:pt x="23" y="2355"/>
                        <a:pt x="180" y="2360"/>
                      </a:cubicBezTo>
                      <a:cubicBezTo>
                        <a:pt x="189" y="2360"/>
                        <a:pt x="198" y="2360"/>
                        <a:pt x="206" y="2355"/>
                      </a:cubicBezTo>
                      <a:cubicBezTo>
                        <a:pt x="233" y="2351"/>
                        <a:pt x="2940" y="1796"/>
                        <a:pt x="6138" y="251"/>
                      </a:cubicBezTo>
                      <a:cubicBezTo>
                        <a:pt x="6270" y="183"/>
                        <a:pt x="6203" y="1"/>
                        <a:pt x="608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09" name="Google Shape;1809;p15"/>
                <p:cNvSpPr/>
                <p:nvPr/>
              </p:nvSpPr>
              <p:spPr>
                <a:xfrm>
                  <a:off x="8160736" y="259989"/>
                  <a:ext cx="71235" cy="254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" h="4715" extrusionOk="0">
                      <a:moveTo>
                        <a:pt x="1146" y="1"/>
                      </a:moveTo>
                      <a:cubicBezTo>
                        <a:pt x="1101" y="1"/>
                        <a:pt x="1057" y="23"/>
                        <a:pt x="1033" y="77"/>
                      </a:cubicBezTo>
                      <a:cubicBezTo>
                        <a:pt x="84" y="2190"/>
                        <a:pt x="5" y="4557"/>
                        <a:pt x="5" y="4578"/>
                      </a:cubicBezTo>
                      <a:cubicBezTo>
                        <a:pt x="1" y="4653"/>
                        <a:pt x="57" y="4714"/>
                        <a:pt x="132" y="4714"/>
                      </a:cubicBezTo>
                      <a:lnTo>
                        <a:pt x="136" y="4714"/>
                      </a:lnTo>
                      <a:cubicBezTo>
                        <a:pt x="206" y="4714"/>
                        <a:pt x="263" y="4662"/>
                        <a:pt x="267" y="4592"/>
                      </a:cubicBezTo>
                      <a:cubicBezTo>
                        <a:pt x="267" y="4565"/>
                        <a:pt x="346" y="2251"/>
                        <a:pt x="1269" y="187"/>
                      </a:cubicBezTo>
                      <a:cubicBezTo>
                        <a:pt x="1318" y="83"/>
                        <a:pt x="1231" y="1"/>
                        <a:pt x="11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10" name="Google Shape;1810;p15"/>
                <p:cNvSpPr/>
                <p:nvPr/>
              </p:nvSpPr>
              <p:spPr>
                <a:xfrm>
                  <a:off x="8122416" y="61906"/>
                  <a:ext cx="306503" cy="111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1" h="2054" extrusionOk="0">
                      <a:moveTo>
                        <a:pt x="5481" y="1"/>
                      </a:moveTo>
                      <a:cubicBezTo>
                        <a:pt x="5462" y="1"/>
                        <a:pt x="5442" y="5"/>
                        <a:pt x="5421" y="15"/>
                      </a:cubicBezTo>
                      <a:cubicBezTo>
                        <a:pt x="2932" y="1209"/>
                        <a:pt x="185" y="1787"/>
                        <a:pt x="158" y="1796"/>
                      </a:cubicBezTo>
                      <a:cubicBezTo>
                        <a:pt x="1" y="1826"/>
                        <a:pt x="27" y="2054"/>
                        <a:pt x="185" y="2054"/>
                      </a:cubicBezTo>
                      <a:cubicBezTo>
                        <a:pt x="193" y="2054"/>
                        <a:pt x="202" y="2054"/>
                        <a:pt x="211" y="2049"/>
                      </a:cubicBezTo>
                      <a:cubicBezTo>
                        <a:pt x="237" y="2045"/>
                        <a:pt x="3019" y="1459"/>
                        <a:pt x="5534" y="251"/>
                      </a:cubicBezTo>
                      <a:cubicBezTo>
                        <a:pt x="5671" y="187"/>
                        <a:pt x="5604" y="1"/>
                        <a:pt x="548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11" name="Google Shape;1811;p15"/>
                <p:cNvSpPr/>
                <p:nvPr/>
              </p:nvSpPr>
              <p:spPr>
                <a:xfrm>
                  <a:off x="8522202" y="-116180"/>
                  <a:ext cx="130417" cy="354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3" h="6561" extrusionOk="0">
                      <a:moveTo>
                        <a:pt x="2225" y="1"/>
                      </a:moveTo>
                      <a:cubicBezTo>
                        <a:pt x="2186" y="1"/>
                        <a:pt x="2147" y="19"/>
                        <a:pt x="2118" y="64"/>
                      </a:cubicBezTo>
                      <a:cubicBezTo>
                        <a:pt x="718" y="2002"/>
                        <a:pt x="40" y="6232"/>
                        <a:pt x="14" y="6412"/>
                      </a:cubicBezTo>
                      <a:cubicBezTo>
                        <a:pt x="1" y="6482"/>
                        <a:pt x="49" y="6552"/>
                        <a:pt x="123" y="6560"/>
                      </a:cubicBezTo>
                      <a:lnTo>
                        <a:pt x="141" y="6560"/>
                      </a:lnTo>
                      <a:cubicBezTo>
                        <a:pt x="207" y="6560"/>
                        <a:pt x="263" y="6517"/>
                        <a:pt x="272" y="6451"/>
                      </a:cubicBezTo>
                      <a:cubicBezTo>
                        <a:pt x="277" y="6412"/>
                        <a:pt x="968" y="2103"/>
                        <a:pt x="2328" y="218"/>
                      </a:cubicBezTo>
                      <a:cubicBezTo>
                        <a:pt x="2412" y="115"/>
                        <a:pt x="2321" y="1"/>
                        <a:pt x="222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12" name="Google Shape;1812;p15"/>
                <p:cNvSpPr/>
                <p:nvPr/>
              </p:nvSpPr>
              <p:spPr>
                <a:xfrm>
                  <a:off x="8495503" y="-325504"/>
                  <a:ext cx="430867" cy="90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2" h="1668" extrusionOk="0">
                      <a:moveTo>
                        <a:pt x="7787" y="1"/>
                      </a:moveTo>
                      <a:cubicBezTo>
                        <a:pt x="7772" y="1"/>
                        <a:pt x="7756" y="4"/>
                        <a:pt x="7739" y="9"/>
                      </a:cubicBezTo>
                      <a:cubicBezTo>
                        <a:pt x="3895" y="1302"/>
                        <a:pt x="1194" y="1404"/>
                        <a:pt x="420" y="1404"/>
                      </a:cubicBezTo>
                      <a:cubicBezTo>
                        <a:pt x="275" y="1404"/>
                        <a:pt x="197" y="1400"/>
                        <a:pt x="193" y="1400"/>
                      </a:cubicBezTo>
                      <a:cubicBezTo>
                        <a:pt x="189" y="1400"/>
                        <a:pt x="185" y="1400"/>
                        <a:pt x="180" y="1400"/>
                      </a:cubicBezTo>
                      <a:cubicBezTo>
                        <a:pt x="9" y="1400"/>
                        <a:pt x="1" y="1659"/>
                        <a:pt x="176" y="1663"/>
                      </a:cubicBezTo>
                      <a:cubicBezTo>
                        <a:pt x="180" y="1663"/>
                        <a:pt x="263" y="1667"/>
                        <a:pt x="416" y="1667"/>
                      </a:cubicBezTo>
                      <a:cubicBezTo>
                        <a:pt x="1208" y="1667"/>
                        <a:pt x="3946" y="1562"/>
                        <a:pt x="7822" y="259"/>
                      </a:cubicBezTo>
                      <a:cubicBezTo>
                        <a:pt x="7971" y="208"/>
                        <a:pt x="7919" y="1"/>
                        <a:pt x="778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13" name="Google Shape;1813;p15"/>
                <p:cNvSpPr/>
                <p:nvPr/>
              </p:nvSpPr>
              <p:spPr>
                <a:xfrm>
                  <a:off x="8887722" y="-373660"/>
                  <a:ext cx="115824" cy="349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6465" extrusionOk="0">
                      <a:moveTo>
                        <a:pt x="1960" y="1"/>
                      </a:moveTo>
                      <a:cubicBezTo>
                        <a:pt x="1922" y="1"/>
                        <a:pt x="1884" y="18"/>
                        <a:pt x="1855" y="60"/>
                      </a:cubicBezTo>
                      <a:cubicBezTo>
                        <a:pt x="303" y="2388"/>
                        <a:pt x="14" y="6163"/>
                        <a:pt x="5" y="6325"/>
                      </a:cubicBezTo>
                      <a:cubicBezTo>
                        <a:pt x="1" y="6395"/>
                        <a:pt x="53" y="6460"/>
                        <a:pt x="128" y="6465"/>
                      </a:cubicBezTo>
                      <a:lnTo>
                        <a:pt x="136" y="6465"/>
                      </a:lnTo>
                      <a:cubicBezTo>
                        <a:pt x="206" y="6465"/>
                        <a:pt x="263" y="6412"/>
                        <a:pt x="268" y="6342"/>
                      </a:cubicBezTo>
                      <a:cubicBezTo>
                        <a:pt x="268" y="6303"/>
                        <a:pt x="556" y="2475"/>
                        <a:pt x="2074" y="209"/>
                      </a:cubicBezTo>
                      <a:cubicBezTo>
                        <a:pt x="2142" y="104"/>
                        <a:pt x="2053" y="1"/>
                        <a:pt x="196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14" name="Google Shape;1814;p15"/>
                <p:cNvSpPr/>
                <p:nvPr/>
              </p:nvSpPr>
              <p:spPr>
                <a:xfrm>
                  <a:off x="8789843" y="-189684"/>
                  <a:ext cx="193220" cy="258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5" h="4776" extrusionOk="0">
                      <a:moveTo>
                        <a:pt x="2512" y="313"/>
                      </a:moveTo>
                      <a:cubicBezTo>
                        <a:pt x="2730" y="528"/>
                        <a:pt x="3290" y="1171"/>
                        <a:pt x="3238" y="2028"/>
                      </a:cubicBezTo>
                      <a:cubicBezTo>
                        <a:pt x="3181" y="2864"/>
                        <a:pt x="2560" y="3682"/>
                        <a:pt x="1379" y="4452"/>
                      </a:cubicBezTo>
                      <a:cubicBezTo>
                        <a:pt x="1177" y="3935"/>
                        <a:pt x="635" y="2081"/>
                        <a:pt x="2512" y="313"/>
                      </a:cubicBezTo>
                      <a:close/>
                      <a:moveTo>
                        <a:pt x="2510" y="1"/>
                      </a:moveTo>
                      <a:cubicBezTo>
                        <a:pt x="2479" y="1"/>
                        <a:pt x="2448" y="12"/>
                        <a:pt x="2424" y="33"/>
                      </a:cubicBezTo>
                      <a:cubicBezTo>
                        <a:pt x="1" y="2229"/>
                        <a:pt x="1191" y="4679"/>
                        <a:pt x="1204" y="4701"/>
                      </a:cubicBezTo>
                      <a:cubicBezTo>
                        <a:pt x="1221" y="4736"/>
                        <a:pt x="1252" y="4758"/>
                        <a:pt x="1287" y="4771"/>
                      </a:cubicBezTo>
                      <a:cubicBezTo>
                        <a:pt x="1300" y="4771"/>
                        <a:pt x="1309" y="4775"/>
                        <a:pt x="1322" y="4775"/>
                      </a:cubicBezTo>
                      <a:cubicBezTo>
                        <a:pt x="1348" y="4775"/>
                        <a:pt x="1370" y="4767"/>
                        <a:pt x="1392" y="4753"/>
                      </a:cubicBezTo>
                      <a:cubicBezTo>
                        <a:pt x="2726" y="3914"/>
                        <a:pt x="3435" y="2999"/>
                        <a:pt x="3500" y="2041"/>
                      </a:cubicBezTo>
                      <a:cubicBezTo>
                        <a:pt x="3575" y="860"/>
                        <a:pt x="2638" y="64"/>
                        <a:pt x="2599" y="33"/>
                      </a:cubicBezTo>
                      <a:cubicBezTo>
                        <a:pt x="2573" y="12"/>
                        <a:pt x="2541" y="1"/>
                        <a:pt x="251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15" name="Google Shape;1815;p15"/>
                <p:cNvSpPr/>
                <p:nvPr/>
              </p:nvSpPr>
              <p:spPr>
                <a:xfrm>
                  <a:off x="8397137" y="18830"/>
                  <a:ext cx="248294" cy="297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4" h="5511" extrusionOk="0">
                      <a:moveTo>
                        <a:pt x="3448" y="305"/>
                      </a:moveTo>
                      <a:cubicBezTo>
                        <a:pt x="3667" y="594"/>
                        <a:pt x="4288" y="1517"/>
                        <a:pt x="4126" y="2636"/>
                      </a:cubicBezTo>
                      <a:cubicBezTo>
                        <a:pt x="3990" y="3586"/>
                        <a:pt x="3330" y="4447"/>
                        <a:pt x="2171" y="5200"/>
                      </a:cubicBezTo>
                      <a:cubicBezTo>
                        <a:pt x="1860" y="4657"/>
                        <a:pt x="705" y="2282"/>
                        <a:pt x="3444" y="305"/>
                      </a:cubicBezTo>
                      <a:close/>
                      <a:moveTo>
                        <a:pt x="3470" y="0"/>
                      </a:moveTo>
                      <a:cubicBezTo>
                        <a:pt x="3444" y="0"/>
                        <a:pt x="3418" y="8"/>
                        <a:pt x="3395" y="25"/>
                      </a:cubicBezTo>
                      <a:cubicBezTo>
                        <a:pt x="1" y="2378"/>
                        <a:pt x="2000" y="5427"/>
                        <a:pt x="2022" y="5458"/>
                      </a:cubicBezTo>
                      <a:cubicBezTo>
                        <a:pt x="2048" y="5493"/>
                        <a:pt x="2087" y="5510"/>
                        <a:pt x="2131" y="5510"/>
                      </a:cubicBezTo>
                      <a:cubicBezTo>
                        <a:pt x="2157" y="5510"/>
                        <a:pt x="2179" y="5506"/>
                        <a:pt x="2201" y="5493"/>
                      </a:cubicBezTo>
                      <a:cubicBezTo>
                        <a:pt x="3500" y="4684"/>
                        <a:pt x="4235" y="3734"/>
                        <a:pt x="4388" y="2676"/>
                      </a:cubicBezTo>
                      <a:cubicBezTo>
                        <a:pt x="4594" y="1215"/>
                        <a:pt x="3610" y="91"/>
                        <a:pt x="3566" y="42"/>
                      </a:cubicBezTo>
                      <a:cubicBezTo>
                        <a:pt x="3541" y="15"/>
                        <a:pt x="3506" y="0"/>
                        <a:pt x="347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16" name="Google Shape;1816;p15"/>
                <p:cNvSpPr/>
                <p:nvPr/>
              </p:nvSpPr>
              <p:spPr>
                <a:xfrm>
                  <a:off x="8027888" y="85038"/>
                  <a:ext cx="256077" cy="136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8" h="2527" extrusionOk="0">
                      <a:moveTo>
                        <a:pt x="2731" y="263"/>
                      </a:moveTo>
                      <a:cubicBezTo>
                        <a:pt x="3548" y="263"/>
                        <a:pt x="4184" y="724"/>
                        <a:pt x="4410" y="917"/>
                      </a:cubicBezTo>
                      <a:cubicBezTo>
                        <a:pt x="3688" y="1748"/>
                        <a:pt x="2918" y="2199"/>
                        <a:pt x="2113" y="2260"/>
                      </a:cubicBezTo>
                      <a:cubicBezTo>
                        <a:pt x="2051" y="2265"/>
                        <a:pt x="1990" y="2267"/>
                        <a:pt x="1931" y="2267"/>
                      </a:cubicBezTo>
                      <a:cubicBezTo>
                        <a:pt x="1146" y="2267"/>
                        <a:pt x="552" y="1889"/>
                        <a:pt x="328" y="1722"/>
                      </a:cubicBezTo>
                      <a:cubicBezTo>
                        <a:pt x="1019" y="821"/>
                        <a:pt x="1772" y="331"/>
                        <a:pt x="2564" y="270"/>
                      </a:cubicBezTo>
                      <a:cubicBezTo>
                        <a:pt x="2620" y="265"/>
                        <a:pt x="2676" y="263"/>
                        <a:pt x="2731" y="263"/>
                      </a:cubicBezTo>
                      <a:close/>
                      <a:moveTo>
                        <a:pt x="2731" y="0"/>
                      </a:moveTo>
                      <a:cubicBezTo>
                        <a:pt x="2670" y="0"/>
                        <a:pt x="2608" y="3"/>
                        <a:pt x="2546" y="7"/>
                      </a:cubicBezTo>
                      <a:cubicBezTo>
                        <a:pt x="1645" y="77"/>
                        <a:pt x="801" y="633"/>
                        <a:pt x="40" y="1669"/>
                      </a:cubicBezTo>
                      <a:cubicBezTo>
                        <a:pt x="0" y="1722"/>
                        <a:pt x="9" y="1801"/>
                        <a:pt x="57" y="1844"/>
                      </a:cubicBezTo>
                      <a:cubicBezTo>
                        <a:pt x="586" y="2278"/>
                        <a:pt x="1247" y="2518"/>
                        <a:pt x="1929" y="2527"/>
                      </a:cubicBezTo>
                      <a:cubicBezTo>
                        <a:pt x="1995" y="2527"/>
                        <a:pt x="2060" y="2527"/>
                        <a:pt x="2126" y="2522"/>
                      </a:cubicBezTo>
                      <a:cubicBezTo>
                        <a:pt x="3036" y="2457"/>
                        <a:pt x="3902" y="1936"/>
                        <a:pt x="4694" y="987"/>
                      </a:cubicBezTo>
                      <a:cubicBezTo>
                        <a:pt x="4738" y="935"/>
                        <a:pt x="4733" y="856"/>
                        <a:pt x="4685" y="808"/>
                      </a:cubicBezTo>
                      <a:cubicBezTo>
                        <a:pt x="4652" y="775"/>
                        <a:pt x="3862" y="0"/>
                        <a:pt x="273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17" name="Google Shape;1817;p15"/>
                <p:cNvSpPr/>
                <p:nvPr/>
              </p:nvSpPr>
              <p:spPr>
                <a:xfrm>
                  <a:off x="8056965" y="366570"/>
                  <a:ext cx="195111" cy="241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0" h="4475" extrusionOk="0">
                      <a:moveTo>
                        <a:pt x="2432" y="301"/>
                      </a:moveTo>
                      <a:cubicBezTo>
                        <a:pt x="3084" y="1119"/>
                        <a:pt x="3329" y="1876"/>
                        <a:pt x="3163" y="2558"/>
                      </a:cubicBezTo>
                      <a:cubicBezTo>
                        <a:pt x="2931" y="3477"/>
                        <a:pt x="1995" y="4011"/>
                        <a:pt x="1667" y="4172"/>
                      </a:cubicBezTo>
                      <a:cubicBezTo>
                        <a:pt x="547" y="1797"/>
                        <a:pt x="2030" y="577"/>
                        <a:pt x="2432" y="301"/>
                      </a:cubicBezTo>
                      <a:close/>
                      <a:moveTo>
                        <a:pt x="2460" y="0"/>
                      </a:moveTo>
                      <a:cubicBezTo>
                        <a:pt x="2439" y="0"/>
                        <a:pt x="2417" y="5"/>
                        <a:pt x="2397" y="17"/>
                      </a:cubicBezTo>
                      <a:cubicBezTo>
                        <a:pt x="2371" y="26"/>
                        <a:pt x="0" y="1430"/>
                        <a:pt x="1488" y="4400"/>
                      </a:cubicBezTo>
                      <a:cubicBezTo>
                        <a:pt x="1509" y="4448"/>
                        <a:pt x="1557" y="4474"/>
                        <a:pt x="1606" y="4474"/>
                      </a:cubicBezTo>
                      <a:cubicBezTo>
                        <a:pt x="1623" y="4474"/>
                        <a:pt x="1636" y="4470"/>
                        <a:pt x="1654" y="4466"/>
                      </a:cubicBezTo>
                      <a:cubicBezTo>
                        <a:pt x="1711" y="4439"/>
                        <a:pt x="3102" y="3862"/>
                        <a:pt x="3412" y="2620"/>
                      </a:cubicBezTo>
                      <a:cubicBezTo>
                        <a:pt x="3609" y="1832"/>
                        <a:pt x="3325" y="966"/>
                        <a:pt x="2559" y="43"/>
                      </a:cubicBezTo>
                      <a:cubicBezTo>
                        <a:pt x="2534" y="16"/>
                        <a:pt x="2498" y="0"/>
                        <a:pt x="246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18" name="Google Shape;1818;p15"/>
                <p:cNvSpPr/>
                <p:nvPr/>
              </p:nvSpPr>
              <p:spPr>
                <a:xfrm>
                  <a:off x="7759545" y="339114"/>
                  <a:ext cx="224621" cy="141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2621" extrusionOk="0">
                      <a:moveTo>
                        <a:pt x="2446" y="265"/>
                      </a:moveTo>
                      <a:cubicBezTo>
                        <a:pt x="2924" y="265"/>
                        <a:pt x="3401" y="518"/>
                        <a:pt x="3867" y="1019"/>
                      </a:cubicBezTo>
                      <a:cubicBezTo>
                        <a:pt x="3767" y="1242"/>
                        <a:pt x="3408" y="1938"/>
                        <a:pt x="2656" y="2226"/>
                      </a:cubicBezTo>
                      <a:cubicBezTo>
                        <a:pt x="2430" y="2314"/>
                        <a:pt x="2187" y="2357"/>
                        <a:pt x="1929" y="2357"/>
                      </a:cubicBezTo>
                      <a:cubicBezTo>
                        <a:pt x="1448" y="2357"/>
                        <a:pt x="912" y="2206"/>
                        <a:pt x="328" y="1907"/>
                      </a:cubicBezTo>
                      <a:cubicBezTo>
                        <a:pt x="547" y="1540"/>
                        <a:pt x="1295" y="398"/>
                        <a:pt x="2279" y="276"/>
                      </a:cubicBezTo>
                      <a:cubicBezTo>
                        <a:pt x="2335" y="269"/>
                        <a:pt x="2391" y="265"/>
                        <a:pt x="2446" y="265"/>
                      </a:cubicBezTo>
                      <a:close/>
                      <a:moveTo>
                        <a:pt x="2446" y="1"/>
                      </a:moveTo>
                      <a:cubicBezTo>
                        <a:pt x="2379" y="1"/>
                        <a:pt x="2312" y="5"/>
                        <a:pt x="2244" y="13"/>
                      </a:cubicBezTo>
                      <a:cubicBezTo>
                        <a:pt x="941" y="179"/>
                        <a:pt x="66" y="1828"/>
                        <a:pt x="31" y="1898"/>
                      </a:cubicBezTo>
                      <a:cubicBezTo>
                        <a:pt x="0" y="1964"/>
                        <a:pt x="22" y="2043"/>
                        <a:pt x="88" y="2078"/>
                      </a:cubicBezTo>
                      <a:cubicBezTo>
                        <a:pt x="753" y="2436"/>
                        <a:pt x="1369" y="2620"/>
                        <a:pt x="1929" y="2620"/>
                      </a:cubicBezTo>
                      <a:cubicBezTo>
                        <a:pt x="2209" y="2620"/>
                        <a:pt x="2489" y="2568"/>
                        <a:pt x="2752" y="2471"/>
                      </a:cubicBezTo>
                      <a:cubicBezTo>
                        <a:pt x="3762" y="2082"/>
                        <a:pt x="4125" y="1076"/>
                        <a:pt x="4138" y="1037"/>
                      </a:cubicBezTo>
                      <a:cubicBezTo>
                        <a:pt x="4156" y="989"/>
                        <a:pt x="4147" y="940"/>
                        <a:pt x="4117" y="905"/>
                      </a:cubicBezTo>
                      <a:cubicBezTo>
                        <a:pt x="3580" y="302"/>
                        <a:pt x="3019" y="1"/>
                        <a:pt x="24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19" name="Google Shape;1819;p15"/>
                <p:cNvSpPr/>
                <p:nvPr/>
              </p:nvSpPr>
              <p:spPr>
                <a:xfrm>
                  <a:off x="8417027" y="-339773"/>
                  <a:ext cx="271210" cy="159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8" h="2960" extrusionOk="0">
                      <a:moveTo>
                        <a:pt x="3091" y="264"/>
                      </a:moveTo>
                      <a:cubicBezTo>
                        <a:pt x="3161" y="264"/>
                        <a:pt x="3230" y="269"/>
                        <a:pt x="3299" y="278"/>
                      </a:cubicBezTo>
                      <a:cubicBezTo>
                        <a:pt x="4139" y="387"/>
                        <a:pt x="4615" y="1166"/>
                        <a:pt x="4729" y="1384"/>
                      </a:cubicBezTo>
                      <a:cubicBezTo>
                        <a:pt x="4375" y="2027"/>
                        <a:pt x="3876" y="2443"/>
                        <a:pt x="3255" y="2609"/>
                      </a:cubicBezTo>
                      <a:cubicBezTo>
                        <a:pt x="3027" y="2670"/>
                        <a:pt x="2795" y="2696"/>
                        <a:pt x="2564" y="2696"/>
                      </a:cubicBezTo>
                      <a:cubicBezTo>
                        <a:pt x="1604" y="2696"/>
                        <a:pt x="686" y="2251"/>
                        <a:pt x="350" y="2071"/>
                      </a:cubicBezTo>
                      <a:cubicBezTo>
                        <a:pt x="1357" y="871"/>
                        <a:pt x="2279" y="264"/>
                        <a:pt x="3091" y="264"/>
                      </a:cubicBezTo>
                      <a:close/>
                      <a:moveTo>
                        <a:pt x="3101" y="0"/>
                      </a:moveTo>
                      <a:cubicBezTo>
                        <a:pt x="2173" y="0"/>
                        <a:pt x="1148" y="678"/>
                        <a:pt x="48" y="2023"/>
                      </a:cubicBezTo>
                      <a:cubicBezTo>
                        <a:pt x="0" y="2084"/>
                        <a:pt x="13" y="2176"/>
                        <a:pt x="79" y="2216"/>
                      </a:cubicBezTo>
                      <a:cubicBezTo>
                        <a:pt x="140" y="2255"/>
                        <a:pt x="1291" y="2959"/>
                        <a:pt x="2555" y="2959"/>
                      </a:cubicBezTo>
                      <a:cubicBezTo>
                        <a:pt x="2813" y="2959"/>
                        <a:pt x="3071" y="2929"/>
                        <a:pt x="3321" y="2863"/>
                      </a:cubicBezTo>
                      <a:cubicBezTo>
                        <a:pt x="4034" y="2670"/>
                        <a:pt x="4598" y="2194"/>
                        <a:pt x="4996" y="1450"/>
                      </a:cubicBezTo>
                      <a:cubicBezTo>
                        <a:pt x="5013" y="1411"/>
                        <a:pt x="5018" y="1371"/>
                        <a:pt x="5000" y="1332"/>
                      </a:cubicBezTo>
                      <a:cubicBezTo>
                        <a:pt x="4978" y="1284"/>
                        <a:pt x="4458" y="164"/>
                        <a:pt x="3338" y="15"/>
                      </a:cubicBezTo>
                      <a:cubicBezTo>
                        <a:pt x="3260" y="5"/>
                        <a:pt x="3181" y="0"/>
                        <a:pt x="310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20" name="Google Shape;1820;p15"/>
                <p:cNvSpPr/>
                <p:nvPr/>
              </p:nvSpPr>
              <p:spPr>
                <a:xfrm>
                  <a:off x="7954817" y="466124"/>
                  <a:ext cx="102906" cy="86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4" h="1593" extrusionOk="0">
                      <a:moveTo>
                        <a:pt x="999" y="0"/>
                      </a:moveTo>
                      <a:cubicBezTo>
                        <a:pt x="881" y="0"/>
                        <a:pt x="760" y="24"/>
                        <a:pt x="644" y="73"/>
                      </a:cubicBezTo>
                      <a:cubicBezTo>
                        <a:pt x="210" y="257"/>
                        <a:pt x="0" y="729"/>
                        <a:pt x="171" y="1128"/>
                      </a:cubicBezTo>
                      <a:cubicBezTo>
                        <a:pt x="296" y="1422"/>
                        <a:pt x="589" y="1592"/>
                        <a:pt x="907" y="1592"/>
                      </a:cubicBezTo>
                      <a:cubicBezTo>
                        <a:pt x="1024" y="1592"/>
                        <a:pt x="1144" y="1569"/>
                        <a:pt x="1260" y="1521"/>
                      </a:cubicBezTo>
                      <a:cubicBezTo>
                        <a:pt x="1693" y="1338"/>
                        <a:pt x="1903" y="865"/>
                        <a:pt x="1733" y="463"/>
                      </a:cubicBezTo>
                      <a:cubicBezTo>
                        <a:pt x="1611" y="172"/>
                        <a:pt x="1317" y="0"/>
                        <a:pt x="99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21" name="Google Shape;1821;p15"/>
                <p:cNvSpPr/>
                <p:nvPr/>
              </p:nvSpPr>
              <p:spPr>
                <a:xfrm>
                  <a:off x="8217701" y="207887"/>
                  <a:ext cx="61992" cy="51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956" extrusionOk="0">
                      <a:moveTo>
                        <a:pt x="601" y="1"/>
                      </a:moveTo>
                      <a:cubicBezTo>
                        <a:pt x="531" y="1"/>
                        <a:pt x="459" y="15"/>
                        <a:pt x="390" y="44"/>
                      </a:cubicBezTo>
                      <a:cubicBezTo>
                        <a:pt x="128" y="153"/>
                        <a:pt x="1" y="438"/>
                        <a:pt x="101" y="678"/>
                      </a:cubicBezTo>
                      <a:cubicBezTo>
                        <a:pt x="178" y="853"/>
                        <a:pt x="353" y="956"/>
                        <a:pt x="542" y="956"/>
                      </a:cubicBezTo>
                      <a:cubicBezTo>
                        <a:pt x="613" y="956"/>
                        <a:pt x="687" y="941"/>
                        <a:pt x="758" y="910"/>
                      </a:cubicBezTo>
                      <a:cubicBezTo>
                        <a:pt x="1020" y="801"/>
                        <a:pt x="1147" y="516"/>
                        <a:pt x="1046" y="280"/>
                      </a:cubicBezTo>
                      <a:cubicBezTo>
                        <a:pt x="969" y="104"/>
                        <a:pt x="792" y="1"/>
                        <a:pt x="60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22" name="Google Shape;1822;p15"/>
                <p:cNvSpPr/>
                <p:nvPr/>
              </p:nvSpPr>
              <p:spPr>
                <a:xfrm>
                  <a:off x="8286287" y="146165"/>
                  <a:ext cx="62209" cy="5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958" extrusionOk="0">
                      <a:moveTo>
                        <a:pt x="601" y="1"/>
                      </a:moveTo>
                      <a:cubicBezTo>
                        <a:pt x="531" y="1"/>
                        <a:pt x="459" y="15"/>
                        <a:pt x="390" y="44"/>
                      </a:cubicBezTo>
                      <a:cubicBezTo>
                        <a:pt x="132" y="154"/>
                        <a:pt x="0" y="438"/>
                        <a:pt x="105" y="678"/>
                      </a:cubicBezTo>
                      <a:cubicBezTo>
                        <a:pt x="182" y="854"/>
                        <a:pt x="360" y="958"/>
                        <a:pt x="550" y="958"/>
                      </a:cubicBezTo>
                      <a:cubicBezTo>
                        <a:pt x="620" y="958"/>
                        <a:pt x="692" y="944"/>
                        <a:pt x="761" y="915"/>
                      </a:cubicBezTo>
                      <a:cubicBezTo>
                        <a:pt x="1020" y="801"/>
                        <a:pt x="1151" y="521"/>
                        <a:pt x="1046" y="280"/>
                      </a:cubicBezTo>
                      <a:cubicBezTo>
                        <a:pt x="969" y="104"/>
                        <a:pt x="791" y="1"/>
                        <a:pt x="60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23" name="Google Shape;1823;p15"/>
                <p:cNvSpPr/>
                <p:nvPr/>
              </p:nvSpPr>
              <p:spPr>
                <a:xfrm>
                  <a:off x="8648240" y="-173145"/>
                  <a:ext cx="67181" cy="55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036" extrusionOk="0">
                      <a:moveTo>
                        <a:pt x="649" y="0"/>
                      </a:moveTo>
                      <a:cubicBezTo>
                        <a:pt x="573" y="0"/>
                        <a:pt x="496" y="15"/>
                        <a:pt x="420" y="47"/>
                      </a:cubicBezTo>
                      <a:cubicBezTo>
                        <a:pt x="140" y="165"/>
                        <a:pt x="1" y="475"/>
                        <a:pt x="110" y="734"/>
                      </a:cubicBezTo>
                      <a:cubicBezTo>
                        <a:pt x="193" y="922"/>
                        <a:pt x="386" y="1036"/>
                        <a:pt x="593" y="1036"/>
                      </a:cubicBezTo>
                      <a:cubicBezTo>
                        <a:pt x="669" y="1036"/>
                        <a:pt x="747" y="1020"/>
                        <a:pt x="823" y="987"/>
                      </a:cubicBezTo>
                      <a:cubicBezTo>
                        <a:pt x="1103" y="869"/>
                        <a:pt x="1243" y="559"/>
                        <a:pt x="1129" y="300"/>
                      </a:cubicBezTo>
                      <a:cubicBezTo>
                        <a:pt x="1049" y="112"/>
                        <a:pt x="857" y="0"/>
                        <a:pt x="64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24" name="Google Shape;1824;p15"/>
                <p:cNvSpPr/>
                <p:nvPr/>
              </p:nvSpPr>
              <p:spPr>
                <a:xfrm>
                  <a:off x="8743038" y="-243623"/>
                  <a:ext cx="67451" cy="5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" h="1039" extrusionOk="0">
                      <a:moveTo>
                        <a:pt x="651" y="1"/>
                      </a:moveTo>
                      <a:cubicBezTo>
                        <a:pt x="575" y="1"/>
                        <a:pt x="497" y="16"/>
                        <a:pt x="421" y="47"/>
                      </a:cubicBezTo>
                      <a:cubicBezTo>
                        <a:pt x="141" y="170"/>
                        <a:pt x="1" y="476"/>
                        <a:pt x="114" y="734"/>
                      </a:cubicBezTo>
                      <a:cubicBezTo>
                        <a:pt x="198" y="926"/>
                        <a:pt x="389" y="1039"/>
                        <a:pt x="595" y="1039"/>
                      </a:cubicBezTo>
                      <a:cubicBezTo>
                        <a:pt x="671" y="1039"/>
                        <a:pt x="748" y="1024"/>
                        <a:pt x="823" y="992"/>
                      </a:cubicBezTo>
                      <a:cubicBezTo>
                        <a:pt x="1107" y="870"/>
                        <a:pt x="1247" y="563"/>
                        <a:pt x="1134" y="305"/>
                      </a:cubicBezTo>
                      <a:cubicBezTo>
                        <a:pt x="1050" y="113"/>
                        <a:pt x="859" y="1"/>
                        <a:pt x="65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25" name="Google Shape;1825;p15"/>
                <p:cNvSpPr/>
                <p:nvPr/>
              </p:nvSpPr>
              <p:spPr>
                <a:xfrm>
                  <a:off x="9060078" y="-484511"/>
                  <a:ext cx="64857" cy="75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390" extrusionOk="0">
                      <a:moveTo>
                        <a:pt x="185" y="1"/>
                      </a:moveTo>
                      <a:cubicBezTo>
                        <a:pt x="89" y="1"/>
                        <a:pt x="0" y="112"/>
                        <a:pt x="79" y="213"/>
                      </a:cubicBezTo>
                      <a:lnTo>
                        <a:pt x="924" y="1333"/>
                      </a:lnTo>
                      <a:cubicBezTo>
                        <a:pt x="946" y="1368"/>
                        <a:pt x="985" y="1385"/>
                        <a:pt x="1029" y="1390"/>
                      </a:cubicBezTo>
                      <a:lnTo>
                        <a:pt x="1029" y="1385"/>
                      </a:lnTo>
                      <a:cubicBezTo>
                        <a:pt x="1138" y="1385"/>
                        <a:pt x="1199" y="1263"/>
                        <a:pt x="1134" y="1175"/>
                      </a:cubicBezTo>
                      <a:lnTo>
                        <a:pt x="289" y="55"/>
                      </a:lnTo>
                      <a:cubicBezTo>
                        <a:pt x="259" y="17"/>
                        <a:pt x="221" y="1"/>
                        <a:pt x="18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826" name="Google Shape;1826;p15"/>
              <p:cNvSpPr/>
              <p:nvPr/>
            </p:nvSpPr>
            <p:spPr>
              <a:xfrm>
                <a:off x="6694386" y="306631"/>
                <a:ext cx="935346" cy="113824"/>
              </a:xfrm>
              <a:custGeom>
                <a:avLst/>
                <a:gdLst/>
                <a:ahLst/>
                <a:cxnLst/>
                <a:rect l="l" t="t" r="r" b="b"/>
                <a:pathLst>
                  <a:path w="17306" h="2106" extrusionOk="0">
                    <a:moveTo>
                      <a:pt x="8909" y="1"/>
                    </a:moveTo>
                    <a:cubicBezTo>
                      <a:pt x="7860" y="1"/>
                      <a:pt x="6989" y="443"/>
                      <a:pt x="6087" y="903"/>
                    </a:cubicBezTo>
                    <a:cubicBezTo>
                      <a:pt x="5478" y="1209"/>
                      <a:pt x="4853" y="1528"/>
                      <a:pt x="4144" y="1716"/>
                    </a:cubicBezTo>
                    <a:cubicBezTo>
                      <a:pt x="3818" y="1803"/>
                      <a:pt x="3507" y="1840"/>
                      <a:pt x="3213" y="1840"/>
                    </a:cubicBezTo>
                    <a:cubicBezTo>
                      <a:pt x="1448" y="1840"/>
                      <a:pt x="301" y="498"/>
                      <a:pt x="286" y="483"/>
                    </a:cubicBezTo>
                    <a:cubicBezTo>
                      <a:pt x="257" y="448"/>
                      <a:pt x="221" y="433"/>
                      <a:pt x="187" y="433"/>
                    </a:cubicBezTo>
                    <a:cubicBezTo>
                      <a:pt x="89" y="433"/>
                      <a:pt x="1" y="552"/>
                      <a:pt x="85" y="649"/>
                    </a:cubicBezTo>
                    <a:cubicBezTo>
                      <a:pt x="98" y="667"/>
                      <a:pt x="1323" y="2106"/>
                      <a:pt x="3213" y="2106"/>
                    </a:cubicBezTo>
                    <a:cubicBezTo>
                      <a:pt x="3549" y="2106"/>
                      <a:pt x="3886" y="2058"/>
                      <a:pt x="4214" y="1970"/>
                    </a:cubicBezTo>
                    <a:cubicBezTo>
                      <a:pt x="4945" y="1778"/>
                      <a:pt x="5588" y="1450"/>
                      <a:pt x="6205" y="1135"/>
                    </a:cubicBezTo>
                    <a:cubicBezTo>
                      <a:pt x="7104" y="679"/>
                      <a:pt x="7926" y="262"/>
                      <a:pt x="8907" y="262"/>
                    </a:cubicBezTo>
                    <a:cubicBezTo>
                      <a:pt x="9519" y="262"/>
                      <a:pt x="10192" y="425"/>
                      <a:pt x="10986" y="842"/>
                    </a:cubicBezTo>
                    <a:cubicBezTo>
                      <a:pt x="12355" y="1563"/>
                      <a:pt x="13410" y="1873"/>
                      <a:pt x="14309" y="1873"/>
                    </a:cubicBezTo>
                    <a:cubicBezTo>
                      <a:pt x="15406" y="1873"/>
                      <a:pt x="16272" y="1411"/>
                      <a:pt x="17197" y="671"/>
                    </a:cubicBezTo>
                    <a:cubicBezTo>
                      <a:pt x="17306" y="583"/>
                      <a:pt x="17224" y="434"/>
                      <a:pt x="17117" y="434"/>
                    </a:cubicBezTo>
                    <a:cubicBezTo>
                      <a:pt x="17091" y="434"/>
                      <a:pt x="17063" y="443"/>
                      <a:pt x="17036" y="465"/>
                    </a:cubicBezTo>
                    <a:cubicBezTo>
                      <a:pt x="16161" y="1165"/>
                      <a:pt x="15340" y="1600"/>
                      <a:pt x="14298" y="1600"/>
                    </a:cubicBezTo>
                    <a:cubicBezTo>
                      <a:pt x="13437" y="1600"/>
                      <a:pt x="12425" y="1303"/>
                      <a:pt x="11108" y="610"/>
                    </a:cubicBezTo>
                    <a:cubicBezTo>
                      <a:pt x="10274" y="170"/>
                      <a:pt x="9557" y="1"/>
                      <a:pt x="89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7" name="Google Shape;1827;p15"/>
              <p:cNvSpPr/>
              <p:nvPr/>
            </p:nvSpPr>
            <p:spPr>
              <a:xfrm>
                <a:off x="6694386" y="194537"/>
                <a:ext cx="935346" cy="113608"/>
              </a:xfrm>
              <a:custGeom>
                <a:avLst/>
                <a:gdLst/>
                <a:ahLst/>
                <a:cxnLst/>
                <a:rect l="l" t="t" r="r" b="b"/>
                <a:pathLst>
                  <a:path w="17306" h="2102" extrusionOk="0">
                    <a:moveTo>
                      <a:pt x="8907" y="1"/>
                    </a:moveTo>
                    <a:cubicBezTo>
                      <a:pt x="7859" y="1"/>
                      <a:pt x="6989" y="442"/>
                      <a:pt x="6087" y="899"/>
                    </a:cubicBezTo>
                    <a:cubicBezTo>
                      <a:pt x="5478" y="1210"/>
                      <a:pt x="4853" y="1529"/>
                      <a:pt x="4144" y="1717"/>
                    </a:cubicBezTo>
                    <a:cubicBezTo>
                      <a:pt x="3818" y="1804"/>
                      <a:pt x="3507" y="1841"/>
                      <a:pt x="3213" y="1841"/>
                    </a:cubicBezTo>
                    <a:cubicBezTo>
                      <a:pt x="1448" y="1841"/>
                      <a:pt x="301" y="498"/>
                      <a:pt x="286" y="479"/>
                    </a:cubicBezTo>
                    <a:cubicBezTo>
                      <a:pt x="257" y="445"/>
                      <a:pt x="222" y="431"/>
                      <a:pt x="188" y="431"/>
                    </a:cubicBezTo>
                    <a:cubicBezTo>
                      <a:pt x="90" y="431"/>
                      <a:pt x="0" y="549"/>
                      <a:pt x="85" y="650"/>
                    </a:cubicBezTo>
                    <a:cubicBezTo>
                      <a:pt x="98" y="667"/>
                      <a:pt x="1323" y="2102"/>
                      <a:pt x="3213" y="2102"/>
                    </a:cubicBezTo>
                    <a:cubicBezTo>
                      <a:pt x="3549" y="2102"/>
                      <a:pt x="3886" y="2058"/>
                      <a:pt x="4214" y="1971"/>
                    </a:cubicBezTo>
                    <a:cubicBezTo>
                      <a:pt x="4945" y="1774"/>
                      <a:pt x="5588" y="1450"/>
                      <a:pt x="6205" y="1135"/>
                    </a:cubicBezTo>
                    <a:cubicBezTo>
                      <a:pt x="7104" y="678"/>
                      <a:pt x="7925" y="260"/>
                      <a:pt x="8905" y="260"/>
                    </a:cubicBezTo>
                    <a:cubicBezTo>
                      <a:pt x="9517" y="260"/>
                      <a:pt x="10192" y="423"/>
                      <a:pt x="10986" y="842"/>
                    </a:cubicBezTo>
                    <a:cubicBezTo>
                      <a:pt x="12354" y="1561"/>
                      <a:pt x="13408" y="1870"/>
                      <a:pt x="14306" y="1870"/>
                    </a:cubicBezTo>
                    <a:cubicBezTo>
                      <a:pt x="15405" y="1870"/>
                      <a:pt x="16271" y="1408"/>
                      <a:pt x="17197" y="667"/>
                    </a:cubicBezTo>
                    <a:cubicBezTo>
                      <a:pt x="17306" y="580"/>
                      <a:pt x="17224" y="430"/>
                      <a:pt x="17117" y="430"/>
                    </a:cubicBezTo>
                    <a:cubicBezTo>
                      <a:pt x="17091" y="430"/>
                      <a:pt x="17063" y="440"/>
                      <a:pt x="17036" y="461"/>
                    </a:cubicBezTo>
                    <a:cubicBezTo>
                      <a:pt x="16160" y="1162"/>
                      <a:pt x="15338" y="1599"/>
                      <a:pt x="14294" y="1599"/>
                    </a:cubicBezTo>
                    <a:cubicBezTo>
                      <a:pt x="13433" y="1599"/>
                      <a:pt x="12423" y="1302"/>
                      <a:pt x="11108" y="610"/>
                    </a:cubicBezTo>
                    <a:cubicBezTo>
                      <a:pt x="10273" y="170"/>
                      <a:pt x="9556" y="1"/>
                      <a:pt x="89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8" name="Google Shape;1828;p15"/>
              <p:cNvSpPr/>
              <p:nvPr/>
            </p:nvSpPr>
            <p:spPr>
              <a:xfrm>
                <a:off x="6694440" y="82281"/>
                <a:ext cx="935292" cy="113824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06" extrusionOk="0">
                    <a:moveTo>
                      <a:pt x="8906" y="0"/>
                    </a:moveTo>
                    <a:cubicBezTo>
                      <a:pt x="7858" y="0"/>
                      <a:pt x="6988" y="442"/>
                      <a:pt x="6086" y="898"/>
                    </a:cubicBezTo>
                    <a:cubicBezTo>
                      <a:pt x="5477" y="1209"/>
                      <a:pt x="4852" y="1528"/>
                      <a:pt x="4143" y="1716"/>
                    </a:cubicBezTo>
                    <a:cubicBezTo>
                      <a:pt x="3817" y="1803"/>
                      <a:pt x="3506" y="1840"/>
                      <a:pt x="3212" y="1840"/>
                    </a:cubicBezTo>
                    <a:cubicBezTo>
                      <a:pt x="1447" y="1840"/>
                      <a:pt x="300" y="498"/>
                      <a:pt x="285" y="483"/>
                    </a:cubicBezTo>
                    <a:cubicBezTo>
                      <a:pt x="256" y="447"/>
                      <a:pt x="221" y="432"/>
                      <a:pt x="187" y="432"/>
                    </a:cubicBezTo>
                    <a:cubicBezTo>
                      <a:pt x="90" y="432"/>
                      <a:pt x="0" y="549"/>
                      <a:pt x="84" y="649"/>
                    </a:cubicBezTo>
                    <a:cubicBezTo>
                      <a:pt x="97" y="666"/>
                      <a:pt x="1322" y="2105"/>
                      <a:pt x="3212" y="2105"/>
                    </a:cubicBezTo>
                    <a:cubicBezTo>
                      <a:pt x="3548" y="2101"/>
                      <a:pt x="3885" y="2057"/>
                      <a:pt x="4213" y="1970"/>
                    </a:cubicBezTo>
                    <a:cubicBezTo>
                      <a:pt x="4944" y="1773"/>
                      <a:pt x="5587" y="1449"/>
                      <a:pt x="6204" y="1134"/>
                    </a:cubicBezTo>
                    <a:cubicBezTo>
                      <a:pt x="7103" y="679"/>
                      <a:pt x="7925" y="262"/>
                      <a:pt x="8906" y="262"/>
                    </a:cubicBezTo>
                    <a:cubicBezTo>
                      <a:pt x="9518" y="262"/>
                      <a:pt x="10191" y="424"/>
                      <a:pt x="10985" y="841"/>
                    </a:cubicBezTo>
                    <a:cubicBezTo>
                      <a:pt x="12352" y="1561"/>
                      <a:pt x="13405" y="1871"/>
                      <a:pt x="14304" y="1871"/>
                    </a:cubicBezTo>
                    <a:cubicBezTo>
                      <a:pt x="15403" y="1871"/>
                      <a:pt x="16270" y="1408"/>
                      <a:pt x="17196" y="666"/>
                    </a:cubicBezTo>
                    <a:cubicBezTo>
                      <a:pt x="17305" y="579"/>
                      <a:pt x="17223" y="430"/>
                      <a:pt x="17116" y="430"/>
                    </a:cubicBezTo>
                    <a:cubicBezTo>
                      <a:pt x="17090" y="430"/>
                      <a:pt x="17062" y="439"/>
                      <a:pt x="17035" y="461"/>
                    </a:cubicBezTo>
                    <a:cubicBezTo>
                      <a:pt x="16159" y="1161"/>
                      <a:pt x="15338" y="1598"/>
                      <a:pt x="14294" y="1598"/>
                    </a:cubicBezTo>
                    <a:cubicBezTo>
                      <a:pt x="13434" y="1598"/>
                      <a:pt x="12424" y="1301"/>
                      <a:pt x="11107" y="609"/>
                    </a:cubicBezTo>
                    <a:cubicBezTo>
                      <a:pt x="10272" y="169"/>
                      <a:pt x="9555" y="0"/>
                      <a:pt x="89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829" name="Google Shape;1829;p15"/>
              <p:cNvGrpSpPr/>
              <p:nvPr/>
            </p:nvGrpSpPr>
            <p:grpSpPr>
              <a:xfrm>
                <a:off x="8495013" y="327968"/>
                <a:ext cx="1243546" cy="1220702"/>
                <a:chOff x="936825" y="10899768"/>
                <a:chExt cx="1243546" cy="1220702"/>
              </a:xfrm>
            </p:grpSpPr>
            <p:sp>
              <p:nvSpPr>
                <p:cNvPr id="1830" name="Google Shape;1830;p15"/>
                <p:cNvSpPr/>
                <p:nvPr/>
              </p:nvSpPr>
              <p:spPr>
                <a:xfrm>
                  <a:off x="1256540" y="11275075"/>
                  <a:ext cx="582815" cy="495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5" h="5978" extrusionOk="0">
                      <a:moveTo>
                        <a:pt x="3455" y="1"/>
                      </a:moveTo>
                      <a:cubicBezTo>
                        <a:pt x="2650" y="1"/>
                        <a:pt x="1830" y="328"/>
                        <a:pt x="1199" y="1088"/>
                      </a:cubicBezTo>
                      <a:cubicBezTo>
                        <a:pt x="1068" y="1245"/>
                        <a:pt x="954" y="1416"/>
                        <a:pt x="858" y="1595"/>
                      </a:cubicBezTo>
                      <a:cubicBezTo>
                        <a:pt x="0" y="3176"/>
                        <a:pt x="1612" y="5977"/>
                        <a:pt x="3639" y="5977"/>
                      </a:cubicBezTo>
                      <a:cubicBezTo>
                        <a:pt x="4041" y="5977"/>
                        <a:pt x="4459" y="5867"/>
                        <a:pt x="4878" y="5615"/>
                      </a:cubicBezTo>
                      <a:cubicBezTo>
                        <a:pt x="5639" y="5156"/>
                        <a:pt x="6111" y="4517"/>
                        <a:pt x="6339" y="3822"/>
                      </a:cubicBezTo>
                      <a:cubicBezTo>
                        <a:pt x="7034" y="1687"/>
                        <a:pt x="5282" y="1"/>
                        <a:pt x="34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31" name="Google Shape;1831;p15"/>
                <p:cNvSpPr/>
                <p:nvPr/>
              </p:nvSpPr>
              <p:spPr>
                <a:xfrm>
                  <a:off x="1593984" y="10899768"/>
                  <a:ext cx="158068" cy="364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" h="4402" extrusionOk="0">
                      <a:moveTo>
                        <a:pt x="1457" y="329"/>
                      </a:moveTo>
                      <a:cubicBezTo>
                        <a:pt x="1470" y="329"/>
                        <a:pt x="1483" y="333"/>
                        <a:pt x="1496" y="338"/>
                      </a:cubicBezTo>
                      <a:cubicBezTo>
                        <a:pt x="1540" y="355"/>
                        <a:pt x="1566" y="395"/>
                        <a:pt x="1562" y="438"/>
                      </a:cubicBezTo>
                      <a:cubicBezTo>
                        <a:pt x="1496" y="1427"/>
                        <a:pt x="805" y="3627"/>
                        <a:pt x="569" y="4043"/>
                      </a:cubicBezTo>
                      <a:cubicBezTo>
                        <a:pt x="507" y="3929"/>
                        <a:pt x="367" y="3465"/>
                        <a:pt x="744" y="1921"/>
                      </a:cubicBezTo>
                      <a:cubicBezTo>
                        <a:pt x="967" y="1003"/>
                        <a:pt x="1212" y="570"/>
                        <a:pt x="1378" y="368"/>
                      </a:cubicBezTo>
                      <a:cubicBezTo>
                        <a:pt x="1395" y="342"/>
                        <a:pt x="1426" y="329"/>
                        <a:pt x="1452" y="329"/>
                      </a:cubicBezTo>
                      <a:close/>
                      <a:moveTo>
                        <a:pt x="1452" y="1"/>
                      </a:moveTo>
                      <a:cubicBezTo>
                        <a:pt x="1334" y="1"/>
                        <a:pt x="1214" y="49"/>
                        <a:pt x="1124" y="158"/>
                      </a:cubicBezTo>
                      <a:cubicBezTo>
                        <a:pt x="849" y="491"/>
                        <a:pt x="612" y="1060"/>
                        <a:pt x="424" y="1843"/>
                      </a:cubicBezTo>
                      <a:cubicBezTo>
                        <a:pt x="197" y="2787"/>
                        <a:pt x="0" y="3977"/>
                        <a:pt x="367" y="4318"/>
                      </a:cubicBezTo>
                      <a:cubicBezTo>
                        <a:pt x="424" y="4371"/>
                        <a:pt x="499" y="4402"/>
                        <a:pt x="577" y="4402"/>
                      </a:cubicBezTo>
                      <a:cubicBezTo>
                        <a:pt x="612" y="4402"/>
                        <a:pt x="647" y="4397"/>
                        <a:pt x="678" y="4384"/>
                      </a:cubicBezTo>
                      <a:cubicBezTo>
                        <a:pt x="752" y="4362"/>
                        <a:pt x="919" y="4305"/>
                        <a:pt x="1378" y="2766"/>
                      </a:cubicBezTo>
                      <a:cubicBezTo>
                        <a:pt x="1662" y="1816"/>
                        <a:pt x="1855" y="955"/>
                        <a:pt x="1890" y="465"/>
                      </a:cubicBezTo>
                      <a:cubicBezTo>
                        <a:pt x="1907" y="187"/>
                        <a:pt x="1683" y="1"/>
                        <a:pt x="145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32" name="Google Shape;1832;p15"/>
                <p:cNvSpPr/>
                <p:nvPr/>
              </p:nvSpPr>
              <p:spPr>
                <a:xfrm>
                  <a:off x="1758439" y="11154612"/>
                  <a:ext cx="336516" cy="233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2" h="2822" extrusionOk="0">
                      <a:moveTo>
                        <a:pt x="3483" y="328"/>
                      </a:moveTo>
                      <a:cubicBezTo>
                        <a:pt x="3518" y="328"/>
                        <a:pt x="3553" y="350"/>
                        <a:pt x="3570" y="385"/>
                      </a:cubicBezTo>
                      <a:cubicBezTo>
                        <a:pt x="3592" y="424"/>
                        <a:pt x="3579" y="473"/>
                        <a:pt x="3549" y="503"/>
                      </a:cubicBezTo>
                      <a:cubicBezTo>
                        <a:pt x="2831" y="1181"/>
                        <a:pt x="832" y="2336"/>
                        <a:pt x="377" y="2480"/>
                      </a:cubicBezTo>
                      <a:cubicBezTo>
                        <a:pt x="408" y="2354"/>
                        <a:pt x="622" y="1916"/>
                        <a:pt x="1943" y="1037"/>
                      </a:cubicBezTo>
                      <a:cubicBezTo>
                        <a:pt x="2731" y="516"/>
                        <a:pt x="3203" y="363"/>
                        <a:pt x="3465" y="328"/>
                      </a:cubicBezTo>
                      <a:close/>
                      <a:moveTo>
                        <a:pt x="3485" y="0"/>
                      </a:moveTo>
                      <a:cubicBezTo>
                        <a:pt x="3464" y="0"/>
                        <a:pt x="3443" y="1"/>
                        <a:pt x="3422" y="4"/>
                      </a:cubicBezTo>
                      <a:cubicBezTo>
                        <a:pt x="2993" y="61"/>
                        <a:pt x="2433" y="319"/>
                        <a:pt x="1759" y="766"/>
                      </a:cubicBezTo>
                      <a:cubicBezTo>
                        <a:pt x="955" y="1304"/>
                        <a:pt x="1" y="2047"/>
                        <a:pt x="45" y="2546"/>
                      </a:cubicBezTo>
                      <a:cubicBezTo>
                        <a:pt x="49" y="2660"/>
                        <a:pt x="119" y="2760"/>
                        <a:pt x="224" y="2804"/>
                      </a:cubicBezTo>
                      <a:cubicBezTo>
                        <a:pt x="250" y="2817"/>
                        <a:pt x="277" y="2822"/>
                        <a:pt x="303" y="2822"/>
                      </a:cubicBezTo>
                      <a:cubicBezTo>
                        <a:pt x="434" y="2822"/>
                        <a:pt x="775" y="2717"/>
                        <a:pt x="1838" y="2091"/>
                      </a:cubicBezTo>
                      <a:cubicBezTo>
                        <a:pt x="2691" y="1588"/>
                        <a:pt x="3413" y="1085"/>
                        <a:pt x="3772" y="744"/>
                      </a:cubicBezTo>
                      <a:cubicBezTo>
                        <a:pt x="4062" y="470"/>
                        <a:pt x="3857" y="0"/>
                        <a:pt x="34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33" name="Google Shape;1833;p15"/>
                <p:cNvSpPr/>
                <p:nvPr/>
              </p:nvSpPr>
              <p:spPr>
                <a:xfrm>
                  <a:off x="1800858" y="11535718"/>
                  <a:ext cx="379513" cy="141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1" h="1713" extrusionOk="0">
                      <a:moveTo>
                        <a:pt x="886" y="329"/>
                      </a:moveTo>
                      <a:cubicBezTo>
                        <a:pt x="1208" y="329"/>
                        <a:pt x="1715" y="383"/>
                        <a:pt x="2503" y="571"/>
                      </a:cubicBezTo>
                      <a:cubicBezTo>
                        <a:pt x="3422" y="789"/>
                        <a:pt x="3859" y="1034"/>
                        <a:pt x="4060" y="1196"/>
                      </a:cubicBezTo>
                      <a:cubicBezTo>
                        <a:pt x="4095" y="1227"/>
                        <a:pt x="4108" y="1275"/>
                        <a:pt x="4091" y="1314"/>
                      </a:cubicBezTo>
                      <a:cubicBezTo>
                        <a:pt x="4079" y="1355"/>
                        <a:pt x="4040" y="1380"/>
                        <a:pt x="4000" y="1380"/>
                      </a:cubicBezTo>
                      <a:cubicBezTo>
                        <a:pt x="3997" y="1380"/>
                        <a:pt x="3993" y="1380"/>
                        <a:pt x="3990" y="1380"/>
                      </a:cubicBezTo>
                      <a:cubicBezTo>
                        <a:pt x="3006" y="1319"/>
                        <a:pt x="797" y="645"/>
                        <a:pt x="381" y="409"/>
                      </a:cubicBezTo>
                      <a:cubicBezTo>
                        <a:pt x="437" y="379"/>
                        <a:pt x="577" y="329"/>
                        <a:pt x="886" y="329"/>
                      </a:cubicBezTo>
                      <a:close/>
                      <a:moveTo>
                        <a:pt x="879" y="1"/>
                      </a:moveTo>
                      <a:cubicBezTo>
                        <a:pt x="528" y="1"/>
                        <a:pt x="244" y="59"/>
                        <a:pt x="106" y="212"/>
                      </a:cubicBezTo>
                      <a:cubicBezTo>
                        <a:pt x="27" y="291"/>
                        <a:pt x="1" y="413"/>
                        <a:pt x="40" y="522"/>
                      </a:cubicBezTo>
                      <a:cubicBezTo>
                        <a:pt x="66" y="592"/>
                        <a:pt x="123" y="759"/>
                        <a:pt x="1663" y="1214"/>
                      </a:cubicBezTo>
                      <a:cubicBezTo>
                        <a:pt x="2612" y="1489"/>
                        <a:pt x="3474" y="1677"/>
                        <a:pt x="3968" y="1708"/>
                      </a:cubicBezTo>
                      <a:lnTo>
                        <a:pt x="3999" y="1708"/>
                      </a:lnTo>
                      <a:lnTo>
                        <a:pt x="3995" y="1712"/>
                      </a:lnTo>
                      <a:cubicBezTo>
                        <a:pt x="4401" y="1712"/>
                        <a:pt x="4581" y="1201"/>
                        <a:pt x="4270" y="947"/>
                      </a:cubicBezTo>
                      <a:cubicBezTo>
                        <a:pt x="3933" y="671"/>
                        <a:pt x="3365" y="439"/>
                        <a:pt x="2577" y="251"/>
                      </a:cubicBezTo>
                      <a:cubicBezTo>
                        <a:pt x="2024" y="120"/>
                        <a:pt x="1382" y="1"/>
                        <a:pt x="87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34" name="Google Shape;1834;p15"/>
                <p:cNvSpPr/>
                <p:nvPr/>
              </p:nvSpPr>
              <p:spPr>
                <a:xfrm>
                  <a:off x="1662086" y="11731905"/>
                  <a:ext cx="224427" cy="331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9" h="4004" extrusionOk="0">
                      <a:moveTo>
                        <a:pt x="433" y="333"/>
                      </a:moveTo>
                      <a:lnTo>
                        <a:pt x="433" y="333"/>
                      </a:lnTo>
                      <a:cubicBezTo>
                        <a:pt x="556" y="377"/>
                        <a:pt x="976" y="617"/>
                        <a:pt x="1763" y="1995"/>
                      </a:cubicBezTo>
                      <a:cubicBezTo>
                        <a:pt x="2227" y="2818"/>
                        <a:pt x="2345" y="3303"/>
                        <a:pt x="2363" y="3566"/>
                      </a:cubicBezTo>
                      <a:cubicBezTo>
                        <a:pt x="2365" y="3629"/>
                        <a:pt x="2313" y="3672"/>
                        <a:pt x="2259" y="3672"/>
                      </a:cubicBezTo>
                      <a:cubicBezTo>
                        <a:pt x="2232" y="3672"/>
                        <a:pt x="2204" y="3661"/>
                        <a:pt x="2183" y="3636"/>
                      </a:cubicBezTo>
                      <a:cubicBezTo>
                        <a:pt x="1558" y="2870"/>
                        <a:pt x="547" y="801"/>
                        <a:pt x="433" y="333"/>
                      </a:cubicBezTo>
                      <a:close/>
                      <a:moveTo>
                        <a:pt x="379" y="0"/>
                      </a:moveTo>
                      <a:cubicBezTo>
                        <a:pt x="269" y="0"/>
                        <a:pt x="169" y="65"/>
                        <a:pt x="118" y="162"/>
                      </a:cubicBezTo>
                      <a:cubicBezTo>
                        <a:pt x="84" y="228"/>
                        <a:pt x="0" y="385"/>
                        <a:pt x="718" y="1820"/>
                      </a:cubicBezTo>
                      <a:cubicBezTo>
                        <a:pt x="1164" y="2704"/>
                        <a:pt x="1615" y="3461"/>
                        <a:pt x="1929" y="3841"/>
                      </a:cubicBezTo>
                      <a:cubicBezTo>
                        <a:pt x="2008" y="3942"/>
                        <a:pt x="2131" y="3999"/>
                        <a:pt x="2258" y="4003"/>
                      </a:cubicBezTo>
                      <a:cubicBezTo>
                        <a:pt x="2310" y="4003"/>
                        <a:pt x="2367" y="3990"/>
                        <a:pt x="2419" y="3972"/>
                      </a:cubicBezTo>
                      <a:cubicBezTo>
                        <a:pt x="2594" y="3902"/>
                        <a:pt x="2708" y="3732"/>
                        <a:pt x="2691" y="3544"/>
                      </a:cubicBezTo>
                      <a:cubicBezTo>
                        <a:pt x="2664" y="3111"/>
                        <a:pt x="2446" y="2538"/>
                        <a:pt x="2048" y="1833"/>
                      </a:cubicBezTo>
                      <a:cubicBezTo>
                        <a:pt x="1566" y="998"/>
                        <a:pt x="893" y="0"/>
                        <a:pt x="394" y="0"/>
                      </a:cubicBezTo>
                      <a:lnTo>
                        <a:pt x="390" y="0"/>
                      </a:lnTo>
                      <a:cubicBezTo>
                        <a:pt x="386" y="0"/>
                        <a:pt x="383" y="0"/>
                        <a:pt x="37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35" name="Google Shape;1835;p15"/>
                <p:cNvSpPr/>
                <p:nvPr/>
              </p:nvSpPr>
              <p:spPr>
                <a:xfrm>
                  <a:off x="1336655" y="11761068"/>
                  <a:ext cx="177288" cy="359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" h="4338" extrusionOk="0">
                      <a:moveTo>
                        <a:pt x="1575" y="361"/>
                      </a:moveTo>
                      <a:lnTo>
                        <a:pt x="1575" y="361"/>
                      </a:lnTo>
                      <a:cubicBezTo>
                        <a:pt x="1627" y="475"/>
                        <a:pt x="1737" y="948"/>
                        <a:pt x="1264" y="2466"/>
                      </a:cubicBezTo>
                      <a:cubicBezTo>
                        <a:pt x="984" y="3367"/>
                        <a:pt x="713" y="3787"/>
                        <a:pt x="534" y="3975"/>
                      </a:cubicBezTo>
                      <a:cubicBezTo>
                        <a:pt x="514" y="3997"/>
                        <a:pt x="486" y="4009"/>
                        <a:pt x="458" y="4009"/>
                      </a:cubicBezTo>
                      <a:cubicBezTo>
                        <a:pt x="442" y="4009"/>
                        <a:pt x="426" y="4005"/>
                        <a:pt x="411" y="3997"/>
                      </a:cubicBezTo>
                      <a:cubicBezTo>
                        <a:pt x="372" y="3979"/>
                        <a:pt x="346" y="3935"/>
                        <a:pt x="355" y="3892"/>
                      </a:cubicBezTo>
                      <a:cubicBezTo>
                        <a:pt x="486" y="2912"/>
                        <a:pt x="1308" y="760"/>
                        <a:pt x="1575" y="361"/>
                      </a:cubicBezTo>
                      <a:close/>
                      <a:moveTo>
                        <a:pt x="1565" y="1"/>
                      </a:moveTo>
                      <a:cubicBezTo>
                        <a:pt x="1538" y="1"/>
                        <a:pt x="1511" y="4"/>
                        <a:pt x="1483" y="12"/>
                      </a:cubicBezTo>
                      <a:cubicBezTo>
                        <a:pt x="1413" y="29"/>
                        <a:pt x="1243" y="77"/>
                        <a:pt x="683" y="1582"/>
                      </a:cubicBezTo>
                      <a:cubicBezTo>
                        <a:pt x="337" y="2509"/>
                        <a:pt x="92" y="3358"/>
                        <a:pt x="26" y="3848"/>
                      </a:cubicBezTo>
                      <a:cubicBezTo>
                        <a:pt x="0" y="4036"/>
                        <a:pt x="101" y="4215"/>
                        <a:pt x="271" y="4294"/>
                      </a:cubicBezTo>
                      <a:cubicBezTo>
                        <a:pt x="328" y="4320"/>
                        <a:pt x="394" y="4338"/>
                        <a:pt x="460" y="4338"/>
                      </a:cubicBezTo>
                      <a:cubicBezTo>
                        <a:pt x="578" y="4338"/>
                        <a:pt x="691" y="4290"/>
                        <a:pt x="770" y="4202"/>
                      </a:cubicBezTo>
                      <a:cubicBezTo>
                        <a:pt x="1068" y="3883"/>
                        <a:pt x="1339" y="3332"/>
                        <a:pt x="1579" y="2562"/>
                      </a:cubicBezTo>
                      <a:cubicBezTo>
                        <a:pt x="1868" y="1639"/>
                        <a:pt x="2139" y="458"/>
                        <a:pt x="1789" y="99"/>
                      </a:cubicBezTo>
                      <a:cubicBezTo>
                        <a:pt x="1733" y="36"/>
                        <a:pt x="1651" y="1"/>
                        <a:pt x="156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36" name="Google Shape;1836;p15"/>
                <p:cNvSpPr/>
                <p:nvPr/>
              </p:nvSpPr>
              <p:spPr>
                <a:xfrm>
                  <a:off x="959691" y="11615999"/>
                  <a:ext cx="355654" cy="196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3" h="2367" extrusionOk="0">
                      <a:moveTo>
                        <a:pt x="3942" y="328"/>
                      </a:moveTo>
                      <a:cubicBezTo>
                        <a:pt x="3894" y="450"/>
                        <a:pt x="3623" y="853"/>
                        <a:pt x="2192" y="1544"/>
                      </a:cubicBezTo>
                      <a:cubicBezTo>
                        <a:pt x="1344" y="1951"/>
                        <a:pt x="854" y="2038"/>
                        <a:pt x="591" y="2038"/>
                      </a:cubicBezTo>
                      <a:cubicBezTo>
                        <a:pt x="548" y="2038"/>
                        <a:pt x="508" y="2008"/>
                        <a:pt x="495" y="1964"/>
                      </a:cubicBezTo>
                      <a:cubicBezTo>
                        <a:pt x="478" y="1920"/>
                        <a:pt x="495" y="1876"/>
                        <a:pt x="530" y="1850"/>
                      </a:cubicBezTo>
                      <a:cubicBezTo>
                        <a:pt x="1335" y="1277"/>
                        <a:pt x="3470" y="411"/>
                        <a:pt x="3942" y="328"/>
                      </a:cubicBezTo>
                      <a:close/>
                      <a:moveTo>
                        <a:pt x="4018" y="0"/>
                      </a:moveTo>
                      <a:cubicBezTo>
                        <a:pt x="3855" y="0"/>
                        <a:pt x="3465" y="88"/>
                        <a:pt x="2446" y="516"/>
                      </a:cubicBezTo>
                      <a:cubicBezTo>
                        <a:pt x="1532" y="896"/>
                        <a:pt x="745" y="1294"/>
                        <a:pt x="342" y="1583"/>
                      </a:cubicBezTo>
                      <a:cubicBezTo>
                        <a:pt x="1" y="1824"/>
                        <a:pt x="171" y="2362"/>
                        <a:pt x="591" y="2366"/>
                      </a:cubicBezTo>
                      <a:lnTo>
                        <a:pt x="596" y="2366"/>
                      </a:lnTo>
                      <a:cubicBezTo>
                        <a:pt x="1024" y="2366"/>
                        <a:pt x="1615" y="2187"/>
                        <a:pt x="2337" y="1837"/>
                      </a:cubicBezTo>
                      <a:cubicBezTo>
                        <a:pt x="3212" y="1417"/>
                        <a:pt x="4257" y="809"/>
                        <a:pt x="4283" y="310"/>
                      </a:cubicBezTo>
                      <a:cubicBezTo>
                        <a:pt x="4292" y="197"/>
                        <a:pt x="4240" y="87"/>
                        <a:pt x="4139" y="30"/>
                      </a:cubicBezTo>
                      <a:cubicBezTo>
                        <a:pt x="4120" y="18"/>
                        <a:pt x="4092" y="0"/>
                        <a:pt x="40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37" name="Google Shape;1837;p15"/>
                <p:cNvSpPr/>
                <p:nvPr/>
              </p:nvSpPr>
              <p:spPr>
                <a:xfrm>
                  <a:off x="936825" y="11262565"/>
                  <a:ext cx="365844" cy="17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" h="2153" extrusionOk="0">
                      <a:moveTo>
                        <a:pt x="574" y="329"/>
                      </a:moveTo>
                      <a:cubicBezTo>
                        <a:pt x="583" y="329"/>
                        <a:pt x="592" y="329"/>
                        <a:pt x="596" y="333"/>
                      </a:cubicBezTo>
                      <a:cubicBezTo>
                        <a:pt x="1567" y="530"/>
                        <a:pt x="3654" y="1501"/>
                        <a:pt x="4039" y="1790"/>
                      </a:cubicBezTo>
                      <a:cubicBezTo>
                        <a:pt x="4001" y="1805"/>
                        <a:pt x="3929" y="1822"/>
                        <a:pt x="3805" y="1822"/>
                      </a:cubicBezTo>
                      <a:cubicBezTo>
                        <a:pt x="3526" y="1822"/>
                        <a:pt x="2981" y="1735"/>
                        <a:pt x="1957" y="1339"/>
                      </a:cubicBezTo>
                      <a:cubicBezTo>
                        <a:pt x="1077" y="994"/>
                        <a:pt x="679" y="696"/>
                        <a:pt x="500" y="504"/>
                      </a:cubicBezTo>
                      <a:cubicBezTo>
                        <a:pt x="443" y="438"/>
                        <a:pt x="487" y="333"/>
                        <a:pt x="574" y="329"/>
                      </a:cubicBezTo>
                      <a:close/>
                      <a:moveTo>
                        <a:pt x="571" y="0"/>
                      </a:moveTo>
                      <a:cubicBezTo>
                        <a:pt x="216" y="0"/>
                        <a:pt x="1" y="440"/>
                        <a:pt x="259" y="727"/>
                      </a:cubicBezTo>
                      <a:cubicBezTo>
                        <a:pt x="557" y="1042"/>
                        <a:pt x="1086" y="1352"/>
                        <a:pt x="1839" y="1645"/>
                      </a:cubicBezTo>
                      <a:cubicBezTo>
                        <a:pt x="2490" y="1899"/>
                        <a:pt x="3278" y="2153"/>
                        <a:pt x="3807" y="2153"/>
                      </a:cubicBezTo>
                      <a:cubicBezTo>
                        <a:pt x="4013" y="2153"/>
                        <a:pt x="4174" y="2113"/>
                        <a:pt x="4279" y="2026"/>
                      </a:cubicBezTo>
                      <a:cubicBezTo>
                        <a:pt x="4371" y="1956"/>
                        <a:pt x="4415" y="1838"/>
                        <a:pt x="4389" y="1729"/>
                      </a:cubicBezTo>
                      <a:cubicBezTo>
                        <a:pt x="4376" y="1654"/>
                        <a:pt x="4341" y="1479"/>
                        <a:pt x="2880" y="819"/>
                      </a:cubicBezTo>
                      <a:cubicBezTo>
                        <a:pt x="1974" y="412"/>
                        <a:pt x="1147" y="110"/>
                        <a:pt x="662" y="9"/>
                      </a:cubicBezTo>
                      <a:cubicBezTo>
                        <a:pt x="631" y="3"/>
                        <a:pt x="600" y="0"/>
                        <a:pt x="57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38" name="Google Shape;1838;p15"/>
                <p:cNvSpPr/>
                <p:nvPr/>
              </p:nvSpPr>
              <p:spPr>
                <a:xfrm>
                  <a:off x="1278992" y="10919072"/>
                  <a:ext cx="187810" cy="350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" h="4230" extrusionOk="0">
                      <a:moveTo>
                        <a:pt x="469" y="328"/>
                      </a:moveTo>
                      <a:cubicBezTo>
                        <a:pt x="504" y="328"/>
                        <a:pt x="534" y="345"/>
                        <a:pt x="552" y="376"/>
                      </a:cubicBezTo>
                      <a:cubicBezTo>
                        <a:pt x="1068" y="1220"/>
                        <a:pt x="1785" y="3412"/>
                        <a:pt x="1834" y="3889"/>
                      </a:cubicBezTo>
                      <a:cubicBezTo>
                        <a:pt x="1720" y="3832"/>
                        <a:pt x="1335" y="3534"/>
                        <a:pt x="744" y="2060"/>
                      </a:cubicBezTo>
                      <a:cubicBezTo>
                        <a:pt x="394" y="1181"/>
                        <a:pt x="342" y="687"/>
                        <a:pt x="364" y="424"/>
                      </a:cubicBezTo>
                      <a:cubicBezTo>
                        <a:pt x="364" y="380"/>
                        <a:pt x="394" y="341"/>
                        <a:pt x="438" y="332"/>
                      </a:cubicBezTo>
                      <a:cubicBezTo>
                        <a:pt x="447" y="332"/>
                        <a:pt x="460" y="328"/>
                        <a:pt x="469" y="328"/>
                      </a:cubicBezTo>
                      <a:close/>
                      <a:moveTo>
                        <a:pt x="469" y="1"/>
                      </a:moveTo>
                      <a:cubicBezTo>
                        <a:pt x="260" y="1"/>
                        <a:pt x="54" y="149"/>
                        <a:pt x="36" y="402"/>
                      </a:cubicBezTo>
                      <a:cubicBezTo>
                        <a:pt x="1" y="831"/>
                        <a:pt x="141" y="1430"/>
                        <a:pt x="438" y="2183"/>
                      </a:cubicBezTo>
                      <a:cubicBezTo>
                        <a:pt x="801" y="3079"/>
                        <a:pt x="1330" y="4164"/>
                        <a:pt x="1829" y="4225"/>
                      </a:cubicBezTo>
                      <a:cubicBezTo>
                        <a:pt x="1842" y="4230"/>
                        <a:pt x="1855" y="4230"/>
                        <a:pt x="1873" y="4230"/>
                      </a:cubicBezTo>
                      <a:cubicBezTo>
                        <a:pt x="1969" y="4230"/>
                        <a:pt x="2065" y="4182"/>
                        <a:pt x="2122" y="4103"/>
                      </a:cubicBezTo>
                      <a:cubicBezTo>
                        <a:pt x="2166" y="4042"/>
                        <a:pt x="2267" y="3897"/>
                        <a:pt x="1755" y="2379"/>
                      </a:cubicBezTo>
                      <a:cubicBezTo>
                        <a:pt x="1435" y="1439"/>
                        <a:pt x="1090" y="625"/>
                        <a:pt x="832" y="205"/>
                      </a:cubicBezTo>
                      <a:cubicBezTo>
                        <a:pt x="745" y="65"/>
                        <a:pt x="607" y="1"/>
                        <a:pt x="4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18"/>
          <p:cNvSpPr txBox="1">
            <a:spLocks noGrp="1"/>
          </p:cNvSpPr>
          <p:nvPr>
            <p:ph type="title"/>
          </p:nvPr>
        </p:nvSpPr>
        <p:spPr>
          <a:xfrm>
            <a:off x="2088069" y="1614600"/>
            <a:ext cx="220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46" name="Google Shape;2046;p18"/>
          <p:cNvSpPr txBox="1">
            <a:spLocks noGrp="1"/>
          </p:cNvSpPr>
          <p:nvPr>
            <p:ph type="subTitle" idx="1"/>
          </p:nvPr>
        </p:nvSpPr>
        <p:spPr>
          <a:xfrm>
            <a:off x="2088069" y="2048725"/>
            <a:ext cx="2200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7" name="Google Shape;2047;p18"/>
          <p:cNvSpPr txBox="1">
            <a:spLocks noGrp="1"/>
          </p:cNvSpPr>
          <p:nvPr>
            <p:ph type="title" idx="2"/>
          </p:nvPr>
        </p:nvSpPr>
        <p:spPr>
          <a:xfrm>
            <a:off x="5820782" y="1614600"/>
            <a:ext cx="220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48" name="Google Shape;2048;p18"/>
          <p:cNvSpPr txBox="1">
            <a:spLocks noGrp="1"/>
          </p:cNvSpPr>
          <p:nvPr>
            <p:ph type="subTitle" idx="3"/>
          </p:nvPr>
        </p:nvSpPr>
        <p:spPr>
          <a:xfrm>
            <a:off x="5820782" y="2048725"/>
            <a:ext cx="2200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9" name="Google Shape;2049;p18"/>
          <p:cNvSpPr txBox="1">
            <a:spLocks noGrp="1"/>
          </p:cNvSpPr>
          <p:nvPr>
            <p:ph type="title" idx="4"/>
          </p:nvPr>
        </p:nvSpPr>
        <p:spPr>
          <a:xfrm>
            <a:off x="2088069" y="3048000"/>
            <a:ext cx="220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0" name="Google Shape;2050;p18"/>
          <p:cNvSpPr txBox="1">
            <a:spLocks noGrp="1"/>
          </p:cNvSpPr>
          <p:nvPr>
            <p:ph type="subTitle" idx="5"/>
          </p:nvPr>
        </p:nvSpPr>
        <p:spPr>
          <a:xfrm>
            <a:off x="2088069" y="3482125"/>
            <a:ext cx="2200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1" name="Google Shape;2051;p18"/>
          <p:cNvSpPr txBox="1">
            <a:spLocks noGrp="1"/>
          </p:cNvSpPr>
          <p:nvPr>
            <p:ph type="title" idx="6"/>
          </p:nvPr>
        </p:nvSpPr>
        <p:spPr>
          <a:xfrm>
            <a:off x="5820782" y="3048000"/>
            <a:ext cx="220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2" name="Google Shape;2052;p18"/>
          <p:cNvSpPr txBox="1">
            <a:spLocks noGrp="1"/>
          </p:cNvSpPr>
          <p:nvPr>
            <p:ph type="subTitle" idx="7"/>
          </p:nvPr>
        </p:nvSpPr>
        <p:spPr>
          <a:xfrm>
            <a:off x="5820782" y="3482125"/>
            <a:ext cx="2200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3" name="Google Shape;2053;p18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054" name="Google Shape;2054;p18"/>
          <p:cNvGrpSpPr/>
          <p:nvPr/>
        </p:nvGrpSpPr>
        <p:grpSpPr>
          <a:xfrm>
            <a:off x="-351830" y="-725075"/>
            <a:ext cx="10090389" cy="6700847"/>
            <a:chOff x="-351830" y="-725075"/>
            <a:chExt cx="10090389" cy="6700847"/>
          </a:xfrm>
        </p:grpSpPr>
        <p:sp>
          <p:nvSpPr>
            <p:cNvPr id="2055" name="Google Shape;2055;p18"/>
            <p:cNvSpPr/>
            <p:nvPr/>
          </p:nvSpPr>
          <p:spPr>
            <a:xfrm>
              <a:off x="-146181" y="3926981"/>
              <a:ext cx="251375" cy="714130"/>
            </a:xfrm>
            <a:custGeom>
              <a:avLst/>
              <a:gdLst/>
              <a:ahLst/>
              <a:cxnLst/>
              <a:rect l="l" t="t" r="r" b="b"/>
              <a:pathLst>
                <a:path w="4651" h="13213" extrusionOk="0">
                  <a:moveTo>
                    <a:pt x="579" y="0"/>
                  </a:moveTo>
                  <a:cubicBezTo>
                    <a:pt x="84" y="0"/>
                    <a:pt x="0" y="2263"/>
                    <a:pt x="132" y="6139"/>
                  </a:cubicBezTo>
                  <a:cubicBezTo>
                    <a:pt x="268" y="10124"/>
                    <a:pt x="3400" y="13212"/>
                    <a:pt x="3400" y="13212"/>
                  </a:cubicBezTo>
                  <a:cubicBezTo>
                    <a:pt x="4651" y="9314"/>
                    <a:pt x="4025" y="7123"/>
                    <a:pt x="2639" y="4529"/>
                  </a:cubicBezTo>
                  <a:cubicBezTo>
                    <a:pt x="1252" y="1931"/>
                    <a:pt x="1160" y="141"/>
                    <a:pt x="622" y="6"/>
                  </a:cubicBezTo>
                  <a:cubicBezTo>
                    <a:pt x="608" y="2"/>
                    <a:pt x="593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6" name="Google Shape;2056;p18"/>
            <p:cNvSpPr/>
            <p:nvPr/>
          </p:nvSpPr>
          <p:spPr>
            <a:xfrm>
              <a:off x="-351830" y="4198406"/>
              <a:ext cx="266022" cy="710995"/>
            </a:xfrm>
            <a:custGeom>
              <a:avLst/>
              <a:gdLst/>
              <a:ahLst/>
              <a:cxnLst/>
              <a:rect l="l" t="t" r="r" b="b"/>
              <a:pathLst>
                <a:path w="4922" h="13155" extrusionOk="0">
                  <a:moveTo>
                    <a:pt x="1321" y="0"/>
                  </a:moveTo>
                  <a:cubicBezTo>
                    <a:pt x="993" y="0"/>
                    <a:pt x="728" y="1643"/>
                    <a:pt x="403" y="5950"/>
                  </a:cubicBezTo>
                  <a:cubicBezTo>
                    <a:pt x="0" y="11274"/>
                    <a:pt x="4117" y="13155"/>
                    <a:pt x="4117" y="13155"/>
                  </a:cubicBezTo>
                  <a:cubicBezTo>
                    <a:pt x="4383" y="12127"/>
                    <a:pt x="4921" y="9795"/>
                    <a:pt x="4252" y="7289"/>
                  </a:cubicBezTo>
                  <a:cubicBezTo>
                    <a:pt x="3578" y="4782"/>
                    <a:pt x="2012" y="1156"/>
                    <a:pt x="1566" y="264"/>
                  </a:cubicBezTo>
                  <a:cubicBezTo>
                    <a:pt x="1480" y="93"/>
                    <a:pt x="1399" y="0"/>
                    <a:pt x="1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7" name="Google Shape;2057;p18"/>
            <p:cNvSpPr/>
            <p:nvPr/>
          </p:nvSpPr>
          <p:spPr>
            <a:xfrm>
              <a:off x="-331509" y="4162789"/>
              <a:ext cx="271913" cy="725371"/>
            </a:xfrm>
            <a:custGeom>
              <a:avLst/>
              <a:gdLst/>
              <a:ahLst/>
              <a:cxnLst/>
              <a:rect l="l" t="t" r="r" b="b"/>
              <a:pathLst>
                <a:path w="5031" h="13421" extrusionOk="0">
                  <a:moveTo>
                    <a:pt x="1260" y="271"/>
                  </a:moveTo>
                  <a:cubicBezTo>
                    <a:pt x="1317" y="323"/>
                    <a:pt x="1361" y="385"/>
                    <a:pt x="1391" y="459"/>
                  </a:cubicBezTo>
                  <a:cubicBezTo>
                    <a:pt x="1864" y="1408"/>
                    <a:pt x="3408" y="5000"/>
                    <a:pt x="4064" y="7458"/>
                  </a:cubicBezTo>
                  <a:cubicBezTo>
                    <a:pt x="4720" y="9908"/>
                    <a:pt x="4209" y="12178"/>
                    <a:pt x="3972" y="13097"/>
                  </a:cubicBezTo>
                  <a:cubicBezTo>
                    <a:pt x="3277" y="12703"/>
                    <a:pt x="2656" y="12195"/>
                    <a:pt x="2139" y="11587"/>
                  </a:cubicBezTo>
                  <a:cubicBezTo>
                    <a:pt x="1265" y="10573"/>
                    <a:pt x="267" y="8792"/>
                    <a:pt x="473" y="6093"/>
                  </a:cubicBezTo>
                  <a:cubicBezTo>
                    <a:pt x="748" y="2414"/>
                    <a:pt x="1015" y="455"/>
                    <a:pt x="1260" y="271"/>
                  </a:cubicBezTo>
                  <a:close/>
                  <a:moveTo>
                    <a:pt x="1259" y="0"/>
                  </a:moveTo>
                  <a:cubicBezTo>
                    <a:pt x="1245" y="0"/>
                    <a:pt x="1231" y="1"/>
                    <a:pt x="1217" y="4"/>
                  </a:cubicBezTo>
                  <a:cubicBezTo>
                    <a:pt x="910" y="65"/>
                    <a:pt x="626" y="564"/>
                    <a:pt x="210" y="6071"/>
                  </a:cubicBezTo>
                  <a:cubicBezTo>
                    <a:pt x="0" y="8871"/>
                    <a:pt x="1037" y="10713"/>
                    <a:pt x="1947" y="11767"/>
                  </a:cubicBezTo>
                  <a:cubicBezTo>
                    <a:pt x="2936" y="12913"/>
                    <a:pt x="3959" y="13390"/>
                    <a:pt x="4003" y="13407"/>
                  </a:cubicBezTo>
                  <a:cubicBezTo>
                    <a:pt x="4020" y="13416"/>
                    <a:pt x="4038" y="13420"/>
                    <a:pt x="4055" y="13420"/>
                  </a:cubicBezTo>
                  <a:cubicBezTo>
                    <a:pt x="4117" y="13420"/>
                    <a:pt x="4169" y="13381"/>
                    <a:pt x="4182" y="13320"/>
                  </a:cubicBezTo>
                  <a:cubicBezTo>
                    <a:pt x="4392" y="12515"/>
                    <a:pt x="5031" y="10065"/>
                    <a:pt x="4318" y="7392"/>
                  </a:cubicBezTo>
                  <a:cubicBezTo>
                    <a:pt x="3653" y="4912"/>
                    <a:pt x="2100" y="1294"/>
                    <a:pt x="1623" y="336"/>
                  </a:cubicBezTo>
                  <a:cubicBezTo>
                    <a:pt x="1574" y="243"/>
                    <a:pt x="1453" y="0"/>
                    <a:pt x="1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8" name="Google Shape;2058;p18"/>
            <p:cNvSpPr/>
            <p:nvPr/>
          </p:nvSpPr>
          <p:spPr>
            <a:xfrm>
              <a:off x="-38520" y="4278017"/>
              <a:ext cx="102096" cy="331635"/>
            </a:xfrm>
            <a:custGeom>
              <a:avLst/>
              <a:gdLst/>
              <a:ahLst/>
              <a:cxnLst/>
              <a:rect l="l" t="t" r="r" b="b"/>
              <a:pathLst>
                <a:path w="1889" h="6136" extrusionOk="0">
                  <a:moveTo>
                    <a:pt x="163" y="1"/>
                  </a:moveTo>
                  <a:cubicBezTo>
                    <a:pt x="82" y="1"/>
                    <a:pt x="1" y="69"/>
                    <a:pt x="34" y="173"/>
                  </a:cubicBezTo>
                  <a:lnTo>
                    <a:pt x="1618" y="6039"/>
                  </a:lnTo>
                  <a:cubicBezTo>
                    <a:pt x="1631" y="6096"/>
                    <a:pt x="1683" y="6135"/>
                    <a:pt x="1740" y="6135"/>
                  </a:cubicBezTo>
                  <a:cubicBezTo>
                    <a:pt x="1753" y="6135"/>
                    <a:pt x="1767" y="6135"/>
                    <a:pt x="1775" y="6131"/>
                  </a:cubicBezTo>
                  <a:cubicBezTo>
                    <a:pt x="1845" y="6113"/>
                    <a:pt x="1889" y="6039"/>
                    <a:pt x="1867" y="5973"/>
                  </a:cubicBezTo>
                  <a:lnTo>
                    <a:pt x="288" y="107"/>
                  </a:lnTo>
                  <a:cubicBezTo>
                    <a:pt x="272" y="33"/>
                    <a:pt x="218" y="1"/>
                    <a:pt x="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9" name="Google Shape;2059;p18"/>
            <p:cNvSpPr/>
            <p:nvPr/>
          </p:nvSpPr>
          <p:spPr>
            <a:xfrm>
              <a:off x="-217686" y="4548793"/>
              <a:ext cx="113446" cy="339364"/>
            </a:xfrm>
            <a:custGeom>
              <a:avLst/>
              <a:gdLst/>
              <a:ahLst/>
              <a:cxnLst/>
              <a:rect l="l" t="t" r="r" b="b"/>
              <a:pathLst>
                <a:path w="2099" h="6279" extrusionOk="0">
                  <a:moveTo>
                    <a:pt x="161" y="1"/>
                  </a:moveTo>
                  <a:cubicBezTo>
                    <a:pt x="81" y="1"/>
                    <a:pt x="0" y="69"/>
                    <a:pt x="29" y="172"/>
                  </a:cubicBezTo>
                  <a:lnTo>
                    <a:pt x="1823" y="6182"/>
                  </a:lnTo>
                  <a:cubicBezTo>
                    <a:pt x="1840" y="6239"/>
                    <a:pt x="1893" y="6278"/>
                    <a:pt x="1949" y="6278"/>
                  </a:cubicBezTo>
                  <a:cubicBezTo>
                    <a:pt x="1963" y="6278"/>
                    <a:pt x="1976" y="6274"/>
                    <a:pt x="1989" y="6274"/>
                  </a:cubicBezTo>
                  <a:cubicBezTo>
                    <a:pt x="2059" y="6252"/>
                    <a:pt x="2098" y="6178"/>
                    <a:pt x="2076" y="6108"/>
                  </a:cubicBezTo>
                  <a:lnTo>
                    <a:pt x="283" y="97"/>
                  </a:lnTo>
                  <a:cubicBezTo>
                    <a:pt x="264" y="30"/>
                    <a:pt x="213" y="1"/>
                    <a:pt x="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0" name="Google Shape;2060;p18"/>
            <p:cNvSpPr/>
            <p:nvPr/>
          </p:nvSpPr>
          <p:spPr>
            <a:xfrm>
              <a:off x="-247574" y="4990197"/>
              <a:ext cx="359686" cy="75721"/>
            </a:xfrm>
            <a:custGeom>
              <a:avLst/>
              <a:gdLst/>
              <a:ahLst/>
              <a:cxnLst/>
              <a:rect l="l" t="t" r="r" b="b"/>
              <a:pathLst>
                <a:path w="6655" h="1401" extrusionOk="0">
                  <a:moveTo>
                    <a:pt x="6463" y="0"/>
                  </a:moveTo>
                  <a:cubicBezTo>
                    <a:pt x="6445" y="0"/>
                    <a:pt x="6425" y="5"/>
                    <a:pt x="6404" y="14"/>
                  </a:cubicBezTo>
                  <a:cubicBezTo>
                    <a:pt x="4602" y="788"/>
                    <a:pt x="210" y="1134"/>
                    <a:pt x="167" y="1138"/>
                  </a:cubicBezTo>
                  <a:cubicBezTo>
                    <a:pt x="0" y="1151"/>
                    <a:pt x="13" y="1396"/>
                    <a:pt x="180" y="1401"/>
                  </a:cubicBezTo>
                  <a:lnTo>
                    <a:pt x="184" y="1401"/>
                  </a:lnTo>
                  <a:cubicBezTo>
                    <a:pt x="368" y="1383"/>
                    <a:pt x="4663" y="1046"/>
                    <a:pt x="6509" y="255"/>
                  </a:cubicBezTo>
                  <a:cubicBezTo>
                    <a:pt x="6654" y="197"/>
                    <a:pt x="6590" y="0"/>
                    <a:pt x="64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1" name="Google Shape;2061;p18"/>
            <p:cNvSpPr/>
            <p:nvPr/>
          </p:nvSpPr>
          <p:spPr>
            <a:xfrm>
              <a:off x="446336" y="5220600"/>
              <a:ext cx="310773" cy="181059"/>
            </a:xfrm>
            <a:custGeom>
              <a:avLst/>
              <a:gdLst/>
              <a:ahLst/>
              <a:cxnLst/>
              <a:rect l="l" t="t" r="r" b="b"/>
              <a:pathLst>
                <a:path w="5750" h="3350" extrusionOk="0">
                  <a:moveTo>
                    <a:pt x="5569" y="0"/>
                  </a:moveTo>
                  <a:cubicBezTo>
                    <a:pt x="5555" y="0"/>
                    <a:pt x="5540" y="2"/>
                    <a:pt x="5525" y="7"/>
                  </a:cubicBezTo>
                  <a:cubicBezTo>
                    <a:pt x="5499" y="12"/>
                    <a:pt x="3189" y="703"/>
                    <a:pt x="101" y="3113"/>
                  </a:cubicBezTo>
                  <a:cubicBezTo>
                    <a:pt x="0" y="3188"/>
                    <a:pt x="53" y="3345"/>
                    <a:pt x="179" y="3349"/>
                  </a:cubicBezTo>
                  <a:cubicBezTo>
                    <a:pt x="210" y="3349"/>
                    <a:pt x="236" y="3336"/>
                    <a:pt x="258" y="3319"/>
                  </a:cubicBezTo>
                  <a:cubicBezTo>
                    <a:pt x="3303" y="943"/>
                    <a:pt x="5573" y="265"/>
                    <a:pt x="5595" y="257"/>
                  </a:cubicBezTo>
                  <a:cubicBezTo>
                    <a:pt x="5750" y="213"/>
                    <a:pt x="5703" y="0"/>
                    <a:pt x="55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2" name="Google Shape;2062;p18"/>
            <p:cNvSpPr/>
            <p:nvPr/>
          </p:nvSpPr>
          <p:spPr>
            <a:xfrm>
              <a:off x="-287460" y="3396130"/>
              <a:ext cx="1023443" cy="823035"/>
            </a:xfrm>
            <a:custGeom>
              <a:avLst/>
              <a:gdLst/>
              <a:ahLst/>
              <a:cxnLst/>
              <a:rect l="l" t="t" r="r" b="b"/>
              <a:pathLst>
                <a:path w="18936" h="15228" extrusionOk="0">
                  <a:moveTo>
                    <a:pt x="10019" y="0"/>
                  </a:moveTo>
                  <a:cubicBezTo>
                    <a:pt x="3927" y="0"/>
                    <a:pt x="1" y="7067"/>
                    <a:pt x="3862" y="12133"/>
                  </a:cubicBezTo>
                  <a:cubicBezTo>
                    <a:pt x="4737" y="13297"/>
                    <a:pt x="5961" y="14154"/>
                    <a:pt x="7352" y="14574"/>
                  </a:cubicBezTo>
                  <a:cubicBezTo>
                    <a:pt x="8750" y="15008"/>
                    <a:pt x="10070" y="15227"/>
                    <a:pt x="11283" y="15227"/>
                  </a:cubicBezTo>
                  <a:cubicBezTo>
                    <a:pt x="15479" y="15227"/>
                    <a:pt x="18382" y="12607"/>
                    <a:pt x="18708" y="7238"/>
                  </a:cubicBezTo>
                  <a:cubicBezTo>
                    <a:pt x="18936" y="3446"/>
                    <a:pt x="15217" y="611"/>
                    <a:pt x="11062" y="69"/>
                  </a:cubicBezTo>
                  <a:cubicBezTo>
                    <a:pt x="10708" y="23"/>
                    <a:pt x="10360" y="0"/>
                    <a:pt x="10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3" name="Google Shape;2063;p18"/>
            <p:cNvSpPr/>
            <p:nvPr/>
          </p:nvSpPr>
          <p:spPr>
            <a:xfrm>
              <a:off x="250307" y="3627505"/>
              <a:ext cx="329149" cy="549015"/>
            </a:xfrm>
            <a:custGeom>
              <a:avLst/>
              <a:gdLst/>
              <a:ahLst/>
              <a:cxnLst/>
              <a:rect l="l" t="t" r="r" b="b"/>
              <a:pathLst>
                <a:path w="6090" h="10158" extrusionOk="0">
                  <a:moveTo>
                    <a:pt x="3986" y="0"/>
                  </a:moveTo>
                  <a:cubicBezTo>
                    <a:pt x="3181" y="0"/>
                    <a:pt x="3045" y="4611"/>
                    <a:pt x="1523" y="5731"/>
                  </a:cubicBezTo>
                  <a:cubicBezTo>
                    <a:pt x="1" y="6846"/>
                    <a:pt x="626" y="10157"/>
                    <a:pt x="626" y="10157"/>
                  </a:cubicBezTo>
                  <a:cubicBezTo>
                    <a:pt x="6090" y="7472"/>
                    <a:pt x="4786" y="0"/>
                    <a:pt x="3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4" name="Google Shape;2064;p18"/>
            <p:cNvSpPr/>
            <p:nvPr/>
          </p:nvSpPr>
          <p:spPr>
            <a:xfrm>
              <a:off x="40335" y="3771595"/>
              <a:ext cx="197976" cy="588848"/>
            </a:xfrm>
            <a:custGeom>
              <a:avLst/>
              <a:gdLst/>
              <a:ahLst/>
              <a:cxnLst/>
              <a:rect l="l" t="t" r="r" b="b"/>
              <a:pathLst>
                <a:path w="3663" h="10895" extrusionOk="0">
                  <a:moveTo>
                    <a:pt x="581" y="1"/>
                  </a:moveTo>
                  <a:cubicBezTo>
                    <a:pt x="114" y="1"/>
                    <a:pt x="0" y="1483"/>
                    <a:pt x="128" y="5208"/>
                  </a:cubicBezTo>
                  <a:cubicBezTo>
                    <a:pt x="259" y="9149"/>
                    <a:pt x="2814" y="10895"/>
                    <a:pt x="2814" y="10895"/>
                  </a:cubicBezTo>
                  <a:cubicBezTo>
                    <a:pt x="2814" y="10895"/>
                    <a:pt x="3663" y="7938"/>
                    <a:pt x="3483" y="5833"/>
                  </a:cubicBezTo>
                  <a:cubicBezTo>
                    <a:pt x="3304" y="3729"/>
                    <a:pt x="1200" y="195"/>
                    <a:pt x="666" y="16"/>
                  </a:cubicBezTo>
                  <a:cubicBezTo>
                    <a:pt x="637" y="6"/>
                    <a:pt x="608" y="1"/>
                    <a:pt x="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5" name="Google Shape;2065;p18"/>
            <p:cNvSpPr/>
            <p:nvPr/>
          </p:nvSpPr>
          <p:spPr>
            <a:xfrm>
              <a:off x="209178" y="4044209"/>
              <a:ext cx="512857" cy="287154"/>
            </a:xfrm>
            <a:custGeom>
              <a:avLst/>
              <a:gdLst/>
              <a:ahLst/>
              <a:cxnLst/>
              <a:rect l="l" t="t" r="r" b="b"/>
              <a:pathLst>
                <a:path w="9489" h="5313" extrusionOk="0">
                  <a:moveTo>
                    <a:pt x="9389" y="0"/>
                  </a:moveTo>
                  <a:cubicBezTo>
                    <a:pt x="9087" y="0"/>
                    <a:pt x="8034" y="692"/>
                    <a:pt x="5416" y="1240"/>
                  </a:cubicBezTo>
                  <a:cubicBezTo>
                    <a:pt x="2197" y="1909"/>
                    <a:pt x="1" y="5313"/>
                    <a:pt x="1" y="5313"/>
                  </a:cubicBezTo>
                  <a:cubicBezTo>
                    <a:pt x="6357" y="4998"/>
                    <a:pt x="9489" y="566"/>
                    <a:pt x="9489" y="120"/>
                  </a:cubicBezTo>
                  <a:cubicBezTo>
                    <a:pt x="9489" y="37"/>
                    <a:pt x="9459" y="0"/>
                    <a:pt x="9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6" name="Google Shape;2066;p18"/>
            <p:cNvSpPr/>
            <p:nvPr/>
          </p:nvSpPr>
          <p:spPr>
            <a:xfrm>
              <a:off x="61683" y="4387084"/>
              <a:ext cx="551825" cy="228080"/>
            </a:xfrm>
            <a:custGeom>
              <a:avLst/>
              <a:gdLst/>
              <a:ahLst/>
              <a:cxnLst/>
              <a:rect l="l" t="t" r="r" b="b"/>
              <a:pathLst>
                <a:path w="10210" h="4220" extrusionOk="0">
                  <a:moveTo>
                    <a:pt x="8713" y="1"/>
                  </a:moveTo>
                  <a:cubicBezTo>
                    <a:pt x="7878" y="1"/>
                    <a:pt x="6722" y="102"/>
                    <a:pt x="5372" y="312"/>
                  </a:cubicBezTo>
                  <a:cubicBezTo>
                    <a:pt x="2463" y="758"/>
                    <a:pt x="0" y="4069"/>
                    <a:pt x="0" y="4069"/>
                  </a:cubicBezTo>
                  <a:cubicBezTo>
                    <a:pt x="692" y="4173"/>
                    <a:pt x="1348" y="4219"/>
                    <a:pt x="1968" y="4219"/>
                  </a:cubicBezTo>
                  <a:cubicBezTo>
                    <a:pt x="7250" y="4219"/>
                    <a:pt x="9957" y="841"/>
                    <a:pt x="10114" y="399"/>
                  </a:cubicBezTo>
                  <a:cubicBezTo>
                    <a:pt x="10210" y="136"/>
                    <a:pt x="9676" y="1"/>
                    <a:pt x="87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7" name="Google Shape;2067;p18"/>
            <p:cNvSpPr/>
            <p:nvPr/>
          </p:nvSpPr>
          <p:spPr>
            <a:xfrm>
              <a:off x="-72407" y="4672886"/>
              <a:ext cx="579281" cy="162683"/>
            </a:xfrm>
            <a:custGeom>
              <a:avLst/>
              <a:gdLst/>
              <a:ahLst/>
              <a:cxnLst/>
              <a:rect l="l" t="t" r="r" b="b"/>
              <a:pathLst>
                <a:path w="10718" h="3010" extrusionOk="0">
                  <a:moveTo>
                    <a:pt x="7098" y="0"/>
                  </a:moveTo>
                  <a:cubicBezTo>
                    <a:pt x="5072" y="0"/>
                    <a:pt x="2463" y="654"/>
                    <a:pt x="1" y="2989"/>
                  </a:cubicBezTo>
                  <a:cubicBezTo>
                    <a:pt x="1" y="2989"/>
                    <a:pt x="724" y="3009"/>
                    <a:pt x="1741" y="3009"/>
                  </a:cubicBezTo>
                  <a:cubicBezTo>
                    <a:pt x="3776" y="3009"/>
                    <a:pt x="6988" y="2929"/>
                    <a:pt x="7945" y="2451"/>
                  </a:cubicBezTo>
                  <a:cubicBezTo>
                    <a:pt x="9375" y="1734"/>
                    <a:pt x="10718" y="1467"/>
                    <a:pt x="10718" y="977"/>
                  </a:cubicBezTo>
                  <a:cubicBezTo>
                    <a:pt x="10718" y="724"/>
                    <a:pt x="9230" y="0"/>
                    <a:pt x="70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8" name="Google Shape;2068;p18"/>
            <p:cNvSpPr/>
            <p:nvPr/>
          </p:nvSpPr>
          <p:spPr>
            <a:xfrm>
              <a:off x="-255140" y="4911558"/>
              <a:ext cx="695375" cy="228675"/>
            </a:xfrm>
            <a:custGeom>
              <a:avLst/>
              <a:gdLst/>
              <a:ahLst/>
              <a:cxnLst/>
              <a:rect l="l" t="t" r="r" b="b"/>
              <a:pathLst>
                <a:path w="12866" h="4231" extrusionOk="0">
                  <a:moveTo>
                    <a:pt x="10612" y="0"/>
                  </a:moveTo>
                  <a:cubicBezTo>
                    <a:pt x="7892" y="0"/>
                    <a:pt x="3277" y="465"/>
                    <a:pt x="0" y="3249"/>
                  </a:cubicBezTo>
                  <a:cubicBezTo>
                    <a:pt x="0" y="3249"/>
                    <a:pt x="1858" y="4231"/>
                    <a:pt x="4330" y="4231"/>
                  </a:cubicBezTo>
                  <a:cubicBezTo>
                    <a:pt x="5533" y="4231"/>
                    <a:pt x="6882" y="3998"/>
                    <a:pt x="8233" y="3306"/>
                  </a:cubicBezTo>
                  <a:cubicBezTo>
                    <a:pt x="12362" y="1189"/>
                    <a:pt x="12865" y="117"/>
                    <a:pt x="12865" y="117"/>
                  </a:cubicBezTo>
                  <a:cubicBezTo>
                    <a:pt x="12865" y="117"/>
                    <a:pt x="11978" y="0"/>
                    <a:pt x="106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9" name="Google Shape;2069;p18"/>
            <p:cNvSpPr/>
            <p:nvPr/>
          </p:nvSpPr>
          <p:spPr>
            <a:xfrm>
              <a:off x="-271462" y="4141008"/>
              <a:ext cx="587604" cy="955181"/>
            </a:xfrm>
            <a:custGeom>
              <a:avLst/>
              <a:gdLst/>
              <a:ahLst/>
              <a:cxnLst/>
              <a:rect l="l" t="t" r="r" b="b"/>
              <a:pathLst>
                <a:path w="10872" h="17673" extrusionOk="0">
                  <a:moveTo>
                    <a:pt x="10691" y="1"/>
                  </a:moveTo>
                  <a:cubicBezTo>
                    <a:pt x="10643" y="1"/>
                    <a:pt x="10595" y="27"/>
                    <a:pt x="10573" y="92"/>
                  </a:cubicBezTo>
                  <a:cubicBezTo>
                    <a:pt x="10521" y="193"/>
                    <a:pt x="5722" y="10394"/>
                    <a:pt x="66" y="17458"/>
                  </a:cubicBezTo>
                  <a:cubicBezTo>
                    <a:pt x="1" y="17546"/>
                    <a:pt x="62" y="17673"/>
                    <a:pt x="171" y="17673"/>
                  </a:cubicBezTo>
                  <a:cubicBezTo>
                    <a:pt x="210" y="17673"/>
                    <a:pt x="250" y="17651"/>
                    <a:pt x="272" y="17620"/>
                  </a:cubicBezTo>
                  <a:cubicBezTo>
                    <a:pt x="5945" y="10529"/>
                    <a:pt x="10761" y="302"/>
                    <a:pt x="10810" y="201"/>
                  </a:cubicBezTo>
                  <a:cubicBezTo>
                    <a:pt x="10872" y="91"/>
                    <a:pt x="10780" y="1"/>
                    <a:pt x="10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0" name="Google Shape;2070;p18"/>
            <p:cNvSpPr/>
            <p:nvPr/>
          </p:nvSpPr>
          <p:spPr>
            <a:xfrm>
              <a:off x="260739" y="3591780"/>
              <a:ext cx="276399" cy="563445"/>
            </a:xfrm>
            <a:custGeom>
              <a:avLst/>
              <a:gdLst/>
              <a:ahLst/>
              <a:cxnLst/>
              <a:rect l="l" t="t" r="r" b="b"/>
              <a:pathLst>
                <a:path w="5114" h="10425" extrusionOk="0">
                  <a:moveTo>
                    <a:pt x="4108" y="263"/>
                  </a:moveTo>
                  <a:cubicBezTo>
                    <a:pt x="4165" y="263"/>
                    <a:pt x="4375" y="504"/>
                    <a:pt x="4541" y="1260"/>
                  </a:cubicBezTo>
                  <a:cubicBezTo>
                    <a:pt x="4926" y="3001"/>
                    <a:pt x="4991" y="7936"/>
                    <a:pt x="853" y="10092"/>
                  </a:cubicBezTo>
                  <a:cubicBezTo>
                    <a:pt x="753" y="9405"/>
                    <a:pt x="481" y="6881"/>
                    <a:pt x="1724" y="5967"/>
                  </a:cubicBezTo>
                  <a:cubicBezTo>
                    <a:pt x="2607" y="5320"/>
                    <a:pt x="3032" y="3588"/>
                    <a:pt x="3377" y="2192"/>
                  </a:cubicBezTo>
                  <a:cubicBezTo>
                    <a:pt x="3587" y="1335"/>
                    <a:pt x="3850" y="263"/>
                    <a:pt x="4108" y="263"/>
                  </a:cubicBezTo>
                  <a:close/>
                  <a:moveTo>
                    <a:pt x="4103" y="1"/>
                  </a:moveTo>
                  <a:cubicBezTo>
                    <a:pt x="3644" y="1"/>
                    <a:pt x="3425" y="893"/>
                    <a:pt x="3119" y="2127"/>
                  </a:cubicBezTo>
                  <a:cubicBezTo>
                    <a:pt x="2787" y="3478"/>
                    <a:pt x="2375" y="5162"/>
                    <a:pt x="1566" y="5753"/>
                  </a:cubicBezTo>
                  <a:cubicBezTo>
                    <a:pt x="0" y="6908"/>
                    <a:pt x="595" y="10175"/>
                    <a:pt x="621" y="10315"/>
                  </a:cubicBezTo>
                  <a:cubicBezTo>
                    <a:pt x="634" y="10377"/>
                    <a:pt x="687" y="10420"/>
                    <a:pt x="753" y="10425"/>
                  </a:cubicBezTo>
                  <a:cubicBezTo>
                    <a:pt x="770" y="10420"/>
                    <a:pt x="788" y="10416"/>
                    <a:pt x="805" y="10407"/>
                  </a:cubicBezTo>
                  <a:cubicBezTo>
                    <a:pt x="2669" y="9493"/>
                    <a:pt x="3977" y="7896"/>
                    <a:pt x="4589" y="5797"/>
                  </a:cubicBezTo>
                  <a:cubicBezTo>
                    <a:pt x="5114" y="4007"/>
                    <a:pt x="5031" y="2218"/>
                    <a:pt x="4777" y="1138"/>
                  </a:cubicBezTo>
                  <a:cubicBezTo>
                    <a:pt x="4681" y="709"/>
                    <a:pt x="4462" y="1"/>
                    <a:pt x="4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1" name="Google Shape;2071;p18"/>
            <p:cNvSpPr/>
            <p:nvPr/>
          </p:nvSpPr>
          <p:spPr>
            <a:xfrm>
              <a:off x="49577" y="3736140"/>
              <a:ext cx="212839" cy="602792"/>
            </a:xfrm>
            <a:custGeom>
              <a:avLst/>
              <a:gdLst/>
              <a:ahLst/>
              <a:cxnLst/>
              <a:rect l="l" t="t" r="r" b="b"/>
              <a:pathLst>
                <a:path w="3938" h="11153" extrusionOk="0">
                  <a:moveTo>
                    <a:pt x="727" y="265"/>
                  </a:moveTo>
                  <a:cubicBezTo>
                    <a:pt x="740" y="265"/>
                    <a:pt x="753" y="265"/>
                    <a:pt x="766" y="269"/>
                  </a:cubicBezTo>
                  <a:cubicBezTo>
                    <a:pt x="1234" y="427"/>
                    <a:pt x="3321" y="3926"/>
                    <a:pt x="3496" y="5978"/>
                  </a:cubicBezTo>
                  <a:cubicBezTo>
                    <a:pt x="3649" y="7727"/>
                    <a:pt x="3063" y="10116"/>
                    <a:pt x="2884" y="10798"/>
                  </a:cubicBezTo>
                  <a:cubicBezTo>
                    <a:pt x="2341" y="10352"/>
                    <a:pt x="513" y="8602"/>
                    <a:pt x="403" y="5335"/>
                  </a:cubicBezTo>
                  <a:cubicBezTo>
                    <a:pt x="329" y="3130"/>
                    <a:pt x="294" y="567"/>
                    <a:pt x="675" y="282"/>
                  </a:cubicBezTo>
                  <a:cubicBezTo>
                    <a:pt x="692" y="269"/>
                    <a:pt x="705" y="265"/>
                    <a:pt x="727" y="265"/>
                  </a:cubicBezTo>
                  <a:close/>
                  <a:moveTo>
                    <a:pt x="725" y="0"/>
                  </a:moveTo>
                  <a:cubicBezTo>
                    <a:pt x="652" y="0"/>
                    <a:pt x="580" y="24"/>
                    <a:pt x="521" y="68"/>
                  </a:cubicBezTo>
                  <a:cubicBezTo>
                    <a:pt x="176" y="326"/>
                    <a:pt x="1" y="1271"/>
                    <a:pt x="141" y="5343"/>
                  </a:cubicBezTo>
                  <a:cubicBezTo>
                    <a:pt x="276" y="9302"/>
                    <a:pt x="2857" y="11113"/>
                    <a:pt x="2884" y="11131"/>
                  </a:cubicBezTo>
                  <a:cubicBezTo>
                    <a:pt x="2905" y="11144"/>
                    <a:pt x="2932" y="11153"/>
                    <a:pt x="2958" y="11153"/>
                  </a:cubicBezTo>
                  <a:cubicBezTo>
                    <a:pt x="2971" y="11153"/>
                    <a:pt x="2989" y="11153"/>
                    <a:pt x="3002" y="11144"/>
                  </a:cubicBezTo>
                  <a:cubicBezTo>
                    <a:pt x="3041" y="11131"/>
                    <a:pt x="3072" y="11100"/>
                    <a:pt x="3085" y="11061"/>
                  </a:cubicBezTo>
                  <a:cubicBezTo>
                    <a:pt x="3120" y="10938"/>
                    <a:pt x="3938" y="8056"/>
                    <a:pt x="3758" y="5956"/>
                  </a:cubicBezTo>
                  <a:cubicBezTo>
                    <a:pt x="3579" y="3860"/>
                    <a:pt x="1479" y="230"/>
                    <a:pt x="850" y="24"/>
                  </a:cubicBezTo>
                  <a:cubicBezTo>
                    <a:pt x="809" y="8"/>
                    <a:pt x="767" y="0"/>
                    <a:pt x="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2" name="Google Shape;2072;p18"/>
            <p:cNvSpPr/>
            <p:nvPr/>
          </p:nvSpPr>
          <p:spPr>
            <a:xfrm>
              <a:off x="217447" y="4008754"/>
              <a:ext cx="529395" cy="301315"/>
            </a:xfrm>
            <a:custGeom>
              <a:avLst/>
              <a:gdLst/>
              <a:ahLst/>
              <a:cxnLst/>
              <a:rect l="l" t="t" r="r" b="b"/>
              <a:pathLst>
                <a:path w="9795" h="5575" extrusionOk="0">
                  <a:moveTo>
                    <a:pt x="9519" y="264"/>
                  </a:moveTo>
                  <a:lnTo>
                    <a:pt x="9519" y="264"/>
                  </a:lnTo>
                  <a:cubicBezTo>
                    <a:pt x="9471" y="501"/>
                    <a:pt x="8710" y="1655"/>
                    <a:pt x="7183" y="2815"/>
                  </a:cubicBezTo>
                  <a:cubicBezTo>
                    <a:pt x="5836" y="3834"/>
                    <a:pt x="3583" y="5076"/>
                    <a:pt x="425" y="5295"/>
                  </a:cubicBezTo>
                  <a:cubicBezTo>
                    <a:pt x="972" y="4538"/>
                    <a:pt x="2949" y="2049"/>
                    <a:pt x="5609" y="1498"/>
                  </a:cubicBezTo>
                  <a:cubicBezTo>
                    <a:pt x="7385" y="1126"/>
                    <a:pt x="8465" y="680"/>
                    <a:pt x="9043" y="439"/>
                  </a:cubicBezTo>
                  <a:cubicBezTo>
                    <a:pt x="9196" y="369"/>
                    <a:pt x="9357" y="313"/>
                    <a:pt x="9519" y="264"/>
                  </a:cubicBezTo>
                  <a:close/>
                  <a:moveTo>
                    <a:pt x="9561" y="0"/>
                  </a:moveTo>
                  <a:cubicBezTo>
                    <a:pt x="9435" y="0"/>
                    <a:pt x="9256" y="74"/>
                    <a:pt x="8946" y="199"/>
                  </a:cubicBezTo>
                  <a:cubicBezTo>
                    <a:pt x="8373" y="435"/>
                    <a:pt x="7310" y="872"/>
                    <a:pt x="5556" y="1240"/>
                  </a:cubicBezTo>
                  <a:cubicBezTo>
                    <a:pt x="2315" y="1914"/>
                    <a:pt x="145" y="5229"/>
                    <a:pt x="58" y="5369"/>
                  </a:cubicBezTo>
                  <a:cubicBezTo>
                    <a:pt x="1" y="5457"/>
                    <a:pt x="62" y="5571"/>
                    <a:pt x="167" y="5571"/>
                  </a:cubicBezTo>
                  <a:lnTo>
                    <a:pt x="176" y="5575"/>
                  </a:lnTo>
                  <a:cubicBezTo>
                    <a:pt x="6580" y="5260"/>
                    <a:pt x="9786" y="789"/>
                    <a:pt x="9786" y="251"/>
                  </a:cubicBezTo>
                  <a:cubicBezTo>
                    <a:pt x="9795" y="168"/>
                    <a:pt x="9756" y="85"/>
                    <a:pt x="9690" y="37"/>
                  </a:cubicBezTo>
                  <a:cubicBezTo>
                    <a:pt x="9652" y="12"/>
                    <a:pt x="9611" y="0"/>
                    <a:pt x="9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3" name="Google Shape;2073;p18"/>
            <p:cNvSpPr/>
            <p:nvPr/>
          </p:nvSpPr>
          <p:spPr>
            <a:xfrm>
              <a:off x="-136453" y="3891364"/>
              <a:ext cx="264833" cy="728182"/>
            </a:xfrm>
            <a:custGeom>
              <a:avLst/>
              <a:gdLst/>
              <a:ahLst/>
              <a:cxnLst/>
              <a:rect l="l" t="t" r="r" b="b"/>
              <a:pathLst>
                <a:path w="4900" h="13473" extrusionOk="0">
                  <a:moveTo>
                    <a:pt x="718" y="262"/>
                  </a:moveTo>
                  <a:cubicBezTo>
                    <a:pt x="722" y="262"/>
                    <a:pt x="722" y="267"/>
                    <a:pt x="726" y="267"/>
                  </a:cubicBezTo>
                  <a:cubicBezTo>
                    <a:pt x="923" y="315"/>
                    <a:pt x="1085" y="805"/>
                    <a:pt x="1313" y="1483"/>
                  </a:cubicBezTo>
                  <a:cubicBezTo>
                    <a:pt x="1579" y="2288"/>
                    <a:pt x="1947" y="3394"/>
                    <a:pt x="2656" y="4720"/>
                  </a:cubicBezTo>
                  <a:cubicBezTo>
                    <a:pt x="4055" y="7331"/>
                    <a:pt x="4602" y="9457"/>
                    <a:pt x="3478" y="13088"/>
                  </a:cubicBezTo>
                  <a:cubicBezTo>
                    <a:pt x="2857" y="12414"/>
                    <a:pt x="512" y="9650"/>
                    <a:pt x="398" y="6264"/>
                  </a:cubicBezTo>
                  <a:cubicBezTo>
                    <a:pt x="350" y="4882"/>
                    <a:pt x="210" y="665"/>
                    <a:pt x="691" y="275"/>
                  </a:cubicBezTo>
                  <a:cubicBezTo>
                    <a:pt x="696" y="271"/>
                    <a:pt x="705" y="267"/>
                    <a:pt x="718" y="262"/>
                  </a:cubicBezTo>
                  <a:close/>
                  <a:moveTo>
                    <a:pt x="721" y="0"/>
                  </a:moveTo>
                  <a:cubicBezTo>
                    <a:pt x="651" y="0"/>
                    <a:pt x="581" y="24"/>
                    <a:pt x="525" y="70"/>
                  </a:cubicBezTo>
                  <a:cubicBezTo>
                    <a:pt x="114" y="402"/>
                    <a:pt x="0" y="2200"/>
                    <a:pt x="136" y="6273"/>
                  </a:cubicBezTo>
                  <a:cubicBezTo>
                    <a:pt x="271" y="10262"/>
                    <a:pt x="3412" y="13403"/>
                    <a:pt x="3443" y="13434"/>
                  </a:cubicBezTo>
                  <a:cubicBezTo>
                    <a:pt x="3469" y="13460"/>
                    <a:pt x="3500" y="13473"/>
                    <a:pt x="3535" y="13473"/>
                  </a:cubicBezTo>
                  <a:cubicBezTo>
                    <a:pt x="3544" y="13473"/>
                    <a:pt x="3557" y="13469"/>
                    <a:pt x="3565" y="13469"/>
                  </a:cubicBezTo>
                  <a:cubicBezTo>
                    <a:pt x="3609" y="13455"/>
                    <a:pt x="3644" y="13425"/>
                    <a:pt x="3662" y="13381"/>
                  </a:cubicBezTo>
                  <a:cubicBezTo>
                    <a:pt x="4900" y="9527"/>
                    <a:pt x="4348" y="7318"/>
                    <a:pt x="2892" y="4597"/>
                  </a:cubicBezTo>
                  <a:cubicBezTo>
                    <a:pt x="2192" y="3289"/>
                    <a:pt x="1829" y="2196"/>
                    <a:pt x="1562" y="1395"/>
                  </a:cubicBezTo>
                  <a:cubicBezTo>
                    <a:pt x="1282" y="555"/>
                    <a:pt x="1129" y="92"/>
                    <a:pt x="792" y="9"/>
                  </a:cubicBezTo>
                  <a:cubicBezTo>
                    <a:pt x="769" y="3"/>
                    <a:pt x="745" y="0"/>
                    <a:pt x="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4" name="Google Shape;2074;p18"/>
            <p:cNvSpPr/>
            <p:nvPr/>
          </p:nvSpPr>
          <p:spPr>
            <a:xfrm>
              <a:off x="69953" y="4351467"/>
              <a:ext cx="564148" cy="242349"/>
            </a:xfrm>
            <a:custGeom>
              <a:avLst/>
              <a:gdLst/>
              <a:ahLst/>
              <a:cxnLst/>
              <a:rect l="l" t="t" r="r" b="b"/>
              <a:pathLst>
                <a:path w="10438" h="4484" extrusionOk="0">
                  <a:moveTo>
                    <a:pt x="8854" y="265"/>
                  </a:moveTo>
                  <a:cubicBezTo>
                    <a:pt x="9651" y="265"/>
                    <a:pt x="10065" y="357"/>
                    <a:pt x="10153" y="463"/>
                  </a:cubicBezTo>
                  <a:cubicBezTo>
                    <a:pt x="10157" y="467"/>
                    <a:pt x="10162" y="472"/>
                    <a:pt x="10157" y="489"/>
                  </a:cubicBezTo>
                  <a:cubicBezTo>
                    <a:pt x="9995" y="925"/>
                    <a:pt x="7293" y="4219"/>
                    <a:pt x="2119" y="4219"/>
                  </a:cubicBezTo>
                  <a:cubicBezTo>
                    <a:pt x="1576" y="4219"/>
                    <a:pt x="1005" y="4182"/>
                    <a:pt x="407" y="4103"/>
                  </a:cubicBezTo>
                  <a:cubicBezTo>
                    <a:pt x="962" y="3420"/>
                    <a:pt x="3119" y="949"/>
                    <a:pt x="5556" y="572"/>
                  </a:cubicBezTo>
                  <a:cubicBezTo>
                    <a:pt x="7023" y="346"/>
                    <a:pt x="8107" y="265"/>
                    <a:pt x="8854" y="265"/>
                  </a:cubicBezTo>
                  <a:close/>
                  <a:moveTo>
                    <a:pt x="8876" y="1"/>
                  </a:moveTo>
                  <a:cubicBezTo>
                    <a:pt x="7930" y="1"/>
                    <a:pt x="6679" y="134"/>
                    <a:pt x="5516" y="314"/>
                  </a:cubicBezTo>
                  <a:cubicBezTo>
                    <a:pt x="2585" y="765"/>
                    <a:pt x="162" y="3984"/>
                    <a:pt x="57" y="4124"/>
                  </a:cubicBezTo>
                  <a:cubicBezTo>
                    <a:pt x="0" y="4203"/>
                    <a:pt x="48" y="4317"/>
                    <a:pt x="144" y="4330"/>
                  </a:cubicBezTo>
                  <a:cubicBezTo>
                    <a:pt x="796" y="4431"/>
                    <a:pt x="1457" y="4483"/>
                    <a:pt x="2117" y="4483"/>
                  </a:cubicBezTo>
                  <a:cubicBezTo>
                    <a:pt x="4606" y="4483"/>
                    <a:pt x="6474" y="3744"/>
                    <a:pt x="7686" y="3040"/>
                  </a:cubicBezTo>
                  <a:cubicBezTo>
                    <a:pt x="9444" y="2012"/>
                    <a:pt x="10310" y="822"/>
                    <a:pt x="10402" y="577"/>
                  </a:cubicBezTo>
                  <a:cubicBezTo>
                    <a:pt x="10437" y="481"/>
                    <a:pt x="10420" y="371"/>
                    <a:pt x="10354" y="293"/>
                  </a:cubicBezTo>
                  <a:cubicBezTo>
                    <a:pt x="10182" y="84"/>
                    <a:pt x="9625" y="1"/>
                    <a:pt x="88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5" name="Google Shape;2075;p18"/>
            <p:cNvSpPr/>
            <p:nvPr/>
          </p:nvSpPr>
          <p:spPr>
            <a:xfrm>
              <a:off x="-63165" y="4637593"/>
              <a:ext cx="594198" cy="176573"/>
            </a:xfrm>
            <a:custGeom>
              <a:avLst/>
              <a:gdLst/>
              <a:ahLst/>
              <a:cxnLst/>
              <a:rect l="l" t="t" r="r" b="b"/>
              <a:pathLst>
                <a:path w="10994" h="3267" extrusionOk="0">
                  <a:moveTo>
                    <a:pt x="7250" y="260"/>
                  </a:moveTo>
                  <a:cubicBezTo>
                    <a:pt x="7976" y="260"/>
                    <a:pt x="8574" y="344"/>
                    <a:pt x="8985" y="427"/>
                  </a:cubicBezTo>
                  <a:cubicBezTo>
                    <a:pt x="10074" y="646"/>
                    <a:pt x="10665" y="1000"/>
                    <a:pt x="10731" y="1114"/>
                  </a:cubicBezTo>
                  <a:cubicBezTo>
                    <a:pt x="10713" y="1341"/>
                    <a:pt x="10131" y="1569"/>
                    <a:pt x="9462" y="1840"/>
                  </a:cubicBezTo>
                  <a:cubicBezTo>
                    <a:pt x="9029" y="2011"/>
                    <a:pt x="8535" y="2207"/>
                    <a:pt x="8027" y="2461"/>
                  </a:cubicBezTo>
                  <a:cubicBezTo>
                    <a:pt x="7101" y="2924"/>
                    <a:pt x="3930" y="3004"/>
                    <a:pt x="1904" y="3004"/>
                  </a:cubicBezTo>
                  <a:cubicBezTo>
                    <a:pt x="1290" y="3004"/>
                    <a:pt x="782" y="2997"/>
                    <a:pt x="473" y="2990"/>
                  </a:cubicBezTo>
                  <a:cubicBezTo>
                    <a:pt x="2953" y="759"/>
                    <a:pt x="5483" y="260"/>
                    <a:pt x="7250" y="260"/>
                  </a:cubicBezTo>
                  <a:close/>
                  <a:moveTo>
                    <a:pt x="7278" y="0"/>
                  </a:moveTo>
                  <a:cubicBezTo>
                    <a:pt x="5177" y="0"/>
                    <a:pt x="2512" y="690"/>
                    <a:pt x="53" y="3021"/>
                  </a:cubicBezTo>
                  <a:cubicBezTo>
                    <a:pt x="13" y="3056"/>
                    <a:pt x="0" y="3113"/>
                    <a:pt x="22" y="3161"/>
                  </a:cubicBezTo>
                  <a:cubicBezTo>
                    <a:pt x="40" y="3214"/>
                    <a:pt x="88" y="3244"/>
                    <a:pt x="140" y="3249"/>
                  </a:cubicBezTo>
                  <a:cubicBezTo>
                    <a:pt x="223" y="3249"/>
                    <a:pt x="936" y="3266"/>
                    <a:pt x="1912" y="3266"/>
                  </a:cubicBezTo>
                  <a:cubicBezTo>
                    <a:pt x="3964" y="3266"/>
                    <a:pt x="7166" y="3187"/>
                    <a:pt x="8145" y="2697"/>
                  </a:cubicBezTo>
                  <a:cubicBezTo>
                    <a:pt x="8644" y="2448"/>
                    <a:pt x="9130" y="2251"/>
                    <a:pt x="9558" y="2081"/>
                  </a:cubicBezTo>
                  <a:cubicBezTo>
                    <a:pt x="10420" y="1735"/>
                    <a:pt x="10993" y="1508"/>
                    <a:pt x="10993" y="1101"/>
                  </a:cubicBezTo>
                  <a:cubicBezTo>
                    <a:pt x="10993" y="935"/>
                    <a:pt x="10761" y="746"/>
                    <a:pt x="10306" y="550"/>
                  </a:cubicBezTo>
                  <a:cubicBezTo>
                    <a:pt x="9619" y="254"/>
                    <a:pt x="8553" y="0"/>
                    <a:pt x="72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6" name="Google Shape;2076;p18"/>
            <p:cNvSpPr/>
            <p:nvPr/>
          </p:nvSpPr>
          <p:spPr>
            <a:xfrm>
              <a:off x="-245466" y="4875995"/>
              <a:ext cx="711211" cy="242673"/>
            </a:xfrm>
            <a:custGeom>
              <a:avLst/>
              <a:gdLst/>
              <a:ahLst/>
              <a:cxnLst/>
              <a:rect l="l" t="t" r="r" b="b"/>
              <a:pathLst>
                <a:path w="13159" h="4490" extrusionOk="0">
                  <a:moveTo>
                    <a:pt x="10785" y="267"/>
                  </a:moveTo>
                  <a:cubicBezTo>
                    <a:pt x="11723" y="267"/>
                    <a:pt x="12431" y="322"/>
                    <a:pt x="12769" y="355"/>
                  </a:cubicBezTo>
                  <a:cubicBezTo>
                    <a:pt x="12459" y="727"/>
                    <a:pt x="11422" y="1729"/>
                    <a:pt x="8312" y="3321"/>
                  </a:cubicBezTo>
                  <a:cubicBezTo>
                    <a:pt x="6991" y="3998"/>
                    <a:pt x="5664" y="4226"/>
                    <a:pt x="4478" y="4226"/>
                  </a:cubicBezTo>
                  <a:cubicBezTo>
                    <a:pt x="2492" y="4226"/>
                    <a:pt x="899" y="3587"/>
                    <a:pt x="381" y="3352"/>
                  </a:cubicBezTo>
                  <a:lnTo>
                    <a:pt x="377" y="3352"/>
                  </a:lnTo>
                  <a:cubicBezTo>
                    <a:pt x="3611" y="710"/>
                    <a:pt x="8125" y="267"/>
                    <a:pt x="10785" y="267"/>
                  </a:cubicBezTo>
                  <a:close/>
                  <a:moveTo>
                    <a:pt x="10740" y="0"/>
                  </a:moveTo>
                  <a:cubicBezTo>
                    <a:pt x="10059" y="0"/>
                    <a:pt x="9263" y="29"/>
                    <a:pt x="8404" y="115"/>
                  </a:cubicBezTo>
                  <a:cubicBezTo>
                    <a:pt x="6011" y="355"/>
                    <a:pt x="2621" y="1099"/>
                    <a:pt x="53" y="3282"/>
                  </a:cubicBezTo>
                  <a:cubicBezTo>
                    <a:pt x="18" y="3308"/>
                    <a:pt x="1" y="3352"/>
                    <a:pt x="5" y="3396"/>
                  </a:cubicBezTo>
                  <a:cubicBezTo>
                    <a:pt x="9" y="3439"/>
                    <a:pt x="36" y="3479"/>
                    <a:pt x="75" y="3496"/>
                  </a:cubicBezTo>
                  <a:cubicBezTo>
                    <a:pt x="106" y="3514"/>
                    <a:pt x="1991" y="4489"/>
                    <a:pt x="4480" y="4489"/>
                  </a:cubicBezTo>
                  <a:cubicBezTo>
                    <a:pt x="4498" y="4489"/>
                    <a:pt x="4516" y="4489"/>
                    <a:pt x="4534" y="4489"/>
                  </a:cubicBezTo>
                  <a:cubicBezTo>
                    <a:pt x="5889" y="4489"/>
                    <a:pt x="7226" y="4166"/>
                    <a:pt x="8430" y="3553"/>
                  </a:cubicBezTo>
                  <a:cubicBezTo>
                    <a:pt x="12555" y="1445"/>
                    <a:pt x="13102" y="351"/>
                    <a:pt x="13124" y="303"/>
                  </a:cubicBezTo>
                  <a:cubicBezTo>
                    <a:pt x="13159" y="224"/>
                    <a:pt x="13111" y="128"/>
                    <a:pt x="13023" y="119"/>
                  </a:cubicBezTo>
                  <a:cubicBezTo>
                    <a:pt x="13009" y="116"/>
                    <a:pt x="12107" y="0"/>
                    <a:pt x="107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7" name="Google Shape;2077;p18"/>
            <p:cNvSpPr/>
            <p:nvPr/>
          </p:nvSpPr>
          <p:spPr>
            <a:xfrm>
              <a:off x="229824" y="4162681"/>
              <a:ext cx="291965" cy="133930"/>
            </a:xfrm>
            <a:custGeom>
              <a:avLst/>
              <a:gdLst/>
              <a:ahLst/>
              <a:cxnLst/>
              <a:rect l="l" t="t" r="r" b="b"/>
              <a:pathLst>
                <a:path w="5402" h="2478" extrusionOk="0">
                  <a:moveTo>
                    <a:pt x="5212" y="1"/>
                  </a:moveTo>
                  <a:cubicBezTo>
                    <a:pt x="5193" y="1"/>
                    <a:pt x="5173" y="5"/>
                    <a:pt x="5152" y="15"/>
                  </a:cubicBezTo>
                  <a:lnTo>
                    <a:pt x="130" y="2228"/>
                  </a:lnTo>
                  <a:cubicBezTo>
                    <a:pt x="1" y="2284"/>
                    <a:pt x="42" y="2478"/>
                    <a:pt x="178" y="2478"/>
                  </a:cubicBezTo>
                  <a:cubicBezTo>
                    <a:pt x="180" y="2478"/>
                    <a:pt x="181" y="2478"/>
                    <a:pt x="183" y="2478"/>
                  </a:cubicBezTo>
                  <a:cubicBezTo>
                    <a:pt x="200" y="2478"/>
                    <a:pt x="218" y="2473"/>
                    <a:pt x="235" y="2464"/>
                  </a:cubicBezTo>
                  <a:lnTo>
                    <a:pt x="5257" y="255"/>
                  </a:lnTo>
                  <a:cubicBezTo>
                    <a:pt x="5402" y="194"/>
                    <a:pt x="5338" y="1"/>
                    <a:pt x="5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8" name="Google Shape;2078;p18"/>
            <p:cNvSpPr/>
            <p:nvPr/>
          </p:nvSpPr>
          <p:spPr>
            <a:xfrm>
              <a:off x="122811" y="4014105"/>
              <a:ext cx="98258" cy="310881"/>
            </a:xfrm>
            <a:custGeom>
              <a:avLst/>
              <a:gdLst/>
              <a:ahLst/>
              <a:cxnLst/>
              <a:rect l="l" t="t" r="r" b="b"/>
              <a:pathLst>
                <a:path w="1818" h="5752" extrusionOk="0">
                  <a:moveTo>
                    <a:pt x="166" y="1"/>
                  </a:moveTo>
                  <a:cubicBezTo>
                    <a:pt x="84" y="1"/>
                    <a:pt x="0" y="70"/>
                    <a:pt x="37" y="174"/>
                  </a:cubicBezTo>
                  <a:lnTo>
                    <a:pt x="1546" y="5655"/>
                  </a:lnTo>
                  <a:cubicBezTo>
                    <a:pt x="1564" y="5712"/>
                    <a:pt x="1612" y="5751"/>
                    <a:pt x="1673" y="5751"/>
                  </a:cubicBezTo>
                  <a:cubicBezTo>
                    <a:pt x="1686" y="5751"/>
                    <a:pt x="1695" y="5747"/>
                    <a:pt x="1708" y="5747"/>
                  </a:cubicBezTo>
                  <a:cubicBezTo>
                    <a:pt x="1778" y="5725"/>
                    <a:pt x="1817" y="5655"/>
                    <a:pt x="1800" y="5585"/>
                  </a:cubicBezTo>
                  <a:lnTo>
                    <a:pt x="291" y="104"/>
                  </a:lnTo>
                  <a:cubicBezTo>
                    <a:pt x="275" y="32"/>
                    <a:pt x="221" y="1"/>
                    <a:pt x="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9" name="Google Shape;2079;p18"/>
            <p:cNvSpPr/>
            <p:nvPr/>
          </p:nvSpPr>
          <p:spPr>
            <a:xfrm>
              <a:off x="76763" y="4475938"/>
              <a:ext cx="325312" cy="103447"/>
            </a:xfrm>
            <a:custGeom>
              <a:avLst/>
              <a:gdLst/>
              <a:ahLst/>
              <a:cxnLst/>
              <a:rect l="l" t="t" r="r" b="b"/>
              <a:pathLst>
                <a:path w="6019" h="1914" extrusionOk="0">
                  <a:moveTo>
                    <a:pt x="5833" y="0"/>
                  </a:moveTo>
                  <a:cubicBezTo>
                    <a:pt x="5821" y="0"/>
                    <a:pt x="5807" y="2"/>
                    <a:pt x="5793" y="6"/>
                  </a:cubicBezTo>
                  <a:lnTo>
                    <a:pt x="137" y="1660"/>
                  </a:lnTo>
                  <a:cubicBezTo>
                    <a:pt x="1" y="1703"/>
                    <a:pt x="27" y="1905"/>
                    <a:pt x="172" y="1913"/>
                  </a:cubicBezTo>
                  <a:cubicBezTo>
                    <a:pt x="185" y="1913"/>
                    <a:pt x="198" y="1909"/>
                    <a:pt x="207" y="1909"/>
                  </a:cubicBezTo>
                  <a:lnTo>
                    <a:pt x="5867" y="260"/>
                  </a:lnTo>
                  <a:cubicBezTo>
                    <a:pt x="6019" y="216"/>
                    <a:pt x="5970" y="0"/>
                    <a:pt x="58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0" name="Google Shape;2080;p18"/>
            <p:cNvSpPr/>
            <p:nvPr/>
          </p:nvSpPr>
          <p:spPr>
            <a:xfrm>
              <a:off x="-53707" y="4728176"/>
              <a:ext cx="310611" cy="80044"/>
            </a:xfrm>
            <a:custGeom>
              <a:avLst/>
              <a:gdLst/>
              <a:ahLst/>
              <a:cxnLst/>
              <a:rect l="l" t="t" r="r" b="b"/>
              <a:pathLst>
                <a:path w="5747" h="1481" extrusionOk="0">
                  <a:moveTo>
                    <a:pt x="5565" y="1"/>
                  </a:moveTo>
                  <a:cubicBezTo>
                    <a:pt x="5553" y="1"/>
                    <a:pt x="5539" y="3"/>
                    <a:pt x="5525" y="7"/>
                  </a:cubicBezTo>
                  <a:lnTo>
                    <a:pt x="149" y="1218"/>
                  </a:lnTo>
                  <a:cubicBezTo>
                    <a:pt x="0" y="1258"/>
                    <a:pt x="27" y="1476"/>
                    <a:pt x="180" y="1481"/>
                  </a:cubicBezTo>
                  <a:cubicBezTo>
                    <a:pt x="188" y="1476"/>
                    <a:pt x="197" y="1476"/>
                    <a:pt x="210" y="1476"/>
                  </a:cubicBezTo>
                  <a:lnTo>
                    <a:pt x="5582" y="265"/>
                  </a:lnTo>
                  <a:cubicBezTo>
                    <a:pt x="5747" y="232"/>
                    <a:pt x="5708" y="1"/>
                    <a:pt x="55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1" name="Google Shape;2081;p18"/>
            <p:cNvSpPr/>
            <p:nvPr/>
          </p:nvSpPr>
          <p:spPr>
            <a:xfrm>
              <a:off x="293113" y="3885256"/>
              <a:ext cx="145280" cy="269967"/>
            </a:xfrm>
            <a:custGeom>
              <a:avLst/>
              <a:gdLst/>
              <a:ahLst/>
              <a:cxnLst/>
              <a:rect l="l" t="t" r="r" b="b"/>
              <a:pathLst>
                <a:path w="2688" h="4995" extrusionOk="0">
                  <a:moveTo>
                    <a:pt x="2505" y="1"/>
                  </a:moveTo>
                  <a:cubicBezTo>
                    <a:pt x="2467" y="1"/>
                    <a:pt x="2427" y="18"/>
                    <a:pt x="2398" y="60"/>
                  </a:cubicBezTo>
                  <a:cubicBezTo>
                    <a:pt x="2385" y="82"/>
                    <a:pt x="985" y="2182"/>
                    <a:pt x="31" y="4815"/>
                  </a:cubicBezTo>
                  <a:cubicBezTo>
                    <a:pt x="1" y="4903"/>
                    <a:pt x="62" y="4990"/>
                    <a:pt x="154" y="4995"/>
                  </a:cubicBezTo>
                  <a:cubicBezTo>
                    <a:pt x="206" y="4995"/>
                    <a:pt x="259" y="4955"/>
                    <a:pt x="276" y="4903"/>
                  </a:cubicBezTo>
                  <a:cubicBezTo>
                    <a:pt x="1221" y="2300"/>
                    <a:pt x="2603" y="227"/>
                    <a:pt x="2616" y="205"/>
                  </a:cubicBezTo>
                  <a:cubicBezTo>
                    <a:pt x="2688" y="103"/>
                    <a:pt x="2599" y="1"/>
                    <a:pt x="25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2" name="Google Shape;2082;p18"/>
            <p:cNvSpPr/>
            <p:nvPr/>
          </p:nvSpPr>
          <p:spPr>
            <a:xfrm>
              <a:off x="271818" y="5114559"/>
              <a:ext cx="193706" cy="198895"/>
            </a:xfrm>
            <a:custGeom>
              <a:avLst/>
              <a:gdLst/>
              <a:ahLst/>
              <a:cxnLst/>
              <a:rect l="l" t="t" r="r" b="b"/>
              <a:pathLst>
                <a:path w="3584" h="3680" extrusionOk="0">
                  <a:moveTo>
                    <a:pt x="1899" y="1"/>
                  </a:moveTo>
                  <a:cubicBezTo>
                    <a:pt x="1" y="3024"/>
                    <a:pt x="2604" y="3680"/>
                    <a:pt x="2604" y="3680"/>
                  </a:cubicBezTo>
                  <a:cubicBezTo>
                    <a:pt x="3583" y="1296"/>
                    <a:pt x="1899" y="1"/>
                    <a:pt x="1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3" name="Google Shape;2083;p18"/>
            <p:cNvSpPr/>
            <p:nvPr/>
          </p:nvSpPr>
          <p:spPr>
            <a:xfrm>
              <a:off x="612260" y="5210817"/>
              <a:ext cx="192517" cy="125552"/>
            </a:xfrm>
            <a:custGeom>
              <a:avLst/>
              <a:gdLst/>
              <a:ahLst/>
              <a:cxnLst/>
              <a:rect l="l" t="t" r="r" b="b"/>
              <a:pathLst>
                <a:path w="3562" h="2323" extrusionOk="0">
                  <a:moveTo>
                    <a:pt x="2269" y="1"/>
                  </a:moveTo>
                  <a:cubicBezTo>
                    <a:pt x="1399" y="1"/>
                    <a:pt x="349" y="300"/>
                    <a:pt x="1" y="1636"/>
                  </a:cubicBezTo>
                  <a:cubicBezTo>
                    <a:pt x="1" y="1636"/>
                    <a:pt x="533" y="2322"/>
                    <a:pt x="1312" y="2322"/>
                  </a:cubicBezTo>
                  <a:cubicBezTo>
                    <a:pt x="1949" y="2322"/>
                    <a:pt x="2751" y="1864"/>
                    <a:pt x="3562" y="197"/>
                  </a:cubicBezTo>
                  <a:cubicBezTo>
                    <a:pt x="3562" y="197"/>
                    <a:pt x="2975" y="1"/>
                    <a:pt x="2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4" name="Google Shape;2084;p18"/>
            <p:cNvSpPr/>
            <p:nvPr/>
          </p:nvSpPr>
          <p:spPr>
            <a:xfrm>
              <a:off x="464766" y="4830379"/>
              <a:ext cx="239917" cy="231323"/>
            </a:xfrm>
            <a:custGeom>
              <a:avLst/>
              <a:gdLst/>
              <a:ahLst/>
              <a:cxnLst/>
              <a:rect l="l" t="t" r="r" b="b"/>
              <a:pathLst>
                <a:path w="4439" h="4280" extrusionOk="0">
                  <a:moveTo>
                    <a:pt x="1999" y="1"/>
                  </a:moveTo>
                  <a:lnTo>
                    <a:pt x="1999" y="1"/>
                  </a:lnTo>
                  <a:cubicBezTo>
                    <a:pt x="1999" y="1"/>
                    <a:pt x="1999" y="1"/>
                    <a:pt x="1999" y="1"/>
                  </a:cubicBezTo>
                  <a:lnTo>
                    <a:pt x="1999" y="1"/>
                  </a:lnTo>
                  <a:cubicBezTo>
                    <a:pt x="1999" y="1"/>
                    <a:pt x="1999" y="1"/>
                    <a:pt x="1999" y="1"/>
                  </a:cubicBezTo>
                  <a:close/>
                  <a:moveTo>
                    <a:pt x="1999" y="1"/>
                  </a:moveTo>
                  <a:cubicBezTo>
                    <a:pt x="0" y="3072"/>
                    <a:pt x="2800" y="4279"/>
                    <a:pt x="2800" y="4279"/>
                  </a:cubicBezTo>
                  <a:cubicBezTo>
                    <a:pt x="4438" y="1474"/>
                    <a:pt x="2001" y="5"/>
                    <a:pt x="19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5" name="Google Shape;2085;p18"/>
            <p:cNvSpPr/>
            <p:nvPr/>
          </p:nvSpPr>
          <p:spPr>
            <a:xfrm>
              <a:off x="816288" y="4796978"/>
              <a:ext cx="178087" cy="110527"/>
            </a:xfrm>
            <a:custGeom>
              <a:avLst/>
              <a:gdLst/>
              <a:ahLst/>
              <a:cxnLst/>
              <a:rect l="l" t="t" r="r" b="b"/>
              <a:pathLst>
                <a:path w="3295" h="2045" extrusionOk="0">
                  <a:moveTo>
                    <a:pt x="2304" y="1"/>
                  </a:moveTo>
                  <a:cubicBezTo>
                    <a:pt x="1609" y="1"/>
                    <a:pt x="686" y="324"/>
                    <a:pt x="1" y="1752"/>
                  </a:cubicBezTo>
                  <a:cubicBezTo>
                    <a:pt x="1" y="1752"/>
                    <a:pt x="490" y="2045"/>
                    <a:pt x="1126" y="2045"/>
                  </a:cubicBezTo>
                  <a:cubicBezTo>
                    <a:pt x="1823" y="2045"/>
                    <a:pt x="2696" y="1693"/>
                    <a:pt x="3295" y="221"/>
                  </a:cubicBezTo>
                  <a:cubicBezTo>
                    <a:pt x="3295" y="221"/>
                    <a:pt x="2877" y="1"/>
                    <a:pt x="2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6" name="Google Shape;2086;p18"/>
            <p:cNvSpPr/>
            <p:nvPr/>
          </p:nvSpPr>
          <p:spPr>
            <a:xfrm>
              <a:off x="673982" y="4509555"/>
              <a:ext cx="214244" cy="181870"/>
            </a:xfrm>
            <a:custGeom>
              <a:avLst/>
              <a:gdLst/>
              <a:ahLst/>
              <a:cxnLst/>
              <a:rect l="l" t="t" r="r" b="b"/>
              <a:pathLst>
                <a:path w="3964" h="3365" extrusionOk="0">
                  <a:moveTo>
                    <a:pt x="1943" y="1"/>
                  </a:moveTo>
                  <a:cubicBezTo>
                    <a:pt x="1943" y="1"/>
                    <a:pt x="1" y="2048"/>
                    <a:pt x="2713" y="3365"/>
                  </a:cubicBezTo>
                  <a:cubicBezTo>
                    <a:pt x="2713" y="3365"/>
                    <a:pt x="3964" y="1637"/>
                    <a:pt x="19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7" name="Google Shape;2087;p18"/>
            <p:cNvSpPr/>
            <p:nvPr/>
          </p:nvSpPr>
          <p:spPr>
            <a:xfrm>
              <a:off x="969997" y="4528526"/>
              <a:ext cx="153981" cy="109554"/>
            </a:xfrm>
            <a:custGeom>
              <a:avLst/>
              <a:gdLst/>
              <a:ahLst/>
              <a:cxnLst/>
              <a:rect l="l" t="t" r="r" b="b"/>
              <a:pathLst>
                <a:path w="2849" h="2027" extrusionOk="0">
                  <a:moveTo>
                    <a:pt x="1883" y="1"/>
                  </a:moveTo>
                  <a:cubicBezTo>
                    <a:pt x="178" y="1"/>
                    <a:pt x="0" y="1610"/>
                    <a:pt x="0" y="1610"/>
                  </a:cubicBezTo>
                  <a:cubicBezTo>
                    <a:pt x="423" y="1908"/>
                    <a:pt x="791" y="2027"/>
                    <a:pt x="1109" y="2027"/>
                  </a:cubicBezTo>
                  <a:cubicBezTo>
                    <a:pt x="2373" y="2027"/>
                    <a:pt x="2848" y="144"/>
                    <a:pt x="2848" y="144"/>
                  </a:cubicBezTo>
                  <a:cubicBezTo>
                    <a:pt x="2481" y="44"/>
                    <a:pt x="2162" y="1"/>
                    <a:pt x="1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8" name="Google Shape;2088;p18"/>
            <p:cNvSpPr/>
            <p:nvPr/>
          </p:nvSpPr>
          <p:spPr>
            <a:xfrm>
              <a:off x="85302" y="4529661"/>
              <a:ext cx="848924" cy="1338919"/>
            </a:xfrm>
            <a:custGeom>
              <a:avLst/>
              <a:gdLst/>
              <a:ahLst/>
              <a:cxnLst/>
              <a:rect l="l" t="t" r="r" b="b"/>
              <a:pathLst>
                <a:path w="15707" h="24773" extrusionOk="0">
                  <a:moveTo>
                    <a:pt x="15542" y="1"/>
                  </a:moveTo>
                  <a:cubicBezTo>
                    <a:pt x="15487" y="1"/>
                    <a:pt x="15433" y="32"/>
                    <a:pt x="15416" y="106"/>
                  </a:cubicBezTo>
                  <a:cubicBezTo>
                    <a:pt x="15411" y="128"/>
                    <a:pt x="14698" y="2533"/>
                    <a:pt x="12459" y="6728"/>
                  </a:cubicBezTo>
                  <a:cubicBezTo>
                    <a:pt x="10390" y="10604"/>
                    <a:pt x="6566" y="16842"/>
                    <a:pt x="75" y="24554"/>
                  </a:cubicBezTo>
                  <a:cubicBezTo>
                    <a:pt x="0" y="24642"/>
                    <a:pt x="62" y="24773"/>
                    <a:pt x="175" y="24773"/>
                  </a:cubicBezTo>
                  <a:cubicBezTo>
                    <a:pt x="215" y="24773"/>
                    <a:pt x="250" y="24755"/>
                    <a:pt x="276" y="24725"/>
                  </a:cubicBezTo>
                  <a:cubicBezTo>
                    <a:pt x="6785" y="16991"/>
                    <a:pt x="10621" y="10731"/>
                    <a:pt x="12695" y="6842"/>
                  </a:cubicBezTo>
                  <a:cubicBezTo>
                    <a:pt x="14943" y="2625"/>
                    <a:pt x="15661" y="202"/>
                    <a:pt x="15669" y="176"/>
                  </a:cubicBezTo>
                  <a:cubicBezTo>
                    <a:pt x="15706" y="71"/>
                    <a:pt x="15623" y="1"/>
                    <a:pt x="155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9" name="Google Shape;2089;p18"/>
            <p:cNvSpPr/>
            <p:nvPr/>
          </p:nvSpPr>
          <p:spPr>
            <a:xfrm>
              <a:off x="842338" y="4543875"/>
              <a:ext cx="231323" cy="185167"/>
            </a:xfrm>
            <a:custGeom>
              <a:avLst/>
              <a:gdLst/>
              <a:ahLst/>
              <a:cxnLst/>
              <a:rect l="l" t="t" r="r" b="b"/>
              <a:pathLst>
                <a:path w="4280" h="3426" extrusionOk="0">
                  <a:moveTo>
                    <a:pt x="4091" y="1"/>
                  </a:moveTo>
                  <a:cubicBezTo>
                    <a:pt x="4068" y="1"/>
                    <a:pt x="4044" y="7"/>
                    <a:pt x="4020" y="22"/>
                  </a:cubicBezTo>
                  <a:cubicBezTo>
                    <a:pt x="3998" y="35"/>
                    <a:pt x="2091" y="1177"/>
                    <a:pt x="83" y="3202"/>
                  </a:cubicBezTo>
                  <a:cubicBezTo>
                    <a:pt x="0" y="3285"/>
                    <a:pt x="57" y="3425"/>
                    <a:pt x="175" y="3425"/>
                  </a:cubicBezTo>
                  <a:cubicBezTo>
                    <a:pt x="210" y="3425"/>
                    <a:pt x="245" y="3412"/>
                    <a:pt x="271" y="3386"/>
                  </a:cubicBezTo>
                  <a:cubicBezTo>
                    <a:pt x="2257" y="1387"/>
                    <a:pt x="4134" y="258"/>
                    <a:pt x="4151" y="249"/>
                  </a:cubicBezTo>
                  <a:cubicBezTo>
                    <a:pt x="4280" y="173"/>
                    <a:pt x="4205" y="1"/>
                    <a:pt x="40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0" name="Google Shape;2090;p18"/>
            <p:cNvSpPr/>
            <p:nvPr/>
          </p:nvSpPr>
          <p:spPr>
            <a:xfrm>
              <a:off x="793750" y="4562305"/>
              <a:ext cx="46751" cy="211164"/>
            </a:xfrm>
            <a:custGeom>
              <a:avLst/>
              <a:gdLst/>
              <a:ahLst/>
              <a:cxnLst/>
              <a:rect l="l" t="t" r="r" b="b"/>
              <a:pathLst>
                <a:path w="865" h="3907" extrusionOk="0">
                  <a:moveTo>
                    <a:pt x="165" y="0"/>
                  </a:moveTo>
                  <a:cubicBezTo>
                    <a:pt x="84" y="0"/>
                    <a:pt x="1" y="71"/>
                    <a:pt x="33" y="175"/>
                  </a:cubicBezTo>
                  <a:cubicBezTo>
                    <a:pt x="42" y="193"/>
                    <a:pt x="597" y="1960"/>
                    <a:pt x="444" y="3767"/>
                  </a:cubicBezTo>
                  <a:cubicBezTo>
                    <a:pt x="440" y="3837"/>
                    <a:pt x="492" y="3902"/>
                    <a:pt x="567" y="3907"/>
                  </a:cubicBezTo>
                  <a:lnTo>
                    <a:pt x="575" y="3907"/>
                  </a:lnTo>
                  <a:cubicBezTo>
                    <a:pt x="645" y="3907"/>
                    <a:pt x="702" y="3854"/>
                    <a:pt x="707" y="3789"/>
                  </a:cubicBezTo>
                  <a:cubicBezTo>
                    <a:pt x="864" y="1929"/>
                    <a:pt x="309" y="167"/>
                    <a:pt x="287" y="92"/>
                  </a:cubicBezTo>
                  <a:cubicBezTo>
                    <a:pt x="266" y="28"/>
                    <a:pt x="216" y="0"/>
                    <a:pt x="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1" name="Google Shape;2091;p18"/>
            <p:cNvSpPr/>
            <p:nvPr/>
          </p:nvSpPr>
          <p:spPr>
            <a:xfrm>
              <a:off x="720084" y="4811733"/>
              <a:ext cx="210785" cy="163872"/>
            </a:xfrm>
            <a:custGeom>
              <a:avLst/>
              <a:gdLst/>
              <a:ahLst/>
              <a:cxnLst/>
              <a:rect l="l" t="t" r="r" b="b"/>
              <a:pathLst>
                <a:path w="3900" h="3032" extrusionOk="0">
                  <a:moveTo>
                    <a:pt x="3711" y="0"/>
                  </a:moveTo>
                  <a:cubicBezTo>
                    <a:pt x="3689" y="0"/>
                    <a:pt x="3665" y="7"/>
                    <a:pt x="3640" y="22"/>
                  </a:cubicBezTo>
                  <a:cubicBezTo>
                    <a:pt x="3623" y="35"/>
                    <a:pt x="1672" y="1216"/>
                    <a:pt x="84" y="2804"/>
                  </a:cubicBezTo>
                  <a:cubicBezTo>
                    <a:pt x="1" y="2887"/>
                    <a:pt x="62" y="3032"/>
                    <a:pt x="180" y="3032"/>
                  </a:cubicBezTo>
                  <a:cubicBezTo>
                    <a:pt x="211" y="3032"/>
                    <a:pt x="246" y="3014"/>
                    <a:pt x="272" y="2992"/>
                  </a:cubicBezTo>
                  <a:cubicBezTo>
                    <a:pt x="1833" y="1426"/>
                    <a:pt x="3758" y="258"/>
                    <a:pt x="3776" y="245"/>
                  </a:cubicBezTo>
                  <a:cubicBezTo>
                    <a:pt x="3900" y="169"/>
                    <a:pt x="3826" y="0"/>
                    <a:pt x="37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2" name="Google Shape;2092;p18"/>
            <p:cNvSpPr/>
            <p:nvPr/>
          </p:nvSpPr>
          <p:spPr>
            <a:xfrm>
              <a:off x="594317" y="4868104"/>
              <a:ext cx="49237" cy="301639"/>
            </a:xfrm>
            <a:custGeom>
              <a:avLst/>
              <a:gdLst/>
              <a:ahLst/>
              <a:cxnLst/>
              <a:rect l="l" t="t" r="r" b="b"/>
              <a:pathLst>
                <a:path w="911" h="5581" extrusionOk="0">
                  <a:moveTo>
                    <a:pt x="143" y="0"/>
                  </a:moveTo>
                  <a:cubicBezTo>
                    <a:pt x="135" y="0"/>
                    <a:pt x="127" y="1"/>
                    <a:pt x="119" y="3"/>
                  </a:cubicBezTo>
                  <a:cubicBezTo>
                    <a:pt x="49" y="16"/>
                    <a:pt x="0" y="82"/>
                    <a:pt x="14" y="156"/>
                  </a:cubicBezTo>
                  <a:cubicBezTo>
                    <a:pt x="18" y="187"/>
                    <a:pt x="643" y="3629"/>
                    <a:pt x="119" y="5414"/>
                  </a:cubicBezTo>
                  <a:cubicBezTo>
                    <a:pt x="97" y="5484"/>
                    <a:pt x="136" y="5554"/>
                    <a:pt x="206" y="5576"/>
                  </a:cubicBezTo>
                  <a:cubicBezTo>
                    <a:pt x="219" y="5580"/>
                    <a:pt x="228" y="5580"/>
                    <a:pt x="241" y="5580"/>
                  </a:cubicBezTo>
                  <a:cubicBezTo>
                    <a:pt x="302" y="5580"/>
                    <a:pt x="350" y="5545"/>
                    <a:pt x="368" y="5488"/>
                  </a:cubicBezTo>
                  <a:cubicBezTo>
                    <a:pt x="910" y="3642"/>
                    <a:pt x="298" y="252"/>
                    <a:pt x="272" y="108"/>
                  </a:cubicBezTo>
                  <a:cubicBezTo>
                    <a:pt x="260" y="42"/>
                    <a:pt x="204" y="0"/>
                    <a:pt x="1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3" name="Google Shape;2093;p18"/>
            <p:cNvSpPr/>
            <p:nvPr/>
          </p:nvSpPr>
          <p:spPr>
            <a:xfrm>
              <a:off x="387100" y="5164337"/>
              <a:ext cx="59993" cy="294289"/>
            </a:xfrm>
            <a:custGeom>
              <a:avLst/>
              <a:gdLst/>
              <a:ahLst/>
              <a:cxnLst/>
              <a:rect l="l" t="t" r="r" b="b"/>
              <a:pathLst>
                <a:path w="1110" h="5445" extrusionOk="0">
                  <a:moveTo>
                    <a:pt x="157" y="1"/>
                  </a:moveTo>
                  <a:cubicBezTo>
                    <a:pt x="79" y="1"/>
                    <a:pt x="0" y="66"/>
                    <a:pt x="29" y="165"/>
                  </a:cubicBezTo>
                  <a:cubicBezTo>
                    <a:pt x="37" y="195"/>
                    <a:pt x="838" y="3166"/>
                    <a:pt x="296" y="5283"/>
                  </a:cubicBezTo>
                  <a:cubicBezTo>
                    <a:pt x="274" y="5366"/>
                    <a:pt x="335" y="5445"/>
                    <a:pt x="422" y="5445"/>
                  </a:cubicBezTo>
                  <a:cubicBezTo>
                    <a:pt x="484" y="5445"/>
                    <a:pt x="536" y="5405"/>
                    <a:pt x="549" y="5348"/>
                  </a:cubicBezTo>
                  <a:cubicBezTo>
                    <a:pt x="1109" y="3166"/>
                    <a:pt x="317" y="222"/>
                    <a:pt x="282" y="99"/>
                  </a:cubicBezTo>
                  <a:cubicBezTo>
                    <a:pt x="263" y="30"/>
                    <a:pt x="210" y="1"/>
                    <a:pt x="1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4" name="Google Shape;2094;p18"/>
            <p:cNvSpPr/>
            <p:nvPr/>
          </p:nvSpPr>
          <p:spPr>
            <a:xfrm>
              <a:off x="332135" y="5085212"/>
              <a:ext cx="154684" cy="215974"/>
            </a:xfrm>
            <a:custGeom>
              <a:avLst/>
              <a:gdLst/>
              <a:ahLst/>
              <a:cxnLst/>
              <a:rect l="l" t="t" r="r" b="b"/>
              <a:pathLst>
                <a:path w="2862" h="3996" extrusionOk="0">
                  <a:moveTo>
                    <a:pt x="1194" y="338"/>
                  </a:moveTo>
                  <a:cubicBezTo>
                    <a:pt x="1496" y="701"/>
                    <a:pt x="2323" y="1944"/>
                    <a:pt x="1431" y="3698"/>
                  </a:cubicBezTo>
                  <a:cubicBezTo>
                    <a:pt x="1194" y="3580"/>
                    <a:pt x="639" y="3252"/>
                    <a:pt x="464" y="2617"/>
                  </a:cubicBezTo>
                  <a:cubicBezTo>
                    <a:pt x="285" y="1983"/>
                    <a:pt x="530" y="1213"/>
                    <a:pt x="1194" y="338"/>
                  </a:cubicBezTo>
                  <a:close/>
                  <a:moveTo>
                    <a:pt x="1186" y="0"/>
                  </a:moveTo>
                  <a:cubicBezTo>
                    <a:pt x="1148" y="0"/>
                    <a:pt x="1111" y="17"/>
                    <a:pt x="1085" y="50"/>
                  </a:cubicBezTo>
                  <a:cubicBezTo>
                    <a:pt x="293" y="1047"/>
                    <a:pt x="0" y="1935"/>
                    <a:pt x="210" y="2687"/>
                  </a:cubicBezTo>
                  <a:cubicBezTo>
                    <a:pt x="468" y="3619"/>
                    <a:pt x="1404" y="3973"/>
                    <a:pt x="1444" y="3987"/>
                  </a:cubicBezTo>
                  <a:cubicBezTo>
                    <a:pt x="1457" y="3995"/>
                    <a:pt x="1474" y="3995"/>
                    <a:pt x="1488" y="3995"/>
                  </a:cubicBezTo>
                  <a:cubicBezTo>
                    <a:pt x="1536" y="3995"/>
                    <a:pt x="1579" y="3969"/>
                    <a:pt x="1601" y="3930"/>
                  </a:cubicBezTo>
                  <a:cubicBezTo>
                    <a:pt x="2861" y="1602"/>
                    <a:pt x="1295" y="54"/>
                    <a:pt x="1278" y="36"/>
                  </a:cubicBezTo>
                  <a:cubicBezTo>
                    <a:pt x="1251" y="12"/>
                    <a:pt x="1219" y="0"/>
                    <a:pt x="1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5" name="Google Shape;2095;p18"/>
            <p:cNvSpPr/>
            <p:nvPr/>
          </p:nvSpPr>
          <p:spPr>
            <a:xfrm>
              <a:off x="530703" y="4804328"/>
              <a:ext cx="196301" cy="248348"/>
            </a:xfrm>
            <a:custGeom>
              <a:avLst/>
              <a:gdLst/>
              <a:ahLst/>
              <a:cxnLst/>
              <a:rect l="l" t="t" r="r" b="b"/>
              <a:pathLst>
                <a:path w="3632" h="4595" extrusionOk="0">
                  <a:moveTo>
                    <a:pt x="1199" y="317"/>
                  </a:moveTo>
                  <a:cubicBezTo>
                    <a:pt x="1606" y="667"/>
                    <a:pt x="3015" y="2128"/>
                    <a:pt x="1527" y="4284"/>
                  </a:cubicBezTo>
                  <a:cubicBezTo>
                    <a:pt x="1274" y="4114"/>
                    <a:pt x="596" y="3584"/>
                    <a:pt x="425" y="2731"/>
                  </a:cubicBezTo>
                  <a:cubicBezTo>
                    <a:pt x="281" y="1992"/>
                    <a:pt x="539" y="1178"/>
                    <a:pt x="1199" y="317"/>
                  </a:cubicBezTo>
                  <a:close/>
                  <a:moveTo>
                    <a:pt x="1176" y="0"/>
                  </a:moveTo>
                  <a:cubicBezTo>
                    <a:pt x="1139" y="0"/>
                    <a:pt x="1102" y="17"/>
                    <a:pt x="1077" y="50"/>
                  </a:cubicBezTo>
                  <a:cubicBezTo>
                    <a:pt x="303" y="1012"/>
                    <a:pt x="1" y="1935"/>
                    <a:pt x="167" y="2784"/>
                  </a:cubicBezTo>
                  <a:cubicBezTo>
                    <a:pt x="403" y="3961"/>
                    <a:pt x="1457" y="4555"/>
                    <a:pt x="1501" y="4577"/>
                  </a:cubicBezTo>
                  <a:cubicBezTo>
                    <a:pt x="1519" y="4590"/>
                    <a:pt x="1541" y="4595"/>
                    <a:pt x="1567" y="4595"/>
                  </a:cubicBezTo>
                  <a:cubicBezTo>
                    <a:pt x="1606" y="4595"/>
                    <a:pt x="1645" y="4577"/>
                    <a:pt x="1672" y="4542"/>
                  </a:cubicBezTo>
                  <a:cubicBezTo>
                    <a:pt x="3631" y="1830"/>
                    <a:pt x="1282" y="45"/>
                    <a:pt x="1256" y="28"/>
                  </a:cubicBezTo>
                  <a:cubicBezTo>
                    <a:pt x="1232" y="9"/>
                    <a:pt x="1204" y="0"/>
                    <a:pt x="11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6" name="Google Shape;2096;p18"/>
            <p:cNvSpPr/>
            <p:nvPr/>
          </p:nvSpPr>
          <p:spPr>
            <a:xfrm>
              <a:off x="812288" y="4768495"/>
              <a:ext cx="185653" cy="131011"/>
            </a:xfrm>
            <a:custGeom>
              <a:avLst/>
              <a:gdLst/>
              <a:ahLst/>
              <a:cxnLst/>
              <a:rect l="l" t="t" r="r" b="b"/>
              <a:pathLst>
                <a:path w="3435" h="2424" extrusionOk="0">
                  <a:moveTo>
                    <a:pt x="2491" y="263"/>
                  </a:moveTo>
                  <a:cubicBezTo>
                    <a:pt x="2769" y="263"/>
                    <a:pt x="2996" y="315"/>
                    <a:pt x="3124" y="354"/>
                  </a:cubicBezTo>
                  <a:cubicBezTo>
                    <a:pt x="2844" y="1203"/>
                    <a:pt x="2411" y="1758"/>
                    <a:pt x="1842" y="2008"/>
                  </a:cubicBezTo>
                  <a:cubicBezTo>
                    <a:pt x="1587" y="2121"/>
                    <a:pt x="1331" y="2160"/>
                    <a:pt x="1098" y="2160"/>
                  </a:cubicBezTo>
                  <a:cubicBezTo>
                    <a:pt x="756" y="2160"/>
                    <a:pt x="467" y="2075"/>
                    <a:pt x="316" y="2021"/>
                  </a:cubicBezTo>
                  <a:lnTo>
                    <a:pt x="316" y="2016"/>
                  </a:lnTo>
                  <a:cubicBezTo>
                    <a:pt x="635" y="1216"/>
                    <a:pt x="1094" y="682"/>
                    <a:pt x="1672" y="429"/>
                  </a:cubicBezTo>
                  <a:cubicBezTo>
                    <a:pt x="1961" y="303"/>
                    <a:pt x="2246" y="263"/>
                    <a:pt x="2491" y="263"/>
                  </a:cubicBezTo>
                  <a:close/>
                  <a:moveTo>
                    <a:pt x="2490" y="1"/>
                  </a:moveTo>
                  <a:cubicBezTo>
                    <a:pt x="2215" y="1"/>
                    <a:pt x="1897" y="46"/>
                    <a:pt x="1571" y="188"/>
                  </a:cubicBezTo>
                  <a:cubicBezTo>
                    <a:pt x="893" y="481"/>
                    <a:pt x="372" y="1111"/>
                    <a:pt x="22" y="2047"/>
                  </a:cubicBezTo>
                  <a:cubicBezTo>
                    <a:pt x="1" y="2113"/>
                    <a:pt x="27" y="2183"/>
                    <a:pt x="88" y="2213"/>
                  </a:cubicBezTo>
                  <a:cubicBezTo>
                    <a:pt x="407" y="2349"/>
                    <a:pt x="749" y="2423"/>
                    <a:pt x="1094" y="2423"/>
                  </a:cubicBezTo>
                  <a:cubicBezTo>
                    <a:pt x="1387" y="2423"/>
                    <a:pt x="1676" y="2366"/>
                    <a:pt x="1943" y="2253"/>
                  </a:cubicBezTo>
                  <a:cubicBezTo>
                    <a:pt x="2616" y="1955"/>
                    <a:pt x="3111" y="1303"/>
                    <a:pt x="3413" y="310"/>
                  </a:cubicBezTo>
                  <a:cubicBezTo>
                    <a:pt x="3434" y="245"/>
                    <a:pt x="3399" y="175"/>
                    <a:pt x="3338" y="149"/>
                  </a:cubicBezTo>
                  <a:cubicBezTo>
                    <a:pt x="3316" y="140"/>
                    <a:pt x="2970" y="1"/>
                    <a:pt x="24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7" name="Google Shape;2097;p18"/>
            <p:cNvSpPr/>
            <p:nvPr/>
          </p:nvSpPr>
          <p:spPr>
            <a:xfrm>
              <a:off x="739973" y="4485018"/>
              <a:ext cx="165547" cy="199111"/>
            </a:xfrm>
            <a:custGeom>
              <a:avLst/>
              <a:gdLst/>
              <a:ahLst/>
              <a:cxnLst/>
              <a:rect l="l" t="t" r="r" b="b"/>
              <a:pathLst>
                <a:path w="3063" h="3684" extrusionOk="0">
                  <a:moveTo>
                    <a:pt x="1032" y="319"/>
                  </a:moveTo>
                  <a:cubicBezTo>
                    <a:pt x="2445" y="1763"/>
                    <a:pt x="1719" y="3036"/>
                    <a:pt x="1479" y="3377"/>
                  </a:cubicBezTo>
                  <a:cubicBezTo>
                    <a:pt x="787" y="2940"/>
                    <a:pt x="411" y="2445"/>
                    <a:pt x="359" y="1898"/>
                  </a:cubicBezTo>
                  <a:cubicBezTo>
                    <a:pt x="289" y="1172"/>
                    <a:pt x="818" y="542"/>
                    <a:pt x="1032" y="319"/>
                  </a:cubicBezTo>
                  <a:close/>
                  <a:moveTo>
                    <a:pt x="1032" y="1"/>
                  </a:moveTo>
                  <a:cubicBezTo>
                    <a:pt x="1001" y="1"/>
                    <a:pt x="970" y="12"/>
                    <a:pt x="945" y="35"/>
                  </a:cubicBezTo>
                  <a:cubicBezTo>
                    <a:pt x="910" y="70"/>
                    <a:pt x="0" y="884"/>
                    <a:pt x="96" y="1920"/>
                  </a:cubicBezTo>
                  <a:cubicBezTo>
                    <a:pt x="158" y="2581"/>
                    <a:pt x="612" y="3167"/>
                    <a:pt x="1444" y="3666"/>
                  </a:cubicBezTo>
                  <a:cubicBezTo>
                    <a:pt x="1461" y="3679"/>
                    <a:pt x="1487" y="3683"/>
                    <a:pt x="1509" y="3683"/>
                  </a:cubicBezTo>
                  <a:cubicBezTo>
                    <a:pt x="1549" y="3683"/>
                    <a:pt x="1584" y="3666"/>
                    <a:pt x="1610" y="3639"/>
                  </a:cubicBezTo>
                  <a:cubicBezTo>
                    <a:pt x="1623" y="3622"/>
                    <a:pt x="3062" y="1907"/>
                    <a:pt x="1124" y="39"/>
                  </a:cubicBezTo>
                  <a:cubicBezTo>
                    <a:pt x="1099" y="14"/>
                    <a:pt x="1066" y="1"/>
                    <a:pt x="10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8" name="Google Shape;2098;p18"/>
            <p:cNvSpPr/>
            <p:nvPr/>
          </p:nvSpPr>
          <p:spPr>
            <a:xfrm>
              <a:off x="970916" y="4500097"/>
              <a:ext cx="158954" cy="128903"/>
            </a:xfrm>
            <a:custGeom>
              <a:avLst/>
              <a:gdLst/>
              <a:ahLst/>
              <a:cxnLst/>
              <a:rect l="l" t="t" r="r" b="b"/>
              <a:pathLst>
                <a:path w="2941" h="2385" extrusionOk="0">
                  <a:moveTo>
                    <a:pt x="2156" y="265"/>
                  </a:moveTo>
                  <a:cubicBezTo>
                    <a:pt x="2311" y="265"/>
                    <a:pt x="2475" y="276"/>
                    <a:pt x="2647" y="298"/>
                  </a:cubicBezTo>
                  <a:cubicBezTo>
                    <a:pt x="2573" y="657"/>
                    <a:pt x="2310" y="1668"/>
                    <a:pt x="1628" y="2009"/>
                  </a:cubicBezTo>
                  <a:cubicBezTo>
                    <a:pt x="1477" y="2084"/>
                    <a:pt x="1312" y="2122"/>
                    <a:pt x="1134" y="2122"/>
                  </a:cubicBezTo>
                  <a:cubicBezTo>
                    <a:pt x="871" y="2122"/>
                    <a:pt x="581" y="2040"/>
                    <a:pt x="268" y="1878"/>
                  </a:cubicBezTo>
                  <a:cubicBezTo>
                    <a:pt x="285" y="1668"/>
                    <a:pt x="381" y="1077"/>
                    <a:pt x="849" y="675"/>
                  </a:cubicBezTo>
                  <a:cubicBezTo>
                    <a:pt x="1173" y="402"/>
                    <a:pt x="1610" y="265"/>
                    <a:pt x="2156" y="265"/>
                  </a:cubicBezTo>
                  <a:close/>
                  <a:moveTo>
                    <a:pt x="2155" y="1"/>
                  </a:moveTo>
                  <a:cubicBezTo>
                    <a:pt x="1545" y="1"/>
                    <a:pt x="1050" y="162"/>
                    <a:pt x="679" y="478"/>
                  </a:cubicBezTo>
                  <a:cubicBezTo>
                    <a:pt x="5" y="1051"/>
                    <a:pt x="1" y="1917"/>
                    <a:pt x="1" y="1952"/>
                  </a:cubicBezTo>
                  <a:cubicBezTo>
                    <a:pt x="1" y="2000"/>
                    <a:pt x="23" y="2044"/>
                    <a:pt x="66" y="2070"/>
                  </a:cubicBezTo>
                  <a:cubicBezTo>
                    <a:pt x="451" y="2280"/>
                    <a:pt x="806" y="2385"/>
                    <a:pt x="1134" y="2385"/>
                  </a:cubicBezTo>
                  <a:cubicBezTo>
                    <a:pt x="1344" y="2385"/>
                    <a:pt x="1554" y="2337"/>
                    <a:pt x="1746" y="2245"/>
                  </a:cubicBezTo>
                  <a:cubicBezTo>
                    <a:pt x="2700" y="1768"/>
                    <a:pt x="2923" y="268"/>
                    <a:pt x="2932" y="206"/>
                  </a:cubicBezTo>
                  <a:cubicBezTo>
                    <a:pt x="2940" y="137"/>
                    <a:pt x="2892" y="71"/>
                    <a:pt x="2822" y="58"/>
                  </a:cubicBezTo>
                  <a:cubicBezTo>
                    <a:pt x="2587" y="20"/>
                    <a:pt x="2364" y="1"/>
                    <a:pt x="2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9" name="Google Shape;2099;p18"/>
            <p:cNvSpPr/>
            <p:nvPr/>
          </p:nvSpPr>
          <p:spPr>
            <a:xfrm>
              <a:off x="612531" y="5182064"/>
              <a:ext cx="198895" cy="146036"/>
            </a:xfrm>
            <a:custGeom>
              <a:avLst/>
              <a:gdLst/>
              <a:ahLst/>
              <a:cxnLst/>
              <a:rect l="l" t="t" r="r" b="b"/>
              <a:pathLst>
                <a:path w="3680" h="2702" extrusionOk="0">
                  <a:moveTo>
                    <a:pt x="2659" y="266"/>
                  </a:moveTo>
                  <a:cubicBezTo>
                    <a:pt x="2951" y="266"/>
                    <a:pt x="3199" y="295"/>
                    <a:pt x="3347" y="318"/>
                  </a:cubicBezTo>
                  <a:cubicBezTo>
                    <a:pt x="2874" y="1565"/>
                    <a:pt x="2292" y="2273"/>
                    <a:pt x="1623" y="2413"/>
                  </a:cubicBezTo>
                  <a:cubicBezTo>
                    <a:pt x="1537" y="2432"/>
                    <a:pt x="1452" y="2441"/>
                    <a:pt x="1370" y="2441"/>
                  </a:cubicBezTo>
                  <a:cubicBezTo>
                    <a:pt x="843" y="2441"/>
                    <a:pt x="412" y="2096"/>
                    <a:pt x="276" y="1971"/>
                  </a:cubicBezTo>
                  <a:cubicBezTo>
                    <a:pt x="381" y="1403"/>
                    <a:pt x="643" y="970"/>
                    <a:pt x="1059" y="681"/>
                  </a:cubicBezTo>
                  <a:cubicBezTo>
                    <a:pt x="1545" y="349"/>
                    <a:pt x="2166" y="266"/>
                    <a:pt x="2659" y="266"/>
                  </a:cubicBezTo>
                  <a:close/>
                  <a:moveTo>
                    <a:pt x="2660" y="0"/>
                  </a:moveTo>
                  <a:cubicBezTo>
                    <a:pt x="2128" y="0"/>
                    <a:pt x="1454" y="92"/>
                    <a:pt x="910" y="467"/>
                  </a:cubicBezTo>
                  <a:cubicBezTo>
                    <a:pt x="416" y="808"/>
                    <a:pt x="110" y="1324"/>
                    <a:pt x="9" y="2002"/>
                  </a:cubicBezTo>
                  <a:cubicBezTo>
                    <a:pt x="0" y="2041"/>
                    <a:pt x="13" y="2081"/>
                    <a:pt x="44" y="2111"/>
                  </a:cubicBezTo>
                  <a:cubicBezTo>
                    <a:pt x="70" y="2138"/>
                    <a:pt x="621" y="2702"/>
                    <a:pt x="1369" y="2702"/>
                  </a:cubicBezTo>
                  <a:cubicBezTo>
                    <a:pt x="1474" y="2702"/>
                    <a:pt x="1575" y="2693"/>
                    <a:pt x="1676" y="2671"/>
                  </a:cubicBezTo>
                  <a:cubicBezTo>
                    <a:pt x="2467" y="2505"/>
                    <a:pt x="3132" y="1696"/>
                    <a:pt x="3653" y="261"/>
                  </a:cubicBezTo>
                  <a:cubicBezTo>
                    <a:pt x="3679" y="187"/>
                    <a:pt x="3635" y="104"/>
                    <a:pt x="3557" y="86"/>
                  </a:cubicBezTo>
                  <a:cubicBezTo>
                    <a:pt x="3525" y="80"/>
                    <a:pt x="3154" y="0"/>
                    <a:pt x="2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0" name="Google Shape;2100;p18"/>
            <p:cNvSpPr/>
            <p:nvPr/>
          </p:nvSpPr>
          <p:spPr>
            <a:xfrm>
              <a:off x="884657" y="4489936"/>
              <a:ext cx="79936" cy="70856"/>
            </a:xfrm>
            <a:custGeom>
              <a:avLst/>
              <a:gdLst/>
              <a:ahLst/>
              <a:cxnLst/>
              <a:rect l="l" t="t" r="r" b="b"/>
              <a:pathLst>
                <a:path w="1479" h="1311" extrusionOk="0">
                  <a:moveTo>
                    <a:pt x="789" y="1"/>
                  </a:moveTo>
                  <a:cubicBezTo>
                    <a:pt x="622" y="1"/>
                    <a:pt x="450" y="63"/>
                    <a:pt x="311" y="189"/>
                  </a:cubicBezTo>
                  <a:cubicBezTo>
                    <a:pt x="35" y="443"/>
                    <a:pt x="0" y="858"/>
                    <a:pt x="236" y="1116"/>
                  </a:cubicBezTo>
                  <a:cubicBezTo>
                    <a:pt x="353" y="1246"/>
                    <a:pt x="516" y="1310"/>
                    <a:pt x="684" y="1310"/>
                  </a:cubicBezTo>
                  <a:cubicBezTo>
                    <a:pt x="851" y="1310"/>
                    <a:pt x="1024" y="1247"/>
                    <a:pt x="1164" y="1121"/>
                  </a:cubicBezTo>
                  <a:cubicBezTo>
                    <a:pt x="1444" y="867"/>
                    <a:pt x="1479" y="451"/>
                    <a:pt x="1242" y="193"/>
                  </a:cubicBezTo>
                  <a:cubicBezTo>
                    <a:pt x="1123" y="65"/>
                    <a:pt x="959" y="1"/>
                    <a:pt x="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1" name="Google Shape;2101;p18"/>
            <p:cNvSpPr/>
            <p:nvPr/>
          </p:nvSpPr>
          <p:spPr>
            <a:xfrm>
              <a:off x="793588" y="4776710"/>
              <a:ext cx="44751" cy="41617"/>
            </a:xfrm>
            <a:custGeom>
              <a:avLst/>
              <a:gdLst/>
              <a:ahLst/>
              <a:cxnLst/>
              <a:rect l="l" t="t" r="r" b="b"/>
              <a:pathLst>
                <a:path w="828" h="770" extrusionOk="0">
                  <a:moveTo>
                    <a:pt x="405" y="1"/>
                  </a:moveTo>
                  <a:cubicBezTo>
                    <a:pt x="219" y="1"/>
                    <a:pt x="40" y="137"/>
                    <a:pt x="23" y="355"/>
                  </a:cubicBezTo>
                  <a:cubicBezTo>
                    <a:pt x="1" y="596"/>
                    <a:pt x="196" y="770"/>
                    <a:pt x="405" y="770"/>
                  </a:cubicBezTo>
                  <a:cubicBezTo>
                    <a:pt x="485" y="770"/>
                    <a:pt x="567" y="745"/>
                    <a:pt x="640" y="688"/>
                  </a:cubicBezTo>
                  <a:cubicBezTo>
                    <a:pt x="806" y="543"/>
                    <a:pt x="828" y="294"/>
                    <a:pt x="688" y="128"/>
                  </a:cubicBezTo>
                  <a:cubicBezTo>
                    <a:pt x="608" y="40"/>
                    <a:pt x="506" y="1"/>
                    <a:pt x="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2" name="Google Shape;2102;p18"/>
            <p:cNvSpPr/>
            <p:nvPr/>
          </p:nvSpPr>
          <p:spPr>
            <a:xfrm>
              <a:off x="758349" y="4841945"/>
              <a:ext cx="44319" cy="41292"/>
            </a:xfrm>
            <a:custGeom>
              <a:avLst/>
              <a:gdLst/>
              <a:ahLst/>
              <a:cxnLst/>
              <a:rect l="l" t="t" r="r" b="b"/>
              <a:pathLst>
                <a:path w="820" h="764" extrusionOk="0">
                  <a:moveTo>
                    <a:pt x="400" y="1"/>
                  </a:moveTo>
                  <a:cubicBezTo>
                    <a:pt x="217" y="1"/>
                    <a:pt x="40" y="136"/>
                    <a:pt x="23" y="351"/>
                  </a:cubicBezTo>
                  <a:cubicBezTo>
                    <a:pt x="1" y="590"/>
                    <a:pt x="196" y="763"/>
                    <a:pt x="405" y="763"/>
                  </a:cubicBezTo>
                  <a:cubicBezTo>
                    <a:pt x="483" y="763"/>
                    <a:pt x="564" y="739"/>
                    <a:pt x="636" y="684"/>
                  </a:cubicBezTo>
                  <a:cubicBezTo>
                    <a:pt x="802" y="539"/>
                    <a:pt x="819" y="294"/>
                    <a:pt x="679" y="128"/>
                  </a:cubicBezTo>
                  <a:cubicBezTo>
                    <a:pt x="601" y="40"/>
                    <a:pt x="500" y="1"/>
                    <a:pt x="4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3" name="Google Shape;2103;p18"/>
            <p:cNvSpPr/>
            <p:nvPr/>
          </p:nvSpPr>
          <p:spPr>
            <a:xfrm>
              <a:off x="561456" y="5177848"/>
              <a:ext cx="51615" cy="46103"/>
            </a:xfrm>
            <a:custGeom>
              <a:avLst/>
              <a:gdLst/>
              <a:ahLst/>
              <a:cxnLst/>
              <a:rect l="l" t="t" r="r" b="b"/>
              <a:pathLst>
                <a:path w="955" h="853" extrusionOk="0">
                  <a:moveTo>
                    <a:pt x="511" y="1"/>
                  </a:moveTo>
                  <a:cubicBezTo>
                    <a:pt x="402" y="1"/>
                    <a:pt x="291" y="42"/>
                    <a:pt x="202" y="125"/>
                  </a:cubicBezTo>
                  <a:cubicBezTo>
                    <a:pt x="22" y="287"/>
                    <a:pt x="0" y="558"/>
                    <a:pt x="154" y="724"/>
                  </a:cubicBezTo>
                  <a:cubicBezTo>
                    <a:pt x="228" y="810"/>
                    <a:pt x="334" y="853"/>
                    <a:pt x="444" y="853"/>
                  </a:cubicBezTo>
                  <a:cubicBezTo>
                    <a:pt x="553" y="853"/>
                    <a:pt x="666" y="811"/>
                    <a:pt x="757" y="728"/>
                  </a:cubicBezTo>
                  <a:cubicBezTo>
                    <a:pt x="937" y="562"/>
                    <a:pt x="954" y="295"/>
                    <a:pt x="805" y="129"/>
                  </a:cubicBezTo>
                  <a:cubicBezTo>
                    <a:pt x="728" y="43"/>
                    <a:pt x="621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104" name="Google Shape;2104;p18"/>
            <p:cNvGrpSpPr/>
            <p:nvPr/>
          </p:nvGrpSpPr>
          <p:grpSpPr>
            <a:xfrm>
              <a:off x="1075507" y="4534394"/>
              <a:ext cx="1472454" cy="1441378"/>
              <a:chOff x="2299395" y="5096207"/>
              <a:chExt cx="1472454" cy="1441378"/>
            </a:xfrm>
          </p:grpSpPr>
          <p:sp>
            <p:nvSpPr>
              <p:cNvPr id="2105" name="Google Shape;2105;p18"/>
              <p:cNvSpPr/>
              <p:nvPr/>
            </p:nvSpPr>
            <p:spPr>
              <a:xfrm>
                <a:off x="2572255" y="5382977"/>
                <a:ext cx="983256" cy="839255"/>
              </a:xfrm>
              <a:custGeom>
                <a:avLst/>
                <a:gdLst/>
                <a:ahLst/>
                <a:cxnLst/>
                <a:rect l="l" t="t" r="r" b="b"/>
                <a:pathLst>
                  <a:path w="10321" h="8809" extrusionOk="0">
                    <a:moveTo>
                      <a:pt x="5316" y="1"/>
                    </a:moveTo>
                    <a:cubicBezTo>
                      <a:pt x="4194" y="1"/>
                      <a:pt x="2126" y="418"/>
                      <a:pt x="1152" y="3286"/>
                    </a:cubicBezTo>
                    <a:cubicBezTo>
                      <a:pt x="1" y="6667"/>
                      <a:pt x="1892" y="8808"/>
                      <a:pt x="4584" y="8808"/>
                    </a:cubicBezTo>
                    <a:cubicBezTo>
                      <a:pt x="5113" y="8808"/>
                      <a:pt x="5674" y="8726"/>
                      <a:pt x="6248" y="8553"/>
                    </a:cubicBezTo>
                    <a:cubicBezTo>
                      <a:pt x="9743" y="7499"/>
                      <a:pt x="10321" y="1401"/>
                      <a:pt x="6078" y="71"/>
                    </a:cubicBezTo>
                    <a:cubicBezTo>
                      <a:pt x="6078" y="71"/>
                      <a:pt x="5777" y="1"/>
                      <a:pt x="53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6" name="Google Shape;2106;p18"/>
              <p:cNvSpPr/>
              <p:nvPr/>
            </p:nvSpPr>
            <p:spPr>
              <a:xfrm>
                <a:off x="2689916" y="5470532"/>
                <a:ext cx="683925" cy="703969"/>
              </a:xfrm>
              <a:custGeom>
                <a:avLst/>
                <a:gdLst/>
                <a:ahLst/>
                <a:cxnLst/>
                <a:rect l="l" t="t" r="r" b="b"/>
                <a:pathLst>
                  <a:path w="7179" h="7389" extrusionOk="0">
                    <a:moveTo>
                      <a:pt x="4043" y="166"/>
                    </a:moveTo>
                    <a:cubicBezTo>
                      <a:pt x="4235" y="166"/>
                      <a:pt x="4427" y="188"/>
                      <a:pt x="4615" y="228"/>
                    </a:cubicBezTo>
                    <a:cubicBezTo>
                      <a:pt x="6382" y="784"/>
                      <a:pt x="7004" y="2337"/>
                      <a:pt x="6999" y="3609"/>
                    </a:cubicBezTo>
                    <a:cubicBezTo>
                      <a:pt x="6991" y="5211"/>
                      <a:pt x="6063" y="6610"/>
                      <a:pt x="4751" y="7004"/>
                    </a:cubicBezTo>
                    <a:cubicBezTo>
                      <a:pt x="4288" y="7143"/>
                      <a:pt x="3834" y="7211"/>
                      <a:pt x="3404" y="7211"/>
                    </a:cubicBezTo>
                    <a:cubicBezTo>
                      <a:pt x="2506" y="7211"/>
                      <a:pt x="1711" y="6913"/>
                      <a:pt x="1155" y="6339"/>
                    </a:cubicBezTo>
                    <a:cubicBezTo>
                      <a:pt x="359" y="5512"/>
                      <a:pt x="193" y="4257"/>
                      <a:pt x="683" y="2805"/>
                    </a:cubicBezTo>
                    <a:cubicBezTo>
                      <a:pt x="1461" y="508"/>
                      <a:pt x="3089" y="167"/>
                      <a:pt x="3990" y="167"/>
                    </a:cubicBezTo>
                    <a:cubicBezTo>
                      <a:pt x="4007" y="166"/>
                      <a:pt x="4025" y="166"/>
                      <a:pt x="4043" y="166"/>
                    </a:cubicBezTo>
                    <a:close/>
                    <a:moveTo>
                      <a:pt x="4033" y="1"/>
                    </a:moveTo>
                    <a:cubicBezTo>
                      <a:pt x="3091" y="1"/>
                      <a:pt x="1335" y="347"/>
                      <a:pt x="516" y="2748"/>
                    </a:cubicBezTo>
                    <a:cubicBezTo>
                      <a:pt x="0" y="4266"/>
                      <a:pt x="184" y="5587"/>
                      <a:pt x="1033" y="6462"/>
                    </a:cubicBezTo>
                    <a:cubicBezTo>
                      <a:pt x="1619" y="7070"/>
                      <a:pt x="2459" y="7389"/>
                      <a:pt x="3404" y="7389"/>
                    </a:cubicBezTo>
                    <a:cubicBezTo>
                      <a:pt x="3880" y="7385"/>
                      <a:pt x="4348" y="7310"/>
                      <a:pt x="4803" y="7170"/>
                    </a:cubicBezTo>
                    <a:cubicBezTo>
                      <a:pt x="6190" y="6755"/>
                      <a:pt x="7165" y="5289"/>
                      <a:pt x="7174" y="3605"/>
                    </a:cubicBezTo>
                    <a:cubicBezTo>
                      <a:pt x="7179" y="2275"/>
                      <a:pt x="6527" y="639"/>
                      <a:pt x="4663" y="58"/>
                    </a:cubicBezTo>
                    <a:lnTo>
                      <a:pt x="4659" y="58"/>
                    </a:lnTo>
                    <a:cubicBezTo>
                      <a:pt x="4650" y="55"/>
                      <a:pt x="4405" y="1"/>
                      <a:pt x="40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7" name="Google Shape;2107;p18"/>
              <p:cNvSpPr/>
              <p:nvPr/>
            </p:nvSpPr>
            <p:spPr>
              <a:xfrm>
                <a:off x="2299395" y="5096207"/>
                <a:ext cx="1472454" cy="1441378"/>
              </a:xfrm>
              <a:custGeom>
                <a:avLst/>
                <a:gdLst/>
                <a:ahLst/>
                <a:cxnLst/>
                <a:rect l="l" t="t" r="r" b="b"/>
                <a:pathLst>
                  <a:path w="15456" h="15129" extrusionOk="0">
                    <a:moveTo>
                      <a:pt x="7459" y="176"/>
                    </a:moveTo>
                    <a:cubicBezTo>
                      <a:pt x="8544" y="181"/>
                      <a:pt x="9620" y="382"/>
                      <a:pt x="10639" y="767"/>
                    </a:cubicBezTo>
                    <a:lnTo>
                      <a:pt x="10643" y="767"/>
                    </a:lnTo>
                    <a:cubicBezTo>
                      <a:pt x="13570" y="1834"/>
                      <a:pt x="15276" y="4319"/>
                      <a:pt x="15215" y="7407"/>
                    </a:cubicBezTo>
                    <a:cubicBezTo>
                      <a:pt x="15149" y="10662"/>
                      <a:pt x="13097" y="13580"/>
                      <a:pt x="10232" y="14498"/>
                    </a:cubicBezTo>
                    <a:cubicBezTo>
                      <a:pt x="9282" y="14802"/>
                      <a:pt x="8341" y="14952"/>
                      <a:pt x="7442" y="14952"/>
                    </a:cubicBezTo>
                    <a:cubicBezTo>
                      <a:pt x="5522" y="14952"/>
                      <a:pt x="3786" y="14272"/>
                      <a:pt x="2529" y="12967"/>
                    </a:cubicBezTo>
                    <a:cubicBezTo>
                      <a:pt x="613" y="10977"/>
                      <a:pt x="184" y="7985"/>
                      <a:pt x="1357" y="4756"/>
                    </a:cubicBezTo>
                    <a:cubicBezTo>
                      <a:pt x="2083" y="2753"/>
                      <a:pt x="3251" y="1384"/>
                      <a:pt x="4825" y="693"/>
                    </a:cubicBezTo>
                    <a:cubicBezTo>
                      <a:pt x="5709" y="308"/>
                      <a:pt x="6623" y="176"/>
                      <a:pt x="7459" y="176"/>
                    </a:cubicBezTo>
                    <a:close/>
                    <a:moveTo>
                      <a:pt x="7458" y="0"/>
                    </a:moveTo>
                    <a:cubicBezTo>
                      <a:pt x="6601" y="0"/>
                      <a:pt x="5664" y="135"/>
                      <a:pt x="4760" y="531"/>
                    </a:cubicBezTo>
                    <a:cubicBezTo>
                      <a:pt x="3137" y="1244"/>
                      <a:pt x="1934" y="2644"/>
                      <a:pt x="1190" y="4700"/>
                    </a:cubicBezTo>
                    <a:cubicBezTo>
                      <a:pt x="0" y="7993"/>
                      <a:pt x="438" y="11051"/>
                      <a:pt x="2406" y="13090"/>
                    </a:cubicBezTo>
                    <a:cubicBezTo>
                      <a:pt x="3692" y="14428"/>
                      <a:pt x="5473" y="15128"/>
                      <a:pt x="7441" y="15128"/>
                    </a:cubicBezTo>
                    <a:cubicBezTo>
                      <a:pt x="8408" y="15119"/>
                      <a:pt x="9366" y="14962"/>
                      <a:pt x="10285" y="14664"/>
                    </a:cubicBezTo>
                    <a:cubicBezTo>
                      <a:pt x="13224" y="13719"/>
                      <a:pt x="15324" y="10736"/>
                      <a:pt x="15390" y="7407"/>
                    </a:cubicBezTo>
                    <a:cubicBezTo>
                      <a:pt x="15455" y="4240"/>
                      <a:pt x="13705" y="1699"/>
                      <a:pt x="10705" y="596"/>
                    </a:cubicBezTo>
                    <a:cubicBezTo>
                      <a:pt x="10640" y="570"/>
                      <a:pt x="9221" y="0"/>
                      <a:pt x="74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8" name="Google Shape;2108;p18"/>
              <p:cNvSpPr/>
              <p:nvPr/>
            </p:nvSpPr>
            <p:spPr>
              <a:xfrm>
                <a:off x="2826632" y="5606963"/>
                <a:ext cx="418891" cy="430918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4523" extrusionOk="0">
                    <a:moveTo>
                      <a:pt x="2441" y="170"/>
                    </a:moveTo>
                    <a:cubicBezTo>
                      <a:pt x="2563" y="170"/>
                      <a:pt x="2690" y="183"/>
                      <a:pt x="2808" y="205"/>
                    </a:cubicBezTo>
                    <a:cubicBezTo>
                      <a:pt x="3854" y="537"/>
                      <a:pt x="4221" y="1456"/>
                      <a:pt x="4221" y="2208"/>
                    </a:cubicBezTo>
                    <a:cubicBezTo>
                      <a:pt x="4213" y="3162"/>
                      <a:pt x="3666" y="3988"/>
                      <a:pt x="2892" y="4220"/>
                    </a:cubicBezTo>
                    <a:cubicBezTo>
                      <a:pt x="2615" y="4304"/>
                      <a:pt x="2344" y="4345"/>
                      <a:pt x="2088" y="4345"/>
                    </a:cubicBezTo>
                    <a:cubicBezTo>
                      <a:pt x="1555" y="4345"/>
                      <a:pt x="1086" y="4168"/>
                      <a:pt x="761" y="3831"/>
                    </a:cubicBezTo>
                    <a:cubicBezTo>
                      <a:pt x="289" y="3341"/>
                      <a:pt x="188" y="2597"/>
                      <a:pt x="481" y="1736"/>
                    </a:cubicBezTo>
                    <a:cubicBezTo>
                      <a:pt x="945" y="375"/>
                      <a:pt x="1912" y="170"/>
                      <a:pt x="2441" y="170"/>
                    </a:cubicBezTo>
                    <a:close/>
                    <a:moveTo>
                      <a:pt x="2468" y="0"/>
                    </a:moveTo>
                    <a:cubicBezTo>
                      <a:pt x="1891" y="0"/>
                      <a:pt x="814" y="211"/>
                      <a:pt x="315" y="1679"/>
                    </a:cubicBezTo>
                    <a:cubicBezTo>
                      <a:pt x="0" y="2606"/>
                      <a:pt x="114" y="3415"/>
                      <a:pt x="634" y="3953"/>
                    </a:cubicBezTo>
                    <a:cubicBezTo>
                      <a:pt x="993" y="4325"/>
                      <a:pt x="1509" y="4522"/>
                      <a:pt x="2087" y="4522"/>
                    </a:cubicBezTo>
                    <a:cubicBezTo>
                      <a:pt x="2375" y="4518"/>
                      <a:pt x="2664" y="4474"/>
                      <a:pt x="2940" y="4387"/>
                    </a:cubicBezTo>
                    <a:cubicBezTo>
                      <a:pt x="3793" y="4133"/>
                      <a:pt x="4388" y="3236"/>
                      <a:pt x="4392" y="2208"/>
                    </a:cubicBezTo>
                    <a:cubicBezTo>
                      <a:pt x="4396" y="1394"/>
                      <a:pt x="3994" y="393"/>
                      <a:pt x="2857" y="34"/>
                    </a:cubicBezTo>
                    <a:lnTo>
                      <a:pt x="2852" y="34"/>
                    </a:lnTo>
                    <a:cubicBezTo>
                      <a:pt x="2846" y="33"/>
                      <a:pt x="2696" y="0"/>
                      <a:pt x="24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9" name="Google Shape;2109;p18"/>
              <p:cNvSpPr/>
              <p:nvPr/>
            </p:nvSpPr>
            <p:spPr>
              <a:xfrm>
                <a:off x="3055380" y="5163374"/>
                <a:ext cx="83454" cy="217221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280" extrusionOk="0">
                    <a:moveTo>
                      <a:pt x="483" y="0"/>
                    </a:moveTo>
                    <a:cubicBezTo>
                      <a:pt x="280" y="0"/>
                      <a:pt x="105" y="159"/>
                      <a:pt x="97" y="368"/>
                    </a:cubicBezTo>
                    <a:lnTo>
                      <a:pt x="14" y="1877"/>
                    </a:lnTo>
                    <a:cubicBezTo>
                      <a:pt x="1" y="2087"/>
                      <a:pt x="167" y="2271"/>
                      <a:pt x="377" y="2280"/>
                    </a:cubicBezTo>
                    <a:lnTo>
                      <a:pt x="399" y="2280"/>
                    </a:lnTo>
                    <a:cubicBezTo>
                      <a:pt x="604" y="2280"/>
                      <a:pt x="775" y="2122"/>
                      <a:pt x="784" y="1917"/>
                    </a:cubicBezTo>
                    <a:lnTo>
                      <a:pt x="867" y="408"/>
                    </a:lnTo>
                    <a:cubicBezTo>
                      <a:pt x="875" y="193"/>
                      <a:pt x="714" y="14"/>
                      <a:pt x="499" y="1"/>
                    </a:cubicBezTo>
                    <a:cubicBezTo>
                      <a:pt x="494" y="0"/>
                      <a:pt x="488" y="0"/>
                      <a:pt x="4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0" name="Google Shape;2110;p18"/>
              <p:cNvSpPr/>
              <p:nvPr/>
            </p:nvSpPr>
            <p:spPr>
              <a:xfrm>
                <a:off x="3186666" y="5206056"/>
                <a:ext cx="134708" cy="208742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2191" extrusionOk="0">
                    <a:moveTo>
                      <a:pt x="976" y="1"/>
                    </a:moveTo>
                    <a:cubicBezTo>
                      <a:pt x="818" y="1"/>
                      <a:pt x="671" y="96"/>
                      <a:pt x="613" y="253"/>
                    </a:cubicBezTo>
                    <a:lnTo>
                      <a:pt x="92" y="1674"/>
                    </a:lnTo>
                    <a:cubicBezTo>
                      <a:pt x="1" y="1924"/>
                      <a:pt x="189" y="2190"/>
                      <a:pt x="455" y="2190"/>
                    </a:cubicBezTo>
                    <a:cubicBezTo>
                      <a:pt x="617" y="2190"/>
                      <a:pt x="762" y="2090"/>
                      <a:pt x="819" y="1937"/>
                    </a:cubicBezTo>
                    <a:lnTo>
                      <a:pt x="1339" y="519"/>
                    </a:lnTo>
                    <a:cubicBezTo>
                      <a:pt x="1413" y="318"/>
                      <a:pt x="1308" y="100"/>
                      <a:pt x="1112" y="25"/>
                    </a:cubicBezTo>
                    <a:cubicBezTo>
                      <a:pt x="1067" y="9"/>
                      <a:pt x="1021" y="1"/>
                      <a:pt x="9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1" name="Google Shape;2111;p18"/>
              <p:cNvSpPr/>
              <p:nvPr/>
            </p:nvSpPr>
            <p:spPr>
              <a:xfrm>
                <a:off x="3302898" y="5299137"/>
                <a:ext cx="176816" cy="188544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979" extrusionOk="0">
                    <a:moveTo>
                      <a:pt x="1417" y="1"/>
                    </a:moveTo>
                    <a:cubicBezTo>
                      <a:pt x="1301" y="1"/>
                      <a:pt x="1187" y="54"/>
                      <a:pt x="1112" y="155"/>
                    </a:cubicBezTo>
                    <a:lnTo>
                      <a:pt x="198" y="1358"/>
                    </a:lnTo>
                    <a:cubicBezTo>
                      <a:pt x="1" y="1612"/>
                      <a:pt x="185" y="1979"/>
                      <a:pt x="504" y="1979"/>
                    </a:cubicBezTo>
                    <a:cubicBezTo>
                      <a:pt x="626" y="1979"/>
                      <a:pt x="740" y="1922"/>
                      <a:pt x="810" y="1826"/>
                    </a:cubicBezTo>
                    <a:lnTo>
                      <a:pt x="1724" y="623"/>
                    </a:lnTo>
                    <a:cubicBezTo>
                      <a:pt x="1856" y="452"/>
                      <a:pt x="1821" y="207"/>
                      <a:pt x="1650" y="81"/>
                    </a:cubicBezTo>
                    <a:cubicBezTo>
                      <a:pt x="1580" y="27"/>
                      <a:pt x="1498" y="1"/>
                      <a:pt x="14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2" name="Google Shape;2112;p18"/>
              <p:cNvSpPr/>
              <p:nvPr/>
            </p:nvSpPr>
            <p:spPr>
              <a:xfrm>
                <a:off x="3394645" y="5434710"/>
                <a:ext cx="208826" cy="158057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659" extrusionOk="0">
                    <a:moveTo>
                      <a:pt x="1756" y="0"/>
                    </a:moveTo>
                    <a:cubicBezTo>
                      <a:pt x="1677" y="0"/>
                      <a:pt x="1599" y="25"/>
                      <a:pt x="1531" y="75"/>
                    </a:cubicBezTo>
                    <a:lnTo>
                      <a:pt x="302" y="958"/>
                    </a:lnTo>
                    <a:cubicBezTo>
                      <a:pt x="0" y="1177"/>
                      <a:pt x="153" y="1658"/>
                      <a:pt x="530" y="1658"/>
                    </a:cubicBezTo>
                    <a:cubicBezTo>
                      <a:pt x="608" y="1658"/>
                      <a:pt x="687" y="1632"/>
                      <a:pt x="753" y="1584"/>
                    </a:cubicBezTo>
                    <a:lnTo>
                      <a:pt x="1982" y="700"/>
                    </a:lnTo>
                    <a:cubicBezTo>
                      <a:pt x="2153" y="578"/>
                      <a:pt x="2192" y="337"/>
                      <a:pt x="2069" y="162"/>
                    </a:cubicBezTo>
                    <a:cubicBezTo>
                      <a:pt x="1993" y="57"/>
                      <a:pt x="1875" y="0"/>
                      <a:pt x="17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3" name="Google Shape;2113;p18"/>
              <p:cNvSpPr/>
              <p:nvPr/>
            </p:nvSpPr>
            <p:spPr>
              <a:xfrm>
                <a:off x="3452952" y="5601056"/>
                <a:ext cx="228928" cy="119376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253" extrusionOk="0">
                    <a:moveTo>
                      <a:pt x="1971" y="1"/>
                    </a:moveTo>
                    <a:cubicBezTo>
                      <a:pt x="1930" y="1"/>
                      <a:pt x="1888" y="7"/>
                      <a:pt x="1847" y="22"/>
                    </a:cubicBezTo>
                    <a:lnTo>
                      <a:pt x="416" y="498"/>
                    </a:lnTo>
                    <a:cubicBezTo>
                      <a:pt x="1" y="638"/>
                      <a:pt x="101" y="1251"/>
                      <a:pt x="539" y="1251"/>
                    </a:cubicBezTo>
                    <a:cubicBezTo>
                      <a:pt x="546" y="1252"/>
                      <a:pt x="553" y="1252"/>
                      <a:pt x="560" y="1252"/>
                    </a:cubicBezTo>
                    <a:cubicBezTo>
                      <a:pt x="594" y="1252"/>
                      <a:pt x="629" y="1244"/>
                      <a:pt x="661" y="1233"/>
                    </a:cubicBezTo>
                    <a:lnTo>
                      <a:pt x="2092" y="752"/>
                    </a:lnTo>
                    <a:cubicBezTo>
                      <a:pt x="2293" y="682"/>
                      <a:pt x="2402" y="464"/>
                      <a:pt x="2332" y="262"/>
                    </a:cubicBezTo>
                    <a:cubicBezTo>
                      <a:pt x="2280" y="102"/>
                      <a:pt x="2131" y="1"/>
                      <a:pt x="19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4" name="Google Shape;2114;p18"/>
              <p:cNvSpPr/>
              <p:nvPr/>
            </p:nvSpPr>
            <p:spPr>
              <a:xfrm>
                <a:off x="3485439" y="5782264"/>
                <a:ext cx="218925" cy="77647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815" extrusionOk="0">
                    <a:moveTo>
                      <a:pt x="1903" y="1"/>
                    </a:moveTo>
                    <a:cubicBezTo>
                      <a:pt x="1901" y="1"/>
                      <a:pt x="1898" y="1"/>
                      <a:pt x="1895" y="1"/>
                    </a:cubicBezTo>
                    <a:lnTo>
                      <a:pt x="386" y="44"/>
                    </a:lnTo>
                    <a:cubicBezTo>
                      <a:pt x="172" y="49"/>
                      <a:pt x="1" y="224"/>
                      <a:pt x="5" y="434"/>
                    </a:cubicBezTo>
                    <a:cubicBezTo>
                      <a:pt x="10" y="645"/>
                      <a:pt x="180" y="814"/>
                      <a:pt x="387" y="814"/>
                    </a:cubicBezTo>
                    <a:cubicBezTo>
                      <a:pt x="389" y="814"/>
                      <a:pt x="392" y="814"/>
                      <a:pt x="395" y="814"/>
                    </a:cubicBezTo>
                    <a:lnTo>
                      <a:pt x="408" y="814"/>
                    </a:lnTo>
                    <a:lnTo>
                      <a:pt x="1917" y="775"/>
                    </a:lnTo>
                    <a:cubicBezTo>
                      <a:pt x="2131" y="766"/>
                      <a:pt x="2297" y="591"/>
                      <a:pt x="2293" y="377"/>
                    </a:cubicBezTo>
                    <a:cubicBezTo>
                      <a:pt x="2289" y="165"/>
                      <a:pt x="2114" y="1"/>
                      <a:pt x="19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5" name="Google Shape;2115;p18"/>
              <p:cNvSpPr/>
              <p:nvPr/>
            </p:nvSpPr>
            <p:spPr>
              <a:xfrm>
                <a:off x="3460859" y="5925840"/>
                <a:ext cx="229309" cy="111564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1171" extrusionOk="0">
                    <a:moveTo>
                      <a:pt x="427" y="1"/>
                    </a:moveTo>
                    <a:cubicBezTo>
                      <a:pt x="259" y="1"/>
                      <a:pt x="106" y="112"/>
                      <a:pt x="58" y="283"/>
                    </a:cubicBezTo>
                    <a:cubicBezTo>
                      <a:pt x="1" y="484"/>
                      <a:pt x="115" y="694"/>
                      <a:pt x="311" y="755"/>
                    </a:cubicBezTo>
                    <a:lnTo>
                      <a:pt x="1768" y="1158"/>
                    </a:lnTo>
                    <a:cubicBezTo>
                      <a:pt x="1803" y="1166"/>
                      <a:pt x="1838" y="1171"/>
                      <a:pt x="1873" y="1171"/>
                    </a:cubicBezTo>
                    <a:cubicBezTo>
                      <a:pt x="2319" y="1171"/>
                      <a:pt x="2407" y="537"/>
                      <a:pt x="1974" y="414"/>
                    </a:cubicBezTo>
                    <a:lnTo>
                      <a:pt x="517" y="12"/>
                    </a:lnTo>
                    <a:cubicBezTo>
                      <a:pt x="487" y="4"/>
                      <a:pt x="457" y="1"/>
                      <a:pt x="4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6" name="Google Shape;2116;p18"/>
              <p:cNvSpPr/>
              <p:nvPr/>
            </p:nvSpPr>
            <p:spPr>
              <a:xfrm>
                <a:off x="3394645" y="6051314"/>
                <a:ext cx="215114" cy="151579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591" extrusionOk="0">
                    <a:moveTo>
                      <a:pt x="443" y="0"/>
                    </a:moveTo>
                    <a:cubicBezTo>
                      <a:pt x="316" y="0"/>
                      <a:pt x="192" y="62"/>
                      <a:pt x="118" y="177"/>
                    </a:cubicBezTo>
                    <a:cubicBezTo>
                      <a:pt x="0" y="361"/>
                      <a:pt x="57" y="606"/>
                      <a:pt x="245" y="716"/>
                    </a:cubicBezTo>
                    <a:lnTo>
                      <a:pt x="1518" y="1529"/>
                    </a:lnTo>
                    <a:cubicBezTo>
                      <a:pt x="1579" y="1569"/>
                      <a:pt x="1654" y="1590"/>
                      <a:pt x="1728" y="1590"/>
                    </a:cubicBezTo>
                    <a:cubicBezTo>
                      <a:pt x="2113" y="1590"/>
                      <a:pt x="2257" y="1087"/>
                      <a:pt x="1934" y="877"/>
                    </a:cubicBezTo>
                    <a:lnTo>
                      <a:pt x="661" y="68"/>
                    </a:lnTo>
                    <a:cubicBezTo>
                      <a:pt x="594" y="22"/>
                      <a:pt x="518" y="0"/>
                      <a:pt x="4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7" name="Google Shape;2117;p18"/>
              <p:cNvSpPr/>
              <p:nvPr/>
            </p:nvSpPr>
            <p:spPr>
              <a:xfrm>
                <a:off x="3299182" y="6154018"/>
                <a:ext cx="183485" cy="18349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26" extrusionOk="0">
                    <a:moveTo>
                      <a:pt x="433" y="0"/>
                    </a:moveTo>
                    <a:cubicBezTo>
                      <a:pt x="345" y="0"/>
                      <a:pt x="256" y="30"/>
                      <a:pt x="184" y="92"/>
                    </a:cubicBezTo>
                    <a:cubicBezTo>
                      <a:pt x="18" y="232"/>
                      <a:pt x="1" y="482"/>
                      <a:pt x="145" y="644"/>
                    </a:cubicBezTo>
                    <a:lnTo>
                      <a:pt x="1125" y="1790"/>
                    </a:lnTo>
                    <a:cubicBezTo>
                      <a:pt x="1195" y="1877"/>
                      <a:pt x="1304" y="1925"/>
                      <a:pt x="1418" y="1925"/>
                    </a:cubicBezTo>
                    <a:cubicBezTo>
                      <a:pt x="1746" y="1925"/>
                      <a:pt x="1925" y="1540"/>
                      <a:pt x="1711" y="1291"/>
                    </a:cubicBezTo>
                    <a:lnTo>
                      <a:pt x="731" y="141"/>
                    </a:lnTo>
                    <a:cubicBezTo>
                      <a:pt x="656" y="48"/>
                      <a:pt x="545" y="0"/>
                      <a:pt x="4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8" name="Google Shape;2118;p18"/>
              <p:cNvSpPr/>
              <p:nvPr/>
            </p:nvSpPr>
            <p:spPr>
              <a:xfrm>
                <a:off x="3176281" y="6223376"/>
                <a:ext cx="143759" cy="205789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2160" extrusionOk="0">
                    <a:moveTo>
                      <a:pt x="444" y="1"/>
                    </a:moveTo>
                    <a:cubicBezTo>
                      <a:pt x="392" y="1"/>
                      <a:pt x="340" y="11"/>
                      <a:pt x="289" y="34"/>
                    </a:cubicBezTo>
                    <a:cubicBezTo>
                      <a:pt x="92" y="117"/>
                      <a:pt x="0" y="344"/>
                      <a:pt x="88" y="541"/>
                    </a:cubicBezTo>
                    <a:lnTo>
                      <a:pt x="687" y="1928"/>
                    </a:lnTo>
                    <a:cubicBezTo>
                      <a:pt x="747" y="2069"/>
                      <a:pt x="882" y="2160"/>
                      <a:pt x="1031" y="2160"/>
                    </a:cubicBezTo>
                    <a:cubicBezTo>
                      <a:pt x="1034" y="2160"/>
                      <a:pt x="1038" y="2160"/>
                      <a:pt x="1041" y="2160"/>
                    </a:cubicBezTo>
                    <a:cubicBezTo>
                      <a:pt x="1043" y="2160"/>
                      <a:pt x="1046" y="2160"/>
                      <a:pt x="1048" y="2160"/>
                    </a:cubicBezTo>
                    <a:cubicBezTo>
                      <a:pt x="1324" y="2160"/>
                      <a:pt x="1508" y="1878"/>
                      <a:pt x="1396" y="1622"/>
                    </a:cubicBezTo>
                    <a:lnTo>
                      <a:pt x="796" y="235"/>
                    </a:lnTo>
                    <a:cubicBezTo>
                      <a:pt x="735" y="89"/>
                      <a:pt x="593" y="1"/>
                      <a:pt x="4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9" name="Google Shape;2119;p18"/>
              <p:cNvSpPr/>
              <p:nvPr/>
            </p:nvSpPr>
            <p:spPr>
              <a:xfrm>
                <a:off x="3040423" y="6251291"/>
                <a:ext cx="94696" cy="219127"/>
              </a:xfrm>
              <a:custGeom>
                <a:avLst/>
                <a:gdLst/>
                <a:ahLst/>
                <a:cxnLst/>
                <a:rect l="l" t="t" r="r" b="b"/>
                <a:pathLst>
                  <a:path w="994" h="2300" extrusionOk="0">
                    <a:moveTo>
                      <a:pt x="422" y="1"/>
                    </a:moveTo>
                    <a:cubicBezTo>
                      <a:pt x="407" y="1"/>
                      <a:pt x="392" y="1"/>
                      <a:pt x="376" y="3"/>
                    </a:cubicBezTo>
                    <a:cubicBezTo>
                      <a:pt x="153" y="29"/>
                      <a:pt x="0" y="235"/>
                      <a:pt x="39" y="454"/>
                    </a:cubicBezTo>
                    <a:lnTo>
                      <a:pt x="206" y="1959"/>
                    </a:lnTo>
                    <a:cubicBezTo>
                      <a:pt x="228" y="2155"/>
                      <a:pt x="389" y="2300"/>
                      <a:pt x="586" y="2300"/>
                    </a:cubicBezTo>
                    <a:cubicBezTo>
                      <a:pt x="814" y="2300"/>
                      <a:pt x="993" y="2103"/>
                      <a:pt x="971" y="1875"/>
                    </a:cubicBezTo>
                    <a:lnTo>
                      <a:pt x="805" y="371"/>
                    </a:lnTo>
                    <a:cubicBezTo>
                      <a:pt x="797" y="163"/>
                      <a:pt x="625" y="1"/>
                      <a:pt x="4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0" name="Google Shape;2120;p18"/>
              <p:cNvSpPr/>
              <p:nvPr/>
            </p:nvSpPr>
            <p:spPr>
              <a:xfrm>
                <a:off x="2873220" y="6242526"/>
                <a:ext cx="106795" cy="215030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257" extrusionOk="0">
                    <a:moveTo>
                      <a:pt x="703" y="1"/>
                    </a:moveTo>
                    <a:cubicBezTo>
                      <a:pt x="521" y="1"/>
                      <a:pt x="359" y="128"/>
                      <a:pt x="325" y="314"/>
                    </a:cubicBezTo>
                    <a:lnTo>
                      <a:pt x="40" y="1797"/>
                    </a:lnTo>
                    <a:cubicBezTo>
                      <a:pt x="1" y="2007"/>
                      <a:pt x="137" y="2208"/>
                      <a:pt x="347" y="2247"/>
                    </a:cubicBezTo>
                    <a:cubicBezTo>
                      <a:pt x="373" y="2256"/>
                      <a:pt x="395" y="2256"/>
                      <a:pt x="421" y="2256"/>
                    </a:cubicBezTo>
                    <a:cubicBezTo>
                      <a:pt x="605" y="2256"/>
                      <a:pt x="762" y="2125"/>
                      <a:pt x="797" y="1941"/>
                    </a:cubicBezTo>
                    <a:lnTo>
                      <a:pt x="1081" y="458"/>
                    </a:lnTo>
                    <a:cubicBezTo>
                      <a:pt x="1121" y="248"/>
                      <a:pt x="985" y="47"/>
                      <a:pt x="775" y="8"/>
                    </a:cubicBezTo>
                    <a:cubicBezTo>
                      <a:pt x="751" y="3"/>
                      <a:pt x="726" y="1"/>
                      <a:pt x="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1" name="Google Shape;2121;p18"/>
              <p:cNvSpPr/>
              <p:nvPr/>
            </p:nvSpPr>
            <p:spPr>
              <a:xfrm>
                <a:off x="2696585" y="6189459"/>
                <a:ext cx="155477" cy="201787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118" extrusionOk="0">
                    <a:moveTo>
                      <a:pt x="1191" y="0"/>
                    </a:moveTo>
                    <a:cubicBezTo>
                      <a:pt x="1047" y="0"/>
                      <a:pt x="908" y="80"/>
                      <a:pt x="840" y="219"/>
                    </a:cubicBezTo>
                    <a:lnTo>
                      <a:pt x="136" y="1553"/>
                    </a:lnTo>
                    <a:cubicBezTo>
                      <a:pt x="0" y="1811"/>
                      <a:pt x="184" y="2118"/>
                      <a:pt x="477" y="2118"/>
                    </a:cubicBezTo>
                    <a:cubicBezTo>
                      <a:pt x="617" y="2118"/>
                      <a:pt x="748" y="2039"/>
                      <a:pt x="818" y="1912"/>
                    </a:cubicBezTo>
                    <a:lnTo>
                      <a:pt x="1523" y="578"/>
                    </a:lnTo>
                    <a:cubicBezTo>
                      <a:pt x="1632" y="390"/>
                      <a:pt x="1562" y="149"/>
                      <a:pt x="1369" y="44"/>
                    </a:cubicBezTo>
                    <a:cubicBezTo>
                      <a:pt x="1313" y="14"/>
                      <a:pt x="1252" y="0"/>
                      <a:pt x="1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2" name="Google Shape;2122;p18"/>
              <p:cNvSpPr/>
              <p:nvPr/>
            </p:nvSpPr>
            <p:spPr>
              <a:xfrm>
                <a:off x="2548627" y="6102570"/>
                <a:ext cx="190916" cy="175301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1840" extrusionOk="0">
                    <a:moveTo>
                      <a:pt x="1580" y="0"/>
                    </a:moveTo>
                    <a:cubicBezTo>
                      <a:pt x="1481" y="0"/>
                      <a:pt x="1383" y="38"/>
                      <a:pt x="1308" y="112"/>
                    </a:cubicBezTo>
                    <a:lnTo>
                      <a:pt x="241" y="1184"/>
                    </a:lnTo>
                    <a:cubicBezTo>
                      <a:pt x="0" y="1424"/>
                      <a:pt x="175" y="1835"/>
                      <a:pt x="517" y="1840"/>
                    </a:cubicBezTo>
                    <a:cubicBezTo>
                      <a:pt x="617" y="1840"/>
                      <a:pt x="713" y="1800"/>
                      <a:pt x="788" y="1730"/>
                    </a:cubicBezTo>
                    <a:lnTo>
                      <a:pt x="1855" y="659"/>
                    </a:lnTo>
                    <a:cubicBezTo>
                      <a:pt x="2004" y="510"/>
                      <a:pt x="2004" y="265"/>
                      <a:pt x="1855" y="112"/>
                    </a:cubicBezTo>
                    <a:cubicBezTo>
                      <a:pt x="1779" y="38"/>
                      <a:pt x="1679" y="0"/>
                      <a:pt x="15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3" name="Google Shape;2123;p18"/>
              <p:cNvSpPr/>
              <p:nvPr/>
            </p:nvSpPr>
            <p:spPr>
              <a:xfrm>
                <a:off x="2441922" y="5985480"/>
                <a:ext cx="220163" cy="1415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486" extrusionOk="0">
                    <a:moveTo>
                      <a:pt x="1871" y="0"/>
                    </a:moveTo>
                    <a:cubicBezTo>
                      <a:pt x="1810" y="0"/>
                      <a:pt x="1747" y="15"/>
                      <a:pt x="1689" y="46"/>
                    </a:cubicBezTo>
                    <a:lnTo>
                      <a:pt x="355" y="755"/>
                    </a:lnTo>
                    <a:cubicBezTo>
                      <a:pt x="1" y="943"/>
                      <a:pt x="132" y="1485"/>
                      <a:pt x="539" y="1485"/>
                    </a:cubicBezTo>
                    <a:cubicBezTo>
                      <a:pt x="600" y="1485"/>
                      <a:pt x="661" y="1468"/>
                      <a:pt x="718" y="1437"/>
                    </a:cubicBezTo>
                    <a:lnTo>
                      <a:pt x="2052" y="729"/>
                    </a:lnTo>
                    <a:cubicBezTo>
                      <a:pt x="2240" y="628"/>
                      <a:pt x="2310" y="392"/>
                      <a:pt x="2210" y="204"/>
                    </a:cubicBezTo>
                    <a:cubicBezTo>
                      <a:pt x="2140" y="74"/>
                      <a:pt x="2008" y="0"/>
                      <a:pt x="18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4" name="Google Shape;2124;p18"/>
              <p:cNvSpPr/>
              <p:nvPr/>
            </p:nvSpPr>
            <p:spPr>
              <a:xfrm>
                <a:off x="2386188" y="5850670"/>
                <a:ext cx="232929" cy="10137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1064" extrusionOk="0">
                    <a:moveTo>
                      <a:pt x="2023" y="1"/>
                    </a:moveTo>
                    <a:cubicBezTo>
                      <a:pt x="1998" y="1"/>
                      <a:pt x="1972" y="3"/>
                      <a:pt x="1946" y="9"/>
                    </a:cubicBezTo>
                    <a:lnTo>
                      <a:pt x="463" y="298"/>
                    </a:lnTo>
                    <a:cubicBezTo>
                      <a:pt x="1" y="385"/>
                      <a:pt x="65" y="1063"/>
                      <a:pt x="533" y="1063"/>
                    </a:cubicBezTo>
                    <a:cubicBezTo>
                      <a:pt x="534" y="1063"/>
                      <a:pt x="536" y="1063"/>
                      <a:pt x="537" y="1063"/>
                    </a:cubicBezTo>
                    <a:cubicBezTo>
                      <a:pt x="559" y="1063"/>
                      <a:pt x="586" y="1059"/>
                      <a:pt x="612" y="1054"/>
                    </a:cubicBezTo>
                    <a:lnTo>
                      <a:pt x="2095" y="770"/>
                    </a:lnTo>
                    <a:cubicBezTo>
                      <a:pt x="2305" y="731"/>
                      <a:pt x="2445" y="525"/>
                      <a:pt x="2405" y="315"/>
                    </a:cubicBezTo>
                    <a:cubicBezTo>
                      <a:pt x="2367" y="131"/>
                      <a:pt x="2204" y="1"/>
                      <a:pt x="2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5" name="Google Shape;2125;p18"/>
              <p:cNvSpPr/>
              <p:nvPr/>
            </p:nvSpPr>
            <p:spPr>
              <a:xfrm>
                <a:off x="2394000" y="5694518"/>
                <a:ext cx="222259" cy="89556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940" extrusionOk="0">
                    <a:moveTo>
                      <a:pt x="403" y="0"/>
                    </a:moveTo>
                    <a:cubicBezTo>
                      <a:pt x="210" y="0"/>
                      <a:pt x="46" y="146"/>
                      <a:pt x="22" y="344"/>
                    </a:cubicBezTo>
                    <a:cubicBezTo>
                      <a:pt x="0" y="567"/>
                      <a:pt x="171" y="764"/>
                      <a:pt x="394" y="773"/>
                    </a:cubicBezTo>
                    <a:lnTo>
                      <a:pt x="1895" y="930"/>
                    </a:lnTo>
                    <a:cubicBezTo>
                      <a:pt x="1908" y="935"/>
                      <a:pt x="1921" y="935"/>
                      <a:pt x="1938" y="935"/>
                    </a:cubicBezTo>
                    <a:lnTo>
                      <a:pt x="1938" y="939"/>
                    </a:lnTo>
                    <a:cubicBezTo>
                      <a:pt x="2144" y="939"/>
                      <a:pt x="2315" y="777"/>
                      <a:pt x="2323" y="576"/>
                    </a:cubicBezTo>
                    <a:cubicBezTo>
                      <a:pt x="2332" y="370"/>
                      <a:pt x="2183" y="191"/>
                      <a:pt x="1978" y="169"/>
                    </a:cubicBezTo>
                    <a:lnTo>
                      <a:pt x="477" y="7"/>
                    </a:lnTo>
                    <a:cubicBezTo>
                      <a:pt x="452" y="2"/>
                      <a:pt x="427" y="0"/>
                      <a:pt x="4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6" name="Google Shape;2126;p18"/>
              <p:cNvSpPr/>
              <p:nvPr/>
            </p:nvSpPr>
            <p:spPr>
              <a:xfrm>
                <a:off x="2445257" y="5518454"/>
                <a:ext cx="225784" cy="130523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370" extrusionOk="0">
                    <a:moveTo>
                      <a:pt x="445" y="1"/>
                    </a:moveTo>
                    <a:cubicBezTo>
                      <a:pt x="294" y="1"/>
                      <a:pt x="150" y="89"/>
                      <a:pt x="88" y="237"/>
                    </a:cubicBezTo>
                    <a:cubicBezTo>
                      <a:pt x="1" y="429"/>
                      <a:pt x="92" y="657"/>
                      <a:pt x="289" y="744"/>
                    </a:cubicBezTo>
                    <a:lnTo>
                      <a:pt x="1680" y="1335"/>
                    </a:lnTo>
                    <a:cubicBezTo>
                      <a:pt x="1728" y="1357"/>
                      <a:pt x="1777" y="1370"/>
                      <a:pt x="1829" y="1370"/>
                    </a:cubicBezTo>
                    <a:lnTo>
                      <a:pt x="1829" y="1365"/>
                    </a:lnTo>
                    <a:cubicBezTo>
                      <a:pt x="1831" y="1366"/>
                      <a:pt x="1832" y="1366"/>
                      <a:pt x="1834" y="1366"/>
                    </a:cubicBezTo>
                    <a:cubicBezTo>
                      <a:pt x="2254" y="1366"/>
                      <a:pt x="2370" y="787"/>
                      <a:pt x="1982" y="626"/>
                    </a:cubicBezTo>
                    <a:lnTo>
                      <a:pt x="595" y="31"/>
                    </a:lnTo>
                    <a:cubicBezTo>
                      <a:pt x="546" y="11"/>
                      <a:pt x="495" y="1"/>
                      <a:pt x="4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7" name="Google Shape;2127;p18"/>
              <p:cNvSpPr/>
              <p:nvPr/>
            </p:nvSpPr>
            <p:spPr>
              <a:xfrm>
                <a:off x="2547389" y="5365447"/>
                <a:ext cx="201395" cy="166441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1747" extrusionOk="0">
                    <a:moveTo>
                      <a:pt x="434" y="1"/>
                    </a:moveTo>
                    <a:cubicBezTo>
                      <a:pt x="324" y="1"/>
                      <a:pt x="215" y="47"/>
                      <a:pt x="140" y="137"/>
                    </a:cubicBezTo>
                    <a:cubicBezTo>
                      <a:pt x="0" y="299"/>
                      <a:pt x="22" y="544"/>
                      <a:pt x="184" y="679"/>
                    </a:cubicBezTo>
                    <a:lnTo>
                      <a:pt x="1339" y="1659"/>
                    </a:lnTo>
                    <a:cubicBezTo>
                      <a:pt x="1409" y="1716"/>
                      <a:pt x="1496" y="1747"/>
                      <a:pt x="1588" y="1747"/>
                    </a:cubicBezTo>
                    <a:cubicBezTo>
                      <a:pt x="1947" y="1747"/>
                      <a:pt x="2113" y="1300"/>
                      <a:pt x="1837" y="1069"/>
                    </a:cubicBezTo>
                    <a:lnTo>
                      <a:pt x="683" y="93"/>
                    </a:lnTo>
                    <a:cubicBezTo>
                      <a:pt x="610" y="31"/>
                      <a:pt x="522" y="1"/>
                      <a:pt x="4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8" name="Google Shape;2128;p18"/>
              <p:cNvSpPr/>
              <p:nvPr/>
            </p:nvSpPr>
            <p:spPr>
              <a:xfrm>
                <a:off x="2688201" y="5248547"/>
                <a:ext cx="166432" cy="195023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2047" extrusionOk="0">
                    <a:moveTo>
                      <a:pt x="439" y="0"/>
                    </a:moveTo>
                    <a:cubicBezTo>
                      <a:pt x="368" y="0"/>
                      <a:pt x="296" y="20"/>
                      <a:pt x="233" y="60"/>
                    </a:cubicBezTo>
                    <a:cubicBezTo>
                      <a:pt x="49" y="178"/>
                      <a:pt x="1" y="419"/>
                      <a:pt x="119" y="598"/>
                    </a:cubicBezTo>
                    <a:lnTo>
                      <a:pt x="933" y="1871"/>
                    </a:lnTo>
                    <a:cubicBezTo>
                      <a:pt x="1007" y="1981"/>
                      <a:pt x="1129" y="2046"/>
                      <a:pt x="1261" y="2046"/>
                    </a:cubicBezTo>
                    <a:cubicBezTo>
                      <a:pt x="1562" y="2046"/>
                      <a:pt x="1746" y="1709"/>
                      <a:pt x="1584" y="1451"/>
                    </a:cubicBezTo>
                    <a:lnTo>
                      <a:pt x="766" y="183"/>
                    </a:lnTo>
                    <a:cubicBezTo>
                      <a:pt x="693" y="64"/>
                      <a:pt x="567" y="0"/>
                      <a:pt x="4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9" name="Google Shape;2129;p18"/>
              <p:cNvSpPr/>
              <p:nvPr/>
            </p:nvSpPr>
            <p:spPr>
              <a:xfrm>
                <a:off x="2858643" y="5177760"/>
                <a:ext cx="121371" cy="213696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2243" extrusionOk="0">
                    <a:moveTo>
                      <a:pt x="440" y="1"/>
                    </a:moveTo>
                    <a:cubicBezTo>
                      <a:pt x="405" y="1"/>
                      <a:pt x="369" y="6"/>
                      <a:pt x="333" y="16"/>
                    </a:cubicBezTo>
                    <a:cubicBezTo>
                      <a:pt x="119" y="73"/>
                      <a:pt x="1" y="296"/>
                      <a:pt x="67" y="506"/>
                    </a:cubicBezTo>
                    <a:lnTo>
                      <a:pt x="473" y="1958"/>
                    </a:lnTo>
                    <a:cubicBezTo>
                      <a:pt x="521" y="2124"/>
                      <a:pt x="675" y="2243"/>
                      <a:pt x="845" y="2243"/>
                    </a:cubicBezTo>
                    <a:cubicBezTo>
                      <a:pt x="880" y="2243"/>
                      <a:pt x="915" y="2238"/>
                      <a:pt x="950" y="2225"/>
                    </a:cubicBezTo>
                    <a:cubicBezTo>
                      <a:pt x="1156" y="2168"/>
                      <a:pt x="1274" y="1958"/>
                      <a:pt x="1217" y="1753"/>
                    </a:cubicBezTo>
                    <a:lnTo>
                      <a:pt x="810" y="296"/>
                    </a:lnTo>
                    <a:cubicBezTo>
                      <a:pt x="767" y="118"/>
                      <a:pt x="612" y="1"/>
                      <a:pt x="4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30" name="Google Shape;2130;p18"/>
            <p:cNvGrpSpPr/>
            <p:nvPr/>
          </p:nvGrpSpPr>
          <p:grpSpPr>
            <a:xfrm>
              <a:off x="6694386" y="-725075"/>
              <a:ext cx="3044172" cy="2273746"/>
              <a:chOff x="6694386" y="-725075"/>
              <a:chExt cx="3044172" cy="2273746"/>
            </a:xfrm>
          </p:grpSpPr>
          <p:sp>
            <p:nvSpPr>
              <p:cNvPr id="2131" name="Google Shape;2131;p18"/>
              <p:cNvSpPr/>
              <p:nvPr/>
            </p:nvSpPr>
            <p:spPr>
              <a:xfrm>
                <a:off x="7229236" y="-97101"/>
                <a:ext cx="2094773" cy="1006310"/>
              </a:xfrm>
              <a:custGeom>
                <a:avLst/>
                <a:gdLst/>
                <a:ahLst/>
                <a:cxnLst/>
                <a:rect l="l" t="t" r="r" b="b"/>
                <a:pathLst>
                  <a:path w="38758" h="1861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2245" y="8486"/>
                      <a:pt x="7691" y="9768"/>
                    </a:cubicBezTo>
                    <a:cubicBezTo>
                      <a:pt x="8320" y="9916"/>
                      <a:pt x="8934" y="9979"/>
                      <a:pt x="9531" y="9979"/>
                    </a:cubicBezTo>
                    <a:cubicBezTo>
                      <a:pt x="12780" y="9979"/>
                      <a:pt x="15522" y="8125"/>
                      <a:pt x="17393" y="8125"/>
                    </a:cubicBezTo>
                    <a:cubicBezTo>
                      <a:pt x="18152" y="8125"/>
                      <a:pt x="18768" y="8430"/>
                      <a:pt x="19217" y="9287"/>
                    </a:cubicBezTo>
                    <a:cubicBezTo>
                      <a:pt x="20562" y="11854"/>
                      <a:pt x="22746" y="18619"/>
                      <a:pt x="30181" y="18619"/>
                    </a:cubicBezTo>
                    <a:cubicBezTo>
                      <a:pt x="32489" y="18619"/>
                      <a:pt x="35304" y="17966"/>
                      <a:pt x="38757" y="16334"/>
                    </a:cubicBezTo>
                    <a:lnTo>
                      <a:pt x="38757" y="1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132" name="Google Shape;2132;p18"/>
              <p:cNvGrpSpPr/>
              <p:nvPr/>
            </p:nvGrpSpPr>
            <p:grpSpPr>
              <a:xfrm>
                <a:off x="7759545" y="-725075"/>
                <a:ext cx="1784808" cy="1333507"/>
                <a:chOff x="7759545" y="-725075"/>
                <a:chExt cx="1784808" cy="1333507"/>
              </a:xfrm>
            </p:grpSpPr>
            <p:sp>
              <p:nvSpPr>
                <p:cNvPr id="2133" name="Google Shape;2133;p18"/>
                <p:cNvSpPr/>
                <p:nvPr/>
              </p:nvSpPr>
              <p:spPr>
                <a:xfrm>
                  <a:off x="8818488" y="-205412"/>
                  <a:ext cx="266022" cy="249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2" h="4616" extrusionOk="0">
                      <a:moveTo>
                        <a:pt x="2130" y="1"/>
                      </a:moveTo>
                      <a:lnTo>
                        <a:pt x="2130" y="1"/>
                      </a:lnTo>
                      <a:cubicBezTo>
                        <a:pt x="0" y="2402"/>
                        <a:pt x="1439" y="4616"/>
                        <a:pt x="1439" y="4616"/>
                      </a:cubicBezTo>
                      <a:cubicBezTo>
                        <a:pt x="4921" y="1847"/>
                        <a:pt x="2131" y="1"/>
                        <a:pt x="213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34" name="Google Shape;2134;p18"/>
                <p:cNvSpPr/>
                <p:nvPr/>
              </p:nvSpPr>
              <p:spPr>
                <a:xfrm>
                  <a:off x="8434754" y="-349069"/>
                  <a:ext cx="258455" cy="143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2" h="2652" extrusionOk="0">
                      <a:moveTo>
                        <a:pt x="2953" y="0"/>
                      </a:moveTo>
                      <a:cubicBezTo>
                        <a:pt x="2235" y="0"/>
                        <a:pt x="1270" y="410"/>
                        <a:pt x="0" y="1666"/>
                      </a:cubicBezTo>
                      <a:cubicBezTo>
                        <a:pt x="0" y="1666"/>
                        <a:pt x="1272" y="2652"/>
                        <a:pt x="2641" y="2652"/>
                      </a:cubicBezTo>
                      <a:cubicBezTo>
                        <a:pt x="3389" y="2652"/>
                        <a:pt x="4166" y="2357"/>
                        <a:pt x="4782" y="1447"/>
                      </a:cubicBezTo>
                      <a:cubicBezTo>
                        <a:pt x="4782" y="1444"/>
                        <a:pt x="4301" y="0"/>
                        <a:pt x="29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35" name="Google Shape;2135;p18"/>
                <p:cNvSpPr/>
                <p:nvPr/>
              </p:nvSpPr>
              <p:spPr>
                <a:xfrm>
                  <a:off x="8423404" y="6453"/>
                  <a:ext cx="318015" cy="289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4" h="5359" extrusionOk="0">
                      <a:moveTo>
                        <a:pt x="3093" y="0"/>
                      </a:moveTo>
                      <a:lnTo>
                        <a:pt x="3093" y="0"/>
                      </a:lnTo>
                      <a:cubicBezTo>
                        <a:pt x="0" y="2625"/>
                        <a:pt x="2266" y="5359"/>
                        <a:pt x="2266" y="5359"/>
                      </a:cubicBezTo>
                      <a:cubicBezTo>
                        <a:pt x="5884" y="2581"/>
                        <a:pt x="3093" y="0"/>
                        <a:pt x="30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36" name="Google Shape;2136;p18"/>
                <p:cNvSpPr/>
                <p:nvPr/>
              </p:nvSpPr>
              <p:spPr>
                <a:xfrm>
                  <a:off x="8041346" y="72283"/>
                  <a:ext cx="243700" cy="11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9" h="2205" extrusionOk="0">
                      <a:moveTo>
                        <a:pt x="2513" y="1"/>
                      </a:moveTo>
                      <a:cubicBezTo>
                        <a:pt x="1798" y="1"/>
                        <a:pt x="935" y="332"/>
                        <a:pt x="1" y="1385"/>
                      </a:cubicBezTo>
                      <a:cubicBezTo>
                        <a:pt x="1" y="1385"/>
                        <a:pt x="762" y="2205"/>
                        <a:pt x="1953" y="2205"/>
                      </a:cubicBezTo>
                      <a:cubicBezTo>
                        <a:pt x="2672" y="2205"/>
                        <a:pt x="3548" y="1906"/>
                        <a:pt x="4506" y="947"/>
                      </a:cubicBezTo>
                      <a:cubicBezTo>
                        <a:pt x="4509" y="947"/>
                        <a:pt x="3722" y="1"/>
                        <a:pt x="251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37" name="Google Shape;2137;p18"/>
                <p:cNvSpPr/>
                <p:nvPr/>
              </p:nvSpPr>
              <p:spPr>
                <a:xfrm>
                  <a:off x="8079179" y="356787"/>
                  <a:ext cx="260563" cy="231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275" extrusionOk="0">
                      <a:moveTo>
                        <a:pt x="2179" y="1"/>
                      </a:moveTo>
                      <a:cubicBezTo>
                        <a:pt x="2179" y="1"/>
                        <a:pt x="0" y="1515"/>
                        <a:pt x="1693" y="4275"/>
                      </a:cubicBezTo>
                      <a:cubicBezTo>
                        <a:pt x="1693" y="4275"/>
                        <a:pt x="4821" y="2674"/>
                        <a:pt x="21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38" name="Google Shape;2138;p18"/>
                <p:cNvSpPr/>
                <p:nvPr/>
              </p:nvSpPr>
              <p:spPr>
                <a:xfrm>
                  <a:off x="7776299" y="328682"/>
                  <a:ext cx="213812" cy="124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2308" extrusionOk="0">
                      <a:moveTo>
                        <a:pt x="2322" y="1"/>
                      </a:moveTo>
                      <a:cubicBezTo>
                        <a:pt x="1050" y="1"/>
                        <a:pt x="1" y="1580"/>
                        <a:pt x="1" y="1580"/>
                      </a:cubicBezTo>
                      <a:cubicBezTo>
                        <a:pt x="777" y="2115"/>
                        <a:pt x="1429" y="2307"/>
                        <a:pt x="1965" y="2307"/>
                      </a:cubicBezTo>
                      <a:cubicBezTo>
                        <a:pt x="3343" y="2307"/>
                        <a:pt x="3955" y="1033"/>
                        <a:pt x="3955" y="1033"/>
                      </a:cubicBezTo>
                      <a:cubicBezTo>
                        <a:pt x="3412" y="270"/>
                        <a:pt x="2848" y="1"/>
                        <a:pt x="23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39" name="Google Shape;2139;p18"/>
                <p:cNvSpPr/>
                <p:nvPr/>
              </p:nvSpPr>
              <p:spPr>
                <a:xfrm>
                  <a:off x="8001135" y="-725075"/>
                  <a:ext cx="1543218" cy="1227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53" h="22704" extrusionOk="0">
                      <a:moveTo>
                        <a:pt x="28359" y="0"/>
                      </a:moveTo>
                      <a:cubicBezTo>
                        <a:pt x="28335" y="0"/>
                        <a:pt x="28311" y="7"/>
                        <a:pt x="28286" y="23"/>
                      </a:cubicBezTo>
                      <a:cubicBezTo>
                        <a:pt x="17441" y="6422"/>
                        <a:pt x="10346" y="12188"/>
                        <a:pt x="6304" y="15897"/>
                      </a:cubicBezTo>
                      <a:cubicBezTo>
                        <a:pt x="1921" y="19926"/>
                        <a:pt x="80" y="22472"/>
                        <a:pt x="62" y="22498"/>
                      </a:cubicBezTo>
                      <a:cubicBezTo>
                        <a:pt x="1" y="22581"/>
                        <a:pt x="62" y="22704"/>
                        <a:pt x="167" y="22704"/>
                      </a:cubicBezTo>
                      <a:cubicBezTo>
                        <a:pt x="211" y="22704"/>
                        <a:pt x="250" y="22682"/>
                        <a:pt x="276" y="22651"/>
                      </a:cubicBezTo>
                      <a:cubicBezTo>
                        <a:pt x="294" y="22625"/>
                        <a:pt x="2127" y="20092"/>
                        <a:pt x="6492" y="16085"/>
                      </a:cubicBezTo>
                      <a:cubicBezTo>
                        <a:pt x="10521" y="12385"/>
                        <a:pt x="17599" y="6632"/>
                        <a:pt x="28421" y="250"/>
                      </a:cubicBezTo>
                      <a:cubicBezTo>
                        <a:pt x="28553" y="177"/>
                        <a:pt x="28477" y="0"/>
                        <a:pt x="2835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40" name="Google Shape;2140;p18"/>
                <p:cNvSpPr/>
                <p:nvPr/>
              </p:nvSpPr>
              <p:spPr>
                <a:xfrm>
                  <a:off x="7844399" y="301172"/>
                  <a:ext cx="338932" cy="127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2360" extrusionOk="0">
                      <a:moveTo>
                        <a:pt x="6084" y="1"/>
                      </a:moveTo>
                      <a:cubicBezTo>
                        <a:pt x="6065" y="1"/>
                        <a:pt x="6045" y="5"/>
                        <a:pt x="6024" y="15"/>
                      </a:cubicBezTo>
                      <a:cubicBezTo>
                        <a:pt x="2857" y="1542"/>
                        <a:pt x="180" y="2093"/>
                        <a:pt x="154" y="2097"/>
                      </a:cubicBezTo>
                      <a:cubicBezTo>
                        <a:pt x="1" y="2132"/>
                        <a:pt x="23" y="2355"/>
                        <a:pt x="180" y="2360"/>
                      </a:cubicBezTo>
                      <a:cubicBezTo>
                        <a:pt x="189" y="2360"/>
                        <a:pt x="198" y="2360"/>
                        <a:pt x="206" y="2355"/>
                      </a:cubicBezTo>
                      <a:cubicBezTo>
                        <a:pt x="233" y="2351"/>
                        <a:pt x="2940" y="1796"/>
                        <a:pt x="6138" y="251"/>
                      </a:cubicBezTo>
                      <a:cubicBezTo>
                        <a:pt x="6270" y="183"/>
                        <a:pt x="6203" y="1"/>
                        <a:pt x="608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41" name="Google Shape;2141;p18"/>
                <p:cNvSpPr/>
                <p:nvPr/>
              </p:nvSpPr>
              <p:spPr>
                <a:xfrm>
                  <a:off x="8160736" y="259989"/>
                  <a:ext cx="71235" cy="254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" h="4715" extrusionOk="0">
                      <a:moveTo>
                        <a:pt x="1146" y="1"/>
                      </a:moveTo>
                      <a:cubicBezTo>
                        <a:pt x="1101" y="1"/>
                        <a:pt x="1057" y="23"/>
                        <a:pt x="1033" y="77"/>
                      </a:cubicBezTo>
                      <a:cubicBezTo>
                        <a:pt x="84" y="2190"/>
                        <a:pt x="5" y="4557"/>
                        <a:pt x="5" y="4578"/>
                      </a:cubicBezTo>
                      <a:cubicBezTo>
                        <a:pt x="1" y="4653"/>
                        <a:pt x="57" y="4714"/>
                        <a:pt x="132" y="4714"/>
                      </a:cubicBezTo>
                      <a:lnTo>
                        <a:pt x="136" y="4714"/>
                      </a:lnTo>
                      <a:cubicBezTo>
                        <a:pt x="206" y="4714"/>
                        <a:pt x="263" y="4662"/>
                        <a:pt x="267" y="4592"/>
                      </a:cubicBezTo>
                      <a:cubicBezTo>
                        <a:pt x="267" y="4565"/>
                        <a:pt x="346" y="2251"/>
                        <a:pt x="1269" y="187"/>
                      </a:cubicBezTo>
                      <a:cubicBezTo>
                        <a:pt x="1318" y="83"/>
                        <a:pt x="1231" y="1"/>
                        <a:pt x="11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42" name="Google Shape;2142;p18"/>
                <p:cNvSpPr/>
                <p:nvPr/>
              </p:nvSpPr>
              <p:spPr>
                <a:xfrm>
                  <a:off x="8122416" y="61906"/>
                  <a:ext cx="306503" cy="111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1" h="2054" extrusionOk="0">
                      <a:moveTo>
                        <a:pt x="5481" y="1"/>
                      </a:moveTo>
                      <a:cubicBezTo>
                        <a:pt x="5462" y="1"/>
                        <a:pt x="5442" y="5"/>
                        <a:pt x="5421" y="15"/>
                      </a:cubicBezTo>
                      <a:cubicBezTo>
                        <a:pt x="2932" y="1209"/>
                        <a:pt x="185" y="1787"/>
                        <a:pt x="158" y="1796"/>
                      </a:cubicBezTo>
                      <a:cubicBezTo>
                        <a:pt x="1" y="1826"/>
                        <a:pt x="27" y="2054"/>
                        <a:pt x="185" y="2054"/>
                      </a:cubicBezTo>
                      <a:cubicBezTo>
                        <a:pt x="193" y="2054"/>
                        <a:pt x="202" y="2054"/>
                        <a:pt x="211" y="2049"/>
                      </a:cubicBezTo>
                      <a:cubicBezTo>
                        <a:pt x="237" y="2045"/>
                        <a:pt x="3019" y="1459"/>
                        <a:pt x="5534" y="251"/>
                      </a:cubicBezTo>
                      <a:cubicBezTo>
                        <a:pt x="5671" y="187"/>
                        <a:pt x="5604" y="1"/>
                        <a:pt x="548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43" name="Google Shape;2143;p18"/>
                <p:cNvSpPr/>
                <p:nvPr/>
              </p:nvSpPr>
              <p:spPr>
                <a:xfrm>
                  <a:off x="8522202" y="-116180"/>
                  <a:ext cx="130417" cy="354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3" h="6561" extrusionOk="0">
                      <a:moveTo>
                        <a:pt x="2225" y="1"/>
                      </a:moveTo>
                      <a:cubicBezTo>
                        <a:pt x="2186" y="1"/>
                        <a:pt x="2147" y="19"/>
                        <a:pt x="2118" y="64"/>
                      </a:cubicBezTo>
                      <a:cubicBezTo>
                        <a:pt x="718" y="2002"/>
                        <a:pt x="40" y="6232"/>
                        <a:pt x="14" y="6412"/>
                      </a:cubicBezTo>
                      <a:cubicBezTo>
                        <a:pt x="1" y="6482"/>
                        <a:pt x="49" y="6552"/>
                        <a:pt x="123" y="6560"/>
                      </a:cubicBezTo>
                      <a:lnTo>
                        <a:pt x="141" y="6560"/>
                      </a:lnTo>
                      <a:cubicBezTo>
                        <a:pt x="207" y="6560"/>
                        <a:pt x="263" y="6517"/>
                        <a:pt x="272" y="6451"/>
                      </a:cubicBezTo>
                      <a:cubicBezTo>
                        <a:pt x="277" y="6412"/>
                        <a:pt x="968" y="2103"/>
                        <a:pt x="2328" y="218"/>
                      </a:cubicBezTo>
                      <a:cubicBezTo>
                        <a:pt x="2412" y="115"/>
                        <a:pt x="2321" y="1"/>
                        <a:pt x="222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44" name="Google Shape;2144;p18"/>
                <p:cNvSpPr/>
                <p:nvPr/>
              </p:nvSpPr>
              <p:spPr>
                <a:xfrm>
                  <a:off x="8495503" y="-325504"/>
                  <a:ext cx="430867" cy="90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2" h="1668" extrusionOk="0">
                      <a:moveTo>
                        <a:pt x="7787" y="1"/>
                      </a:moveTo>
                      <a:cubicBezTo>
                        <a:pt x="7772" y="1"/>
                        <a:pt x="7756" y="4"/>
                        <a:pt x="7739" y="9"/>
                      </a:cubicBezTo>
                      <a:cubicBezTo>
                        <a:pt x="3895" y="1302"/>
                        <a:pt x="1194" y="1404"/>
                        <a:pt x="420" y="1404"/>
                      </a:cubicBezTo>
                      <a:cubicBezTo>
                        <a:pt x="275" y="1404"/>
                        <a:pt x="197" y="1400"/>
                        <a:pt x="193" y="1400"/>
                      </a:cubicBezTo>
                      <a:cubicBezTo>
                        <a:pt x="189" y="1400"/>
                        <a:pt x="185" y="1400"/>
                        <a:pt x="180" y="1400"/>
                      </a:cubicBezTo>
                      <a:cubicBezTo>
                        <a:pt x="9" y="1400"/>
                        <a:pt x="1" y="1659"/>
                        <a:pt x="176" y="1663"/>
                      </a:cubicBezTo>
                      <a:cubicBezTo>
                        <a:pt x="180" y="1663"/>
                        <a:pt x="263" y="1667"/>
                        <a:pt x="416" y="1667"/>
                      </a:cubicBezTo>
                      <a:cubicBezTo>
                        <a:pt x="1208" y="1667"/>
                        <a:pt x="3946" y="1562"/>
                        <a:pt x="7822" y="259"/>
                      </a:cubicBezTo>
                      <a:cubicBezTo>
                        <a:pt x="7971" y="208"/>
                        <a:pt x="7919" y="1"/>
                        <a:pt x="778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45" name="Google Shape;2145;p18"/>
                <p:cNvSpPr/>
                <p:nvPr/>
              </p:nvSpPr>
              <p:spPr>
                <a:xfrm>
                  <a:off x="8887722" y="-373660"/>
                  <a:ext cx="115824" cy="349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6465" extrusionOk="0">
                      <a:moveTo>
                        <a:pt x="1960" y="1"/>
                      </a:moveTo>
                      <a:cubicBezTo>
                        <a:pt x="1922" y="1"/>
                        <a:pt x="1884" y="18"/>
                        <a:pt x="1855" y="60"/>
                      </a:cubicBezTo>
                      <a:cubicBezTo>
                        <a:pt x="303" y="2388"/>
                        <a:pt x="14" y="6163"/>
                        <a:pt x="5" y="6325"/>
                      </a:cubicBezTo>
                      <a:cubicBezTo>
                        <a:pt x="1" y="6395"/>
                        <a:pt x="53" y="6460"/>
                        <a:pt x="128" y="6465"/>
                      </a:cubicBezTo>
                      <a:lnTo>
                        <a:pt x="136" y="6465"/>
                      </a:lnTo>
                      <a:cubicBezTo>
                        <a:pt x="206" y="6465"/>
                        <a:pt x="263" y="6412"/>
                        <a:pt x="268" y="6342"/>
                      </a:cubicBezTo>
                      <a:cubicBezTo>
                        <a:pt x="268" y="6303"/>
                        <a:pt x="556" y="2475"/>
                        <a:pt x="2074" y="209"/>
                      </a:cubicBezTo>
                      <a:cubicBezTo>
                        <a:pt x="2142" y="104"/>
                        <a:pt x="2053" y="1"/>
                        <a:pt x="196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46" name="Google Shape;2146;p18"/>
                <p:cNvSpPr/>
                <p:nvPr/>
              </p:nvSpPr>
              <p:spPr>
                <a:xfrm>
                  <a:off x="8789843" y="-189684"/>
                  <a:ext cx="193220" cy="258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5" h="4776" extrusionOk="0">
                      <a:moveTo>
                        <a:pt x="2512" y="313"/>
                      </a:moveTo>
                      <a:cubicBezTo>
                        <a:pt x="2730" y="528"/>
                        <a:pt x="3290" y="1171"/>
                        <a:pt x="3238" y="2028"/>
                      </a:cubicBezTo>
                      <a:cubicBezTo>
                        <a:pt x="3181" y="2864"/>
                        <a:pt x="2560" y="3682"/>
                        <a:pt x="1379" y="4452"/>
                      </a:cubicBezTo>
                      <a:cubicBezTo>
                        <a:pt x="1177" y="3935"/>
                        <a:pt x="635" y="2081"/>
                        <a:pt x="2512" y="313"/>
                      </a:cubicBezTo>
                      <a:close/>
                      <a:moveTo>
                        <a:pt x="2510" y="1"/>
                      </a:moveTo>
                      <a:cubicBezTo>
                        <a:pt x="2479" y="1"/>
                        <a:pt x="2448" y="12"/>
                        <a:pt x="2424" y="33"/>
                      </a:cubicBezTo>
                      <a:cubicBezTo>
                        <a:pt x="1" y="2229"/>
                        <a:pt x="1191" y="4679"/>
                        <a:pt x="1204" y="4701"/>
                      </a:cubicBezTo>
                      <a:cubicBezTo>
                        <a:pt x="1221" y="4736"/>
                        <a:pt x="1252" y="4758"/>
                        <a:pt x="1287" y="4771"/>
                      </a:cubicBezTo>
                      <a:cubicBezTo>
                        <a:pt x="1300" y="4771"/>
                        <a:pt x="1309" y="4775"/>
                        <a:pt x="1322" y="4775"/>
                      </a:cubicBezTo>
                      <a:cubicBezTo>
                        <a:pt x="1348" y="4775"/>
                        <a:pt x="1370" y="4767"/>
                        <a:pt x="1392" y="4753"/>
                      </a:cubicBezTo>
                      <a:cubicBezTo>
                        <a:pt x="2726" y="3914"/>
                        <a:pt x="3435" y="2999"/>
                        <a:pt x="3500" y="2041"/>
                      </a:cubicBezTo>
                      <a:cubicBezTo>
                        <a:pt x="3575" y="860"/>
                        <a:pt x="2638" y="64"/>
                        <a:pt x="2599" y="33"/>
                      </a:cubicBezTo>
                      <a:cubicBezTo>
                        <a:pt x="2573" y="12"/>
                        <a:pt x="2541" y="1"/>
                        <a:pt x="251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47" name="Google Shape;2147;p18"/>
                <p:cNvSpPr/>
                <p:nvPr/>
              </p:nvSpPr>
              <p:spPr>
                <a:xfrm>
                  <a:off x="8397137" y="18830"/>
                  <a:ext cx="248294" cy="297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4" h="5511" extrusionOk="0">
                      <a:moveTo>
                        <a:pt x="3448" y="305"/>
                      </a:moveTo>
                      <a:cubicBezTo>
                        <a:pt x="3667" y="594"/>
                        <a:pt x="4288" y="1517"/>
                        <a:pt x="4126" y="2636"/>
                      </a:cubicBezTo>
                      <a:cubicBezTo>
                        <a:pt x="3990" y="3586"/>
                        <a:pt x="3330" y="4447"/>
                        <a:pt x="2171" y="5200"/>
                      </a:cubicBezTo>
                      <a:cubicBezTo>
                        <a:pt x="1860" y="4657"/>
                        <a:pt x="705" y="2282"/>
                        <a:pt x="3444" y="305"/>
                      </a:cubicBezTo>
                      <a:close/>
                      <a:moveTo>
                        <a:pt x="3470" y="0"/>
                      </a:moveTo>
                      <a:cubicBezTo>
                        <a:pt x="3444" y="0"/>
                        <a:pt x="3418" y="8"/>
                        <a:pt x="3395" y="25"/>
                      </a:cubicBezTo>
                      <a:cubicBezTo>
                        <a:pt x="1" y="2378"/>
                        <a:pt x="2000" y="5427"/>
                        <a:pt x="2022" y="5458"/>
                      </a:cubicBezTo>
                      <a:cubicBezTo>
                        <a:pt x="2048" y="5493"/>
                        <a:pt x="2087" y="5510"/>
                        <a:pt x="2131" y="5510"/>
                      </a:cubicBezTo>
                      <a:cubicBezTo>
                        <a:pt x="2157" y="5510"/>
                        <a:pt x="2179" y="5506"/>
                        <a:pt x="2201" y="5493"/>
                      </a:cubicBezTo>
                      <a:cubicBezTo>
                        <a:pt x="3500" y="4684"/>
                        <a:pt x="4235" y="3734"/>
                        <a:pt x="4388" y="2676"/>
                      </a:cubicBezTo>
                      <a:cubicBezTo>
                        <a:pt x="4594" y="1215"/>
                        <a:pt x="3610" y="91"/>
                        <a:pt x="3566" y="42"/>
                      </a:cubicBezTo>
                      <a:cubicBezTo>
                        <a:pt x="3541" y="15"/>
                        <a:pt x="3506" y="0"/>
                        <a:pt x="347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48" name="Google Shape;2148;p18"/>
                <p:cNvSpPr/>
                <p:nvPr/>
              </p:nvSpPr>
              <p:spPr>
                <a:xfrm>
                  <a:off x="8027888" y="85038"/>
                  <a:ext cx="256077" cy="136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8" h="2527" extrusionOk="0">
                      <a:moveTo>
                        <a:pt x="2731" y="263"/>
                      </a:moveTo>
                      <a:cubicBezTo>
                        <a:pt x="3548" y="263"/>
                        <a:pt x="4184" y="724"/>
                        <a:pt x="4410" y="917"/>
                      </a:cubicBezTo>
                      <a:cubicBezTo>
                        <a:pt x="3688" y="1748"/>
                        <a:pt x="2918" y="2199"/>
                        <a:pt x="2113" y="2260"/>
                      </a:cubicBezTo>
                      <a:cubicBezTo>
                        <a:pt x="2051" y="2265"/>
                        <a:pt x="1990" y="2267"/>
                        <a:pt x="1931" y="2267"/>
                      </a:cubicBezTo>
                      <a:cubicBezTo>
                        <a:pt x="1146" y="2267"/>
                        <a:pt x="552" y="1889"/>
                        <a:pt x="328" y="1722"/>
                      </a:cubicBezTo>
                      <a:cubicBezTo>
                        <a:pt x="1019" y="821"/>
                        <a:pt x="1772" y="331"/>
                        <a:pt x="2564" y="270"/>
                      </a:cubicBezTo>
                      <a:cubicBezTo>
                        <a:pt x="2620" y="265"/>
                        <a:pt x="2676" y="263"/>
                        <a:pt x="2731" y="263"/>
                      </a:cubicBezTo>
                      <a:close/>
                      <a:moveTo>
                        <a:pt x="2731" y="0"/>
                      </a:moveTo>
                      <a:cubicBezTo>
                        <a:pt x="2670" y="0"/>
                        <a:pt x="2608" y="3"/>
                        <a:pt x="2546" y="7"/>
                      </a:cubicBezTo>
                      <a:cubicBezTo>
                        <a:pt x="1645" y="77"/>
                        <a:pt x="801" y="633"/>
                        <a:pt x="40" y="1669"/>
                      </a:cubicBezTo>
                      <a:cubicBezTo>
                        <a:pt x="0" y="1722"/>
                        <a:pt x="9" y="1801"/>
                        <a:pt x="57" y="1844"/>
                      </a:cubicBezTo>
                      <a:cubicBezTo>
                        <a:pt x="586" y="2278"/>
                        <a:pt x="1247" y="2518"/>
                        <a:pt x="1929" y="2527"/>
                      </a:cubicBezTo>
                      <a:cubicBezTo>
                        <a:pt x="1995" y="2527"/>
                        <a:pt x="2060" y="2527"/>
                        <a:pt x="2126" y="2522"/>
                      </a:cubicBezTo>
                      <a:cubicBezTo>
                        <a:pt x="3036" y="2457"/>
                        <a:pt x="3902" y="1936"/>
                        <a:pt x="4694" y="987"/>
                      </a:cubicBezTo>
                      <a:cubicBezTo>
                        <a:pt x="4738" y="935"/>
                        <a:pt x="4733" y="856"/>
                        <a:pt x="4685" y="808"/>
                      </a:cubicBezTo>
                      <a:cubicBezTo>
                        <a:pt x="4652" y="775"/>
                        <a:pt x="3862" y="0"/>
                        <a:pt x="273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49" name="Google Shape;2149;p18"/>
                <p:cNvSpPr/>
                <p:nvPr/>
              </p:nvSpPr>
              <p:spPr>
                <a:xfrm>
                  <a:off x="8056965" y="366570"/>
                  <a:ext cx="195111" cy="241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0" h="4475" extrusionOk="0">
                      <a:moveTo>
                        <a:pt x="2432" y="301"/>
                      </a:moveTo>
                      <a:cubicBezTo>
                        <a:pt x="3084" y="1119"/>
                        <a:pt x="3329" y="1876"/>
                        <a:pt x="3163" y="2558"/>
                      </a:cubicBezTo>
                      <a:cubicBezTo>
                        <a:pt x="2931" y="3477"/>
                        <a:pt x="1995" y="4011"/>
                        <a:pt x="1667" y="4172"/>
                      </a:cubicBezTo>
                      <a:cubicBezTo>
                        <a:pt x="547" y="1797"/>
                        <a:pt x="2030" y="577"/>
                        <a:pt x="2432" y="301"/>
                      </a:cubicBezTo>
                      <a:close/>
                      <a:moveTo>
                        <a:pt x="2460" y="0"/>
                      </a:moveTo>
                      <a:cubicBezTo>
                        <a:pt x="2439" y="0"/>
                        <a:pt x="2417" y="5"/>
                        <a:pt x="2397" y="17"/>
                      </a:cubicBezTo>
                      <a:cubicBezTo>
                        <a:pt x="2371" y="26"/>
                        <a:pt x="0" y="1430"/>
                        <a:pt x="1488" y="4400"/>
                      </a:cubicBezTo>
                      <a:cubicBezTo>
                        <a:pt x="1509" y="4448"/>
                        <a:pt x="1557" y="4474"/>
                        <a:pt x="1606" y="4474"/>
                      </a:cubicBezTo>
                      <a:cubicBezTo>
                        <a:pt x="1623" y="4474"/>
                        <a:pt x="1636" y="4470"/>
                        <a:pt x="1654" y="4466"/>
                      </a:cubicBezTo>
                      <a:cubicBezTo>
                        <a:pt x="1711" y="4439"/>
                        <a:pt x="3102" y="3862"/>
                        <a:pt x="3412" y="2620"/>
                      </a:cubicBezTo>
                      <a:cubicBezTo>
                        <a:pt x="3609" y="1832"/>
                        <a:pt x="3325" y="966"/>
                        <a:pt x="2559" y="43"/>
                      </a:cubicBezTo>
                      <a:cubicBezTo>
                        <a:pt x="2534" y="16"/>
                        <a:pt x="2498" y="0"/>
                        <a:pt x="246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50" name="Google Shape;2150;p18"/>
                <p:cNvSpPr/>
                <p:nvPr/>
              </p:nvSpPr>
              <p:spPr>
                <a:xfrm>
                  <a:off x="7759545" y="339114"/>
                  <a:ext cx="224621" cy="141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2621" extrusionOk="0">
                      <a:moveTo>
                        <a:pt x="2446" y="265"/>
                      </a:moveTo>
                      <a:cubicBezTo>
                        <a:pt x="2924" y="265"/>
                        <a:pt x="3401" y="518"/>
                        <a:pt x="3867" y="1019"/>
                      </a:cubicBezTo>
                      <a:cubicBezTo>
                        <a:pt x="3767" y="1242"/>
                        <a:pt x="3408" y="1938"/>
                        <a:pt x="2656" y="2226"/>
                      </a:cubicBezTo>
                      <a:cubicBezTo>
                        <a:pt x="2430" y="2314"/>
                        <a:pt x="2187" y="2357"/>
                        <a:pt x="1929" y="2357"/>
                      </a:cubicBezTo>
                      <a:cubicBezTo>
                        <a:pt x="1448" y="2357"/>
                        <a:pt x="912" y="2206"/>
                        <a:pt x="328" y="1907"/>
                      </a:cubicBezTo>
                      <a:cubicBezTo>
                        <a:pt x="547" y="1540"/>
                        <a:pt x="1295" y="398"/>
                        <a:pt x="2279" y="276"/>
                      </a:cubicBezTo>
                      <a:cubicBezTo>
                        <a:pt x="2335" y="269"/>
                        <a:pt x="2391" y="265"/>
                        <a:pt x="2446" y="265"/>
                      </a:cubicBezTo>
                      <a:close/>
                      <a:moveTo>
                        <a:pt x="2446" y="1"/>
                      </a:moveTo>
                      <a:cubicBezTo>
                        <a:pt x="2379" y="1"/>
                        <a:pt x="2312" y="5"/>
                        <a:pt x="2244" y="13"/>
                      </a:cubicBezTo>
                      <a:cubicBezTo>
                        <a:pt x="941" y="179"/>
                        <a:pt x="66" y="1828"/>
                        <a:pt x="31" y="1898"/>
                      </a:cubicBezTo>
                      <a:cubicBezTo>
                        <a:pt x="0" y="1964"/>
                        <a:pt x="22" y="2043"/>
                        <a:pt x="88" y="2078"/>
                      </a:cubicBezTo>
                      <a:cubicBezTo>
                        <a:pt x="753" y="2436"/>
                        <a:pt x="1369" y="2620"/>
                        <a:pt x="1929" y="2620"/>
                      </a:cubicBezTo>
                      <a:cubicBezTo>
                        <a:pt x="2209" y="2620"/>
                        <a:pt x="2489" y="2568"/>
                        <a:pt x="2752" y="2471"/>
                      </a:cubicBezTo>
                      <a:cubicBezTo>
                        <a:pt x="3762" y="2082"/>
                        <a:pt x="4125" y="1076"/>
                        <a:pt x="4138" y="1037"/>
                      </a:cubicBezTo>
                      <a:cubicBezTo>
                        <a:pt x="4156" y="989"/>
                        <a:pt x="4147" y="940"/>
                        <a:pt x="4117" y="905"/>
                      </a:cubicBezTo>
                      <a:cubicBezTo>
                        <a:pt x="3580" y="302"/>
                        <a:pt x="3019" y="1"/>
                        <a:pt x="24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51" name="Google Shape;2151;p18"/>
                <p:cNvSpPr/>
                <p:nvPr/>
              </p:nvSpPr>
              <p:spPr>
                <a:xfrm>
                  <a:off x="8417027" y="-339773"/>
                  <a:ext cx="271210" cy="159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8" h="2960" extrusionOk="0">
                      <a:moveTo>
                        <a:pt x="3091" y="264"/>
                      </a:moveTo>
                      <a:cubicBezTo>
                        <a:pt x="3161" y="264"/>
                        <a:pt x="3230" y="269"/>
                        <a:pt x="3299" y="278"/>
                      </a:cubicBezTo>
                      <a:cubicBezTo>
                        <a:pt x="4139" y="387"/>
                        <a:pt x="4615" y="1166"/>
                        <a:pt x="4729" y="1384"/>
                      </a:cubicBezTo>
                      <a:cubicBezTo>
                        <a:pt x="4375" y="2027"/>
                        <a:pt x="3876" y="2443"/>
                        <a:pt x="3255" y="2609"/>
                      </a:cubicBezTo>
                      <a:cubicBezTo>
                        <a:pt x="3027" y="2670"/>
                        <a:pt x="2795" y="2696"/>
                        <a:pt x="2564" y="2696"/>
                      </a:cubicBezTo>
                      <a:cubicBezTo>
                        <a:pt x="1604" y="2696"/>
                        <a:pt x="686" y="2251"/>
                        <a:pt x="350" y="2071"/>
                      </a:cubicBezTo>
                      <a:cubicBezTo>
                        <a:pt x="1357" y="871"/>
                        <a:pt x="2279" y="264"/>
                        <a:pt x="3091" y="264"/>
                      </a:cubicBezTo>
                      <a:close/>
                      <a:moveTo>
                        <a:pt x="3101" y="0"/>
                      </a:moveTo>
                      <a:cubicBezTo>
                        <a:pt x="2173" y="0"/>
                        <a:pt x="1148" y="678"/>
                        <a:pt x="48" y="2023"/>
                      </a:cubicBezTo>
                      <a:cubicBezTo>
                        <a:pt x="0" y="2084"/>
                        <a:pt x="13" y="2176"/>
                        <a:pt x="79" y="2216"/>
                      </a:cubicBezTo>
                      <a:cubicBezTo>
                        <a:pt x="140" y="2255"/>
                        <a:pt x="1291" y="2959"/>
                        <a:pt x="2555" y="2959"/>
                      </a:cubicBezTo>
                      <a:cubicBezTo>
                        <a:pt x="2813" y="2959"/>
                        <a:pt x="3071" y="2929"/>
                        <a:pt x="3321" y="2863"/>
                      </a:cubicBezTo>
                      <a:cubicBezTo>
                        <a:pt x="4034" y="2670"/>
                        <a:pt x="4598" y="2194"/>
                        <a:pt x="4996" y="1450"/>
                      </a:cubicBezTo>
                      <a:cubicBezTo>
                        <a:pt x="5013" y="1411"/>
                        <a:pt x="5018" y="1371"/>
                        <a:pt x="5000" y="1332"/>
                      </a:cubicBezTo>
                      <a:cubicBezTo>
                        <a:pt x="4978" y="1284"/>
                        <a:pt x="4458" y="164"/>
                        <a:pt x="3338" y="15"/>
                      </a:cubicBezTo>
                      <a:cubicBezTo>
                        <a:pt x="3260" y="5"/>
                        <a:pt x="3181" y="0"/>
                        <a:pt x="310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52" name="Google Shape;2152;p18"/>
                <p:cNvSpPr/>
                <p:nvPr/>
              </p:nvSpPr>
              <p:spPr>
                <a:xfrm>
                  <a:off x="7954817" y="466124"/>
                  <a:ext cx="102906" cy="86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4" h="1593" extrusionOk="0">
                      <a:moveTo>
                        <a:pt x="999" y="0"/>
                      </a:moveTo>
                      <a:cubicBezTo>
                        <a:pt x="881" y="0"/>
                        <a:pt x="760" y="24"/>
                        <a:pt x="644" y="73"/>
                      </a:cubicBezTo>
                      <a:cubicBezTo>
                        <a:pt x="210" y="257"/>
                        <a:pt x="0" y="729"/>
                        <a:pt x="171" y="1128"/>
                      </a:cubicBezTo>
                      <a:cubicBezTo>
                        <a:pt x="296" y="1422"/>
                        <a:pt x="589" y="1592"/>
                        <a:pt x="907" y="1592"/>
                      </a:cubicBezTo>
                      <a:cubicBezTo>
                        <a:pt x="1024" y="1592"/>
                        <a:pt x="1144" y="1569"/>
                        <a:pt x="1260" y="1521"/>
                      </a:cubicBezTo>
                      <a:cubicBezTo>
                        <a:pt x="1693" y="1338"/>
                        <a:pt x="1903" y="865"/>
                        <a:pt x="1733" y="463"/>
                      </a:cubicBezTo>
                      <a:cubicBezTo>
                        <a:pt x="1611" y="172"/>
                        <a:pt x="1317" y="0"/>
                        <a:pt x="99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53" name="Google Shape;2153;p18"/>
                <p:cNvSpPr/>
                <p:nvPr/>
              </p:nvSpPr>
              <p:spPr>
                <a:xfrm>
                  <a:off x="8217701" y="207887"/>
                  <a:ext cx="61992" cy="51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956" extrusionOk="0">
                      <a:moveTo>
                        <a:pt x="601" y="1"/>
                      </a:moveTo>
                      <a:cubicBezTo>
                        <a:pt x="531" y="1"/>
                        <a:pt x="459" y="15"/>
                        <a:pt x="390" y="44"/>
                      </a:cubicBezTo>
                      <a:cubicBezTo>
                        <a:pt x="128" y="153"/>
                        <a:pt x="1" y="438"/>
                        <a:pt x="101" y="678"/>
                      </a:cubicBezTo>
                      <a:cubicBezTo>
                        <a:pt x="178" y="853"/>
                        <a:pt x="353" y="956"/>
                        <a:pt x="542" y="956"/>
                      </a:cubicBezTo>
                      <a:cubicBezTo>
                        <a:pt x="613" y="956"/>
                        <a:pt x="687" y="941"/>
                        <a:pt x="758" y="910"/>
                      </a:cubicBezTo>
                      <a:cubicBezTo>
                        <a:pt x="1020" y="801"/>
                        <a:pt x="1147" y="516"/>
                        <a:pt x="1046" y="280"/>
                      </a:cubicBezTo>
                      <a:cubicBezTo>
                        <a:pt x="969" y="104"/>
                        <a:pt x="792" y="1"/>
                        <a:pt x="60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54" name="Google Shape;2154;p18"/>
                <p:cNvSpPr/>
                <p:nvPr/>
              </p:nvSpPr>
              <p:spPr>
                <a:xfrm>
                  <a:off x="8286287" y="146165"/>
                  <a:ext cx="62209" cy="5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958" extrusionOk="0">
                      <a:moveTo>
                        <a:pt x="601" y="1"/>
                      </a:moveTo>
                      <a:cubicBezTo>
                        <a:pt x="531" y="1"/>
                        <a:pt x="459" y="15"/>
                        <a:pt x="390" y="44"/>
                      </a:cubicBezTo>
                      <a:cubicBezTo>
                        <a:pt x="132" y="154"/>
                        <a:pt x="0" y="438"/>
                        <a:pt x="105" y="678"/>
                      </a:cubicBezTo>
                      <a:cubicBezTo>
                        <a:pt x="182" y="854"/>
                        <a:pt x="360" y="958"/>
                        <a:pt x="550" y="958"/>
                      </a:cubicBezTo>
                      <a:cubicBezTo>
                        <a:pt x="620" y="958"/>
                        <a:pt x="692" y="944"/>
                        <a:pt x="761" y="915"/>
                      </a:cubicBezTo>
                      <a:cubicBezTo>
                        <a:pt x="1020" y="801"/>
                        <a:pt x="1151" y="521"/>
                        <a:pt x="1046" y="280"/>
                      </a:cubicBezTo>
                      <a:cubicBezTo>
                        <a:pt x="969" y="104"/>
                        <a:pt x="791" y="1"/>
                        <a:pt x="60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55" name="Google Shape;2155;p18"/>
                <p:cNvSpPr/>
                <p:nvPr/>
              </p:nvSpPr>
              <p:spPr>
                <a:xfrm>
                  <a:off x="8648240" y="-173145"/>
                  <a:ext cx="67181" cy="55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036" extrusionOk="0">
                      <a:moveTo>
                        <a:pt x="649" y="0"/>
                      </a:moveTo>
                      <a:cubicBezTo>
                        <a:pt x="573" y="0"/>
                        <a:pt x="496" y="15"/>
                        <a:pt x="420" y="47"/>
                      </a:cubicBezTo>
                      <a:cubicBezTo>
                        <a:pt x="140" y="165"/>
                        <a:pt x="1" y="475"/>
                        <a:pt x="110" y="734"/>
                      </a:cubicBezTo>
                      <a:cubicBezTo>
                        <a:pt x="193" y="922"/>
                        <a:pt x="386" y="1036"/>
                        <a:pt x="593" y="1036"/>
                      </a:cubicBezTo>
                      <a:cubicBezTo>
                        <a:pt x="669" y="1036"/>
                        <a:pt x="747" y="1020"/>
                        <a:pt x="823" y="987"/>
                      </a:cubicBezTo>
                      <a:cubicBezTo>
                        <a:pt x="1103" y="869"/>
                        <a:pt x="1243" y="559"/>
                        <a:pt x="1129" y="300"/>
                      </a:cubicBezTo>
                      <a:cubicBezTo>
                        <a:pt x="1049" y="112"/>
                        <a:pt x="857" y="0"/>
                        <a:pt x="64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56" name="Google Shape;2156;p18"/>
                <p:cNvSpPr/>
                <p:nvPr/>
              </p:nvSpPr>
              <p:spPr>
                <a:xfrm>
                  <a:off x="8743038" y="-243623"/>
                  <a:ext cx="67451" cy="5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" h="1039" extrusionOk="0">
                      <a:moveTo>
                        <a:pt x="651" y="1"/>
                      </a:moveTo>
                      <a:cubicBezTo>
                        <a:pt x="575" y="1"/>
                        <a:pt x="497" y="16"/>
                        <a:pt x="421" y="47"/>
                      </a:cubicBezTo>
                      <a:cubicBezTo>
                        <a:pt x="141" y="170"/>
                        <a:pt x="1" y="476"/>
                        <a:pt x="114" y="734"/>
                      </a:cubicBezTo>
                      <a:cubicBezTo>
                        <a:pt x="198" y="926"/>
                        <a:pt x="389" y="1039"/>
                        <a:pt x="595" y="1039"/>
                      </a:cubicBezTo>
                      <a:cubicBezTo>
                        <a:pt x="671" y="1039"/>
                        <a:pt x="748" y="1024"/>
                        <a:pt x="823" y="992"/>
                      </a:cubicBezTo>
                      <a:cubicBezTo>
                        <a:pt x="1107" y="870"/>
                        <a:pt x="1247" y="563"/>
                        <a:pt x="1134" y="305"/>
                      </a:cubicBezTo>
                      <a:cubicBezTo>
                        <a:pt x="1050" y="113"/>
                        <a:pt x="859" y="1"/>
                        <a:pt x="65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57" name="Google Shape;2157;p18"/>
                <p:cNvSpPr/>
                <p:nvPr/>
              </p:nvSpPr>
              <p:spPr>
                <a:xfrm>
                  <a:off x="9060078" y="-484511"/>
                  <a:ext cx="64857" cy="75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390" extrusionOk="0">
                      <a:moveTo>
                        <a:pt x="185" y="1"/>
                      </a:moveTo>
                      <a:cubicBezTo>
                        <a:pt x="89" y="1"/>
                        <a:pt x="0" y="112"/>
                        <a:pt x="79" y="213"/>
                      </a:cubicBezTo>
                      <a:lnTo>
                        <a:pt x="924" y="1333"/>
                      </a:lnTo>
                      <a:cubicBezTo>
                        <a:pt x="946" y="1368"/>
                        <a:pt x="985" y="1385"/>
                        <a:pt x="1029" y="1390"/>
                      </a:cubicBezTo>
                      <a:lnTo>
                        <a:pt x="1029" y="1385"/>
                      </a:lnTo>
                      <a:cubicBezTo>
                        <a:pt x="1138" y="1385"/>
                        <a:pt x="1199" y="1263"/>
                        <a:pt x="1134" y="1175"/>
                      </a:cubicBezTo>
                      <a:lnTo>
                        <a:pt x="289" y="55"/>
                      </a:lnTo>
                      <a:cubicBezTo>
                        <a:pt x="259" y="17"/>
                        <a:pt x="221" y="1"/>
                        <a:pt x="18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2158" name="Google Shape;2158;p18"/>
              <p:cNvSpPr/>
              <p:nvPr/>
            </p:nvSpPr>
            <p:spPr>
              <a:xfrm>
                <a:off x="6694386" y="306631"/>
                <a:ext cx="935346" cy="113824"/>
              </a:xfrm>
              <a:custGeom>
                <a:avLst/>
                <a:gdLst/>
                <a:ahLst/>
                <a:cxnLst/>
                <a:rect l="l" t="t" r="r" b="b"/>
                <a:pathLst>
                  <a:path w="17306" h="2106" extrusionOk="0">
                    <a:moveTo>
                      <a:pt x="8909" y="1"/>
                    </a:moveTo>
                    <a:cubicBezTo>
                      <a:pt x="7860" y="1"/>
                      <a:pt x="6989" y="443"/>
                      <a:pt x="6087" y="903"/>
                    </a:cubicBezTo>
                    <a:cubicBezTo>
                      <a:pt x="5478" y="1209"/>
                      <a:pt x="4853" y="1528"/>
                      <a:pt x="4144" y="1716"/>
                    </a:cubicBezTo>
                    <a:cubicBezTo>
                      <a:pt x="3818" y="1803"/>
                      <a:pt x="3507" y="1840"/>
                      <a:pt x="3213" y="1840"/>
                    </a:cubicBezTo>
                    <a:cubicBezTo>
                      <a:pt x="1448" y="1840"/>
                      <a:pt x="301" y="498"/>
                      <a:pt x="286" y="483"/>
                    </a:cubicBezTo>
                    <a:cubicBezTo>
                      <a:pt x="257" y="448"/>
                      <a:pt x="221" y="433"/>
                      <a:pt x="187" y="433"/>
                    </a:cubicBezTo>
                    <a:cubicBezTo>
                      <a:pt x="89" y="433"/>
                      <a:pt x="1" y="552"/>
                      <a:pt x="85" y="649"/>
                    </a:cubicBezTo>
                    <a:cubicBezTo>
                      <a:pt x="98" y="667"/>
                      <a:pt x="1323" y="2106"/>
                      <a:pt x="3213" y="2106"/>
                    </a:cubicBezTo>
                    <a:cubicBezTo>
                      <a:pt x="3549" y="2106"/>
                      <a:pt x="3886" y="2058"/>
                      <a:pt x="4214" y="1970"/>
                    </a:cubicBezTo>
                    <a:cubicBezTo>
                      <a:pt x="4945" y="1778"/>
                      <a:pt x="5588" y="1450"/>
                      <a:pt x="6205" y="1135"/>
                    </a:cubicBezTo>
                    <a:cubicBezTo>
                      <a:pt x="7104" y="679"/>
                      <a:pt x="7926" y="262"/>
                      <a:pt x="8907" y="262"/>
                    </a:cubicBezTo>
                    <a:cubicBezTo>
                      <a:pt x="9519" y="262"/>
                      <a:pt x="10192" y="425"/>
                      <a:pt x="10986" y="842"/>
                    </a:cubicBezTo>
                    <a:cubicBezTo>
                      <a:pt x="12355" y="1563"/>
                      <a:pt x="13410" y="1873"/>
                      <a:pt x="14309" y="1873"/>
                    </a:cubicBezTo>
                    <a:cubicBezTo>
                      <a:pt x="15406" y="1873"/>
                      <a:pt x="16272" y="1411"/>
                      <a:pt x="17197" y="671"/>
                    </a:cubicBezTo>
                    <a:cubicBezTo>
                      <a:pt x="17306" y="583"/>
                      <a:pt x="17224" y="434"/>
                      <a:pt x="17117" y="434"/>
                    </a:cubicBezTo>
                    <a:cubicBezTo>
                      <a:pt x="17091" y="434"/>
                      <a:pt x="17063" y="443"/>
                      <a:pt x="17036" y="465"/>
                    </a:cubicBezTo>
                    <a:cubicBezTo>
                      <a:pt x="16161" y="1165"/>
                      <a:pt x="15340" y="1600"/>
                      <a:pt x="14298" y="1600"/>
                    </a:cubicBezTo>
                    <a:cubicBezTo>
                      <a:pt x="13437" y="1600"/>
                      <a:pt x="12425" y="1303"/>
                      <a:pt x="11108" y="610"/>
                    </a:cubicBezTo>
                    <a:cubicBezTo>
                      <a:pt x="10274" y="170"/>
                      <a:pt x="9557" y="1"/>
                      <a:pt x="89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9" name="Google Shape;2159;p18"/>
              <p:cNvSpPr/>
              <p:nvPr/>
            </p:nvSpPr>
            <p:spPr>
              <a:xfrm>
                <a:off x="6694386" y="194537"/>
                <a:ext cx="935346" cy="113608"/>
              </a:xfrm>
              <a:custGeom>
                <a:avLst/>
                <a:gdLst/>
                <a:ahLst/>
                <a:cxnLst/>
                <a:rect l="l" t="t" r="r" b="b"/>
                <a:pathLst>
                  <a:path w="17306" h="2102" extrusionOk="0">
                    <a:moveTo>
                      <a:pt x="8907" y="1"/>
                    </a:moveTo>
                    <a:cubicBezTo>
                      <a:pt x="7859" y="1"/>
                      <a:pt x="6989" y="442"/>
                      <a:pt x="6087" y="899"/>
                    </a:cubicBezTo>
                    <a:cubicBezTo>
                      <a:pt x="5478" y="1210"/>
                      <a:pt x="4853" y="1529"/>
                      <a:pt x="4144" y="1717"/>
                    </a:cubicBezTo>
                    <a:cubicBezTo>
                      <a:pt x="3818" y="1804"/>
                      <a:pt x="3507" y="1841"/>
                      <a:pt x="3213" y="1841"/>
                    </a:cubicBezTo>
                    <a:cubicBezTo>
                      <a:pt x="1448" y="1841"/>
                      <a:pt x="301" y="498"/>
                      <a:pt x="286" y="479"/>
                    </a:cubicBezTo>
                    <a:cubicBezTo>
                      <a:pt x="257" y="445"/>
                      <a:pt x="222" y="431"/>
                      <a:pt x="188" y="431"/>
                    </a:cubicBezTo>
                    <a:cubicBezTo>
                      <a:pt x="90" y="431"/>
                      <a:pt x="0" y="549"/>
                      <a:pt x="85" y="650"/>
                    </a:cubicBezTo>
                    <a:cubicBezTo>
                      <a:pt x="98" y="667"/>
                      <a:pt x="1323" y="2102"/>
                      <a:pt x="3213" y="2102"/>
                    </a:cubicBezTo>
                    <a:cubicBezTo>
                      <a:pt x="3549" y="2102"/>
                      <a:pt x="3886" y="2058"/>
                      <a:pt x="4214" y="1971"/>
                    </a:cubicBezTo>
                    <a:cubicBezTo>
                      <a:pt x="4945" y="1774"/>
                      <a:pt x="5588" y="1450"/>
                      <a:pt x="6205" y="1135"/>
                    </a:cubicBezTo>
                    <a:cubicBezTo>
                      <a:pt x="7104" y="678"/>
                      <a:pt x="7925" y="260"/>
                      <a:pt x="8905" y="260"/>
                    </a:cubicBezTo>
                    <a:cubicBezTo>
                      <a:pt x="9517" y="260"/>
                      <a:pt x="10192" y="423"/>
                      <a:pt x="10986" y="842"/>
                    </a:cubicBezTo>
                    <a:cubicBezTo>
                      <a:pt x="12354" y="1561"/>
                      <a:pt x="13408" y="1870"/>
                      <a:pt x="14306" y="1870"/>
                    </a:cubicBezTo>
                    <a:cubicBezTo>
                      <a:pt x="15405" y="1870"/>
                      <a:pt x="16271" y="1408"/>
                      <a:pt x="17197" y="667"/>
                    </a:cubicBezTo>
                    <a:cubicBezTo>
                      <a:pt x="17306" y="580"/>
                      <a:pt x="17224" y="430"/>
                      <a:pt x="17117" y="430"/>
                    </a:cubicBezTo>
                    <a:cubicBezTo>
                      <a:pt x="17091" y="430"/>
                      <a:pt x="17063" y="440"/>
                      <a:pt x="17036" y="461"/>
                    </a:cubicBezTo>
                    <a:cubicBezTo>
                      <a:pt x="16160" y="1162"/>
                      <a:pt x="15338" y="1599"/>
                      <a:pt x="14294" y="1599"/>
                    </a:cubicBezTo>
                    <a:cubicBezTo>
                      <a:pt x="13433" y="1599"/>
                      <a:pt x="12423" y="1302"/>
                      <a:pt x="11108" y="610"/>
                    </a:cubicBezTo>
                    <a:cubicBezTo>
                      <a:pt x="10273" y="170"/>
                      <a:pt x="9556" y="1"/>
                      <a:pt x="89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0" name="Google Shape;2160;p18"/>
              <p:cNvSpPr/>
              <p:nvPr/>
            </p:nvSpPr>
            <p:spPr>
              <a:xfrm>
                <a:off x="6694440" y="82281"/>
                <a:ext cx="935292" cy="113824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06" extrusionOk="0">
                    <a:moveTo>
                      <a:pt x="8906" y="0"/>
                    </a:moveTo>
                    <a:cubicBezTo>
                      <a:pt x="7858" y="0"/>
                      <a:pt x="6988" y="442"/>
                      <a:pt x="6086" y="898"/>
                    </a:cubicBezTo>
                    <a:cubicBezTo>
                      <a:pt x="5477" y="1209"/>
                      <a:pt x="4852" y="1528"/>
                      <a:pt x="4143" y="1716"/>
                    </a:cubicBezTo>
                    <a:cubicBezTo>
                      <a:pt x="3817" y="1803"/>
                      <a:pt x="3506" y="1840"/>
                      <a:pt x="3212" y="1840"/>
                    </a:cubicBezTo>
                    <a:cubicBezTo>
                      <a:pt x="1447" y="1840"/>
                      <a:pt x="300" y="498"/>
                      <a:pt x="285" y="483"/>
                    </a:cubicBezTo>
                    <a:cubicBezTo>
                      <a:pt x="256" y="447"/>
                      <a:pt x="221" y="432"/>
                      <a:pt x="187" y="432"/>
                    </a:cubicBezTo>
                    <a:cubicBezTo>
                      <a:pt x="90" y="432"/>
                      <a:pt x="0" y="549"/>
                      <a:pt x="84" y="649"/>
                    </a:cubicBezTo>
                    <a:cubicBezTo>
                      <a:pt x="97" y="666"/>
                      <a:pt x="1322" y="2105"/>
                      <a:pt x="3212" y="2105"/>
                    </a:cubicBezTo>
                    <a:cubicBezTo>
                      <a:pt x="3548" y="2101"/>
                      <a:pt x="3885" y="2057"/>
                      <a:pt x="4213" y="1970"/>
                    </a:cubicBezTo>
                    <a:cubicBezTo>
                      <a:pt x="4944" y="1773"/>
                      <a:pt x="5587" y="1449"/>
                      <a:pt x="6204" y="1134"/>
                    </a:cubicBezTo>
                    <a:cubicBezTo>
                      <a:pt x="7103" y="679"/>
                      <a:pt x="7925" y="262"/>
                      <a:pt x="8906" y="262"/>
                    </a:cubicBezTo>
                    <a:cubicBezTo>
                      <a:pt x="9518" y="262"/>
                      <a:pt x="10191" y="424"/>
                      <a:pt x="10985" y="841"/>
                    </a:cubicBezTo>
                    <a:cubicBezTo>
                      <a:pt x="12352" y="1561"/>
                      <a:pt x="13405" y="1871"/>
                      <a:pt x="14304" y="1871"/>
                    </a:cubicBezTo>
                    <a:cubicBezTo>
                      <a:pt x="15403" y="1871"/>
                      <a:pt x="16270" y="1408"/>
                      <a:pt x="17196" y="666"/>
                    </a:cubicBezTo>
                    <a:cubicBezTo>
                      <a:pt x="17305" y="579"/>
                      <a:pt x="17223" y="430"/>
                      <a:pt x="17116" y="430"/>
                    </a:cubicBezTo>
                    <a:cubicBezTo>
                      <a:pt x="17090" y="430"/>
                      <a:pt x="17062" y="439"/>
                      <a:pt x="17035" y="461"/>
                    </a:cubicBezTo>
                    <a:cubicBezTo>
                      <a:pt x="16159" y="1161"/>
                      <a:pt x="15338" y="1598"/>
                      <a:pt x="14294" y="1598"/>
                    </a:cubicBezTo>
                    <a:cubicBezTo>
                      <a:pt x="13434" y="1598"/>
                      <a:pt x="12424" y="1301"/>
                      <a:pt x="11107" y="609"/>
                    </a:cubicBezTo>
                    <a:cubicBezTo>
                      <a:pt x="10272" y="169"/>
                      <a:pt x="9555" y="0"/>
                      <a:pt x="89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161" name="Google Shape;2161;p18"/>
              <p:cNvGrpSpPr/>
              <p:nvPr/>
            </p:nvGrpSpPr>
            <p:grpSpPr>
              <a:xfrm>
                <a:off x="8495013" y="327968"/>
                <a:ext cx="1243546" cy="1220702"/>
                <a:chOff x="936825" y="10899768"/>
                <a:chExt cx="1243546" cy="1220702"/>
              </a:xfrm>
            </p:grpSpPr>
            <p:sp>
              <p:nvSpPr>
                <p:cNvPr id="2162" name="Google Shape;2162;p18"/>
                <p:cNvSpPr/>
                <p:nvPr/>
              </p:nvSpPr>
              <p:spPr>
                <a:xfrm>
                  <a:off x="1256540" y="11275075"/>
                  <a:ext cx="582815" cy="495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5" h="5978" extrusionOk="0">
                      <a:moveTo>
                        <a:pt x="3455" y="1"/>
                      </a:moveTo>
                      <a:cubicBezTo>
                        <a:pt x="2650" y="1"/>
                        <a:pt x="1830" y="328"/>
                        <a:pt x="1199" y="1088"/>
                      </a:cubicBezTo>
                      <a:cubicBezTo>
                        <a:pt x="1068" y="1245"/>
                        <a:pt x="954" y="1416"/>
                        <a:pt x="858" y="1595"/>
                      </a:cubicBezTo>
                      <a:cubicBezTo>
                        <a:pt x="0" y="3176"/>
                        <a:pt x="1612" y="5977"/>
                        <a:pt x="3639" y="5977"/>
                      </a:cubicBezTo>
                      <a:cubicBezTo>
                        <a:pt x="4041" y="5977"/>
                        <a:pt x="4459" y="5867"/>
                        <a:pt x="4878" y="5615"/>
                      </a:cubicBezTo>
                      <a:cubicBezTo>
                        <a:pt x="5639" y="5156"/>
                        <a:pt x="6111" y="4517"/>
                        <a:pt x="6339" y="3822"/>
                      </a:cubicBezTo>
                      <a:cubicBezTo>
                        <a:pt x="7034" y="1687"/>
                        <a:pt x="5282" y="1"/>
                        <a:pt x="34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63" name="Google Shape;2163;p18"/>
                <p:cNvSpPr/>
                <p:nvPr/>
              </p:nvSpPr>
              <p:spPr>
                <a:xfrm>
                  <a:off x="1593984" y="10899768"/>
                  <a:ext cx="158068" cy="364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" h="4402" extrusionOk="0">
                      <a:moveTo>
                        <a:pt x="1457" y="329"/>
                      </a:moveTo>
                      <a:cubicBezTo>
                        <a:pt x="1470" y="329"/>
                        <a:pt x="1483" y="333"/>
                        <a:pt x="1496" y="338"/>
                      </a:cubicBezTo>
                      <a:cubicBezTo>
                        <a:pt x="1540" y="355"/>
                        <a:pt x="1566" y="395"/>
                        <a:pt x="1562" y="438"/>
                      </a:cubicBezTo>
                      <a:cubicBezTo>
                        <a:pt x="1496" y="1427"/>
                        <a:pt x="805" y="3627"/>
                        <a:pt x="569" y="4043"/>
                      </a:cubicBezTo>
                      <a:cubicBezTo>
                        <a:pt x="507" y="3929"/>
                        <a:pt x="367" y="3465"/>
                        <a:pt x="744" y="1921"/>
                      </a:cubicBezTo>
                      <a:cubicBezTo>
                        <a:pt x="967" y="1003"/>
                        <a:pt x="1212" y="570"/>
                        <a:pt x="1378" y="368"/>
                      </a:cubicBezTo>
                      <a:cubicBezTo>
                        <a:pt x="1395" y="342"/>
                        <a:pt x="1426" y="329"/>
                        <a:pt x="1452" y="329"/>
                      </a:cubicBezTo>
                      <a:close/>
                      <a:moveTo>
                        <a:pt x="1452" y="1"/>
                      </a:moveTo>
                      <a:cubicBezTo>
                        <a:pt x="1334" y="1"/>
                        <a:pt x="1214" y="49"/>
                        <a:pt x="1124" y="158"/>
                      </a:cubicBezTo>
                      <a:cubicBezTo>
                        <a:pt x="849" y="491"/>
                        <a:pt x="612" y="1060"/>
                        <a:pt x="424" y="1843"/>
                      </a:cubicBezTo>
                      <a:cubicBezTo>
                        <a:pt x="197" y="2787"/>
                        <a:pt x="0" y="3977"/>
                        <a:pt x="367" y="4318"/>
                      </a:cubicBezTo>
                      <a:cubicBezTo>
                        <a:pt x="424" y="4371"/>
                        <a:pt x="499" y="4402"/>
                        <a:pt x="577" y="4402"/>
                      </a:cubicBezTo>
                      <a:cubicBezTo>
                        <a:pt x="612" y="4402"/>
                        <a:pt x="647" y="4397"/>
                        <a:pt x="678" y="4384"/>
                      </a:cubicBezTo>
                      <a:cubicBezTo>
                        <a:pt x="752" y="4362"/>
                        <a:pt x="919" y="4305"/>
                        <a:pt x="1378" y="2766"/>
                      </a:cubicBezTo>
                      <a:cubicBezTo>
                        <a:pt x="1662" y="1816"/>
                        <a:pt x="1855" y="955"/>
                        <a:pt x="1890" y="465"/>
                      </a:cubicBezTo>
                      <a:cubicBezTo>
                        <a:pt x="1907" y="187"/>
                        <a:pt x="1683" y="1"/>
                        <a:pt x="145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64" name="Google Shape;2164;p18"/>
                <p:cNvSpPr/>
                <p:nvPr/>
              </p:nvSpPr>
              <p:spPr>
                <a:xfrm>
                  <a:off x="1758439" y="11154612"/>
                  <a:ext cx="336516" cy="233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2" h="2822" extrusionOk="0">
                      <a:moveTo>
                        <a:pt x="3483" y="328"/>
                      </a:moveTo>
                      <a:cubicBezTo>
                        <a:pt x="3518" y="328"/>
                        <a:pt x="3553" y="350"/>
                        <a:pt x="3570" y="385"/>
                      </a:cubicBezTo>
                      <a:cubicBezTo>
                        <a:pt x="3592" y="424"/>
                        <a:pt x="3579" y="473"/>
                        <a:pt x="3549" y="503"/>
                      </a:cubicBezTo>
                      <a:cubicBezTo>
                        <a:pt x="2831" y="1181"/>
                        <a:pt x="832" y="2336"/>
                        <a:pt x="377" y="2480"/>
                      </a:cubicBezTo>
                      <a:cubicBezTo>
                        <a:pt x="408" y="2354"/>
                        <a:pt x="622" y="1916"/>
                        <a:pt x="1943" y="1037"/>
                      </a:cubicBezTo>
                      <a:cubicBezTo>
                        <a:pt x="2731" y="516"/>
                        <a:pt x="3203" y="363"/>
                        <a:pt x="3465" y="328"/>
                      </a:cubicBezTo>
                      <a:close/>
                      <a:moveTo>
                        <a:pt x="3485" y="0"/>
                      </a:moveTo>
                      <a:cubicBezTo>
                        <a:pt x="3464" y="0"/>
                        <a:pt x="3443" y="1"/>
                        <a:pt x="3422" y="4"/>
                      </a:cubicBezTo>
                      <a:cubicBezTo>
                        <a:pt x="2993" y="61"/>
                        <a:pt x="2433" y="319"/>
                        <a:pt x="1759" y="766"/>
                      </a:cubicBezTo>
                      <a:cubicBezTo>
                        <a:pt x="955" y="1304"/>
                        <a:pt x="1" y="2047"/>
                        <a:pt x="45" y="2546"/>
                      </a:cubicBezTo>
                      <a:cubicBezTo>
                        <a:pt x="49" y="2660"/>
                        <a:pt x="119" y="2760"/>
                        <a:pt x="224" y="2804"/>
                      </a:cubicBezTo>
                      <a:cubicBezTo>
                        <a:pt x="250" y="2817"/>
                        <a:pt x="277" y="2822"/>
                        <a:pt x="303" y="2822"/>
                      </a:cubicBezTo>
                      <a:cubicBezTo>
                        <a:pt x="434" y="2822"/>
                        <a:pt x="775" y="2717"/>
                        <a:pt x="1838" y="2091"/>
                      </a:cubicBezTo>
                      <a:cubicBezTo>
                        <a:pt x="2691" y="1588"/>
                        <a:pt x="3413" y="1085"/>
                        <a:pt x="3772" y="744"/>
                      </a:cubicBezTo>
                      <a:cubicBezTo>
                        <a:pt x="4062" y="470"/>
                        <a:pt x="3857" y="0"/>
                        <a:pt x="34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65" name="Google Shape;2165;p18"/>
                <p:cNvSpPr/>
                <p:nvPr/>
              </p:nvSpPr>
              <p:spPr>
                <a:xfrm>
                  <a:off x="1800858" y="11535718"/>
                  <a:ext cx="379513" cy="141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1" h="1713" extrusionOk="0">
                      <a:moveTo>
                        <a:pt x="886" y="329"/>
                      </a:moveTo>
                      <a:cubicBezTo>
                        <a:pt x="1208" y="329"/>
                        <a:pt x="1715" y="383"/>
                        <a:pt x="2503" y="571"/>
                      </a:cubicBezTo>
                      <a:cubicBezTo>
                        <a:pt x="3422" y="789"/>
                        <a:pt x="3859" y="1034"/>
                        <a:pt x="4060" y="1196"/>
                      </a:cubicBezTo>
                      <a:cubicBezTo>
                        <a:pt x="4095" y="1227"/>
                        <a:pt x="4108" y="1275"/>
                        <a:pt x="4091" y="1314"/>
                      </a:cubicBezTo>
                      <a:cubicBezTo>
                        <a:pt x="4079" y="1355"/>
                        <a:pt x="4040" y="1380"/>
                        <a:pt x="4000" y="1380"/>
                      </a:cubicBezTo>
                      <a:cubicBezTo>
                        <a:pt x="3997" y="1380"/>
                        <a:pt x="3993" y="1380"/>
                        <a:pt x="3990" y="1380"/>
                      </a:cubicBezTo>
                      <a:cubicBezTo>
                        <a:pt x="3006" y="1319"/>
                        <a:pt x="797" y="645"/>
                        <a:pt x="381" y="409"/>
                      </a:cubicBezTo>
                      <a:cubicBezTo>
                        <a:pt x="437" y="379"/>
                        <a:pt x="577" y="329"/>
                        <a:pt x="886" y="329"/>
                      </a:cubicBezTo>
                      <a:close/>
                      <a:moveTo>
                        <a:pt x="879" y="1"/>
                      </a:moveTo>
                      <a:cubicBezTo>
                        <a:pt x="528" y="1"/>
                        <a:pt x="244" y="59"/>
                        <a:pt x="106" y="212"/>
                      </a:cubicBezTo>
                      <a:cubicBezTo>
                        <a:pt x="27" y="291"/>
                        <a:pt x="1" y="413"/>
                        <a:pt x="40" y="522"/>
                      </a:cubicBezTo>
                      <a:cubicBezTo>
                        <a:pt x="66" y="592"/>
                        <a:pt x="123" y="759"/>
                        <a:pt x="1663" y="1214"/>
                      </a:cubicBezTo>
                      <a:cubicBezTo>
                        <a:pt x="2612" y="1489"/>
                        <a:pt x="3474" y="1677"/>
                        <a:pt x="3968" y="1708"/>
                      </a:cubicBezTo>
                      <a:lnTo>
                        <a:pt x="3999" y="1708"/>
                      </a:lnTo>
                      <a:lnTo>
                        <a:pt x="3995" y="1712"/>
                      </a:lnTo>
                      <a:cubicBezTo>
                        <a:pt x="4401" y="1712"/>
                        <a:pt x="4581" y="1201"/>
                        <a:pt x="4270" y="947"/>
                      </a:cubicBezTo>
                      <a:cubicBezTo>
                        <a:pt x="3933" y="671"/>
                        <a:pt x="3365" y="439"/>
                        <a:pt x="2577" y="251"/>
                      </a:cubicBezTo>
                      <a:cubicBezTo>
                        <a:pt x="2024" y="120"/>
                        <a:pt x="1382" y="1"/>
                        <a:pt x="87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66" name="Google Shape;2166;p18"/>
                <p:cNvSpPr/>
                <p:nvPr/>
              </p:nvSpPr>
              <p:spPr>
                <a:xfrm>
                  <a:off x="1662086" y="11731905"/>
                  <a:ext cx="224427" cy="331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9" h="4004" extrusionOk="0">
                      <a:moveTo>
                        <a:pt x="433" y="333"/>
                      </a:moveTo>
                      <a:lnTo>
                        <a:pt x="433" y="333"/>
                      </a:lnTo>
                      <a:cubicBezTo>
                        <a:pt x="556" y="377"/>
                        <a:pt x="976" y="617"/>
                        <a:pt x="1763" y="1995"/>
                      </a:cubicBezTo>
                      <a:cubicBezTo>
                        <a:pt x="2227" y="2818"/>
                        <a:pt x="2345" y="3303"/>
                        <a:pt x="2363" y="3566"/>
                      </a:cubicBezTo>
                      <a:cubicBezTo>
                        <a:pt x="2365" y="3629"/>
                        <a:pt x="2313" y="3672"/>
                        <a:pt x="2259" y="3672"/>
                      </a:cubicBezTo>
                      <a:cubicBezTo>
                        <a:pt x="2232" y="3672"/>
                        <a:pt x="2204" y="3661"/>
                        <a:pt x="2183" y="3636"/>
                      </a:cubicBezTo>
                      <a:cubicBezTo>
                        <a:pt x="1558" y="2870"/>
                        <a:pt x="547" y="801"/>
                        <a:pt x="433" y="333"/>
                      </a:cubicBezTo>
                      <a:close/>
                      <a:moveTo>
                        <a:pt x="379" y="0"/>
                      </a:moveTo>
                      <a:cubicBezTo>
                        <a:pt x="269" y="0"/>
                        <a:pt x="169" y="65"/>
                        <a:pt x="118" y="162"/>
                      </a:cubicBezTo>
                      <a:cubicBezTo>
                        <a:pt x="84" y="228"/>
                        <a:pt x="0" y="385"/>
                        <a:pt x="718" y="1820"/>
                      </a:cubicBezTo>
                      <a:cubicBezTo>
                        <a:pt x="1164" y="2704"/>
                        <a:pt x="1615" y="3461"/>
                        <a:pt x="1929" y="3841"/>
                      </a:cubicBezTo>
                      <a:cubicBezTo>
                        <a:pt x="2008" y="3942"/>
                        <a:pt x="2131" y="3999"/>
                        <a:pt x="2258" y="4003"/>
                      </a:cubicBezTo>
                      <a:cubicBezTo>
                        <a:pt x="2310" y="4003"/>
                        <a:pt x="2367" y="3990"/>
                        <a:pt x="2419" y="3972"/>
                      </a:cubicBezTo>
                      <a:cubicBezTo>
                        <a:pt x="2594" y="3902"/>
                        <a:pt x="2708" y="3732"/>
                        <a:pt x="2691" y="3544"/>
                      </a:cubicBezTo>
                      <a:cubicBezTo>
                        <a:pt x="2664" y="3111"/>
                        <a:pt x="2446" y="2538"/>
                        <a:pt x="2048" y="1833"/>
                      </a:cubicBezTo>
                      <a:cubicBezTo>
                        <a:pt x="1566" y="998"/>
                        <a:pt x="893" y="0"/>
                        <a:pt x="394" y="0"/>
                      </a:cubicBezTo>
                      <a:lnTo>
                        <a:pt x="390" y="0"/>
                      </a:lnTo>
                      <a:cubicBezTo>
                        <a:pt x="386" y="0"/>
                        <a:pt x="383" y="0"/>
                        <a:pt x="37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67" name="Google Shape;2167;p18"/>
                <p:cNvSpPr/>
                <p:nvPr/>
              </p:nvSpPr>
              <p:spPr>
                <a:xfrm>
                  <a:off x="1336655" y="11761068"/>
                  <a:ext cx="177288" cy="359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" h="4338" extrusionOk="0">
                      <a:moveTo>
                        <a:pt x="1575" y="361"/>
                      </a:moveTo>
                      <a:lnTo>
                        <a:pt x="1575" y="361"/>
                      </a:lnTo>
                      <a:cubicBezTo>
                        <a:pt x="1627" y="475"/>
                        <a:pt x="1737" y="948"/>
                        <a:pt x="1264" y="2466"/>
                      </a:cubicBezTo>
                      <a:cubicBezTo>
                        <a:pt x="984" y="3367"/>
                        <a:pt x="713" y="3787"/>
                        <a:pt x="534" y="3975"/>
                      </a:cubicBezTo>
                      <a:cubicBezTo>
                        <a:pt x="514" y="3997"/>
                        <a:pt x="486" y="4009"/>
                        <a:pt x="458" y="4009"/>
                      </a:cubicBezTo>
                      <a:cubicBezTo>
                        <a:pt x="442" y="4009"/>
                        <a:pt x="426" y="4005"/>
                        <a:pt x="411" y="3997"/>
                      </a:cubicBezTo>
                      <a:cubicBezTo>
                        <a:pt x="372" y="3979"/>
                        <a:pt x="346" y="3935"/>
                        <a:pt x="355" y="3892"/>
                      </a:cubicBezTo>
                      <a:cubicBezTo>
                        <a:pt x="486" y="2912"/>
                        <a:pt x="1308" y="760"/>
                        <a:pt x="1575" y="361"/>
                      </a:cubicBezTo>
                      <a:close/>
                      <a:moveTo>
                        <a:pt x="1565" y="1"/>
                      </a:moveTo>
                      <a:cubicBezTo>
                        <a:pt x="1538" y="1"/>
                        <a:pt x="1511" y="4"/>
                        <a:pt x="1483" y="12"/>
                      </a:cubicBezTo>
                      <a:cubicBezTo>
                        <a:pt x="1413" y="29"/>
                        <a:pt x="1243" y="77"/>
                        <a:pt x="683" y="1582"/>
                      </a:cubicBezTo>
                      <a:cubicBezTo>
                        <a:pt x="337" y="2509"/>
                        <a:pt x="92" y="3358"/>
                        <a:pt x="26" y="3848"/>
                      </a:cubicBezTo>
                      <a:cubicBezTo>
                        <a:pt x="0" y="4036"/>
                        <a:pt x="101" y="4215"/>
                        <a:pt x="271" y="4294"/>
                      </a:cubicBezTo>
                      <a:cubicBezTo>
                        <a:pt x="328" y="4320"/>
                        <a:pt x="394" y="4338"/>
                        <a:pt x="460" y="4338"/>
                      </a:cubicBezTo>
                      <a:cubicBezTo>
                        <a:pt x="578" y="4338"/>
                        <a:pt x="691" y="4290"/>
                        <a:pt x="770" y="4202"/>
                      </a:cubicBezTo>
                      <a:cubicBezTo>
                        <a:pt x="1068" y="3883"/>
                        <a:pt x="1339" y="3332"/>
                        <a:pt x="1579" y="2562"/>
                      </a:cubicBezTo>
                      <a:cubicBezTo>
                        <a:pt x="1868" y="1639"/>
                        <a:pt x="2139" y="458"/>
                        <a:pt x="1789" y="99"/>
                      </a:cubicBezTo>
                      <a:cubicBezTo>
                        <a:pt x="1733" y="36"/>
                        <a:pt x="1651" y="1"/>
                        <a:pt x="156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68" name="Google Shape;2168;p18"/>
                <p:cNvSpPr/>
                <p:nvPr/>
              </p:nvSpPr>
              <p:spPr>
                <a:xfrm>
                  <a:off x="959691" y="11615999"/>
                  <a:ext cx="355654" cy="196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3" h="2367" extrusionOk="0">
                      <a:moveTo>
                        <a:pt x="3942" y="328"/>
                      </a:moveTo>
                      <a:cubicBezTo>
                        <a:pt x="3894" y="450"/>
                        <a:pt x="3623" y="853"/>
                        <a:pt x="2192" y="1544"/>
                      </a:cubicBezTo>
                      <a:cubicBezTo>
                        <a:pt x="1344" y="1951"/>
                        <a:pt x="854" y="2038"/>
                        <a:pt x="591" y="2038"/>
                      </a:cubicBezTo>
                      <a:cubicBezTo>
                        <a:pt x="548" y="2038"/>
                        <a:pt x="508" y="2008"/>
                        <a:pt x="495" y="1964"/>
                      </a:cubicBezTo>
                      <a:cubicBezTo>
                        <a:pt x="478" y="1920"/>
                        <a:pt x="495" y="1876"/>
                        <a:pt x="530" y="1850"/>
                      </a:cubicBezTo>
                      <a:cubicBezTo>
                        <a:pt x="1335" y="1277"/>
                        <a:pt x="3470" y="411"/>
                        <a:pt x="3942" y="328"/>
                      </a:cubicBezTo>
                      <a:close/>
                      <a:moveTo>
                        <a:pt x="4018" y="0"/>
                      </a:moveTo>
                      <a:cubicBezTo>
                        <a:pt x="3855" y="0"/>
                        <a:pt x="3465" y="88"/>
                        <a:pt x="2446" y="516"/>
                      </a:cubicBezTo>
                      <a:cubicBezTo>
                        <a:pt x="1532" y="896"/>
                        <a:pt x="745" y="1294"/>
                        <a:pt x="342" y="1583"/>
                      </a:cubicBezTo>
                      <a:cubicBezTo>
                        <a:pt x="1" y="1824"/>
                        <a:pt x="171" y="2362"/>
                        <a:pt x="591" y="2366"/>
                      </a:cubicBezTo>
                      <a:lnTo>
                        <a:pt x="596" y="2366"/>
                      </a:lnTo>
                      <a:cubicBezTo>
                        <a:pt x="1024" y="2366"/>
                        <a:pt x="1615" y="2187"/>
                        <a:pt x="2337" y="1837"/>
                      </a:cubicBezTo>
                      <a:cubicBezTo>
                        <a:pt x="3212" y="1417"/>
                        <a:pt x="4257" y="809"/>
                        <a:pt x="4283" y="310"/>
                      </a:cubicBezTo>
                      <a:cubicBezTo>
                        <a:pt x="4292" y="197"/>
                        <a:pt x="4240" y="87"/>
                        <a:pt x="4139" y="30"/>
                      </a:cubicBezTo>
                      <a:cubicBezTo>
                        <a:pt x="4120" y="18"/>
                        <a:pt x="4092" y="0"/>
                        <a:pt x="40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69" name="Google Shape;2169;p18"/>
                <p:cNvSpPr/>
                <p:nvPr/>
              </p:nvSpPr>
              <p:spPr>
                <a:xfrm>
                  <a:off x="936825" y="11262565"/>
                  <a:ext cx="365844" cy="17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" h="2153" extrusionOk="0">
                      <a:moveTo>
                        <a:pt x="574" y="329"/>
                      </a:moveTo>
                      <a:cubicBezTo>
                        <a:pt x="583" y="329"/>
                        <a:pt x="592" y="329"/>
                        <a:pt x="596" y="333"/>
                      </a:cubicBezTo>
                      <a:cubicBezTo>
                        <a:pt x="1567" y="530"/>
                        <a:pt x="3654" y="1501"/>
                        <a:pt x="4039" y="1790"/>
                      </a:cubicBezTo>
                      <a:cubicBezTo>
                        <a:pt x="4001" y="1805"/>
                        <a:pt x="3929" y="1822"/>
                        <a:pt x="3805" y="1822"/>
                      </a:cubicBezTo>
                      <a:cubicBezTo>
                        <a:pt x="3526" y="1822"/>
                        <a:pt x="2981" y="1735"/>
                        <a:pt x="1957" y="1339"/>
                      </a:cubicBezTo>
                      <a:cubicBezTo>
                        <a:pt x="1077" y="994"/>
                        <a:pt x="679" y="696"/>
                        <a:pt x="500" y="504"/>
                      </a:cubicBezTo>
                      <a:cubicBezTo>
                        <a:pt x="443" y="438"/>
                        <a:pt x="487" y="333"/>
                        <a:pt x="574" y="329"/>
                      </a:cubicBezTo>
                      <a:close/>
                      <a:moveTo>
                        <a:pt x="571" y="0"/>
                      </a:moveTo>
                      <a:cubicBezTo>
                        <a:pt x="216" y="0"/>
                        <a:pt x="1" y="440"/>
                        <a:pt x="259" y="727"/>
                      </a:cubicBezTo>
                      <a:cubicBezTo>
                        <a:pt x="557" y="1042"/>
                        <a:pt x="1086" y="1352"/>
                        <a:pt x="1839" y="1645"/>
                      </a:cubicBezTo>
                      <a:cubicBezTo>
                        <a:pt x="2490" y="1899"/>
                        <a:pt x="3278" y="2153"/>
                        <a:pt x="3807" y="2153"/>
                      </a:cubicBezTo>
                      <a:cubicBezTo>
                        <a:pt x="4013" y="2153"/>
                        <a:pt x="4174" y="2113"/>
                        <a:pt x="4279" y="2026"/>
                      </a:cubicBezTo>
                      <a:cubicBezTo>
                        <a:pt x="4371" y="1956"/>
                        <a:pt x="4415" y="1838"/>
                        <a:pt x="4389" y="1729"/>
                      </a:cubicBezTo>
                      <a:cubicBezTo>
                        <a:pt x="4376" y="1654"/>
                        <a:pt x="4341" y="1479"/>
                        <a:pt x="2880" y="819"/>
                      </a:cubicBezTo>
                      <a:cubicBezTo>
                        <a:pt x="1974" y="412"/>
                        <a:pt x="1147" y="110"/>
                        <a:pt x="662" y="9"/>
                      </a:cubicBezTo>
                      <a:cubicBezTo>
                        <a:pt x="631" y="3"/>
                        <a:pt x="600" y="0"/>
                        <a:pt x="57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70" name="Google Shape;2170;p18"/>
                <p:cNvSpPr/>
                <p:nvPr/>
              </p:nvSpPr>
              <p:spPr>
                <a:xfrm>
                  <a:off x="1278992" y="10919072"/>
                  <a:ext cx="187810" cy="350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" h="4230" extrusionOk="0">
                      <a:moveTo>
                        <a:pt x="469" y="328"/>
                      </a:moveTo>
                      <a:cubicBezTo>
                        <a:pt x="504" y="328"/>
                        <a:pt x="534" y="345"/>
                        <a:pt x="552" y="376"/>
                      </a:cubicBezTo>
                      <a:cubicBezTo>
                        <a:pt x="1068" y="1220"/>
                        <a:pt x="1785" y="3412"/>
                        <a:pt x="1834" y="3889"/>
                      </a:cubicBezTo>
                      <a:cubicBezTo>
                        <a:pt x="1720" y="3832"/>
                        <a:pt x="1335" y="3534"/>
                        <a:pt x="744" y="2060"/>
                      </a:cubicBezTo>
                      <a:cubicBezTo>
                        <a:pt x="394" y="1181"/>
                        <a:pt x="342" y="687"/>
                        <a:pt x="364" y="424"/>
                      </a:cubicBezTo>
                      <a:cubicBezTo>
                        <a:pt x="364" y="380"/>
                        <a:pt x="394" y="341"/>
                        <a:pt x="438" y="332"/>
                      </a:cubicBezTo>
                      <a:cubicBezTo>
                        <a:pt x="447" y="332"/>
                        <a:pt x="460" y="328"/>
                        <a:pt x="469" y="328"/>
                      </a:cubicBezTo>
                      <a:close/>
                      <a:moveTo>
                        <a:pt x="469" y="1"/>
                      </a:moveTo>
                      <a:cubicBezTo>
                        <a:pt x="260" y="1"/>
                        <a:pt x="54" y="149"/>
                        <a:pt x="36" y="402"/>
                      </a:cubicBezTo>
                      <a:cubicBezTo>
                        <a:pt x="1" y="831"/>
                        <a:pt x="141" y="1430"/>
                        <a:pt x="438" y="2183"/>
                      </a:cubicBezTo>
                      <a:cubicBezTo>
                        <a:pt x="801" y="3079"/>
                        <a:pt x="1330" y="4164"/>
                        <a:pt x="1829" y="4225"/>
                      </a:cubicBezTo>
                      <a:cubicBezTo>
                        <a:pt x="1842" y="4230"/>
                        <a:pt x="1855" y="4230"/>
                        <a:pt x="1873" y="4230"/>
                      </a:cubicBezTo>
                      <a:cubicBezTo>
                        <a:pt x="1969" y="4230"/>
                        <a:pt x="2065" y="4182"/>
                        <a:pt x="2122" y="4103"/>
                      </a:cubicBezTo>
                      <a:cubicBezTo>
                        <a:pt x="2166" y="4042"/>
                        <a:pt x="2267" y="3897"/>
                        <a:pt x="1755" y="2379"/>
                      </a:cubicBezTo>
                      <a:cubicBezTo>
                        <a:pt x="1435" y="1439"/>
                        <a:pt x="1090" y="625"/>
                        <a:pt x="832" y="205"/>
                      </a:cubicBezTo>
                      <a:cubicBezTo>
                        <a:pt x="745" y="65"/>
                        <a:pt x="607" y="1"/>
                        <a:pt x="4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p22"/>
          <p:cNvSpPr/>
          <p:nvPr/>
        </p:nvSpPr>
        <p:spPr>
          <a:xfrm>
            <a:off x="8340874" y="4211755"/>
            <a:ext cx="1120945" cy="1043009"/>
          </a:xfrm>
          <a:custGeom>
            <a:avLst/>
            <a:gdLst/>
            <a:ahLst/>
            <a:cxnLst/>
            <a:rect l="l" t="t" r="r" b="b"/>
            <a:pathLst>
              <a:path w="20740" h="19298" extrusionOk="0">
                <a:moveTo>
                  <a:pt x="10300" y="0"/>
                </a:moveTo>
                <a:cubicBezTo>
                  <a:pt x="8488" y="0"/>
                  <a:pt x="7229" y="678"/>
                  <a:pt x="6571" y="1150"/>
                </a:cubicBezTo>
                <a:cubicBezTo>
                  <a:pt x="6156" y="1447"/>
                  <a:pt x="5714" y="1714"/>
                  <a:pt x="5259" y="1955"/>
                </a:cubicBezTo>
                <a:cubicBezTo>
                  <a:pt x="3627" y="2808"/>
                  <a:pt x="1" y="5349"/>
                  <a:pt x="1" y="11044"/>
                </a:cubicBezTo>
                <a:cubicBezTo>
                  <a:pt x="1" y="16321"/>
                  <a:pt x="2298" y="19298"/>
                  <a:pt x="6117" y="19298"/>
                </a:cubicBezTo>
                <a:cubicBezTo>
                  <a:pt x="7620" y="19298"/>
                  <a:pt x="9359" y="18837"/>
                  <a:pt x="11287" y="17873"/>
                </a:cubicBezTo>
                <a:cubicBezTo>
                  <a:pt x="18111" y="14461"/>
                  <a:pt x="20740" y="4483"/>
                  <a:pt x="14966" y="1333"/>
                </a:cubicBezTo>
                <a:cubicBezTo>
                  <a:pt x="13144" y="340"/>
                  <a:pt x="11583" y="0"/>
                  <a:pt x="103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3" name="Google Shape;2503;p22"/>
          <p:cNvSpPr/>
          <p:nvPr/>
        </p:nvSpPr>
        <p:spPr>
          <a:xfrm>
            <a:off x="7422616" y="3229340"/>
            <a:ext cx="1365402" cy="1646071"/>
          </a:xfrm>
          <a:custGeom>
            <a:avLst/>
            <a:gdLst/>
            <a:ahLst/>
            <a:cxnLst/>
            <a:rect l="l" t="t" r="r" b="b"/>
            <a:pathLst>
              <a:path w="25263" h="30456" extrusionOk="0">
                <a:moveTo>
                  <a:pt x="12805" y="1"/>
                </a:moveTo>
                <a:cubicBezTo>
                  <a:pt x="9344" y="13841"/>
                  <a:pt x="1" y="15919"/>
                  <a:pt x="1" y="15919"/>
                </a:cubicBezTo>
                <a:cubicBezTo>
                  <a:pt x="11418" y="15919"/>
                  <a:pt x="13496" y="30455"/>
                  <a:pt x="13496" y="30455"/>
                </a:cubicBezTo>
                <a:cubicBezTo>
                  <a:pt x="13496" y="17997"/>
                  <a:pt x="25263" y="14882"/>
                  <a:pt x="25263" y="14882"/>
                </a:cubicBezTo>
                <a:cubicBezTo>
                  <a:pt x="13841" y="9690"/>
                  <a:pt x="12805" y="1"/>
                  <a:pt x="12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4" name="Google Shape;2504;p22"/>
          <p:cNvSpPr/>
          <p:nvPr/>
        </p:nvSpPr>
        <p:spPr>
          <a:xfrm>
            <a:off x="-287460" y="3396130"/>
            <a:ext cx="1023443" cy="823035"/>
          </a:xfrm>
          <a:custGeom>
            <a:avLst/>
            <a:gdLst/>
            <a:ahLst/>
            <a:cxnLst/>
            <a:rect l="l" t="t" r="r" b="b"/>
            <a:pathLst>
              <a:path w="18936" h="15228" extrusionOk="0">
                <a:moveTo>
                  <a:pt x="10019" y="0"/>
                </a:moveTo>
                <a:cubicBezTo>
                  <a:pt x="3927" y="0"/>
                  <a:pt x="1" y="7067"/>
                  <a:pt x="3862" y="12133"/>
                </a:cubicBezTo>
                <a:cubicBezTo>
                  <a:pt x="4737" y="13297"/>
                  <a:pt x="5961" y="14154"/>
                  <a:pt x="7352" y="14574"/>
                </a:cubicBezTo>
                <a:cubicBezTo>
                  <a:pt x="8750" y="15008"/>
                  <a:pt x="10070" y="15227"/>
                  <a:pt x="11283" y="15227"/>
                </a:cubicBezTo>
                <a:cubicBezTo>
                  <a:pt x="15479" y="15227"/>
                  <a:pt x="18382" y="12607"/>
                  <a:pt x="18708" y="7238"/>
                </a:cubicBezTo>
                <a:cubicBezTo>
                  <a:pt x="18936" y="3446"/>
                  <a:pt x="15217" y="611"/>
                  <a:pt x="11062" y="69"/>
                </a:cubicBezTo>
                <a:cubicBezTo>
                  <a:pt x="10708" y="23"/>
                  <a:pt x="10360" y="0"/>
                  <a:pt x="100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5" name="Google Shape;2505;p22"/>
          <p:cNvSpPr/>
          <p:nvPr/>
        </p:nvSpPr>
        <p:spPr>
          <a:xfrm>
            <a:off x="7229236" y="-97101"/>
            <a:ext cx="2094773" cy="1006310"/>
          </a:xfrm>
          <a:custGeom>
            <a:avLst/>
            <a:gdLst/>
            <a:ahLst/>
            <a:cxnLst/>
            <a:rect l="l" t="t" r="r" b="b"/>
            <a:pathLst>
              <a:path w="38758" h="18619" extrusionOk="0">
                <a:moveTo>
                  <a:pt x="1" y="0"/>
                </a:moveTo>
                <a:lnTo>
                  <a:pt x="1" y="0"/>
                </a:lnTo>
                <a:cubicBezTo>
                  <a:pt x="1" y="0"/>
                  <a:pt x="2245" y="8486"/>
                  <a:pt x="7691" y="9768"/>
                </a:cubicBezTo>
                <a:cubicBezTo>
                  <a:pt x="8320" y="9916"/>
                  <a:pt x="8934" y="9979"/>
                  <a:pt x="9531" y="9979"/>
                </a:cubicBezTo>
                <a:cubicBezTo>
                  <a:pt x="12780" y="9979"/>
                  <a:pt x="15522" y="8125"/>
                  <a:pt x="17393" y="8125"/>
                </a:cubicBezTo>
                <a:cubicBezTo>
                  <a:pt x="18152" y="8125"/>
                  <a:pt x="18768" y="8430"/>
                  <a:pt x="19217" y="9287"/>
                </a:cubicBezTo>
                <a:cubicBezTo>
                  <a:pt x="20562" y="11854"/>
                  <a:pt x="22746" y="18619"/>
                  <a:pt x="30181" y="18619"/>
                </a:cubicBezTo>
                <a:cubicBezTo>
                  <a:pt x="32489" y="18619"/>
                  <a:pt x="35304" y="17966"/>
                  <a:pt x="38757" y="16334"/>
                </a:cubicBezTo>
                <a:lnTo>
                  <a:pt x="38757" y="16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6" name="Google Shape;2506;p22"/>
          <p:cNvSpPr/>
          <p:nvPr/>
        </p:nvSpPr>
        <p:spPr>
          <a:xfrm>
            <a:off x="8818488" y="-205412"/>
            <a:ext cx="266022" cy="249483"/>
          </a:xfrm>
          <a:custGeom>
            <a:avLst/>
            <a:gdLst/>
            <a:ahLst/>
            <a:cxnLst/>
            <a:rect l="l" t="t" r="r" b="b"/>
            <a:pathLst>
              <a:path w="4922" h="4616" extrusionOk="0">
                <a:moveTo>
                  <a:pt x="2130" y="1"/>
                </a:moveTo>
                <a:lnTo>
                  <a:pt x="2130" y="1"/>
                </a:lnTo>
                <a:cubicBezTo>
                  <a:pt x="0" y="2402"/>
                  <a:pt x="1439" y="4616"/>
                  <a:pt x="1439" y="4616"/>
                </a:cubicBezTo>
                <a:cubicBezTo>
                  <a:pt x="4921" y="1847"/>
                  <a:pt x="2131" y="1"/>
                  <a:pt x="2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7" name="Google Shape;2507;p22"/>
          <p:cNvSpPr/>
          <p:nvPr/>
        </p:nvSpPr>
        <p:spPr>
          <a:xfrm>
            <a:off x="8434754" y="-349069"/>
            <a:ext cx="258455" cy="143334"/>
          </a:xfrm>
          <a:custGeom>
            <a:avLst/>
            <a:gdLst/>
            <a:ahLst/>
            <a:cxnLst/>
            <a:rect l="l" t="t" r="r" b="b"/>
            <a:pathLst>
              <a:path w="4782" h="2652" extrusionOk="0">
                <a:moveTo>
                  <a:pt x="2953" y="0"/>
                </a:moveTo>
                <a:cubicBezTo>
                  <a:pt x="2235" y="0"/>
                  <a:pt x="1270" y="410"/>
                  <a:pt x="0" y="1666"/>
                </a:cubicBezTo>
                <a:cubicBezTo>
                  <a:pt x="0" y="1666"/>
                  <a:pt x="1272" y="2652"/>
                  <a:pt x="2641" y="2652"/>
                </a:cubicBezTo>
                <a:cubicBezTo>
                  <a:pt x="3389" y="2652"/>
                  <a:pt x="4166" y="2357"/>
                  <a:pt x="4782" y="1447"/>
                </a:cubicBezTo>
                <a:cubicBezTo>
                  <a:pt x="4782" y="1444"/>
                  <a:pt x="4301" y="0"/>
                  <a:pt x="29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8" name="Google Shape;2508;p22"/>
          <p:cNvSpPr/>
          <p:nvPr/>
        </p:nvSpPr>
        <p:spPr>
          <a:xfrm>
            <a:off x="8423404" y="6453"/>
            <a:ext cx="318015" cy="289641"/>
          </a:xfrm>
          <a:custGeom>
            <a:avLst/>
            <a:gdLst/>
            <a:ahLst/>
            <a:cxnLst/>
            <a:rect l="l" t="t" r="r" b="b"/>
            <a:pathLst>
              <a:path w="5884" h="5359" extrusionOk="0">
                <a:moveTo>
                  <a:pt x="3093" y="0"/>
                </a:moveTo>
                <a:lnTo>
                  <a:pt x="3093" y="0"/>
                </a:lnTo>
                <a:cubicBezTo>
                  <a:pt x="0" y="2625"/>
                  <a:pt x="2266" y="5359"/>
                  <a:pt x="2266" y="5359"/>
                </a:cubicBezTo>
                <a:cubicBezTo>
                  <a:pt x="5884" y="2581"/>
                  <a:pt x="3093" y="0"/>
                  <a:pt x="30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9" name="Google Shape;2509;p22"/>
          <p:cNvSpPr/>
          <p:nvPr/>
        </p:nvSpPr>
        <p:spPr>
          <a:xfrm>
            <a:off x="8041346" y="72283"/>
            <a:ext cx="243700" cy="119175"/>
          </a:xfrm>
          <a:custGeom>
            <a:avLst/>
            <a:gdLst/>
            <a:ahLst/>
            <a:cxnLst/>
            <a:rect l="l" t="t" r="r" b="b"/>
            <a:pathLst>
              <a:path w="4509" h="2205" extrusionOk="0">
                <a:moveTo>
                  <a:pt x="2513" y="1"/>
                </a:moveTo>
                <a:cubicBezTo>
                  <a:pt x="1798" y="1"/>
                  <a:pt x="935" y="332"/>
                  <a:pt x="1" y="1385"/>
                </a:cubicBezTo>
                <a:cubicBezTo>
                  <a:pt x="1" y="1385"/>
                  <a:pt x="762" y="2205"/>
                  <a:pt x="1953" y="2205"/>
                </a:cubicBezTo>
                <a:cubicBezTo>
                  <a:pt x="2672" y="2205"/>
                  <a:pt x="3548" y="1906"/>
                  <a:pt x="4506" y="947"/>
                </a:cubicBezTo>
                <a:cubicBezTo>
                  <a:pt x="4509" y="947"/>
                  <a:pt x="3722" y="1"/>
                  <a:pt x="25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0" name="Google Shape;2510;p22"/>
          <p:cNvSpPr/>
          <p:nvPr/>
        </p:nvSpPr>
        <p:spPr>
          <a:xfrm>
            <a:off x="8079179" y="356787"/>
            <a:ext cx="260563" cy="231053"/>
          </a:xfrm>
          <a:custGeom>
            <a:avLst/>
            <a:gdLst/>
            <a:ahLst/>
            <a:cxnLst/>
            <a:rect l="l" t="t" r="r" b="b"/>
            <a:pathLst>
              <a:path w="4821" h="4275" extrusionOk="0">
                <a:moveTo>
                  <a:pt x="2179" y="1"/>
                </a:moveTo>
                <a:cubicBezTo>
                  <a:pt x="2179" y="1"/>
                  <a:pt x="0" y="1515"/>
                  <a:pt x="1693" y="4275"/>
                </a:cubicBezTo>
                <a:cubicBezTo>
                  <a:pt x="1693" y="4275"/>
                  <a:pt x="4821" y="2674"/>
                  <a:pt x="217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1" name="Google Shape;2511;p22"/>
          <p:cNvSpPr/>
          <p:nvPr/>
        </p:nvSpPr>
        <p:spPr>
          <a:xfrm>
            <a:off x="7776299" y="328682"/>
            <a:ext cx="213812" cy="124742"/>
          </a:xfrm>
          <a:custGeom>
            <a:avLst/>
            <a:gdLst/>
            <a:ahLst/>
            <a:cxnLst/>
            <a:rect l="l" t="t" r="r" b="b"/>
            <a:pathLst>
              <a:path w="3956" h="2308" extrusionOk="0">
                <a:moveTo>
                  <a:pt x="2322" y="1"/>
                </a:moveTo>
                <a:cubicBezTo>
                  <a:pt x="1050" y="1"/>
                  <a:pt x="1" y="1580"/>
                  <a:pt x="1" y="1580"/>
                </a:cubicBezTo>
                <a:cubicBezTo>
                  <a:pt x="777" y="2115"/>
                  <a:pt x="1429" y="2307"/>
                  <a:pt x="1965" y="2307"/>
                </a:cubicBezTo>
                <a:cubicBezTo>
                  <a:pt x="3343" y="2307"/>
                  <a:pt x="3955" y="1033"/>
                  <a:pt x="3955" y="1033"/>
                </a:cubicBezTo>
                <a:cubicBezTo>
                  <a:pt x="3412" y="270"/>
                  <a:pt x="2848" y="1"/>
                  <a:pt x="23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2" name="Google Shape;2512;p22"/>
          <p:cNvSpPr/>
          <p:nvPr/>
        </p:nvSpPr>
        <p:spPr>
          <a:xfrm>
            <a:off x="8001135" y="-725075"/>
            <a:ext cx="1543218" cy="1227094"/>
          </a:xfrm>
          <a:custGeom>
            <a:avLst/>
            <a:gdLst/>
            <a:ahLst/>
            <a:cxnLst/>
            <a:rect l="l" t="t" r="r" b="b"/>
            <a:pathLst>
              <a:path w="28553" h="22704" extrusionOk="0">
                <a:moveTo>
                  <a:pt x="28359" y="0"/>
                </a:moveTo>
                <a:cubicBezTo>
                  <a:pt x="28335" y="0"/>
                  <a:pt x="28311" y="7"/>
                  <a:pt x="28286" y="23"/>
                </a:cubicBezTo>
                <a:cubicBezTo>
                  <a:pt x="17441" y="6422"/>
                  <a:pt x="10346" y="12188"/>
                  <a:pt x="6304" y="15897"/>
                </a:cubicBezTo>
                <a:cubicBezTo>
                  <a:pt x="1921" y="19926"/>
                  <a:pt x="80" y="22472"/>
                  <a:pt x="62" y="22498"/>
                </a:cubicBezTo>
                <a:cubicBezTo>
                  <a:pt x="1" y="22581"/>
                  <a:pt x="62" y="22704"/>
                  <a:pt x="167" y="22704"/>
                </a:cubicBezTo>
                <a:cubicBezTo>
                  <a:pt x="211" y="22704"/>
                  <a:pt x="250" y="22682"/>
                  <a:pt x="276" y="22651"/>
                </a:cubicBezTo>
                <a:cubicBezTo>
                  <a:pt x="294" y="22625"/>
                  <a:pt x="2127" y="20092"/>
                  <a:pt x="6492" y="16085"/>
                </a:cubicBezTo>
                <a:cubicBezTo>
                  <a:pt x="10521" y="12385"/>
                  <a:pt x="17599" y="6632"/>
                  <a:pt x="28421" y="250"/>
                </a:cubicBezTo>
                <a:cubicBezTo>
                  <a:pt x="28553" y="177"/>
                  <a:pt x="28477" y="0"/>
                  <a:pt x="2835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3" name="Google Shape;2513;p22"/>
          <p:cNvSpPr/>
          <p:nvPr/>
        </p:nvSpPr>
        <p:spPr>
          <a:xfrm>
            <a:off x="7844399" y="301172"/>
            <a:ext cx="338932" cy="127552"/>
          </a:xfrm>
          <a:custGeom>
            <a:avLst/>
            <a:gdLst/>
            <a:ahLst/>
            <a:cxnLst/>
            <a:rect l="l" t="t" r="r" b="b"/>
            <a:pathLst>
              <a:path w="6271" h="2360" extrusionOk="0">
                <a:moveTo>
                  <a:pt x="6084" y="1"/>
                </a:moveTo>
                <a:cubicBezTo>
                  <a:pt x="6065" y="1"/>
                  <a:pt x="6045" y="5"/>
                  <a:pt x="6024" y="15"/>
                </a:cubicBezTo>
                <a:cubicBezTo>
                  <a:pt x="2857" y="1542"/>
                  <a:pt x="180" y="2093"/>
                  <a:pt x="154" y="2097"/>
                </a:cubicBezTo>
                <a:cubicBezTo>
                  <a:pt x="1" y="2132"/>
                  <a:pt x="23" y="2355"/>
                  <a:pt x="180" y="2360"/>
                </a:cubicBezTo>
                <a:cubicBezTo>
                  <a:pt x="189" y="2360"/>
                  <a:pt x="198" y="2360"/>
                  <a:pt x="206" y="2355"/>
                </a:cubicBezTo>
                <a:cubicBezTo>
                  <a:pt x="233" y="2351"/>
                  <a:pt x="2940" y="1796"/>
                  <a:pt x="6138" y="251"/>
                </a:cubicBezTo>
                <a:cubicBezTo>
                  <a:pt x="6270" y="183"/>
                  <a:pt x="6203" y="1"/>
                  <a:pt x="60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4" name="Google Shape;2514;p22"/>
          <p:cNvSpPr/>
          <p:nvPr/>
        </p:nvSpPr>
        <p:spPr>
          <a:xfrm>
            <a:off x="8160736" y="259989"/>
            <a:ext cx="71235" cy="254834"/>
          </a:xfrm>
          <a:custGeom>
            <a:avLst/>
            <a:gdLst/>
            <a:ahLst/>
            <a:cxnLst/>
            <a:rect l="l" t="t" r="r" b="b"/>
            <a:pathLst>
              <a:path w="1318" h="4715" extrusionOk="0">
                <a:moveTo>
                  <a:pt x="1146" y="1"/>
                </a:moveTo>
                <a:cubicBezTo>
                  <a:pt x="1101" y="1"/>
                  <a:pt x="1057" y="23"/>
                  <a:pt x="1033" y="77"/>
                </a:cubicBezTo>
                <a:cubicBezTo>
                  <a:pt x="84" y="2190"/>
                  <a:pt x="5" y="4557"/>
                  <a:pt x="5" y="4578"/>
                </a:cubicBezTo>
                <a:cubicBezTo>
                  <a:pt x="1" y="4653"/>
                  <a:pt x="57" y="4714"/>
                  <a:pt x="132" y="4714"/>
                </a:cubicBezTo>
                <a:lnTo>
                  <a:pt x="136" y="4714"/>
                </a:lnTo>
                <a:cubicBezTo>
                  <a:pt x="206" y="4714"/>
                  <a:pt x="263" y="4662"/>
                  <a:pt x="267" y="4592"/>
                </a:cubicBezTo>
                <a:cubicBezTo>
                  <a:pt x="267" y="4565"/>
                  <a:pt x="346" y="2251"/>
                  <a:pt x="1269" y="187"/>
                </a:cubicBezTo>
                <a:cubicBezTo>
                  <a:pt x="1318" y="83"/>
                  <a:pt x="1231" y="1"/>
                  <a:pt x="114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5" name="Google Shape;2515;p22"/>
          <p:cNvSpPr/>
          <p:nvPr/>
        </p:nvSpPr>
        <p:spPr>
          <a:xfrm>
            <a:off x="8122416" y="61906"/>
            <a:ext cx="306503" cy="111014"/>
          </a:xfrm>
          <a:custGeom>
            <a:avLst/>
            <a:gdLst/>
            <a:ahLst/>
            <a:cxnLst/>
            <a:rect l="l" t="t" r="r" b="b"/>
            <a:pathLst>
              <a:path w="5671" h="2054" extrusionOk="0">
                <a:moveTo>
                  <a:pt x="5481" y="1"/>
                </a:moveTo>
                <a:cubicBezTo>
                  <a:pt x="5462" y="1"/>
                  <a:pt x="5442" y="5"/>
                  <a:pt x="5421" y="15"/>
                </a:cubicBezTo>
                <a:cubicBezTo>
                  <a:pt x="2932" y="1209"/>
                  <a:pt x="185" y="1787"/>
                  <a:pt x="158" y="1796"/>
                </a:cubicBezTo>
                <a:cubicBezTo>
                  <a:pt x="1" y="1826"/>
                  <a:pt x="27" y="2054"/>
                  <a:pt x="185" y="2054"/>
                </a:cubicBezTo>
                <a:cubicBezTo>
                  <a:pt x="193" y="2054"/>
                  <a:pt x="202" y="2054"/>
                  <a:pt x="211" y="2049"/>
                </a:cubicBezTo>
                <a:cubicBezTo>
                  <a:pt x="237" y="2045"/>
                  <a:pt x="3019" y="1459"/>
                  <a:pt x="5534" y="251"/>
                </a:cubicBezTo>
                <a:cubicBezTo>
                  <a:pt x="5671" y="187"/>
                  <a:pt x="5604" y="1"/>
                  <a:pt x="54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6" name="Google Shape;2516;p22"/>
          <p:cNvSpPr/>
          <p:nvPr/>
        </p:nvSpPr>
        <p:spPr>
          <a:xfrm>
            <a:off x="8522202" y="-116180"/>
            <a:ext cx="130417" cy="354606"/>
          </a:xfrm>
          <a:custGeom>
            <a:avLst/>
            <a:gdLst/>
            <a:ahLst/>
            <a:cxnLst/>
            <a:rect l="l" t="t" r="r" b="b"/>
            <a:pathLst>
              <a:path w="2413" h="6561" extrusionOk="0">
                <a:moveTo>
                  <a:pt x="2225" y="1"/>
                </a:moveTo>
                <a:cubicBezTo>
                  <a:pt x="2186" y="1"/>
                  <a:pt x="2147" y="19"/>
                  <a:pt x="2118" y="64"/>
                </a:cubicBezTo>
                <a:cubicBezTo>
                  <a:pt x="718" y="2002"/>
                  <a:pt x="40" y="6232"/>
                  <a:pt x="14" y="6412"/>
                </a:cubicBezTo>
                <a:cubicBezTo>
                  <a:pt x="1" y="6482"/>
                  <a:pt x="49" y="6552"/>
                  <a:pt x="123" y="6560"/>
                </a:cubicBezTo>
                <a:lnTo>
                  <a:pt x="141" y="6560"/>
                </a:lnTo>
                <a:cubicBezTo>
                  <a:pt x="207" y="6560"/>
                  <a:pt x="263" y="6517"/>
                  <a:pt x="272" y="6451"/>
                </a:cubicBezTo>
                <a:cubicBezTo>
                  <a:pt x="277" y="6412"/>
                  <a:pt x="968" y="2103"/>
                  <a:pt x="2328" y="218"/>
                </a:cubicBezTo>
                <a:cubicBezTo>
                  <a:pt x="2412" y="115"/>
                  <a:pt x="2321" y="1"/>
                  <a:pt x="222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7" name="Google Shape;2517;p22"/>
          <p:cNvSpPr/>
          <p:nvPr/>
        </p:nvSpPr>
        <p:spPr>
          <a:xfrm>
            <a:off x="8495503" y="-325504"/>
            <a:ext cx="430867" cy="90151"/>
          </a:xfrm>
          <a:custGeom>
            <a:avLst/>
            <a:gdLst/>
            <a:ahLst/>
            <a:cxnLst/>
            <a:rect l="l" t="t" r="r" b="b"/>
            <a:pathLst>
              <a:path w="7972" h="1668" extrusionOk="0">
                <a:moveTo>
                  <a:pt x="7787" y="1"/>
                </a:moveTo>
                <a:cubicBezTo>
                  <a:pt x="7772" y="1"/>
                  <a:pt x="7756" y="4"/>
                  <a:pt x="7739" y="9"/>
                </a:cubicBezTo>
                <a:cubicBezTo>
                  <a:pt x="3895" y="1302"/>
                  <a:pt x="1194" y="1404"/>
                  <a:pt x="420" y="1404"/>
                </a:cubicBezTo>
                <a:cubicBezTo>
                  <a:pt x="275" y="1404"/>
                  <a:pt x="197" y="1400"/>
                  <a:pt x="193" y="1400"/>
                </a:cubicBezTo>
                <a:cubicBezTo>
                  <a:pt x="189" y="1400"/>
                  <a:pt x="185" y="1400"/>
                  <a:pt x="180" y="1400"/>
                </a:cubicBezTo>
                <a:cubicBezTo>
                  <a:pt x="9" y="1400"/>
                  <a:pt x="1" y="1659"/>
                  <a:pt x="176" y="1663"/>
                </a:cubicBezTo>
                <a:cubicBezTo>
                  <a:pt x="180" y="1663"/>
                  <a:pt x="263" y="1667"/>
                  <a:pt x="416" y="1667"/>
                </a:cubicBezTo>
                <a:cubicBezTo>
                  <a:pt x="1208" y="1667"/>
                  <a:pt x="3946" y="1562"/>
                  <a:pt x="7822" y="259"/>
                </a:cubicBezTo>
                <a:cubicBezTo>
                  <a:pt x="7971" y="208"/>
                  <a:pt x="7919" y="1"/>
                  <a:pt x="778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8" name="Google Shape;2518;p22"/>
          <p:cNvSpPr/>
          <p:nvPr/>
        </p:nvSpPr>
        <p:spPr>
          <a:xfrm>
            <a:off x="8887722" y="-373660"/>
            <a:ext cx="115824" cy="349417"/>
          </a:xfrm>
          <a:custGeom>
            <a:avLst/>
            <a:gdLst/>
            <a:ahLst/>
            <a:cxnLst/>
            <a:rect l="l" t="t" r="r" b="b"/>
            <a:pathLst>
              <a:path w="2143" h="6465" extrusionOk="0">
                <a:moveTo>
                  <a:pt x="1960" y="1"/>
                </a:moveTo>
                <a:cubicBezTo>
                  <a:pt x="1922" y="1"/>
                  <a:pt x="1884" y="18"/>
                  <a:pt x="1855" y="60"/>
                </a:cubicBezTo>
                <a:cubicBezTo>
                  <a:pt x="303" y="2388"/>
                  <a:pt x="14" y="6163"/>
                  <a:pt x="5" y="6325"/>
                </a:cubicBezTo>
                <a:cubicBezTo>
                  <a:pt x="1" y="6395"/>
                  <a:pt x="53" y="6460"/>
                  <a:pt x="128" y="6465"/>
                </a:cubicBezTo>
                <a:lnTo>
                  <a:pt x="136" y="6465"/>
                </a:lnTo>
                <a:cubicBezTo>
                  <a:pt x="206" y="6465"/>
                  <a:pt x="263" y="6412"/>
                  <a:pt x="268" y="6342"/>
                </a:cubicBezTo>
                <a:cubicBezTo>
                  <a:pt x="268" y="6303"/>
                  <a:pt x="556" y="2475"/>
                  <a:pt x="2074" y="209"/>
                </a:cubicBezTo>
                <a:cubicBezTo>
                  <a:pt x="2142" y="104"/>
                  <a:pt x="2053" y="1"/>
                  <a:pt x="19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9" name="Google Shape;2519;p22"/>
          <p:cNvSpPr/>
          <p:nvPr/>
        </p:nvSpPr>
        <p:spPr>
          <a:xfrm>
            <a:off x="8789843" y="-189684"/>
            <a:ext cx="193220" cy="258131"/>
          </a:xfrm>
          <a:custGeom>
            <a:avLst/>
            <a:gdLst/>
            <a:ahLst/>
            <a:cxnLst/>
            <a:rect l="l" t="t" r="r" b="b"/>
            <a:pathLst>
              <a:path w="3575" h="4776" extrusionOk="0">
                <a:moveTo>
                  <a:pt x="2512" y="313"/>
                </a:moveTo>
                <a:cubicBezTo>
                  <a:pt x="2730" y="528"/>
                  <a:pt x="3290" y="1171"/>
                  <a:pt x="3238" y="2028"/>
                </a:cubicBezTo>
                <a:cubicBezTo>
                  <a:pt x="3181" y="2864"/>
                  <a:pt x="2560" y="3682"/>
                  <a:pt x="1379" y="4452"/>
                </a:cubicBezTo>
                <a:cubicBezTo>
                  <a:pt x="1177" y="3935"/>
                  <a:pt x="635" y="2081"/>
                  <a:pt x="2512" y="313"/>
                </a:cubicBezTo>
                <a:close/>
                <a:moveTo>
                  <a:pt x="2510" y="1"/>
                </a:moveTo>
                <a:cubicBezTo>
                  <a:pt x="2479" y="1"/>
                  <a:pt x="2448" y="12"/>
                  <a:pt x="2424" y="33"/>
                </a:cubicBezTo>
                <a:cubicBezTo>
                  <a:pt x="1" y="2229"/>
                  <a:pt x="1191" y="4679"/>
                  <a:pt x="1204" y="4701"/>
                </a:cubicBezTo>
                <a:cubicBezTo>
                  <a:pt x="1221" y="4736"/>
                  <a:pt x="1252" y="4758"/>
                  <a:pt x="1287" y="4771"/>
                </a:cubicBezTo>
                <a:cubicBezTo>
                  <a:pt x="1300" y="4771"/>
                  <a:pt x="1309" y="4775"/>
                  <a:pt x="1322" y="4775"/>
                </a:cubicBezTo>
                <a:cubicBezTo>
                  <a:pt x="1348" y="4775"/>
                  <a:pt x="1370" y="4767"/>
                  <a:pt x="1392" y="4753"/>
                </a:cubicBezTo>
                <a:cubicBezTo>
                  <a:pt x="2726" y="3914"/>
                  <a:pt x="3435" y="2999"/>
                  <a:pt x="3500" y="2041"/>
                </a:cubicBezTo>
                <a:cubicBezTo>
                  <a:pt x="3575" y="860"/>
                  <a:pt x="2638" y="64"/>
                  <a:pt x="2599" y="33"/>
                </a:cubicBezTo>
                <a:cubicBezTo>
                  <a:pt x="2573" y="12"/>
                  <a:pt x="2541" y="1"/>
                  <a:pt x="251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0" name="Google Shape;2520;p22"/>
          <p:cNvSpPr/>
          <p:nvPr/>
        </p:nvSpPr>
        <p:spPr>
          <a:xfrm>
            <a:off x="8397137" y="18830"/>
            <a:ext cx="248294" cy="297856"/>
          </a:xfrm>
          <a:custGeom>
            <a:avLst/>
            <a:gdLst/>
            <a:ahLst/>
            <a:cxnLst/>
            <a:rect l="l" t="t" r="r" b="b"/>
            <a:pathLst>
              <a:path w="4594" h="5511" extrusionOk="0">
                <a:moveTo>
                  <a:pt x="3448" y="305"/>
                </a:moveTo>
                <a:cubicBezTo>
                  <a:pt x="3667" y="594"/>
                  <a:pt x="4288" y="1517"/>
                  <a:pt x="4126" y="2636"/>
                </a:cubicBezTo>
                <a:cubicBezTo>
                  <a:pt x="3990" y="3586"/>
                  <a:pt x="3330" y="4447"/>
                  <a:pt x="2171" y="5200"/>
                </a:cubicBezTo>
                <a:cubicBezTo>
                  <a:pt x="1860" y="4657"/>
                  <a:pt x="705" y="2282"/>
                  <a:pt x="3444" y="305"/>
                </a:cubicBezTo>
                <a:close/>
                <a:moveTo>
                  <a:pt x="3470" y="0"/>
                </a:moveTo>
                <a:cubicBezTo>
                  <a:pt x="3444" y="0"/>
                  <a:pt x="3418" y="8"/>
                  <a:pt x="3395" y="25"/>
                </a:cubicBezTo>
                <a:cubicBezTo>
                  <a:pt x="1" y="2378"/>
                  <a:pt x="2000" y="5427"/>
                  <a:pt x="2022" y="5458"/>
                </a:cubicBezTo>
                <a:cubicBezTo>
                  <a:pt x="2048" y="5493"/>
                  <a:pt x="2087" y="5510"/>
                  <a:pt x="2131" y="5510"/>
                </a:cubicBezTo>
                <a:cubicBezTo>
                  <a:pt x="2157" y="5510"/>
                  <a:pt x="2179" y="5506"/>
                  <a:pt x="2201" y="5493"/>
                </a:cubicBezTo>
                <a:cubicBezTo>
                  <a:pt x="3500" y="4684"/>
                  <a:pt x="4235" y="3734"/>
                  <a:pt x="4388" y="2676"/>
                </a:cubicBezTo>
                <a:cubicBezTo>
                  <a:pt x="4594" y="1215"/>
                  <a:pt x="3610" y="91"/>
                  <a:pt x="3566" y="42"/>
                </a:cubicBezTo>
                <a:cubicBezTo>
                  <a:pt x="3541" y="15"/>
                  <a:pt x="3506" y="0"/>
                  <a:pt x="34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1" name="Google Shape;2521;p22"/>
          <p:cNvSpPr/>
          <p:nvPr/>
        </p:nvSpPr>
        <p:spPr>
          <a:xfrm>
            <a:off x="8027888" y="85038"/>
            <a:ext cx="256077" cy="136578"/>
          </a:xfrm>
          <a:custGeom>
            <a:avLst/>
            <a:gdLst/>
            <a:ahLst/>
            <a:cxnLst/>
            <a:rect l="l" t="t" r="r" b="b"/>
            <a:pathLst>
              <a:path w="4738" h="2527" extrusionOk="0">
                <a:moveTo>
                  <a:pt x="2731" y="263"/>
                </a:moveTo>
                <a:cubicBezTo>
                  <a:pt x="3548" y="263"/>
                  <a:pt x="4184" y="724"/>
                  <a:pt x="4410" y="917"/>
                </a:cubicBezTo>
                <a:cubicBezTo>
                  <a:pt x="3688" y="1748"/>
                  <a:pt x="2918" y="2199"/>
                  <a:pt x="2113" y="2260"/>
                </a:cubicBezTo>
                <a:cubicBezTo>
                  <a:pt x="2051" y="2265"/>
                  <a:pt x="1990" y="2267"/>
                  <a:pt x="1931" y="2267"/>
                </a:cubicBezTo>
                <a:cubicBezTo>
                  <a:pt x="1146" y="2267"/>
                  <a:pt x="552" y="1889"/>
                  <a:pt x="328" y="1722"/>
                </a:cubicBezTo>
                <a:cubicBezTo>
                  <a:pt x="1019" y="821"/>
                  <a:pt x="1772" y="331"/>
                  <a:pt x="2564" y="270"/>
                </a:cubicBezTo>
                <a:cubicBezTo>
                  <a:pt x="2620" y="265"/>
                  <a:pt x="2676" y="263"/>
                  <a:pt x="2731" y="263"/>
                </a:cubicBezTo>
                <a:close/>
                <a:moveTo>
                  <a:pt x="2731" y="0"/>
                </a:moveTo>
                <a:cubicBezTo>
                  <a:pt x="2670" y="0"/>
                  <a:pt x="2608" y="3"/>
                  <a:pt x="2546" y="7"/>
                </a:cubicBezTo>
                <a:cubicBezTo>
                  <a:pt x="1645" y="77"/>
                  <a:pt x="801" y="633"/>
                  <a:pt x="40" y="1669"/>
                </a:cubicBezTo>
                <a:cubicBezTo>
                  <a:pt x="0" y="1722"/>
                  <a:pt x="9" y="1801"/>
                  <a:pt x="57" y="1844"/>
                </a:cubicBezTo>
                <a:cubicBezTo>
                  <a:pt x="586" y="2278"/>
                  <a:pt x="1247" y="2518"/>
                  <a:pt x="1929" y="2527"/>
                </a:cubicBezTo>
                <a:cubicBezTo>
                  <a:pt x="1995" y="2527"/>
                  <a:pt x="2060" y="2527"/>
                  <a:pt x="2126" y="2522"/>
                </a:cubicBezTo>
                <a:cubicBezTo>
                  <a:pt x="3036" y="2457"/>
                  <a:pt x="3902" y="1936"/>
                  <a:pt x="4694" y="987"/>
                </a:cubicBezTo>
                <a:cubicBezTo>
                  <a:pt x="4738" y="935"/>
                  <a:pt x="4733" y="856"/>
                  <a:pt x="4685" y="808"/>
                </a:cubicBezTo>
                <a:cubicBezTo>
                  <a:pt x="4652" y="775"/>
                  <a:pt x="3862" y="0"/>
                  <a:pt x="273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2" name="Google Shape;2522;p22"/>
          <p:cNvSpPr/>
          <p:nvPr/>
        </p:nvSpPr>
        <p:spPr>
          <a:xfrm>
            <a:off x="8056965" y="366570"/>
            <a:ext cx="195111" cy="241863"/>
          </a:xfrm>
          <a:custGeom>
            <a:avLst/>
            <a:gdLst/>
            <a:ahLst/>
            <a:cxnLst/>
            <a:rect l="l" t="t" r="r" b="b"/>
            <a:pathLst>
              <a:path w="3610" h="4475" extrusionOk="0">
                <a:moveTo>
                  <a:pt x="2432" y="301"/>
                </a:moveTo>
                <a:cubicBezTo>
                  <a:pt x="3084" y="1119"/>
                  <a:pt x="3329" y="1876"/>
                  <a:pt x="3163" y="2558"/>
                </a:cubicBezTo>
                <a:cubicBezTo>
                  <a:pt x="2931" y="3477"/>
                  <a:pt x="1995" y="4011"/>
                  <a:pt x="1667" y="4172"/>
                </a:cubicBezTo>
                <a:cubicBezTo>
                  <a:pt x="547" y="1797"/>
                  <a:pt x="2030" y="577"/>
                  <a:pt x="2432" y="301"/>
                </a:cubicBezTo>
                <a:close/>
                <a:moveTo>
                  <a:pt x="2460" y="0"/>
                </a:moveTo>
                <a:cubicBezTo>
                  <a:pt x="2439" y="0"/>
                  <a:pt x="2417" y="5"/>
                  <a:pt x="2397" y="17"/>
                </a:cubicBezTo>
                <a:cubicBezTo>
                  <a:pt x="2371" y="26"/>
                  <a:pt x="0" y="1430"/>
                  <a:pt x="1488" y="4400"/>
                </a:cubicBezTo>
                <a:cubicBezTo>
                  <a:pt x="1509" y="4448"/>
                  <a:pt x="1557" y="4474"/>
                  <a:pt x="1606" y="4474"/>
                </a:cubicBezTo>
                <a:cubicBezTo>
                  <a:pt x="1623" y="4474"/>
                  <a:pt x="1636" y="4470"/>
                  <a:pt x="1654" y="4466"/>
                </a:cubicBezTo>
                <a:cubicBezTo>
                  <a:pt x="1711" y="4439"/>
                  <a:pt x="3102" y="3862"/>
                  <a:pt x="3412" y="2620"/>
                </a:cubicBezTo>
                <a:cubicBezTo>
                  <a:pt x="3609" y="1832"/>
                  <a:pt x="3325" y="966"/>
                  <a:pt x="2559" y="43"/>
                </a:cubicBezTo>
                <a:cubicBezTo>
                  <a:pt x="2534" y="16"/>
                  <a:pt x="2498" y="0"/>
                  <a:pt x="24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3" name="Google Shape;2523;p22"/>
          <p:cNvSpPr/>
          <p:nvPr/>
        </p:nvSpPr>
        <p:spPr>
          <a:xfrm>
            <a:off x="7759545" y="339114"/>
            <a:ext cx="224621" cy="141658"/>
          </a:xfrm>
          <a:custGeom>
            <a:avLst/>
            <a:gdLst/>
            <a:ahLst/>
            <a:cxnLst/>
            <a:rect l="l" t="t" r="r" b="b"/>
            <a:pathLst>
              <a:path w="4156" h="2621" extrusionOk="0">
                <a:moveTo>
                  <a:pt x="2446" y="265"/>
                </a:moveTo>
                <a:cubicBezTo>
                  <a:pt x="2924" y="265"/>
                  <a:pt x="3401" y="518"/>
                  <a:pt x="3867" y="1019"/>
                </a:cubicBezTo>
                <a:cubicBezTo>
                  <a:pt x="3767" y="1242"/>
                  <a:pt x="3408" y="1938"/>
                  <a:pt x="2656" y="2226"/>
                </a:cubicBezTo>
                <a:cubicBezTo>
                  <a:pt x="2430" y="2314"/>
                  <a:pt x="2187" y="2357"/>
                  <a:pt x="1929" y="2357"/>
                </a:cubicBezTo>
                <a:cubicBezTo>
                  <a:pt x="1448" y="2357"/>
                  <a:pt x="912" y="2206"/>
                  <a:pt x="328" y="1907"/>
                </a:cubicBezTo>
                <a:cubicBezTo>
                  <a:pt x="547" y="1540"/>
                  <a:pt x="1295" y="398"/>
                  <a:pt x="2279" y="276"/>
                </a:cubicBezTo>
                <a:cubicBezTo>
                  <a:pt x="2335" y="269"/>
                  <a:pt x="2391" y="265"/>
                  <a:pt x="2446" y="265"/>
                </a:cubicBezTo>
                <a:close/>
                <a:moveTo>
                  <a:pt x="2446" y="1"/>
                </a:moveTo>
                <a:cubicBezTo>
                  <a:pt x="2379" y="1"/>
                  <a:pt x="2312" y="5"/>
                  <a:pt x="2244" y="13"/>
                </a:cubicBezTo>
                <a:cubicBezTo>
                  <a:pt x="941" y="179"/>
                  <a:pt x="66" y="1828"/>
                  <a:pt x="31" y="1898"/>
                </a:cubicBezTo>
                <a:cubicBezTo>
                  <a:pt x="0" y="1964"/>
                  <a:pt x="22" y="2043"/>
                  <a:pt x="88" y="2078"/>
                </a:cubicBezTo>
                <a:cubicBezTo>
                  <a:pt x="753" y="2436"/>
                  <a:pt x="1369" y="2620"/>
                  <a:pt x="1929" y="2620"/>
                </a:cubicBezTo>
                <a:cubicBezTo>
                  <a:pt x="2209" y="2620"/>
                  <a:pt x="2489" y="2568"/>
                  <a:pt x="2752" y="2471"/>
                </a:cubicBezTo>
                <a:cubicBezTo>
                  <a:pt x="3762" y="2082"/>
                  <a:pt x="4125" y="1076"/>
                  <a:pt x="4138" y="1037"/>
                </a:cubicBezTo>
                <a:cubicBezTo>
                  <a:pt x="4156" y="989"/>
                  <a:pt x="4147" y="940"/>
                  <a:pt x="4117" y="905"/>
                </a:cubicBezTo>
                <a:cubicBezTo>
                  <a:pt x="3580" y="302"/>
                  <a:pt x="3019" y="1"/>
                  <a:pt x="244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4" name="Google Shape;2524;p22"/>
          <p:cNvSpPr/>
          <p:nvPr/>
        </p:nvSpPr>
        <p:spPr>
          <a:xfrm>
            <a:off x="8417027" y="-339773"/>
            <a:ext cx="271210" cy="159981"/>
          </a:xfrm>
          <a:custGeom>
            <a:avLst/>
            <a:gdLst/>
            <a:ahLst/>
            <a:cxnLst/>
            <a:rect l="l" t="t" r="r" b="b"/>
            <a:pathLst>
              <a:path w="5018" h="2960" extrusionOk="0">
                <a:moveTo>
                  <a:pt x="3091" y="264"/>
                </a:moveTo>
                <a:cubicBezTo>
                  <a:pt x="3161" y="264"/>
                  <a:pt x="3230" y="269"/>
                  <a:pt x="3299" y="278"/>
                </a:cubicBezTo>
                <a:cubicBezTo>
                  <a:pt x="4139" y="387"/>
                  <a:pt x="4615" y="1166"/>
                  <a:pt x="4729" y="1384"/>
                </a:cubicBezTo>
                <a:cubicBezTo>
                  <a:pt x="4375" y="2027"/>
                  <a:pt x="3876" y="2443"/>
                  <a:pt x="3255" y="2609"/>
                </a:cubicBezTo>
                <a:cubicBezTo>
                  <a:pt x="3027" y="2670"/>
                  <a:pt x="2795" y="2696"/>
                  <a:pt x="2564" y="2696"/>
                </a:cubicBezTo>
                <a:cubicBezTo>
                  <a:pt x="1604" y="2696"/>
                  <a:pt x="686" y="2251"/>
                  <a:pt x="350" y="2071"/>
                </a:cubicBezTo>
                <a:cubicBezTo>
                  <a:pt x="1357" y="871"/>
                  <a:pt x="2279" y="264"/>
                  <a:pt x="3091" y="264"/>
                </a:cubicBezTo>
                <a:close/>
                <a:moveTo>
                  <a:pt x="3101" y="0"/>
                </a:moveTo>
                <a:cubicBezTo>
                  <a:pt x="2173" y="0"/>
                  <a:pt x="1148" y="678"/>
                  <a:pt x="48" y="2023"/>
                </a:cubicBezTo>
                <a:cubicBezTo>
                  <a:pt x="0" y="2084"/>
                  <a:pt x="13" y="2176"/>
                  <a:pt x="79" y="2216"/>
                </a:cubicBezTo>
                <a:cubicBezTo>
                  <a:pt x="140" y="2255"/>
                  <a:pt x="1291" y="2959"/>
                  <a:pt x="2555" y="2959"/>
                </a:cubicBezTo>
                <a:cubicBezTo>
                  <a:pt x="2813" y="2959"/>
                  <a:pt x="3071" y="2929"/>
                  <a:pt x="3321" y="2863"/>
                </a:cubicBezTo>
                <a:cubicBezTo>
                  <a:pt x="4034" y="2670"/>
                  <a:pt x="4598" y="2194"/>
                  <a:pt x="4996" y="1450"/>
                </a:cubicBezTo>
                <a:cubicBezTo>
                  <a:pt x="5013" y="1411"/>
                  <a:pt x="5018" y="1371"/>
                  <a:pt x="5000" y="1332"/>
                </a:cubicBezTo>
                <a:cubicBezTo>
                  <a:pt x="4978" y="1284"/>
                  <a:pt x="4458" y="164"/>
                  <a:pt x="3338" y="15"/>
                </a:cubicBezTo>
                <a:cubicBezTo>
                  <a:pt x="3260" y="5"/>
                  <a:pt x="3181" y="0"/>
                  <a:pt x="31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5" name="Google Shape;2525;p22"/>
          <p:cNvSpPr/>
          <p:nvPr/>
        </p:nvSpPr>
        <p:spPr>
          <a:xfrm>
            <a:off x="7954817" y="466124"/>
            <a:ext cx="102906" cy="86098"/>
          </a:xfrm>
          <a:custGeom>
            <a:avLst/>
            <a:gdLst/>
            <a:ahLst/>
            <a:cxnLst/>
            <a:rect l="l" t="t" r="r" b="b"/>
            <a:pathLst>
              <a:path w="1904" h="1593" extrusionOk="0">
                <a:moveTo>
                  <a:pt x="999" y="0"/>
                </a:moveTo>
                <a:cubicBezTo>
                  <a:pt x="881" y="0"/>
                  <a:pt x="760" y="24"/>
                  <a:pt x="644" y="73"/>
                </a:cubicBezTo>
                <a:cubicBezTo>
                  <a:pt x="210" y="257"/>
                  <a:pt x="0" y="729"/>
                  <a:pt x="171" y="1128"/>
                </a:cubicBezTo>
                <a:cubicBezTo>
                  <a:pt x="296" y="1422"/>
                  <a:pt x="589" y="1592"/>
                  <a:pt x="907" y="1592"/>
                </a:cubicBezTo>
                <a:cubicBezTo>
                  <a:pt x="1024" y="1592"/>
                  <a:pt x="1144" y="1569"/>
                  <a:pt x="1260" y="1521"/>
                </a:cubicBezTo>
                <a:cubicBezTo>
                  <a:pt x="1693" y="1338"/>
                  <a:pt x="1903" y="865"/>
                  <a:pt x="1733" y="463"/>
                </a:cubicBezTo>
                <a:cubicBezTo>
                  <a:pt x="1611" y="172"/>
                  <a:pt x="1317" y="0"/>
                  <a:pt x="99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6" name="Google Shape;2526;p22"/>
          <p:cNvSpPr/>
          <p:nvPr/>
        </p:nvSpPr>
        <p:spPr>
          <a:xfrm>
            <a:off x="8217701" y="207887"/>
            <a:ext cx="61992" cy="51669"/>
          </a:xfrm>
          <a:custGeom>
            <a:avLst/>
            <a:gdLst/>
            <a:ahLst/>
            <a:cxnLst/>
            <a:rect l="l" t="t" r="r" b="b"/>
            <a:pathLst>
              <a:path w="1147" h="956" extrusionOk="0">
                <a:moveTo>
                  <a:pt x="601" y="1"/>
                </a:moveTo>
                <a:cubicBezTo>
                  <a:pt x="531" y="1"/>
                  <a:pt x="459" y="15"/>
                  <a:pt x="390" y="44"/>
                </a:cubicBezTo>
                <a:cubicBezTo>
                  <a:pt x="128" y="153"/>
                  <a:pt x="1" y="438"/>
                  <a:pt x="101" y="678"/>
                </a:cubicBezTo>
                <a:cubicBezTo>
                  <a:pt x="178" y="853"/>
                  <a:pt x="353" y="956"/>
                  <a:pt x="542" y="956"/>
                </a:cubicBezTo>
                <a:cubicBezTo>
                  <a:pt x="613" y="956"/>
                  <a:pt x="687" y="941"/>
                  <a:pt x="758" y="910"/>
                </a:cubicBezTo>
                <a:cubicBezTo>
                  <a:pt x="1020" y="801"/>
                  <a:pt x="1147" y="516"/>
                  <a:pt x="1046" y="280"/>
                </a:cubicBezTo>
                <a:cubicBezTo>
                  <a:pt x="969" y="104"/>
                  <a:pt x="792" y="1"/>
                  <a:pt x="6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7" name="Google Shape;2527;p22"/>
          <p:cNvSpPr/>
          <p:nvPr/>
        </p:nvSpPr>
        <p:spPr>
          <a:xfrm>
            <a:off x="8286287" y="146165"/>
            <a:ext cx="62209" cy="51778"/>
          </a:xfrm>
          <a:custGeom>
            <a:avLst/>
            <a:gdLst/>
            <a:ahLst/>
            <a:cxnLst/>
            <a:rect l="l" t="t" r="r" b="b"/>
            <a:pathLst>
              <a:path w="1151" h="958" extrusionOk="0">
                <a:moveTo>
                  <a:pt x="601" y="1"/>
                </a:moveTo>
                <a:cubicBezTo>
                  <a:pt x="531" y="1"/>
                  <a:pt x="459" y="15"/>
                  <a:pt x="390" y="44"/>
                </a:cubicBezTo>
                <a:cubicBezTo>
                  <a:pt x="132" y="154"/>
                  <a:pt x="0" y="438"/>
                  <a:pt x="105" y="678"/>
                </a:cubicBezTo>
                <a:cubicBezTo>
                  <a:pt x="182" y="854"/>
                  <a:pt x="360" y="958"/>
                  <a:pt x="550" y="958"/>
                </a:cubicBezTo>
                <a:cubicBezTo>
                  <a:pt x="620" y="958"/>
                  <a:pt x="692" y="944"/>
                  <a:pt x="761" y="915"/>
                </a:cubicBezTo>
                <a:cubicBezTo>
                  <a:pt x="1020" y="801"/>
                  <a:pt x="1151" y="521"/>
                  <a:pt x="1046" y="280"/>
                </a:cubicBezTo>
                <a:cubicBezTo>
                  <a:pt x="969" y="104"/>
                  <a:pt x="791" y="1"/>
                  <a:pt x="6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8" name="Google Shape;2528;p22"/>
          <p:cNvSpPr/>
          <p:nvPr/>
        </p:nvSpPr>
        <p:spPr>
          <a:xfrm>
            <a:off x="8648240" y="-173145"/>
            <a:ext cx="67181" cy="55993"/>
          </a:xfrm>
          <a:custGeom>
            <a:avLst/>
            <a:gdLst/>
            <a:ahLst/>
            <a:cxnLst/>
            <a:rect l="l" t="t" r="r" b="b"/>
            <a:pathLst>
              <a:path w="1243" h="1036" extrusionOk="0">
                <a:moveTo>
                  <a:pt x="649" y="0"/>
                </a:moveTo>
                <a:cubicBezTo>
                  <a:pt x="573" y="0"/>
                  <a:pt x="496" y="15"/>
                  <a:pt x="420" y="47"/>
                </a:cubicBezTo>
                <a:cubicBezTo>
                  <a:pt x="140" y="165"/>
                  <a:pt x="1" y="475"/>
                  <a:pt x="110" y="734"/>
                </a:cubicBezTo>
                <a:cubicBezTo>
                  <a:pt x="193" y="922"/>
                  <a:pt x="386" y="1036"/>
                  <a:pt x="593" y="1036"/>
                </a:cubicBezTo>
                <a:cubicBezTo>
                  <a:pt x="669" y="1036"/>
                  <a:pt x="747" y="1020"/>
                  <a:pt x="823" y="987"/>
                </a:cubicBezTo>
                <a:cubicBezTo>
                  <a:pt x="1103" y="869"/>
                  <a:pt x="1243" y="559"/>
                  <a:pt x="1129" y="300"/>
                </a:cubicBezTo>
                <a:cubicBezTo>
                  <a:pt x="1049" y="112"/>
                  <a:pt x="857" y="0"/>
                  <a:pt x="6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9" name="Google Shape;2529;p22"/>
          <p:cNvSpPr/>
          <p:nvPr/>
        </p:nvSpPr>
        <p:spPr>
          <a:xfrm>
            <a:off x="8743038" y="-243623"/>
            <a:ext cx="67451" cy="56155"/>
          </a:xfrm>
          <a:custGeom>
            <a:avLst/>
            <a:gdLst/>
            <a:ahLst/>
            <a:cxnLst/>
            <a:rect l="l" t="t" r="r" b="b"/>
            <a:pathLst>
              <a:path w="1248" h="1039" extrusionOk="0">
                <a:moveTo>
                  <a:pt x="651" y="1"/>
                </a:moveTo>
                <a:cubicBezTo>
                  <a:pt x="575" y="1"/>
                  <a:pt x="497" y="16"/>
                  <a:pt x="421" y="47"/>
                </a:cubicBezTo>
                <a:cubicBezTo>
                  <a:pt x="141" y="170"/>
                  <a:pt x="1" y="476"/>
                  <a:pt x="114" y="734"/>
                </a:cubicBezTo>
                <a:cubicBezTo>
                  <a:pt x="198" y="926"/>
                  <a:pt x="389" y="1039"/>
                  <a:pt x="595" y="1039"/>
                </a:cubicBezTo>
                <a:cubicBezTo>
                  <a:pt x="671" y="1039"/>
                  <a:pt x="748" y="1024"/>
                  <a:pt x="823" y="992"/>
                </a:cubicBezTo>
                <a:cubicBezTo>
                  <a:pt x="1107" y="870"/>
                  <a:pt x="1247" y="563"/>
                  <a:pt x="1134" y="305"/>
                </a:cubicBezTo>
                <a:cubicBezTo>
                  <a:pt x="1050" y="113"/>
                  <a:pt x="859" y="1"/>
                  <a:pt x="6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0" name="Google Shape;2530;p22"/>
          <p:cNvSpPr/>
          <p:nvPr/>
        </p:nvSpPr>
        <p:spPr>
          <a:xfrm>
            <a:off x="9060078" y="-484511"/>
            <a:ext cx="64857" cy="75126"/>
          </a:xfrm>
          <a:custGeom>
            <a:avLst/>
            <a:gdLst/>
            <a:ahLst/>
            <a:cxnLst/>
            <a:rect l="l" t="t" r="r" b="b"/>
            <a:pathLst>
              <a:path w="1200" h="1390" extrusionOk="0">
                <a:moveTo>
                  <a:pt x="185" y="1"/>
                </a:moveTo>
                <a:cubicBezTo>
                  <a:pt x="89" y="1"/>
                  <a:pt x="0" y="112"/>
                  <a:pt x="79" y="213"/>
                </a:cubicBezTo>
                <a:lnTo>
                  <a:pt x="924" y="1333"/>
                </a:lnTo>
                <a:cubicBezTo>
                  <a:pt x="946" y="1368"/>
                  <a:pt x="985" y="1385"/>
                  <a:pt x="1029" y="1390"/>
                </a:cubicBezTo>
                <a:lnTo>
                  <a:pt x="1029" y="1385"/>
                </a:lnTo>
                <a:cubicBezTo>
                  <a:pt x="1138" y="1385"/>
                  <a:pt x="1199" y="1263"/>
                  <a:pt x="1134" y="1175"/>
                </a:cubicBezTo>
                <a:lnTo>
                  <a:pt x="289" y="55"/>
                </a:lnTo>
                <a:cubicBezTo>
                  <a:pt x="259" y="17"/>
                  <a:pt x="221" y="1"/>
                  <a:pt x="18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1" name="Google Shape;2531;p22"/>
          <p:cNvSpPr/>
          <p:nvPr/>
        </p:nvSpPr>
        <p:spPr>
          <a:xfrm>
            <a:off x="6694386" y="306631"/>
            <a:ext cx="935346" cy="113824"/>
          </a:xfrm>
          <a:custGeom>
            <a:avLst/>
            <a:gdLst/>
            <a:ahLst/>
            <a:cxnLst/>
            <a:rect l="l" t="t" r="r" b="b"/>
            <a:pathLst>
              <a:path w="17306" h="2106" extrusionOk="0">
                <a:moveTo>
                  <a:pt x="8909" y="1"/>
                </a:moveTo>
                <a:cubicBezTo>
                  <a:pt x="7860" y="1"/>
                  <a:pt x="6989" y="443"/>
                  <a:pt x="6087" y="903"/>
                </a:cubicBezTo>
                <a:cubicBezTo>
                  <a:pt x="5478" y="1209"/>
                  <a:pt x="4853" y="1528"/>
                  <a:pt x="4144" y="1716"/>
                </a:cubicBezTo>
                <a:cubicBezTo>
                  <a:pt x="3818" y="1803"/>
                  <a:pt x="3507" y="1840"/>
                  <a:pt x="3213" y="1840"/>
                </a:cubicBezTo>
                <a:cubicBezTo>
                  <a:pt x="1448" y="1840"/>
                  <a:pt x="301" y="498"/>
                  <a:pt x="286" y="483"/>
                </a:cubicBezTo>
                <a:cubicBezTo>
                  <a:pt x="257" y="448"/>
                  <a:pt x="221" y="433"/>
                  <a:pt x="187" y="433"/>
                </a:cubicBezTo>
                <a:cubicBezTo>
                  <a:pt x="89" y="433"/>
                  <a:pt x="1" y="552"/>
                  <a:pt x="85" y="649"/>
                </a:cubicBezTo>
                <a:cubicBezTo>
                  <a:pt x="98" y="667"/>
                  <a:pt x="1323" y="2106"/>
                  <a:pt x="3213" y="2106"/>
                </a:cubicBezTo>
                <a:cubicBezTo>
                  <a:pt x="3549" y="2106"/>
                  <a:pt x="3886" y="2058"/>
                  <a:pt x="4214" y="1970"/>
                </a:cubicBezTo>
                <a:cubicBezTo>
                  <a:pt x="4945" y="1778"/>
                  <a:pt x="5588" y="1450"/>
                  <a:pt x="6205" y="1135"/>
                </a:cubicBezTo>
                <a:cubicBezTo>
                  <a:pt x="7104" y="679"/>
                  <a:pt x="7926" y="262"/>
                  <a:pt x="8907" y="262"/>
                </a:cubicBezTo>
                <a:cubicBezTo>
                  <a:pt x="9519" y="262"/>
                  <a:pt x="10192" y="425"/>
                  <a:pt x="10986" y="842"/>
                </a:cubicBezTo>
                <a:cubicBezTo>
                  <a:pt x="12355" y="1563"/>
                  <a:pt x="13410" y="1873"/>
                  <a:pt x="14309" y="1873"/>
                </a:cubicBezTo>
                <a:cubicBezTo>
                  <a:pt x="15406" y="1873"/>
                  <a:pt x="16272" y="1411"/>
                  <a:pt x="17197" y="671"/>
                </a:cubicBezTo>
                <a:cubicBezTo>
                  <a:pt x="17306" y="583"/>
                  <a:pt x="17224" y="434"/>
                  <a:pt x="17117" y="434"/>
                </a:cubicBezTo>
                <a:cubicBezTo>
                  <a:pt x="17091" y="434"/>
                  <a:pt x="17063" y="443"/>
                  <a:pt x="17036" y="465"/>
                </a:cubicBezTo>
                <a:cubicBezTo>
                  <a:pt x="16161" y="1165"/>
                  <a:pt x="15340" y="1600"/>
                  <a:pt x="14298" y="1600"/>
                </a:cubicBezTo>
                <a:cubicBezTo>
                  <a:pt x="13437" y="1600"/>
                  <a:pt x="12425" y="1303"/>
                  <a:pt x="11108" y="610"/>
                </a:cubicBezTo>
                <a:cubicBezTo>
                  <a:pt x="10274" y="170"/>
                  <a:pt x="9557" y="1"/>
                  <a:pt x="890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2" name="Google Shape;2532;p22"/>
          <p:cNvSpPr/>
          <p:nvPr/>
        </p:nvSpPr>
        <p:spPr>
          <a:xfrm>
            <a:off x="6694386" y="194537"/>
            <a:ext cx="935346" cy="113608"/>
          </a:xfrm>
          <a:custGeom>
            <a:avLst/>
            <a:gdLst/>
            <a:ahLst/>
            <a:cxnLst/>
            <a:rect l="l" t="t" r="r" b="b"/>
            <a:pathLst>
              <a:path w="17306" h="2102" extrusionOk="0">
                <a:moveTo>
                  <a:pt x="8907" y="1"/>
                </a:moveTo>
                <a:cubicBezTo>
                  <a:pt x="7859" y="1"/>
                  <a:pt x="6989" y="442"/>
                  <a:pt x="6087" y="899"/>
                </a:cubicBezTo>
                <a:cubicBezTo>
                  <a:pt x="5478" y="1210"/>
                  <a:pt x="4853" y="1529"/>
                  <a:pt x="4144" y="1717"/>
                </a:cubicBezTo>
                <a:cubicBezTo>
                  <a:pt x="3818" y="1804"/>
                  <a:pt x="3507" y="1841"/>
                  <a:pt x="3213" y="1841"/>
                </a:cubicBezTo>
                <a:cubicBezTo>
                  <a:pt x="1448" y="1841"/>
                  <a:pt x="301" y="498"/>
                  <a:pt x="286" y="479"/>
                </a:cubicBezTo>
                <a:cubicBezTo>
                  <a:pt x="257" y="445"/>
                  <a:pt x="222" y="431"/>
                  <a:pt x="188" y="431"/>
                </a:cubicBezTo>
                <a:cubicBezTo>
                  <a:pt x="90" y="431"/>
                  <a:pt x="0" y="549"/>
                  <a:pt x="85" y="650"/>
                </a:cubicBezTo>
                <a:cubicBezTo>
                  <a:pt x="98" y="667"/>
                  <a:pt x="1323" y="2102"/>
                  <a:pt x="3213" y="2102"/>
                </a:cubicBezTo>
                <a:cubicBezTo>
                  <a:pt x="3549" y="2102"/>
                  <a:pt x="3886" y="2058"/>
                  <a:pt x="4214" y="1971"/>
                </a:cubicBezTo>
                <a:cubicBezTo>
                  <a:pt x="4945" y="1774"/>
                  <a:pt x="5588" y="1450"/>
                  <a:pt x="6205" y="1135"/>
                </a:cubicBezTo>
                <a:cubicBezTo>
                  <a:pt x="7104" y="678"/>
                  <a:pt x="7925" y="260"/>
                  <a:pt x="8905" y="260"/>
                </a:cubicBezTo>
                <a:cubicBezTo>
                  <a:pt x="9517" y="260"/>
                  <a:pt x="10192" y="423"/>
                  <a:pt x="10986" y="842"/>
                </a:cubicBezTo>
                <a:cubicBezTo>
                  <a:pt x="12354" y="1561"/>
                  <a:pt x="13408" y="1870"/>
                  <a:pt x="14306" y="1870"/>
                </a:cubicBezTo>
                <a:cubicBezTo>
                  <a:pt x="15405" y="1870"/>
                  <a:pt x="16271" y="1408"/>
                  <a:pt x="17197" y="667"/>
                </a:cubicBezTo>
                <a:cubicBezTo>
                  <a:pt x="17306" y="580"/>
                  <a:pt x="17224" y="430"/>
                  <a:pt x="17117" y="430"/>
                </a:cubicBezTo>
                <a:cubicBezTo>
                  <a:pt x="17091" y="430"/>
                  <a:pt x="17063" y="440"/>
                  <a:pt x="17036" y="461"/>
                </a:cubicBezTo>
                <a:cubicBezTo>
                  <a:pt x="16160" y="1162"/>
                  <a:pt x="15338" y="1599"/>
                  <a:pt x="14294" y="1599"/>
                </a:cubicBezTo>
                <a:cubicBezTo>
                  <a:pt x="13433" y="1599"/>
                  <a:pt x="12423" y="1302"/>
                  <a:pt x="11108" y="610"/>
                </a:cubicBezTo>
                <a:cubicBezTo>
                  <a:pt x="10273" y="170"/>
                  <a:pt x="9556" y="1"/>
                  <a:pt x="890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3" name="Google Shape;2533;p22"/>
          <p:cNvSpPr/>
          <p:nvPr/>
        </p:nvSpPr>
        <p:spPr>
          <a:xfrm>
            <a:off x="6694440" y="82281"/>
            <a:ext cx="935292" cy="113824"/>
          </a:xfrm>
          <a:custGeom>
            <a:avLst/>
            <a:gdLst/>
            <a:ahLst/>
            <a:cxnLst/>
            <a:rect l="l" t="t" r="r" b="b"/>
            <a:pathLst>
              <a:path w="17305" h="2106" extrusionOk="0">
                <a:moveTo>
                  <a:pt x="8906" y="0"/>
                </a:moveTo>
                <a:cubicBezTo>
                  <a:pt x="7858" y="0"/>
                  <a:pt x="6988" y="442"/>
                  <a:pt x="6086" y="898"/>
                </a:cubicBezTo>
                <a:cubicBezTo>
                  <a:pt x="5477" y="1209"/>
                  <a:pt x="4852" y="1528"/>
                  <a:pt x="4143" y="1716"/>
                </a:cubicBezTo>
                <a:cubicBezTo>
                  <a:pt x="3817" y="1803"/>
                  <a:pt x="3506" y="1840"/>
                  <a:pt x="3212" y="1840"/>
                </a:cubicBezTo>
                <a:cubicBezTo>
                  <a:pt x="1447" y="1840"/>
                  <a:pt x="300" y="498"/>
                  <a:pt x="285" y="483"/>
                </a:cubicBezTo>
                <a:cubicBezTo>
                  <a:pt x="256" y="447"/>
                  <a:pt x="221" y="432"/>
                  <a:pt x="187" y="432"/>
                </a:cubicBezTo>
                <a:cubicBezTo>
                  <a:pt x="90" y="432"/>
                  <a:pt x="0" y="549"/>
                  <a:pt x="84" y="649"/>
                </a:cubicBezTo>
                <a:cubicBezTo>
                  <a:pt x="97" y="666"/>
                  <a:pt x="1322" y="2105"/>
                  <a:pt x="3212" y="2105"/>
                </a:cubicBezTo>
                <a:cubicBezTo>
                  <a:pt x="3548" y="2101"/>
                  <a:pt x="3885" y="2057"/>
                  <a:pt x="4213" y="1970"/>
                </a:cubicBezTo>
                <a:cubicBezTo>
                  <a:pt x="4944" y="1773"/>
                  <a:pt x="5587" y="1449"/>
                  <a:pt x="6204" y="1134"/>
                </a:cubicBezTo>
                <a:cubicBezTo>
                  <a:pt x="7103" y="679"/>
                  <a:pt x="7925" y="262"/>
                  <a:pt x="8906" y="262"/>
                </a:cubicBezTo>
                <a:cubicBezTo>
                  <a:pt x="9518" y="262"/>
                  <a:pt x="10191" y="424"/>
                  <a:pt x="10985" y="841"/>
                </a:cubicBezTo>
                <a:cubicBezTo>
                  <a:pt x="12352" y="1561"/>
                  <a:pt x="13405" y="1871"/>
                  <a:pt x="14304" y="1871"/>
                </a:cubicBezTo>
                <a:cubicBezTo>
                  <a:pt x="15403" y="1871"/>
                  <a:pt x="16270" y="1408"/>
                  <a:pt x="17196" y="666"/>
                </a:cubicBezTo>
                <a:cubicBezTo>
                  <a:pt x="17305" y="579"/>
                  <a:pt x="17223" y="430"/>
                  <a:pt x="17116" y="430"/>
                </a:cubicBezTo>
                <a:cubicBezTo>
                  <a:pt x="17090" y="430"/>
                  <a:pt x="17062" y="439"/>
                  <a:pt x="17035" y="461"/>
                </a:cubicBezTo>
                <a:cubicBezTo>
                  <a:pt x="16159" y="1161"/>
                  <a:pt x="15338" y="1598"/>
                  <a:pt x="14294" y="1598"/>
                </a:cubicBezTo>
                <a:cubicBezTo>
                  <a:pt x="13434" y="1598"/>
                  <a:pt x="12424" y="1301"/>
                  <a:pt x="11107" y="609"/>
                </a:cubicBezTo>
                <a:cubicBezTo>
                  <a:pt x="10272" y="169"/>
                  <a:pt x="9555" y="0"/>
                  <a:pt x="890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4" name="Google Shape;2534;p22"/>
          <p:cNvSpPr/>
          <p:nvPr/>
        </p:nvSpPr>
        <p:spPr>
          <a:xfrm>
            <a:off x="1242124" y="-55052"/>
            <a:ext cx="1334163" cy="578200"/>
          </a:xfrm>
          <a:custGeom>
            <a:avLst/>
            <a:gdLst/>
            <a:ahLst/>
            <a:cxnLst/>
            <a:rect l="l" t="t" r="r" b="b"/>
            <a:pathLst>
              <a:path w="24685" h="10698" extrusionOk="0">
                <a:moveTo>
                  <a:pt x="24523" y="1"/>
                </a:moveTo>
                <a:lnTo>
                  <a:pt x="0" y="635"/>
                </a:lnTo>
                <a:cubicBezTo>
                  <a:pt x="0" y="635"/>
                  <a:pt x="1353" y="10697"/>
                  <a:pt x="12076" y="10697"/>
                </a:cubicBezTo>
                <a:cubicBezTo>
                  <a:pt x="12395" y="10697"/>
                  <a:pt x="12722" y="10688"/>
                  <a:pt x="13058" y="10670"/>
                </a:cubicBezTo>
                <a:cubicBezTo>
                  <a:pt x="24685" y="10031"/>
                  <a:pt x="24523" y="1"/>
                  <a:pt x="245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5" name="Google Shape;2535;p22"/>
          <p:cNvSpPr/>
          <p:nvPr/>
        </p:nvSpPr>
        <p:spPr>
          <a:xfrm>
            <a:off x="-690651" y="-271673"/>
            <a:ext cx="2102664" cy="1766110"/>
          </a:xfrm>
          <a:custGeom>
            <a:avLst/>
            <a:gdLst/>
            <a:ahLst/>
            <a:cxnLst/>
            <a:rect l="l" t="t" r="r" b="b"/>
            <a:pathLst>
              <a:path w="38904" h="32677" extrusionOk="0">
                <a:moveTo>
                  <a:pt x="22716" y="0"/>
                </a:moveTo>
                <a:cubicBezTo>
                  <a:pt x="18555" y="0"/>
                  <a:pt x="6933" y="901"/>
                  <a:pt x="3815" y="10724"/>
                </a:cubicBezTo>
                <a:cubicBezTo>
                  <a:pt x="1" y="22749"/>
                  <a:pt x="4611" y="31843"/>
                  <a:pt x="18198" y="32657"/>
                </a:cubicBezTo>
                <a:cubicBezTo>
                  <a:pt x="18420" y="32670"/>
                  <a:pt x="18640" y="32677"/>
                  <a:pt x="18858" y="32677"/>
                </a:cubicBezTo>
                <a:cubicBezTo>
                  <a:pt x="32015" y="32677"/>
                  <a:pt x="38903" y="8742"/>
                  <a:pt x="24209" y="46"/>
                </a:cubicBezTo>
                <a:cubicBezTo>
                  <a:pt x="24209" y="46"/>
                  <a:pt x="23650" y="0"/>
                  <a:pt x="227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6" name="Google Shape;2536;p22"/>
          <p:cNvSpPr/>
          <p:nvPr/>
        </p:nvSpPr>
        <p:spPr>
          <a:xfrm>
            <a:off x="250307" y="3627505"/>
            <a:ext cx="329149" cy="549015"/>
          </a:xfrm>
          <a:custGeom>
            <a:avLst/>
            <a:gdLst/>
            <a:ahLst/>
            <a:cxnLst/>
            <a:rect l="l" t="t" r="r" b="b"/>
            <a:pathLst>
              <a:path w="6090" h="10158" extrusionOk="0">
                <a:moveTo>
                  <a:pt x="3986" y="0"/>
                </a:moveTo>
                <a:cubicBezTo>
                  <a:pt x="3181" y="0"/>
                  <a:pt x="3045" y="4611"/>
                  <a:pt x="1523" y="5731"/>
                </a:cubicBezTo>
                <a:cubicBezTo>
                  <a:pt x="1" y="6846"/>
                  <a:pt x="626" y="10157"/>
                  <a:pt x="626" y="10157"/>
                </a:cubicBezTo>
                <a:cubicBezTo>
                  <a:pt x="6090" y="7472"/>
                  <a:pt x="4786" y="0"/>
                  <a:pt x="39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7" name="Google Shape;2537;p22"/>
          <p:cNvSpPr/>
          <p:nvPr/>
        </p:nvSpPr>
        <p:spPr>
          <a:xfrm>
            <a:off x="40335" y="3771595"/>
            <a:ext cx="197976" cy="588848"/>
          </a:xfrm>
          <a:custGeom>
            <a:avLst/>
            <a:gdLst/>
            <a:ahLst/>
            <a:cxnLst/>
            <a:rect l="l" t="t" r="r" b="b"/>
            <a:pathLst>
              <a:path w="3663" h="10895" extrusionOk="0">
                <a:moveTo>
                  <a:pt x="581" y="1"/>
                </a:moveTo>
                <a:cubicBezTo>
                  <a:pt x="114" y="1"/>
                  <a:pt x="0" y="1483"/>
                  <a:pt x="128" y="5208"/>
                </a:cubicBezTo>
                <a:cubicBezTo>
                  <a:pt x="259" y="9149"/>
                  <a:pt x="2814" y="10895"/>
                  <a:pt x="2814" y="10895"/>
                </a:cubicBezTo>
                <a:cubicBezTo>
                  <a:pt x="2814" y="10895"/>
                  <a:pt x="3663" y="7938"/>
                  <a:pt x="3483" y="5833"/>
                </a:cubicBezTo>
                <a:cubicBezTo>
                  <a:pt x="3304" y="3729"/>
                  <a:pt x="1200" y="195"/>
                  <a:pt x="666" y="16"/>
                </a:cubicBezTo>
                <a:cubicBezTo>
                  <a:pt x="637" y="6"/>
                  <a:pt x="608" y="1"/>
                  <a:pt x="58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8" name="Google Shape;2538;p22"/>
          <p:cNvSpPr/>
          <p:nvPr/>
        </p:nvSpPr>
        <p:spPr>
          <a:xfrm>
            <a:off x="209178" y="4044209"/>
            <a:ext cx="512857" cy="287154"/>
          </a:xfrm>
          <a:custGeom>
            <a:avLst/>
            <a:gdLst/>
            <a:ahLst/>
            <a:cxnLst/>
            <a:rect l="l" t="t" r="r" b="b"/>
            <a:pathLst>
              <a:path w="9489" h="5313" extrusionOk="0">
                <a:moveTo>
                  <a:pt x="9389" y="0"/>
                </a:moveTo>
                <a:cubicBezTo>
                  <a:pt x="9087" y="0"/>
                  <a:pt x="8034" y="692"/>
                  <a:pt x="5416" y="1240"/>
                </a:cubicBezTo>
                <a:cubicBezTo>
                  <a:pt x="2197" y="1909"/>
                  <a:pt x="1" y="5313"/>
                  <a:pt x="1" y="5313"/>
                </a:cubicBezTo>
                <a:cubicBezTo>
                  <a:pt x="6357" y="4998"/>
                  <a:pt x="9489" y="566"/>
                  <a:pt x="9489" y="120"/>
                </a:cubicBezTo>
                <a:cubicBezTo>
                  <a:pt x="9489" y="37"/>
                  <a:pt x="9459" y="0"/>
                  <a:pt x="938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9" name="Google Shape;2539;p22"/>
          <p:cNvSpPr/>
          <p:nvPr/>
        </p:nvSpPr>
        <p:spPr>
          <a:xfrm>
            <a:off x="-146181" y="3926981"/>
            <a:ext cx="251375" cy="714130"/>
          </a:xfrm>
          <a:custGeom>
            <a:avLst/>
            <a:gdLst/>
            <a:ahLst/>
            <a:cxnLst/>
            <a:rect l="l" t="t" r="r" b="b"/>
            <a:pathLst>
              <a:path w="4651" h="13213" extrusionOk="0">
                <a:moveTo>
                  <a:pt x="579" y="0"/>
                </a:moveTo>
                <a:cubicBezTo>
                  <a:pt x="84" y="0"/>
                  <a:pt x="0" y="2263"/>
                  <a:pt x="132" y="6139"/>
                </a:cubicBezTo>
                <a:cubicBezTo>
                  <a:pt x="268" y="10124"/>
                  <a:pt x="3400" y="13212"/>
                  <a:pt x="3400" y="13212"/>
                </a:cubicBezTo>
                <a:cubicBezTo>
                  <a:pt x="4651" y="9314"/>
                  <a:pt x="4025" y="7123"/>
                  <a:pt x="2639" y="4529"/>
                </a:cubicBezTo>
                <a:cubicBezTo>
                  <a:pt x="1252" y="1931"/>
                  <a:pt x="1160" y="141"/>
                  <a:pt x="622" y="6"/>
                </a:cubicBezTo>
                <a:cubicBezTo>
                  <a:pt x="608" y="2"/>
                  <a:pt x="593" y="0"/>
                  <a:pt x="57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0" name="Google Shape;2540;p22"/>
          <p:cNvSpPr/>
          <p:nvPr/>
        </p:nvSpPr>
        <p:spPr>
          <a:xfrm>
            <a:off x="61683" y="4387084"/>
            <a:ext cx="551825" cy="228080"/>
          </a:xfrm>
          <a:custGeom>
            <a:avLst/>
            <a:gdLst/>
            <a:ahLst/>
            <a:cxnLst/>
            <a:rect l="l" t="t" r="r" b="b"/>
            <a:pathLst>
              <a:path w="10210" h="4220" extrusionOk="0">
                <a:moveTo>
                  <a:pt x="8713" y="1"/>
                </a:moveTo>
                <a:cubicBezTo>
                  <a:pt x="7878" y="1"/>
                  <a:pt x="6722" y="102"/>
                  <a:pt x="5372" y="312"/>
                </a:cubicBezTo>
                <a:cubicBezTo>
                  <a:pt x="2463" y="758"/>
                  <a:pt x="0" y="4069"/>
                  <a:pt x="0" y="4069"/>
                </a:cubicBezTo>
                <a:cubicBezTo>
                  <a:pt x="692" y="4173"/>
                  <a:pt x="1348" y="4219"/>
                  <a:pt x="1968" y="4219"/>
                </a:cubicBezTo>
                <a:cubicBezTo>
                  <a:pt x="7250" y="4219"/>
                  <a:pt x="9957" y="841"/>
                  <a:pt x="10114" y="399"/>
                </a:cubicBezTo>
                <a:cubicBezTo>
                  <a:pt x="10210" y="136"/>
                  <a:pt x="9676" y="1"/>
                  <a:pt x="87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1" name="Google Shape;2541;p22"/>
          <p:cNvSpPr/>
          <p:nvPr/>
        </p:nvSpPr>
        <p:spPr>
          <a:xfrm>
            <a:off x="-72407" y="4672886"/>
            <a:ext cx="579281" cy="162683"/>
          </a:xfrm>
          <a:custGeom>
            <a:avLst/>
            <a:gdLst/>
            <a:ahLst/>
            <a:cxnLst/>
            <a:rect l="l" t="t" r="r" b="b"/>
            <a:pathLst>
              <a:path w="10718" h="3010" extrusionOk="0">
                <a:moveTo>
                  <a:pt x="7098" y="0"/>
                </a:moveTo>
                <a:cubicBezTo>
                  <a:pt x="5072" y="0"/>
                  <a:pt x="2463" y="654"/>
                  <a:pt x="1" y="2989"/>
                </a:cubicBezTo>
                <a:cubicBezTo>
                  <a:pt x="1" y="2989"/>
                  <a:pt x="724" y="3009"/>
                  <a:pt x="1741" y="3009"/>
                </a:cubicBezTo>
                <a:cubicBezTo>
                  <a:pt x="3776" y="3009"/>
                  <a:pt x="6988" y="2929"/>
                  <a:pt x="7945" y="2451"/>
                </a:cubicBezTo>
                <a:cubicBezTo>
                  <a:pt x="9375" y="1734"/>
                  <a:pt x="10718" y="1467"/>
                  <a:pt x="10718" y="977"/>
                </a:cubicBezTo>
                <a:cubicBezTo>
                  <a:pt x="10718" y="724"/>
                  <a:pt x="9230" y="0"/>
                  <a:pt x="70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2" name="Google Shape;2542;p22"/>
          <p:cNvSpPr/>
          <p:nvPr/>
        </p:nvSpPr>
        <p:spPr>
          <a:xfrm>
            <a:off x="-255140" y="4911558"/>
            <a:ext cx="695375" cy="228675"/>
          </a:xfrm>
          <a:custGeom>
            <a:avLst/>
            <a:gdLst/>
            <a:ahLst/>
            <a:cxnLst/>
            <a:rect l="l" t="t" r="r" b="b"/>
            <a:pathLst>
              <a:path w="12866" h="4231" extrusionOk="0">
                <a:moveTo>
                  <a:pt x="10612" y="0"/>
                </a:moveTo>
                <a:cubicBezTo>
                  <a:pt x="7892" y="0"/>
                  <a:pt x="3277" y="465"/>
                  <a:pt x="0" y="3249"/>
                </a:cubicBezTo>
                <a:cubicBezTo>
                  <a:pt x="0" y="3249"/>
                  <a:pt x="1858" y="4231"/>
                  <a:pt x="4330" y="4231"/>
                </a:cubicBezTo>
                <a:cubicBezTo>
                  <a:pt x="5533" y="4231"/>
                  <a:pt x="6882" y="3998"/>
                  <a:pt x="8233" y="3306"/>
                </a:cubicBezTo>
                <a:cubicBezTo>
                  <a:pt x="12362" y="1189"/>
                  <a:pt x="12865" y="117"/>
                  <a:pt x="12865" y="117"/>
                </a:cubicBezTo>
                <a:cubicBezTo>
                  <a:pt x="12865" y="117"/>
                  <a:pt x="11978" y="0"/>
                  <a:pt x="106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3" name="Google Shape;2543;p22"/>
          <p:cNvSpPr/>
          <p:nvPr/>
        </p:nvSpPr>
        <p:spPr>
          <a:xfrm>
            <a:off x="-271462" y="4141008"/>
            <a:ext cx="587604" cy="955181"/>
          </a:xfrm>
          <a:custGeom>
            <a:avLst/>
            <a:gdLst/>
            <a:ahLst/>
            <a:cxnLst/>
            <a:rect l="l" t="t" r="r" b="b"/>
            <a:pathLst>
              <a:path w="10872" h="17673" extrusionOk="0">
                <a:moveTo>
                  <a:pt x="10691" y="1"/>
                </a:moveTo>
                <a:cubicBezTo>
                  <a:pt x="10643" y="1"/>
                  <a:pt x="10595" y="27"/>
                  <a:pt x="10573" y="92"/>
                </a:cubicBezTo>
                <a:cubicBezTo>
                  <a:pt x="10521" y="193"/>
                  <a:pt x="5722" y="10394"/>
                  <a:pt x="66" y="17458"/>
                </a:cubicBezTo>
                <a:cubicBezTo>
                  <a:pt x="1" y="17546"/>
                  <a:pt x="62" y="17673"/>
                  <a:pt x="171" y="17673"/>
                </a:cubicBezTo>
                <a:cubicBezTo>
                  <a:pt x="210" y="17673"/>
                  <a:pt x="250" y="17651"/>
                  <a:pt x="272" y="17620"/>
                </a:cubicBezTo>
                <a:cubicBezTo>
                  <a:pt x="5945" y="10529"/>
                  <a:pt x="10761" y="302"/>
                  <a:pt x="10810" y="201"/>
                </a:cubicBezTo>
                <a:cubicBezTo>
                  <a:pt x="10872" y="91"/>
                  <a:pt x="10780" y="1"/>
                  <a:pt x="1069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4" name="Google Shape;2544;p22"/>
          <p:cNvSpPr/>
          <p:nvPr/>
        </p:nvSpPr>
        <p:spPr>
          <a:xfrm>
            <a:off x="260739" y="3591780"/>
            <a:ext cx="276399" cy="563445"/>
          </a:xfrm>
          <a:custGeom>
            <a:avLst/>
            <a:gdLst/>
            <a:ahLst/>
            <a:cxnLst/>
            <a:rect l="l" t="t" r="r" b="b"/>
            <a:pathLst>
              <a:path w="5114" h="10425" extrusionOk="0">
                <a:moveTo>
                  <a:pt x="4108" y="263"/>
                </a:moveTo>
                <a:cubicBezTo>
                  <a:pt x="4165" y="263"/>
                  <a:pt x="4375" y="504"/>
                  <a:pt x="4541" y="1260"/>
                </a:cubicBezTo>
                <a:cubicBezTo>
                  <a:pt x="4926" y="3001"/>
                  <a:pt x="4991" y="7936"/>
                  <a:pt x="853" y="10092"/>
                </a:cubicBezTo>
                <a:cubicBezTo>
                  <a:pt x="753" y="9405"/>
                  <a:pt x="481" y="6881"/>
                  <a:pt x="1724" y="5967"/>
                </a:cubicBezTo>
                <a:cubicBezTo>
                  <a:pt x="2607" y="5320"/>
                  <a:pt x="3032" y="3588"/>
                  <a:pt x="3377" y="2192"/>
                </a:cubicBezTo>
                <a:cubicBezTo>
                  <a:pt x="3587" y="1335"/>
                  <a:pt x="3850" y="263"/>
                  <a:pt x="4108" y="263"/>
                </a:cubicBezTo>
                <a:close/>
                <a:moveTo>
                  <a:pt x="4103" y="1"/>
                </a:moveTo>
                <a:cubicBezTo>
                  <a:pt x="3644" y="1"/>
                  <a:pt x="3425" y="893"/>
                  <a:pt x="3119" y="2127"/>
                </a:cubicBezTo>
                <a:cubicBezTo>
                  <a:pt x="2787" y="3478"/>
                  <a:pt x="2375" y="5162"/>
                  <a:pt x="1566" y="5753"/>
                </a:cubicBezTo>
                <a:cubicBezTo>
                  <a:pt x="0" y="6908"/>
                  <a:pt x="595" y="10175"/>
                  <a:pt x="621" y="10315"/>
                </a:cubicBezTo>
                <a:cubicBezTo>
                  <a:pt x="634" y="10377"/>
                  <a:pt x="687" y="10420"/>
                  <a:pt x="753" y="10425"/>
                </a:cubicBezTo>
                <a:cubicBezTo>
                  <a:pt x="770" y="10420"/>
                  <a:pt x="788" y="10416"/>
                  <a:pt x="805" y="10407"/>
                </a:cubicBezTo>
                <a:cubicBezTo>
                  <a:pt x="2669" y="9493"/>
                  <a:pt x="3977" y="7896"/>
                  <a:pt x="4589" y="5797"/>
                </a:cubicBezTo>
                <a:cubicBezTo>
                  <a:pt x="5114" y="4007"/>
                  <a:pt x="5031" y="2218"/>
                  <a:pt x="4777" y="1138"/>
                </a:cubicBezTo>
                <a:cubicBezTo>
                  <a:pt x="4681" y="709"/>
                  <a:pt x="4462" y="1"/>
                  <a:pt x="41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5" name="Google Shape;2545;p22"/>
          <p:cNvSpPr/>
          <p:nvPr/>
        </p:nvSpPr>
        <p:spPr>
          <a:xfrm>
            <a:off x="49577" y="3736140"/>
            <a:ext cx="212839" cy="602792"/>
          </a:xfrm>
          <a:custGeom>
            <a:avLst/>
            <a:gdLst/>
            <a:ahLst/>
            <a:cxnLst/>
            <a:rect l="l" t="t" r="r" b="b"/>
            <a:pathLst>
              <a:path w="3938" h="11153" extrusionOk="0">
                <a:moveTo>
                  <a:pt x="727" y="265"/>
                </a:moveTo>
                <a:cubicBezTo>
                  <a:pt x="740" y="265"/>
                  <a:pt x="753" y="265"/>
                  <a:pt x="766" y="269"/>
                </a:cubicBezTo>
                <a:cubicBezTo>
                  <a:pt x="1234" y="427"/>
                  <a:pt x="3321" y="3926"/>
                  <a:pt x="3496" y="5978"/>
                </a:cubicBezTo>
                <a:cubicBezTo>
                  <a:pt x="3649" y="7727"/>
                  <a:pt x="3063" y="10116"/>
                  <a:pt x="2884" y="10798"/>
                </a:cubicBezTo>
                <a:cubicBezTo>
                  <a:pt x="2341" y="10352"/>
                  <a:pt x="513" y="8602"/>
                  <a:pt x="403" y="5335"/>
                </a:cubicBezTo>
                <a:cubicBezTo>
                  <a:pt x="329" y="3130"/>
                  <a:pt x="294" y="567"/>
                  <a:pt x="675" y="282"/>
                </a:cubicBezTo>
                <a:cubicBezTo>
                  <a:pt x="692" y="269"/>
                  <a:pt x="705" y="265"/>
                  <a:pt x="727" y="265"/>
                </a:cubicBezTo>
                <a:close/>
                <a:moveTo>
                  <a:pt x="725" y="0"/>
                </a:moveTo>
                <a:cubicBezTo>
                  <a:pt x="652" y="0"/>
                  <a:pt x="580" y="24"/>
                  <a:pt x="521" y="68"/>
                </a:cubicBezTo>
                <a:cubicBezTo>
                  <a:pt x="176" y="326"/>
                  <a:pt x="1" y="1271"/>
                  <a:pt x="141" y="5343"/>
                </a:cubicBezTo>
                <a:cubicBezTo>
                  <a:pt x="276" y="9302"/>
                  <a:pt x="2857" y="11113"/>
                  <a:pt x="2884" y="11131"/>
                </a:cubicBezTo>
                <a:cubicBezTo>
                  <a:pt x="2905" y="11144"/>
                  <a:pt x="2932" y="11153"/>
                  <a:pt x="2958" y="11153"/>
                </a:cubicBezTo>
                <a:cubicBezTo>
                  <a:pt x="2971" y="11153"/>
                  <a:pt x="2989" y="11153"/>
                  <a:pt x="3002" y="11144"/>
                </a:cubicBezTo>
                <a:cubicBezTo>
                  <a:pt x="3041" y="11131"/>
                  <a:pt x="3072" y="11100"/>
                  <a:pt x="3085" y="11061"/>
                </a:cubicBezTo>
                <a:cubicBezTo>
                  <a:pt x="3120" y="10938"/>
                  <a:pt x="3938" y="8056"/>
                  <a:pt x="3758" y="5956"/>
                </a:cubicBezTo>
                <a:cubicBezTo>
                  <a:pt x="3579" y="3860"/>
                  <a:pt x="1479" y="230"/>
                  <a:pt x="850" y="24"/>
                </a:cubicBezTo>
                <a:cubicBezTo>
                  <a:pt x="809" y="8"/>
                  <a:pt x="767" y="0"/>
                  <a:pt x="72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6" name="Google Shape;2546;p22"/>
          <p:cNvSpPr/>
          <p:nvPr/>
        </p:nvSpPr>
        <p:spPr>
          <a:xfrm>
            <a:off x="217447" y="4008754"/>
            <a:ext cx="529395" cy="301315"/>
          </a:xfrm>
          <a:custGeom>
            <a:avLst/>
            <a:gdLst/>
            <a:ahLst/>
            <a:cxnLst/>
            <a:rect l="l" t="t" r="r" b="b"/>
            <a:pathLst>
              <a:path w="9795" h="5575" extrusionOk="0">
                <a:moveTo>
                  <a:pt x="9519" y="264"/>
                </a:moveTo>
                <a:lnTo>
                  <a:pt x="9519" y="264"/>
                </a:lnTo>
                <a:cubicBezTo>
                  <a:pt x="9471" y="501"/>
                  <a:pt x="8710" y="1655"/>
                  <a:pt x="7183" y="2815"/>
                </a:cubicBezTo>
                <a:cubicBezTo>
                  <a:pt x="5836" y="3834"/>
                  <a:pt x="3583" y="5076"/>
                  <a:pt x="425" y="5295"/>
                </a:cubicBezTo>
                <a:cubicBezTo>
                  <a:pt x="972" y="4538"/>
                  <a:pt x="2949" y="2049"/>
                  <a:pt x="5609" y="1498"/>
                </a:cubicBezTo>
                <a:cubicBezTo>
                  <a:pt x="7385" y="1126"/>
                  <a:pt x="8465" y="680"/>
                  <a:pt x="9043" y="439"/>
                </a:cubicBezTo>
                <a:cubicBezTo>
                  <a:pt x="9196" y="369"/>
                  <a:pt x="9357" y="313"/>
                  <a:pt x="9519" y="264"/>
                </a:cubicBezTo>
                <a:close/>
                <a:moveTo>
                  <a:pt x="9561" y="0"/>
                </a:moveTo>
                <a:cubicBezTo>
                  <a:pt x="9435" y="0"/>
                  <a:pt x="9256" y="74"/>
                  <a:pt x="8946" y="199"/>
                </a:cubicBezTo>
                <a:cubicBezTo>
                  <a:pt x="8373" y="435"/>
                  <a:pt x="7310" y="872"/>
                  <a:pt x="5556" y="1240"/>
                </a:cubicBezTo>
                <a:cubicBezTo>
                  <a:pt x="2315" y="1914"/>
                  <a:pt x="145" y="5229"/>
                  <a:pt x="58" y="5369"/>
                </a:cubicBezTo>
                <a:cubicBezTo>
                  <a:pt x="1" y="5457"/>
                  <a:pt x="62" y="5571"/>
                  <a:pt x="167" y="5571"/>
                </a:cubicBezTo>
                <a:lnTo>
                  <a:pt x="176" y="5575"/>
                </a:lnTo>
                <a:cubicBezTo>
                  <a:pt x="6580" y="5260"/>
                  <a:pt x="9786" y="789"/>
                  <a:pt x="9786" y="251"/>
                </a:cubicBezTo>
                <a:cubicBezTo>
                  <a:pt x="9795" y="168"/>
                  <a:pt x="9756" y="85"/>
                  <a:pt x="9690" y="37"/>
                </a:cubicBezTo>
                <a:cubicBezTo>
                  <a:pt x="9652" y="12"/>
                  <a:pt x="9611" y="0"/>
                  <a:pt x="956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7" name="Google Shape;2547;p22"/>
          <p:cNvSpPr/>
          <p:nvPr/>
        </p:nvSpPr>
        <p:spPr>
          <a:xfrm>
            <a:off x="-136453" y="3891364"/>
            <a:ext cx="264833" cy="728182"/>
          </a:xfrm>
          <a:custGeom>
            <a:avLst/>
            <a:gdLst/>
            <a:ahLst/>
            <a:cxnLst/>
            <a:rect l="l" t="t" r="r" b="b"/>
            <a:pathLst>
              <a:path w="4900" h="13473" extrusionOk="0">
                <a:moveTo>
                  <a:pt x="718" y="262"/>
                </a:moveTo>
                <a:cubicBezTo>
                  <a:pt x="722" y="262"/>
                  <a:pt x="722" y="267"/>
                  <a:pt x="726" y="267"/>
                </a:cubicBezTo>
                <a:cubicBezTo>
                  <a:pt x="923" y="315"/>
                  <a:pt x="1085" y="805"/>
                  <a:pt x="1313" y="1483"/>
                </a:cubicBezTo>
                <a:cubicBezTo>
                  <a:pt x="1579" y="2288"/>
                  <a:pt x="1947" y="3394"/>
                  <a:pt x="2656" y="4720"/>
                </a:cubicBezTo>
                <a:cubicBezTo>
                  <a:pt x="4055" y="7331"/>
                  <a:pt x="4602" y="9457"/>
                  <a:pt x="3478" y="13088"/>
                </a:cubicBezTo>
                <a:cubicBezTo>
                  <a:pt x="2857" y="12414"/>
                  <a:pt x="512" y="9650"/>
                  <a:pt x="398" y="6264"/>
                </a:cubicBezTo>
                <a:cubicBezTo>
                  <a:pt x="350" y="4882"/>
                  <a:pt x="210" y="665"/>
                  <a:pt x="691" y="275"/>
                </a:cubicBezTo>
                <a:cubicBezTo>
                  <a:pt x="696" y="271"/>
                  <a:pt x="705" y="267"/>
                  <a:pt x="718" y="262"/>
                </a:cubicBezTo>
                <a:close/>
                <a:moveTo>
                  <a:pt x="721" y="0"/>
                </a:moveTo>
                <a:cubicBezTo>
                  <a:pt x="651" y="0"/>
                  <a:pt x="581" y="24"/>
                  <a:pt x="525" y="70"/>
                </a:cubicBezTo>
                <a:cubicBezTo>
                  <a:pt x="114" y="402"/>
                  <a:pt x="0" y="2200"/>
                  <a:pt x="136" y="6273"/>
                </a:cubicBezTo>
                <a:cubicBezTo>
                  <a:pt x="271" y="10262"/>
                  <a:pt x="3412" y="13403"/>
                  <a:pt x="3443" y="13434"/>
                </a:cubicBezTo>
                <a:cubicBezTo>
                  <a:pt x="3469" y="13460"/>
                  <a:pt x="3500" y="13473"/>
                  <a:pt x="3535" y="13473"/>
                </a:cubicBezTo>
                <a:cubicBezTo>
                  <a:pt x="3544" y="13473"/>
                  <a:pt x="3557" y="13469"/>
                  <a:pt x="3565" y="13469"/>
                </a:cubicBezTo>
                <a:cubicBezTo>
                  <a:pt x="3609" y="13455"/>
                  <a:pt x="3644" y="13425"/>
                  <a:pt x="3662" y="13381"/>
                </a:cubicBezTo>
                <a:cubicBezTo>
                  <a:pt x="4900" y="9527"/>
                  <a:pt x="4348" y="7318"/>
                  <a:pt x="2892" y="4597"/>
                </a:cubicBezTo>
                <a:cubicBezTo>
                  <a:pt x="2192" y="3289"/>
                  <a:pt x="1829" y="2196"/>
                  <a:pt x="1562" y="1395"/>
                </a:cubicBezTo>
                <a:cubicBezTo>
                  <a:pt x="1282" y="555"/>
                  <a:pt x="1129" y="92"/>
                  <a:pt x="792" y="9"/>
                </a:cubicBezTo>
                <a:cubicBezTo>
                  <a:pt x="769" y="3"/>
                  <a:pt x="745" y="0"/>
                  <a:pt x="7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8" name="Google Shape;2548;p22"/>
          <p:cNvSpPr/>
          <p:nvPr/>
        </p:nvSpPr>
        <p:spPr>
          <a:xfrm>
            <a:off x="69953" y="4351467"/>
            <a:ext cx="564148" cy="242349"/>
          </a:xfrm>
          <a:custGeom>
            <a:avLst/>
            <a:gdLst/>
            <a:ahLst/>
            <a:cxnLst/>
            <a:rect l="l" t="t" r="r" b="b"/>
            <a:pathLst>
              <a:path w="10438" h="4484" extrusionOk="0">
                <a:moveTo>
                  <a:pt x="8854" y="265"/>
                </a:moveTo>
                <a:cubicBezTo>
                  <a:pt x="9651" y="265"/>
                  <a:pt x="10065" y="357"/>
                  <a:pt x="10153" y="463"/>
                </a:cubicBezTo>
                <a:cubicBezTo>
                  <a:pt x="10157" y="467"/>
                  <a:pt x="10162" y="472"/>
                  <a:pt x="10157" y="489"/>
                </a:cubicBezTo>
                <a:cubicBezTo>
                  <a:pt x="9995" y="925"/>
                  <a:pt x="7293" y="4219"/>
                  <a:pt x="2119" y="4219"/>
                </a:cubicBezTo>
                <a:cubicBezTo>
                  <a:pt x="1576" y="4219"/>
                  <a:pt x="1005" y="4182"/>
                  <a:pt x="407" y="4103"/>
                </a:cubicBezTo>
                <a:cubicBezTo>
                  <a:pt x="962" y="3420"/>
                  <a:pt x="3119" y="949"/>
                  <a:pt x="5556" y="572"/>
                </a:cubicBezTo>
                <a:cubicBezTo>
                  <a:pt x="7023" y="346"/>
                  <a:pt x="8107" y="265"/>
                  <a:pt x="8854" y="265"/>
                </a:cubicBezTo>
                <a:close/>
                <a:moveTo>
                  <a:pt x="8876" y="1"/>
                </a:moveTo>
                <a:cubicBezTo>
                  <a:pt x="7930" y="1"/>
                  <a:pt x="6679" y="134"/>
                  <a:pt x="5516" y="314"/>
                </a:cubicBezTo>
                <a:cubicBezTo>
                  <a:pt x="2585" y="765"/>
                  <a:pt x="162" y="3984"/>
                  <a:pt x="57" y="4124"/>
                </a:cubicBezTo>
                <a:cubicBezTo>
                  <a:pt x="0" y="4203"/>
                  <a:pt x="48" y="4317"/>
                  <a:pt x="144" y="4330"/>
                </a:cubicBezTo>
                <a:cubicBezTo>
                  <a:pt x="796" y="4431"/>
                  <a:pt x="1457" y="4483"/>
                  <a:pt x="2117" y="4483"/>
                </a:cubicBezTo>
                <a:cubicBezTo>
                  <a:pt x="4606" y="4483"/>
                  <a:pt x="6474" y="3744"/>
                  <a:pt x="7686" y="3040"/>
                </a:cubicBezTo>
                <a:cubicBezTo>
                  <a:pt x="9444" y="2012"/>
                  <a:pt x="10310" y="822"/>
                  <a:pt x="10402" y="577"/>
                </a:cubicBezTo>
                <a:cubicBezTo>
                  <a:pt x="10437" y="481"/>
                  <a:pt x="10420" y="371"/>
                  <a:pt x="10354" y="293"/>
                </a:cubicBezTo>
                <a:cubicBezTo>
                  <a:pt x="10182" y="84"/>
                  <a:pt x="9625" y="1"/>
                  <a:pt x="887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9" name="Google Shape;2549;p22"/>
          <p:cNvSpPr/>
          <p:nvPr/>
        </p:nvSpPr>
        <p:spPr>
          <a:xfrm>
            <a:off x="-63165" y="4637593"/>
            <a:ext cx="594198" cy="176573"/>
          </a:xfrm>
          <a:custGeom>
            <a:avLst/>
            <a:gdLst/>
            <a:ahLst/>
            <a:cxnLst/>
            <a:rect l="l" t="t" r="r" b="b"/>
            <a:pathLst>
              <a:path w="10994" h="3267" extrusionOk="0">
                <a:moveTo>
                  <a:pt x="7250" y="260"/>
                </a:moveTo>
                <a:cubicBezTo>
                  <a:pt x="7976" y="260"/>
                  <a:pt x="8574" y="344"/>
                  <a:pt x="8985" y="427"/>
                </a:cubicBezTo>
                <a:cubicBezTo>
                  <a:pt x="10074" y="646"/>
                  <a:pt x="10665" y="1000"/>
                  <a:pt x="10731" y="1114"/>
                </a:cubicBezTo>
                <a:cubicBezTo>
                  <a:pt x="10713" y="1341"/>
                  <a:pt x="10131" y="1569"/>
                  <a:pt x="9462" y="1840"/>
                </a:cubicBezTo>
                <a:cubicBezTo>
                  <a:pt x="9029" y="2011"/>
                  <a:pt x="8535" y="2207"/>
                  <a:pt x="8027" y="2461"/>
                </a:cubicBezTo>
                <a:cubicBezTo>
                  <a:pt x="7101" y="2924"/>
                  <a:pt x="3930" y="3004"/>
                  <a:pt x="1904" y="3004"/>
                </a:cubicBezTo>
                <a:cubicBezTo>
                  <a:pt x="1290" y="3004"/>
                  <a:pt x="782" y="2997"/>
                  <a:pt x="473" y="2990"/>
                </a:cubicBezTo>
                <a:cubicBezTo>
                  <a:pt x="2953" y="759"/>
                  <a:pt x="5483" y="260"/>
                  <a:pt x="7250" y="260"/>
                </a:cubicBezTo>
                <a:close/>
                <a:moveTo>
                  <a:pt x="7278" y="0"/>
                </a:moveTo>
                <a:cubicBezTo>
                  <a:pt x="5177" y="0"/>
                  <a:pt x="2512" y="690"/>
                  <a:pt x="53" y="3021"/>
                </a:cubicBezTo>
                <a:cubicBezTo>
                  <a:pt x="13" y="3056"/>
                  <a:pt x="0" y="3113"/>
                  <a:pt x="22" y="3161"/>
                </a:cubicBezTo>
                <a:cubicBezTo>
                  <a:pt x="40" y="3214"/>
                  <a:pt x="88" y="3244"/>
                  <a:pt x="140" y="3249"/>
                </a:cubicBezTo>
                <a:cubicBezTo>
                  <a:pt x="223" y="3249"/>
                  <a:pt x="936" y="3266"/>
                  <a:pt x="1912" y="3266"/>
                </a:cubicBezTo>
                <a:cubicBezTo>
                  <a:pt x="3964" y="3266"/>
                  <a:pt x="7166" y="3187"/>
                  <a:pt x="8145" y="2697"/>
                </a:cubicBezTo>
                <a:cubicBezTo>
                  <a:pt x="8644" y="2448"/>
                  <a:pt x="9130" y="2251"/>
                  <a:pt x="9558" y="2081"/>
                </a:cubicBezTo>
                <a:cubicBezTo>
                  <a:pt x="10420" y="1735"/>
                  <a:pt x="10993" y="1508"/>
                  <a:pt x="10993" y="1101"/>
                </a:cubicBezTo>
                <a:cubicBezTo>
                  <a:pt x="10993" y="935"/>
                  <a:pt x="10761" y="746"/>
                  <a:pt x="10306" y="550"/>
                </a:cubicBezTo>
                <a:cubicBezTo>
                  <a:pt x="9619" y="254"/>
                  <a:pt x="8553" y="0"/>
                  <a:pt x="72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0" name="Google Shape;2550;p22"/>
          <p:cNvSpPr/>
          <p:nvPr/>
        </p:nvSpPr>
        <p:spPr>
          <a:xfrm>
            <a:off x="-245466" y="4875995"/>
            <a:ext cx="711211" cy="242673"/>
          </a:xfrm>
          <a:custGeom>
            <a:avLst/>
            <a:gdLst/>
            <a:ahLst/>
            <a:cxnLst/>
            <a:rect l="l" t="t" r="r" b="b"/>
            <a:pathLst>
              <a:path w="13159" h="4490" extrusionOk="0">
                <a:moveTo>
                  <a:pt x="10785" y="267"/>
                </a:moveTo>
                <a:cubicBezTo>
                  <a:pt x="11723" y="267"/>
                  <a:pt x="12431" y="322"/>
                  <a:pt x="12769" y="355"/>
                </a:cubicBezTo>
                <a:cubicBezTo>
                  <a:pt x="12459" y="727"/>
                  <a:pt x="11422" y="1729"/>
                  <a:pt x="8312" y="3321"/>
                </a:cubicBezTo>
                <a:cubicBezTo>
                  <a:pt x="6991" y="3998"/>
                  <a:pt x="5664" y="4226"/>
                  <a:pt x="4478" y="4226"/>
                </a:cubicBezTo>
                <a:cubicBezTo>
                  <a:pt x="2492" y="4226"/>
                  <a:pt x="899" y="3587"/>
                  <a:pt x="381" y="3352"/>
                </a:cubicBezTo>
                <a:lnTo>
                  <a:pt x="377" y="3352"/>
                </a:lnTo>
                <a:cubicBezTo>
                  <a:pt x="3611" y="710"/>
                  <a:pt x="8125" y="267"/>
                  <a:pt x="10785" y="267"/>
                </a:cubicBezTo>
                <a:close/>
                <a:moveTo>
                  <a:pt x="10740" y="0"/>
                </a:moveTo>
                <a:cubicBezTo>
                  <a:pt x="10059" y="0"/>
                  <a:pt x="9263" y="29"/>
                  <a:pt x="8404" y="115"/>
                </a:cubicBezTo>
                <a:cubicBezTo>
                  <a:pt x="6011" y="355"/>
                  <a:pt x="2621" y="1099"/>
                  <a:pt x="53" y="3282"/>
                </a:cubicBezTo>
                <a:cubicBezTo>
                  <a:pt x="18" y="3308"/>
                  <a:pt x="1" y="3352"/>
                  <a:pt x="5" y="3396"/>
                </a:cubicBezTo>
                <a:cubicBezTo>
                  <a:pt x="9" y="3439"/>
                  <a:pt x="36" y="3479"/>
                  <a:pt x="75" y="3496"/>
                </a:cubicBezTo>
                <a:cubicBezTo>
                  <a:pt x="106" y="3514"/>
                  <a:pt x="1991" y="4489"/>
                  <a:pt x="4480" y="4489"/>
                </a:cubicBezTo>
                <a:cubicBezTo>
                  <a:pt x="4498" y="4489"/>
                  <a:pt x="4516" y="4489"/>
                  <a:pt x="4534" y="4489"/>
                </a:cubicBezTo>
                <a:cubicBezTo>
                  <a:pt x="5889" y="4489"/>
                  <a:pt x="7226" y="4166"/>
                  <a:pt x="8430" y="3553"/>
                </a:cubicBezTo>
                <a:cubicBezTo>
                  <a:pt x="12555" y="1445"/>
                  <a:pt x="13102" y="351"/>
                  <a:pt x="13124" y="303"/>
                </a:cubicBezTo>
                <a:cubicBezTo>
                  <a:pt x="13159" y="224"/>
                  <a:pt x="13111" y="128"/>
                  <a:pt x="13023" y="119"/>
                </a:cubicBezTo>
                <a:cubicBezTo>
                  <a:pt x="13009" y="116"/>
                  <a:pt x="12107" y="0"/>
                  <a:pt x="107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1" name="Google Shape;2551;p22"/>
          <p:cNvSpPr/>
          <p:nvPr/>
        </p:nvSpPr>
        <p:spPr>
          <a:xfrm>
            <a:off x="229824" y="4162681"/>
            <a:ext cx="291965" cy="133930"/>
          </a:xfrm>
          <a:custGeom>
            <a:avLst/>
            <a:gdLst/>
            <a:ahLst/>
            <a:cxnLst/>
            <a:rect l="l" t="t" r="r" b="b"/>
            <a:pathLst>
              <a:path w="5402" h="2478" extrusionOk="0">
                <a:moveTo>
                  <a:pt x="5212" y="1"/>
                </a:moveTo>
                <a:cubicBezTo>
                  <a:pt x="5193" y="1"/>
                  <a:pt x="5173" y="5"/>
                  <a:pt x="5152" y="15"/>
                </a:cubicBezTo>
                <a:lnTo>
                  <a:pt x="130" y="2228"/>
                </a:lnTo>
                <a:cubicBezTo>
                  <a:pt x="1" y="2284"/>
                  <a:pt x="42" y="2478"/>
                  <a:pt x="178" y="2478"/>
                </a:cubicBezTo>
                <a:cubicBezTo>
                  <a:pt x="180" y="2478"/>
                  <a:pt x="181" y="2478"/>
                  <a:pt x="183" y="2478"/>
                </a:cubicBezTo>
                <a:cubicBezTo>
                  <a:pt x="200" y="2478"/>
                  <a:pt x="218" y="2473"/>
                  <a:pt x="235" y="2464"/>
                </a:cubicBezTo>
                <a:lnTo>
                  <a:pt x="5257" y="255"/>
                </a:lnTo>
                <a:cubicBezTo>
                  <a:pt x="5402" y="194"/>
                  <a:pt x="5338" y="1"/>
                  <a:pt x="52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2" name="Google Shape;2552;p22"/>
          <p:cNvSpPr/>
          <p:nvPr/>
        </p:nvSpPr>
        <p:spPr>
          <a:xfrm>
            <a:off x="122811" y="4014105"/>
            <a:ext cx="98258" cy="310881"/>
          </a:xfrm>
          <a:custGeom>
            <a:avLst/>
            <a:gdLst/>
            <a:ahLst/>
            <a:cxnLst/>
            <a:rect l="l" t="t" r="r" b="b"/>
            <a:pathLst>
              <a:path w="1818" h="5752" extrusionOk="0">
                <a:moveTo>
                  <a:pt x="166" y="1"/>
                </a:moveTo>
                <a:cubicBezTo>
                  <a:pt x="84" y="1"/>
                  <a:pt x="0" y="70"/>
                  <a:pt x="37" y="174"/>
                </a:cubicBezTo>
                <a:lnTo>
                  <a:pt x="1546" y="5655"/>
                </a:lnTo>
                <a:cubicBezTo>
                  <a:pt x="1564" y="5712"/>
                  <a:pt x="1612" y="5751"/>
                  <a:pt x="1673" y="5751"/>
                </a:cubicBezTo>
                <a:cubicBezTo>
                  <a:pt x="1686" y="5751"/>
                  <a:pt x="1695" y="5747"/>
                  <a:pt x="1708" y="5747"/>
                </a:cubicBezTo>
                <a:cubicBezTo>
                  <a:pt x="1778" y="5725"/>
                  <a:pt x="1817" y="5655"/>
                  <a:pt x="1800" y="5585"/>
                </a:cubicBezTo>
                <a:lnTo>
                  <a:pt x="291" y="104"/>
                </a:lnTo>
                <a:cubicBezTo>
                  <a:pt x="275" y="32"/>
                  <a:pt x="221" y="1"/>
                  <a:pt x="1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3" name="Google Shape;2553;p22"/>
          <p:cNvSpPr/>
          <p:nvPr/>
        </p:nvSpPr>
        <p:spPr>
          <a:xfrm>
            <a:off x="76763" y="4475938"/>
            <a:ext cx="325312" cy="103447"/>
          </a:xfrm>
          <a:custGeom>
            <a:avLst/>
            <a:gdLst/>
            <a:ahLst/>
            <a:cxnLst/>
            <a:rect l="l" t="t" r="r" b="b"/>
            <a:pathLst>
              <a:path w="6019" h="1914" extrusionOk="0">
                <a:moveTo>
                  <a:pt x="5833" y="0"/>
                </a:moveTo>
                <a:cubicBezTo>
                  <a:pt x="5821" y="0"/>
                  <a:pt x="5807" y="2"/>
                  <a:pt x="5793" y="6"/>
                </a:cubicBezTo>
                <a:lnTo>
                  <a:pt x="137" y="1660"/>
                </a:lnTo>
                <a:cubicBezTo>
                  <a:pt x="1" y="1703"/>
                  <a:pt x="27" y="1905"/>
                  <a:pt x="172" y="1913"/>
                </a:cubicBezTo>
                <a:cubicBezTo>
                  <a:pt x="185" y="1913"/>
                  <a:pt x="198" y="1909"/>
                  <a:pt x="207" y="1909"/>
                </a:cubicBezTo>
                <a:lnTo>
                  <a:pt x="5867" y="260"/>
                </a:lnTo>
                <a:cubicBezTo>
                  <a:pt x="6019" y="216"/>
                  <a:pt x="5970" y="0"/>
                  <a:pt x="583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4" name="Google Shape;2554;p22"/>
          <p:cNvSpPr/>
          <p:nvPr/>
        </p:nvSpPr>
        <p:spPr>
          <a:xfrm>
            <a:off x="-53707" y="4728176"/>
            <a:ext cx="310611" cy="80044"/>
          </a:xfrm>
          <a:custGeom>
            <a:avLst/>
            <a:gdLst/>
            <a:ahLst/>
            <a:cxnLst/>
            <a:rect l="l" t="t" r="r" b="b"/>
            <a:pathLst>
              <a:path w="5747" h="1481" extrusionOk="0">
                <a:moveTo>
                  <a:pt x="5565" y="1"/>
                </a:moveTo>
                <a:cubicBezTo>
                  <a:pt x="5553" y="1"/>
                  <a:pt x="5539" y="3"/>
                  <a:pt x="5525" y="7"/>
                </a:cubicBezTo>
                <a:lnTo>
                  <a:pt x="149" y="1218"/>
                </a:lnTo>
                <a:cubicBezTo>
                  <a:pt x="0" y="1258"/>
                  <a:pt x="27" y="1476"/>
                  <a:pt x="180" y="1481"/>
                </a:cubicBezTo>
                <a:cubicBezTo>
                  <a:pt x="188" y="1476"/>
                  <a:pt x="197" y="1476"/>
                  <a:pt x="210" y="1476"/>
                </a:cubicBezTo>
                <a:lnTo>
                  <a:pt x="5582" y="265"/>
                </a:lnTo>
                <a:cubicBezTo>
                  <a:pt x="5747" y="232"/>
                  <a:pt x="5708" y="1"/>
                  <a:pt x="556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5" name="Google Shape;2555;p22"/>
          <p:cNvSpPr/>
          <p:nvPr/>
        </p:nvSpPr>
        <p:spPr>
          <a:xfrm>
            <a:off x="-247574" y="4990197"/>
            <a:ext cx="359686" cy="75721"/>
          </a:xfrm>
          <a:custGeom>
            <a:avLst/>
            <a:gdLst/>
            <a:ahLst/>
            <a:cxnLst/>
            <a:rect l="l" t="t" r="r" b="b"/>
            <a:pathLst>
              <a:path w="6655" h="1401" extrusionOk="0">
                <a:moveTo>
                  <a:pt x="6463" y="0"/>
                </a:moveTo>
                <a:cubicBezTo>
                  <a:pt x="6445" y="0"/>
                  <a:pt x="6425" y="5"/>
                  <a:pt x="6404" y="14"/>
                </a:cubicBezTo>
                <a:cubicBezTo>
                  <a:pt x="4602" y="788"/>
                  <a:pt x="210" y="1134"/>
                  <a:pt x="167" y="1138"/>
                </a:cubicBezTo>
                <a:cubicBezTo>
                  <a:pt x="0" y="1151"/>
                  <a:pt x="13" y="1396"/>
                  <a:pt x="180" y="1401"/>
                </a:cubicBezTo>
                <a:lnTo>
                  <a:pt x="184" y="1401"/>
                </a:lnTo>
                <a:cubicBezTo>
                  <a:pt x="368" y="1383"/>
                  <a:pt x="4663" y="1046"/>
                  <a:pt x="6509" y="255"/>
                </a:cubicBezTo>
                <a:cubicBezTo>
                  <a:pt x="6654" y="197"/>
                  <a:pt x="6590" y="0"/>
                  <a:pt x="646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6" name="Google Shape;2556;p22"/>
          <p:cNvSpPr/>
          <p:nvPr/>
        </p:nvSpPr>
        <p:spPr>
          <a:xfrm>
            <a:off x="293113" y="3885256"/>
            <a:ext cx="145280" cy="269967"/>
          </a:xfrm>
          <a:custGeom>
            <a:avLst/>
            <a:gdLst/>
            <a:ahLst/>
            <a:cxnLst/>
            <a:rect l="l" t="t" r="r" b="b"/>
            <a:pathLst>
              <a:path w="2688" h="4995" extrusionOk="0">
                <a:moveTo>
                  <a:pt x="2505" y="1"/>
                </a:moveTo>
                <a:cubicBezTo>
                  <a:pt x="2467" y="1"/>
                  <a:pt x="2427" y="18"/>
                  <a:pt x="2398" y="60"/>
                </a:cubicBezTo>
                <a:cubicBezTo>
                  <a:pt x="2385" y="82"/>
                  <a:pt x="985" y="2182"/>
                  <a:pt x="31" y="4815"/>
                </a:cubicBezTo>
                <a:cubicBezTo>
                  <a:pt x="1" y="4903"/>
                  <a:pt x="62" y="4990"/>
                  <a:pt x="154" y="4995"/>
                </a:cubicBezTo>
                <a:cubicBezTo>
                  <a:pt x="206" y="4995"/>
                  <a:pt x="259" y="4955"/>
                  <a:pt x="276" y="4903"/>
                </a:cubicBezTo>
                <a:cubicBezTo>
                  <a:pt x="1221" y="2300"/>
                  <a:pt x="2603" y="227"/>
                  <a:pt x="2616" y="205"/>
                </a:cubicBezTo>
                <a:cubicBezTo>
                  <a:pt x="2688" y="103"/>
                  <a:pt x="2599" y="1"/>
                  <a:pt x="250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7" name="Google Shape;2557;p22"/>
          <p:cNvSpPr/>
          <p:nvPr/>
        </p:nvSpPr>
        <p:spPr>
          <a:xfrm>
            <a:off x="271818" y="5114559"/>
            <a:ext cx="193706" cy="198895"/>
          </a:xfrm>
          <a:custGeom>
            <a:avLst/>
            <a:gdLst/>
            <a:ahLst/>
            <a:cxnLst/>
            <a:rect l="l" t="t" r="r" b="b"/>
            <a:pathLst>
              <a:path w="3584" h="3680" extrusionOk="0">
                <a:moveTo>
                  <a:pt x="1899" y="1"/>
                </a:moveTo>
                <a:cubicBezTo>
                  <a:pt x="1" y="3024"/>
                  <a:pt x="2604" y="3680"/>
                  <a:pt x="2604" y="3680"/>
                </a:cubicBezTo>
                <a:cubicBezTo>
                  <a:pt x="3583" y="1296"/>
                  <a:pt x="1899" y="1"/>
                  <a:pt x="189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8" name="Google Shape;2558;p22"/>
          <p:cNvSpPr/>
          <p:nvPr/>
        </p:nvSpPr>
        <p:spPr>
          <a:xfrm>
            <a:off x="612260" y="5210817"/>
            <a:ext cx="192517" cy="125552"/>
          </a:xfrm>
          <a:custGeom>
            <a:avLst/>
            <a:gdLst/>
            <a:ahLst/>
            <a:cxnLst/>
            <a:rect l="l" t="t" r="r" b="b"/>
            <a:pathLst>
              <a:path w="3562" h="2323" extrusionOk="0">
                <a:moveTo>
                  <a:pt x="2269" y="1"/>
                </a:moveTo>
                <a:cubicBezTo>
                  <a:pt x="1399" y="1"/>
                  <a:pt x="349" y="300"/>
                  <a:pt x="1" y="1636"/>
                </a:cubicBezTo>
                <a:cubicBezTo>
                  <a:pt x="1" y="1636"/>
                  <a:pt x="533" y="2322"/>
                  <a:pt x="1312" y="2322"/>
                </a:cubicBezTo>
                <a:cubicBezTo>
                  <a:pt x="1949" y="2322"/>
                  <a:pt x="2751" y="1864"/>
                  <a:pt x="3562" y="197"/>
                </a:cubicBezTo>
                <a:cubicBezTo>
                  <a:pt x="3562" y="197"/>
                  <a:pt x="2975" y="1"/>
                  <a:pt x="22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9" name="Google Shape;2559;p22"/>
          <p:cNvSpPr/>
          <p:nvPr/>
        </p:nvSpPr>
        <p:spPr>
          <a:xfrm>
            <a:off x="464766" y="4830379"/>
            <a:ext cx="239917" cy="231323"/>
          </a:xfrm>
          <a:custGeom>
            <a:avLst/>
            <a:gdLst/>
            <a:ahLst/>
            <a:cxnLst/>
            <a:rect l="l" t="t" r="r" b="b"/>
            <a:pathLst>
              <a:path w="4439" h="4280" extrusionOk="0">
                <a:moveTo>
                  <a:pt x="1999" y="1"/>
                </a:moveTo>
                <a:lnTo>
                  <a:pt x="1999" y="1"/>
                </a:lnTo>
                <a:cubicBezTo>
                  <a:pt x="1999" y="1"/>
                  <a:pt x="1999" y="1"/>
                  <a:pt x="1999" y="1"/>
                </a:cubicBezTo>
                <a:lnTo>
                  <a:pt x="1999" y="1"/>
                </a:lnTo>
                <a:cubicBezTo>
                  <a:pt x="1999" y="1"/>
                  <a:pt x="1999" y="1"/>
                  <a:pt x="1999" y="1"/>
                </a:cubicBezTo>
                <a:close/>
                <a:moveTo>
                  <a:pt x="1999" y="1"/>
                </a:moveTo>
                <a:cubicBezTo>
                  <a:pt x="0" y="3072"/>
                  <a:pt x="2800" y="4279"/>
                  <a:pt x="2800" y="4279"/>
                </a:cubicBezTo>
                <a:cubicBezTo>
                  <a:pt x="4438" y="1474"/>
                  <a:pt x="2001" y="5"/>
                  <a:pt x="199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0" name="Google Shape;2560;p22"/>
          <p:cNvSpPr/>
          <p:nvPr/>
        </p:nvSpPr>
        <p:spPr>
          <a:xfrm>
            <a:off x="816288" y="4796978"/>
            <a:ext cx="178087" cy="110527"/>
          </a:xfrm>
          <a:custGeom>
            <a:avLst/>
            <a:gdLst/>
            <a:ahLst/>
            <a:cxnLst/>
            <a:rect l="l" t="t" r="r" b="b"/>
            <a:pathLst>
              <a:path w="3295" h="2045" extrusionOk="0">
                <a:moveTo>
                  <a:pt x="2304" y="1"/>
                </a:moveTo>
                <a:cubicBezTo>
                  <a:pt x="1609" y="1"/>
                  <a:pt x="686" y="324"/>
                  <a:pt x="1" y="1752"/>
                </a:cubicBezTo>
                <a:cubicBezTo>
                  <a:pt x="1" y="1752"/>
                  <a:pt x="490" y="2045"/>
                  <a:pt x="1126" y="2045"/>
                </a:cubicBezTo>
                <a:cubicBezTo>
                  <a:pt x="1823" y="2045"/>
                  <a:pt x="2696" y="1693"/>
                  <a:pt x="3295" y="221"/>
                </a:cubicBezTo>
                <a:cubicBezTo>
                  <a:pt x="3295" y="221"/>
                  <a:pt x="2877" y="1"/>
                  <a:pt x="230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1" name="Google Shape;2561;p22"/>
          <p:cNvSpPr/>
          <p:nvPr/>
        </p:nvSpPr>
        <p:spPr>
          <a:xfrm>
            <a:off x="673982" y="4509555"/>
            <a:ext cx="214244" cy="181870"/>
          </a:xfrm>
          <a:custGeom>
            <a:avLst/>
            <a:gdLst/>
            <a:ahLst/>
            <a:cxnLst/>
            <a:rect l="l" t="t" r="r" b="b"/>
            <a:pathLst>
              <a:path w="3964" h="3365" extrusionOk="0">
                <a:moveTo>
                  <a:pt x="1943" y="1"/>
                </a:moveTo>
                <a:cubicBezTo>
                  <a:pt x="1943" y="1"/>
                  <a:pt x="1" y="2048"/>
                  <a:pt x="2713" y="3365"/>
                </a:cubicBezTo>
                <a:cubicBezTo>
                  <a:pt x="2713" y="3365"/>
                  <a:pt x="3964" y="1637"/>
                  <a:pt x="19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2" name="Google Shape;2562;p22"/>
          <p:cNvSpPr/>
          <p:nvPr/>
        </p:nvSpPr>
        <p:spPr>
          <a:xfrm>
            <a:off x="969997" y="4528526"/>
            <a:ext cx="153981" cy="109554"/>
          </a:xfrm>
          <a:custGeom>
            <a:avLst/>
            <a:gdLst/>
            <a:ahLst/>
            <a:cxnLst/>
            <a:rect l="l" t="t" r="r" b="b"/>
            <a:pathLst>
              <a:path w="2849" h="2027" extrusionOk="0">
                <a:moveTo>
                  <a:pt x="1883" y="1"/>
                </a:moveTo>
                <a:cubicBezTo>
                  <a:pt x="178" y="1"/>
                  <a:pt x="0" y="1610"/>
                  <a:pt x="0" y="1610"/>
                </a:cubicBezTo>
                <a:cubicBezTo>
                  <a:pt x="423" y="1908"/>
                  <a:pt x="791" y="2027"/>
                  <a:pt x="1109" y="2027"/>
                </a:cubicBezTo>
                <a:cubicBezTo>
                  <a:pt x="2373" y="2027"/>
                  <a:pt x="2848" y="144"/>
                  <a:pt x="2848" y="144"/>
                </a:cubicBezTo>
                <a:cubicBezTo>
                  <a:pt x="2481" y="44"/>
                  <a:pt x="2162" y="1"/>
                  <a:pt x="1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3" name="Google Shape;2563;p22"/>
          <p:cNvSpPr/>
          <p:nvPr/>
        </p:nvSpPr>
        <p:spPr>
          <a:xfrm>
            <a:off x="85302" y="4529661"/>
            <a:ext cx="848924" cy="1338919"/>
          </a:xfrm>
          <a:custGeom>
            <a:avLst/>
            <a:gdLst/>
            <a:ahLst/>
            <a:cxnLst/>
            <a:rect l="l" t="t" r="r" b="b"/>
            <a:pathLst>
              <a:path w="15707" h="24773" extrusionOk="0">
                <a:moveTo>
                  <a:pt x="15542" y="1"/>
                </a:moveTo>
                <a:cubicBezTo>
                  <a:pt x="15487" y="1"/>
                  <a:pt x="15433" y="32"/>
                  <a:pt x="15416" y="106"/>
                </a:cubicBezTo>
                <a:cubicBezTo>
                  <a:pt x="15411" y="128"/>
                  <a:pt x="14698" y="2533"/>
                  <a:pt x="12459" y="6728"/>
                </a:cubicBezTo>
                <a:cubicBezTo>
                  <a:pt x="10390" y="10604"/>
                  <a:pt x="6566" y="16842"/>
                  <a:pt x="75" y="24554"/>
                </a:cubicBezTo>
                <a:cubicBezTo>
                  <a:pt x="0" y="24642"/>
                  <a:pt x="62" y="24773"/>
                  <a:pt x="175" y="24773"/>
                </a:cubicBezTo>
                <a:cubicBezTo>
                  <a:pt x="215" y="24773"/>
                  <a:pt x="250" y="24755"/>
                  <a:pt x="276" y="24725"/>
                </a:cubicBezTo>
                <a:cubicBezTo>
                  <a:pt x="6785" y="16991"/>
                  <a:pt x="10621" y="10731"/>
                  <a:pt x="12695" y="6842"/>
                </a:cubicBezTo>
                <a:cubicBezTo>
                  <a:pt x="14943" y="2625"/>
                  <a:pt x="15661" y="202"/>
                  <a:pt x="15669" y="176"/>
                </a:cubicBezTo>
                <a:cubicBezTo>
                  <a:pt x="15706" y="71"/>
                  <a:pt x="15623" y="1"/>
                  <a:pt x="1554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4" name="Google Shape;2564;p22"/>
          <p:cNvSpPr/>
          <p:nvPr/>
        </p:nvSpPr>
        <p:spPr>
          <a:xfrm>
            <a:off x="842338" y="4543875"/>
            <a:ext cx="231323" cy="185167"/>
          </a:xfrm>
          <a:custGeom>
            <a:avLst/>
            <a:gdLst/>
            <a:ahLst/>
            <a:cxnLst/>
            <a:rect l="l" t="t" r="r" b="b"/>
            <a:pathLst>
              <a:path w="4280" h="3426" extrusionOk="0">
                <a:moveTo>
                  <a:pt x="4091" y="1"/>
                </a:moveTo>
                <a:cubicBezTo>
                  <a:pt x="4068" y="1"/>
                  <a:pt x="4044" y="7"/>
                  <a:pt x="4020" y="22"/>
                </a:cubicBezTo>
                <a:cubicBezTo>
                  <a:pt x="3998" y="35"/>
                  <a:pt x="2091" y="1177"/>
                  <a:pt x="83" y="3202"/>
                </a:cubicBezTo>
                <a:cubicBezTo>
                  <a:pt x="0" y="3285"/>
                  <a:pt x="57" y="3425"/>
                  <a:pt x="175" y="3425"/>
                </a:cubicBezTo>
                <a:cubicBezTo>
                  <a:pt x="210" y="3425"/>
                  <a:pt x="245" y="3412"/>
                  <a:pt x="271" y="3386"/>
                </a:cubicBezTo>
                <a:cubicBezTo>
                  <a:pt x="2257" y="1387"/>
                  <a:pt x="4134" y="258"/>
                  <a:pt x="4151" y="249"/>
                </a:cubicBezTo>
                <a:cubicBezTo>
                  <a:pt x="4280" y="173"/>
                  <a:pt x="4205" y="1"/>
                  <a:pt x="409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5" name="Google Shape;2565;p22"/>
          <p:cNvSpPr/>
          <p:nvPr/>
        </p:nvSpPr>
        <p:spPr>
          <a:xfrm>
            <a:off x="793750" y="4562305"/>
            <a:ext cx="46751" cy="211164"/>
          </a:xfrm>
          <a:custGeom>
            <a:avLst/>
            <a:gdLst/>
            <a:ahLst/>
            <a:cxnLst/>
            <a:rect l="l" t="t" r="r" b="b"/>
            <a:pathLst>
              <a:path w="865" h="3907" extrusionOk="0">
                <a:moveTo>
                  <a:pt x="165" y="0"/>
                </a:moveTo>
                <a:cubicBezTo>
                  <a:pt x="84" y="0"/>
                  <a:pt x="1" y="71"/>
                  <a:pt x="33" y="175"/>
                </a:cubicBezTo>
                <a:cubicBezTo>
                  <a:pt x="42" y="193"/>
                  <a:pt x="597" y="1960"/>
                  <a:pt x="444" y="3767"/>
                </a:cubicBezTo>
                <a:cubicBezTo>
                  <a:pt x="440" y="3837"/>
                  <a:pt x="492" y="3902"/>
                  <a:pt x="567" y="3907"/>
                </a:cubicBezTo>
                <a:lnTo>
                  <a:pt x="575" y="3907"/>
                </a:lnTo>
                <a:cubicBezTo>
                  <a:pt x="645" y="3907"/>
                  <a:pt x="702" y="3854"/>
                  <a:pt x="707" y="3789"/>
                </a:cubicBezTo>
                <a:cubicBezTo>
                  <a:pt x="864" y="1929"/>
                  <a:pt x="309" y="167"/>
                  <a:pt x="287" y="92"/>
                </a:cubicBezTo>
                <a:cubicBezTo>
                  <a:pt x="266" y="28"/>
                  <a:pt x="216" y="0"/>
                  <a:pt x="16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6" name="Google Shape;2566;p22"/>
          <p:cNvSpPr/>
          <p:nvPr/>
        </p:nvSpPr>
        <p:spPr>
          <a:xfrm>
            <a:off x="720084" y="4811733"/>
            <a:ext cx="210785" cy="163872"/>
          </a:xfrm>
          <a:custGeom>
            <a:avLst/>
            <a:gdLst/>
            <a:ahLst/>
            <a:cxnLst/>
            <a:rect l="l" t="t" r="r" b="b"/>
            <a:pathLst>
              <a:path w="3900" h="3032" extrusionOk="0">
                <a:moveTo>
                  <a:pt x="3711" y="0"/>
                </a:moveTo>
                <a:cubicBezTo>
                  <a:pt x="3689" y="0"/>
                  <a:pt x="3665" y="7"/>
                  <a:pt x="3640" y="22"/>
                </a:cubicBezTo>
                <a:cubicBezTo>
                  <a:pt x="3623" y="35"/>
                  <a:pt x="1672" y="1216"/>
                  <a:pt x="84" y="2804"/>
                </a:cubicBezTo>
                <a:cubicBezTo>
                  <a:pt x="1" y="2887"/>
                  <a:pt x="62" y="3032"/>
                  <a:pt x="180" y="3032"/>
                </a:cubicBezTo>
                <a:cubicBezTo>
                  <a:pt x="211" y="3032"/>
                  <a:pt x="246" y="3014"/>
                  <a:pt x="272" y="2992"/>
                </a:cubicBezTo>
                <a:cubicBezTo>
                  <a:pt x="1833" y="1426"/>
                  <a:pt x="3758" y="258"/>
                  <a:pt x="3776" y="245"/>
                </a:cubicBezTo>
                <a:cubicBezTo>
                  <a:pt x="3900" y="169"/>
                  <a:pt x="3826" y="0"/>
                  <a:pt x="37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7" name="Google Shape;2567;p22"/>
          <p:cNvSpPr/>
          <p:nvPr/>
        </p:nvSpPr>
        <p:spPr>
          <a:xfrm>
            <a:off x="594317" y="4868104"/>
            <a:ext cx="49237" cy="301639"/>
          </a:xfrm>
          <a:custGeom>
            <a:avLst/>
            <a:gdLst/>
            <a:ahLst/>
            <a:cxnLst/>
            <a:rect l="l" t="t" r="r" b="b"/>
            <a:pathLst>
              <a:path w="911" h="5581" extrusionOk="0">
                <a:moveTo>
                  <a:pt x="143" y="0"/>
                </a:moveTo>
                <a:cubicBezTo>
                  <a:pt x="135" y="0"/>
                  <a:pt x="127" y="1"/>
                  <a:pt x="119" y="3"/>
                </a:cubicBezTo>
                <a:cubicBezTo>
                  <a:pt x="49" y="16"/>
                  <a:pt x="0" y="82"/>
                  <a:pt x="14" y="156"/>
                </a:cubicBezTo>
                <a:cubicBezTo>
                  <a:pt x="18" y="187"/>
                  <a:pt x="643" y="3629"/>
                  <a:pt x="119" y="5414"/>
                </a:cubicBezTo>
                <a:cubicBezTo>
                  <a:pt x="97" y="5484"/>
                  <a:pt x="136" y="5554"/>
                  <a:pt x="206" y="5576"/>
                </a:cubicBezTo>
                <a:cubicBezTo>
                  <a:pt x="219" y="5580"/>
                  <a:pt x="228" y="5580"/>
                  <a:pt x="241" y="5580"/>
                </a:cubicBezTo>
                <a:cubicBezTo>
                  <a:pt x="302" y="5580"/>
                  <a:pt x="350" y="5545"/>
                  <a:pt x="368" y="5488"/>
                </a:cubicBezTo>
                <a:cubicBezTo>
                  <a:pt x="910" y="3642"/>
                  <a:pt x="298" y="252"/>
                  <a:pt x="272" y="108"/>
                </a:cubicBezTo>
                <a:cubicBezTo>
                  <a:pt x="260" y="42"/>
                  <a:pt x="204" y="0"/>
                  <a:pt x="14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8" name="Google Shape;2568;p22"/>
          <p:cNvSpPr/>
          <p:nvPr/>
        </p:nvSpPr>
        <p:spPr>
          <a:xfrm>
            <a:off x="446336" y="5220600"/>
            <a:ext cx="310773" cy="181059"/>
          </a:xfrm>
          <a:custGeom>
            <a:avLst/>
            <a:gdLst/>
            <a:ahLst/>
            <a:cxnLst/>
            <a:rect l="l" t="t" r="r" b="b"/>
            <a:pathLst>
              <a:path w="5750" h="3350" extrusionOk="0">
                <a:moveTo>
                  <a:pt x="5569" y="0"/>
                </a:moveTo>
                <a:cubicBezTo>
                  <a:pt x="5555" y="0"/>
                  <a:pt x="5540" y="2"/>
                  <a:pt x="5525" y="7"/>
                </a:cubicBezTo>
                <a:cubicBezTo>
                  <a:pt x="5499" y="12"/>
                  <a:pt x="3189" y="703"/>
                  <a:pt x="101" y="3113"/>
                </a:cubicBezTo>
                <a:cubicBezTo>
                  <a:pt x="0" y="3188"/>
                  <a:pt x="53" y="3345"/>
                  <a:pt x="179" y="3349"/>
                </a:cubicBezTo>
                <a:cubicBezTo>
                  <a:pt x="210" y="3349"/>
                  <a:pt x="236" y="3336"/>
                  <a:pt x="258" y="3319"/>
                </a:cubicBezTo>
                <a:cubicBezTo>
                  <a:pt x="3303" y="943"/>
                  <a:pt x="5573" y="265"/>
                  <a:pt x="5595" y="257"/>
                </a:cubicBezTo>
                <a:cubicBezTo>
                  <a:pt x="5750" y="213"/>
                  <a:pt x="5703" y="0"/>
                  <a:pt x="55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9" name="Google Shape;2569;p22"/>
          <p:cNvSpPr/>
          <p:nvPr/>
        </p:nvSpPr>
        <p:spPr>
          <a:xfrm>
            <a:off x="387100" y="5164337"/>
            <a:ext cx="59993" cy="294289"/>
          </a:xfrm>
          <a:custGeom>
            <a:avLst/>
            <a:gdLst/>
            <a:ahLst/>
            <a:cxnLst/>
            <a:rect l="l" t="t" r="r" b="b"/>
            <a:pathLst>
              <a:path w="1110" h="5445" extrusionOk="0">
                <a:moveTo>
                  <a:pt x="157" y="1"/>
                </a:moveTo>
                <a:cubicBezTo>
                  <a:pt x="79" y="1"/>
                  <a:pt x="0" y="66"/>
                  <a:pt x="29" y="165"/>
                </a:cubicBezTo>
                <a:cubicBezTo>
                  <a:pt x="37" y="195"/>
                  <a:pt x="838" y="3166"/>
                  <a:pt x="296" y="5283"/>
                </a:cubicBezTo>
                <a:cubicBezTo>
                  <a:pt x="274" y="5366"/>
                  <a:pt x="335" y="5445"/>
                  <a:pt x="422" y="5445"/>
                </a:cubicBezTo>
                <a:cubicBezTo>
                  <a:pt x="484" y="5445"/>
                  <a:pt x="536" y="5405"/>
                  <a:pt x="549" y="5348"/>
                </a:cubicBezTo>
                <a:cubicBezTo>
                  <a:pt x="1109" y="3166"/>
                  <a:pt x="317" y="222"/>
                  <a:pt x="282" y="99"/>
                </a:cubicBezTo>
                <a:cubicBezTo>
                  <a:pt x="263" y="30"/>
                  <a:pt x="210" y="1"/>
                  <a:pt x="15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0" name="Google Shape;2570;p22"/>
          <p:cNvSpPr/>
          <p:nvPr/>
        </p:nvSpPr>
        <p:spPr>
          <a:xfrm>
            <a:off x="332135" y="5085212"/>
            <a:ext cx="154684" cy="215974"/>
          </a:xfrm>
          <a:custGeom>
            <a:avLst/>
            <a:gdLst/>
            <a:ahLst/>
            <a:cxnLst/>
            <a:rect l="l" t="t" r="r" b="b"/>
            <a:pathLst>
              <a:path w="2862" h="3996" extrusionOk="0">
                <a:moveTo>
                  <a:pt x="1194" y="338"/>
                </a:moveTo>
                <a:cubicBezTo>
                  <a:pt x="1496" y="701"/>
                  <a:pt x="2323" y="1944"/>
                  <a:pt x="1431" y="3698"/>
                </a:cubicBezTo>
                <a:cubicBezTo>
                  <a:pt x="1194" y="3580"/>
                  <a:pt x="639" y="3252"/>
                  <a:pt x="464" y="2617"/>
                </a:cubicBezTo>
                <a:cubicBezTo>
                  <a:pt x="285" y="1983"/>
                  <a:pt x="530" y="1213"/>
                  <a:pt x="1194" y="338"/>
                </a:cubicBezTo>
                <a:close/>
                <a:moveTo>
                  <a:pt x="1186" y="0"/>
                </a:moveTo>
                <a:cubicBezTo>
                  <a:pt x="1148" y="0"/>
                  <a:pt x="1111" y="17"/>
                  <a:pt x="1085" y="50"/>
                </a:cubicBezTo>
                <a:cubicBezTo>
                  <a:pt x="293" y="1047"/>
                  <a:pt x="0" y="1935"/>
                  <a:pt x="210" y="2687"/>
                </a:cubicBezTo>
                <a:cubicBezTo>
                  <a:pt x="468" y="3619"/>
                  <a:pt x="1404" y="3973"/>
                  <a:pt x="1444" y="3987"/>
                </a:cubicBezTo>
                <a:cubicBezTo>
                  <a:pt x="1457" y="3995"/>
                  <a:pt x="1474" y="3995"/>
                  <a:pt x="1488" y="3995"/>
                </a:cubicBezTo>
                <a:cubicBezTo>
                  <a:pt x="1536" y="3995"/>
                  <a:pt x="1579" y="3969"/>
                  <a:pt x="1601" y="3930"/>
                </a:cubicBezTo>
                <a:cubicBezTo>
                  <a:pt x="2861" y="1602"/>
                  <a:pt x="1295" y="54"/>
                  <a:pt x="1278" y="36"/>
                </a:cubicBezTo>
                <a:cubicBezTo>
                  <a:pt x="1251" y="12"/>
                  <a:pt x="1219" y="0"/>
                  <a:pt x="11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1" name="Google Shape;2571;p22"/>
          <p:cNvSpPr/>
          <p:nvPr/>
        </p:nvSpPr>
        <p:spPr>
          <a:xfrm>
            <a:off x="530703" y="4804328"/>
            <a:ext cx="196301" cy="248348"/>
          </a:xfrm>
          <a:custGeom>
            <a:avLst/>
            <a:gdLst/>
            <a:ahLst/>
            <a:cxnLst/>
            <a:rect l="l" t="t" r="r" b="b"/>
            <a:pathLst>
              <a:path w="3632" h="4595" extrusionOk="0">
                <a:moveTo>
                  <a:pt x="1199" y="317"/>
                </a:moveTo>
                <a:cubicBezTo>
                  <a:pt x="1606" y="667"/>
                  <a:pt x="3015" y="2128"/>
                  <a:pt x="1527" y="4284"/>
                </a:cubicBezTo>
                <a:cubicBezTo>
                  <a:pt x="1274" y="4114"/>
                  <a:pt x="596" y="3584"/>
                  <a:pt x="425" y="2731"/>
                </a:cubicBezTo>
                <a:cubicBezTo>
                  <a:pt x="281" y="1992"/>
                  <a:pt x="539" y="1178"/>
                  <a:pt x="1199" y="317"/>
                </a:cubicBezTo>
                <a:close/>
                <a:moveTo>
                  <a:pt x="1176" y="0"/>
                </a:moveTo>
                <a:cubicBezTo>
                  <a:pt x="1139" y="0"/>
                  <a:pt x="1102" y="17"/>
                  <a:pt x="1077" y="50"/>
                </a:cubicBezTo>
                <a:cubicBezTo>
                  <a:pt x="303" y="1012"/>
                  <a:pt x="1" y="1935"/>
                  <a:pt x="167" y="2784"/>
                </a:cubicBezTo>
                <a:cubicBezTo>
                  <a:pt x="403" y="3961"/>
                  <a:pt x="1457" y="4555"/>
                  <a:pt x="1501" y="4577"/>
                </a:cubicBezTo>
                <a:cubicBezTo>
                  <a:pt x="1519" y="4590"/>
                  <a:pt x="1541" y="4595"/>
                  <a:pt x="1567" y="4595"/>
                </a:cubicBezTo>
                <a:cubicBezTo>
                  <a:pt x="1606" y="4595"/>
                  <a:pt x="1645" y="4577"/>
                  <a:pt x="1672" y="4542"/>
                </a:cubicBezTo>
                <a:cubicBezTo>
                  <a:pt x="3631" y="1830"/>
                  <a:pt x="1282" y="45"/>
                  <a:pt x="1256" y="28"/>
                </a:cubicBezTo>
                <a:cubicBezTo>
                  <a:pt x="1232" y="9"/>
                  <a:pt x="1204" y="0"/>
                  <a:pt x="11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2" name="Google Shape;2572;p22"/>
          <p:cNvSpPr/>
          <p:nvPr/>
        </p:nvSpPr>
        <p:spPr>
          <a:xfrm>
            <a:off x="812288" y="4768495"/>
            <a:ext cx="185653" cy="131011"/>
          </a:xfrm>
          <a:custGeom>
            <a:avLst/>
            <a:gdLst/>
            <a:ahLst/>
            <a:cxnLst/>
            <a:rect l="l" t="t" r="r" b="b"/>
            <a:pathLst>
              <a:path w="3435" h="2424" extrusionOk="0">
                <a:moveTo>
                  <a:pt x="2491" y="263"/>
                </a:moveTo>
                <a:cubicBezTo>
                  <a:pt x="2769" y="263"/>
                  <a:pt x="2996" y="315"/>
                  <a:pt x="3124" y="354"/>
                </a:cubicBezTo>
                <a:cubicBezTo>
                  <a:pt x="2844" y="1203"/>
                  <a:pt x="2411" y="1758"/>
                  <a:pt x="1842" y="2008"/>
                </a:cubicBezTo>
                <a:cubicBezTo>
                  <a:pt x="1587" y="2121"/>
                  <a:pt x="1331" y="2160"/>
                  <a:pt x="1098" y="2160"/>
                </a:cubicBezTo>
                <a:cubicBezTo>
                  <a:pt x="756" y="2160"/>
                  <a:pt x="467" y="2075"/>
                  <a:pt x="316" y="2021"/>
                </a:cubicBezTo>
                <a:lnTo>
                  <a:pt x="316" y="2016"/>
                </a:lnTo>
                <a:cubicBezTo>
                  <a:pt x="635" y="1216"/>
                  <a:pt x="1094" y="682"/>
                  <a:pt x="1672" y="429"/>
                </a:cubicBezTo>
                <a:cubicBezTo>
                  <a:pt x="1961" y="303"/>
                  <a:pt x="2246" y="263"/>
                  <a:pt x="2491" y="263"/>
                </a:cubicBezTo>
                <a:close/>
                <a:moveTo>
                  <a:pt x="2490" y="1"/>
                </a:moveTo>
                <a:cubicBezTo>
                  <a:pt x="2215" y="1"/>
                  <a:pt x="1897" y="46"/>
                  <a:pt x="1571" y="188"/>
                </a:cubicBezTo>
                <a:cubicBezTo>
                  <a:pt x="893" y="481"/>
                  <a:pt x="372" y="1111"/>
                  <a:pt x="22" y="2047"/>
                </a:cubicBezTo>
                <a:cubicBezTo>
                  <a:pt x="1" y="2113"/>
                  <a:pt x="27" y="2183"/>
                  <a:pt x="88" y="2213"/>
                </a:cubicBezTo>
                <a:cubicBezTo>
                  <a:pt x="407" y="2349"/>
                  <a:pt x="749" y="2423"/>
                  <a:pt x="1094" y="2423"/>
                </a:cubicBezTo>
                <a:cubicBezTo>
                  <a:pt x="1387" y="2423"/>
                  <a:pt x="1676" y="2366"/>
                  <a:pt x="1943" y="2253"/>
                </a:cubicBezTo>
                <a:cubicBezTo>
                  <a:pt x="2616" y="1955"/>
                  <a:pt x="3111" y="1303"/>
                  <a:pt x="3413" y="310"/>
                </a:cubicBezTo>
                <a:cubicBezTo>
                  <a:pt x="3434" y="245"/>
                  <a:pt x="3399" y="175"/>
                  <a:pt x="3338" y="149"/>
                </a:cubicBezTo>
                <a:cubicBezTo>
                  <a:pt x="3316" y="140"/>
                  <a:pt x="2970" y="1"/>
                  <a:pt x="249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3" name="Google Shape;2573;p22"/>
          <p:cNvSpPr/>
          <p:nvPr/>
        </p:nvSpPr>
        <p:spPr>
          <a:xfrm>
            <a:off x="739973" y="4485018"/>
            <a:ext cx="165547" cy="199111"/>
          </a:xfrm>
          <a:custGeom>
            <a:avLst/>
            <a:gdLst/>
            <a:ahLst/>
            <a:cxnLst/>
            <a:rect l="l" t="t" r="r" b="b"/>
            <a:pathLst>
              <a:path w="3063" h="3684" extrusionOk="0">
                <a:moveTo>
                  <a:pt x="1032" y="319"/>
                </a:moveTo>
                <a:cubicBezTo>
                  <a:pt x="2445" y="1763"/>
                  <a:pt x="1719" y="3036"/>
                  <a:pt x="1479" y="3377"/>
                </a:cubicBezTo>
                <a:cubicBezTo>
                  <a:pt x="787" y="2940"/>
                  <a:pt x="411" y="2445"/>
                  <a:pt x="359" y="1898"/>
                </a:cubicBezTo>
                <a:cubicBezTo>
                  <a:pt x="289" y="1172"/>
                  <a:pt x="818" y="542"/>
                  <a:pt x="1032" y="319"/>
                </a:cubicBezTo>
                <a:close/>
                <a:moveTo>
                  <a:pt x="1032" y="1"/>
                </a:moveTo>
                <a:cubicBezTo>
                  <a:pt x="1001" y="1"/>
                  <a:pt x="970" y="12"/>
                  <a:pt x="945" y="35"/>
                </a:cubicBezTo>
                <a:cubicBezTo>
                  <a:pt x="910" y="70"/>
                  <a:pt x="0" y="884"/>
                  <a:pt x="96" y="1920"/>
                </a:cubicBezTo>
                <a:cubicBezTo>
                  <a:pt x="158" y="2581"/>
                  <a:pt x="612" y="3167"/>
                  <a:pt x="1444" y="3666"/>
                </a:cubicBezTo>
                <a:cubicBezTo>
                  <a:pt x="1461" y="3679"/>
                  <a:pt x="1487" y="3683"/>
                  <a:pt x="1509" y="3683"/>
                </a:cubicBezTo>
                <a:cubicBezTo>
                  <a:pt x="1549" y="3683"/>
                  <a:pt x="1584" y="3666"/>
                  <a:pt x="1610" y="3639"/>
                </a:cubicBezTo>
                <a:cubicBezTo>
                  <a:pt x="1623" y="3622"/>
                  <a:pt x="3062" y="1907"/>
                  <a:pt x="1124" y="39"/>
                </a:cubicBezTo>
                <a:cubicBezTo>
                  <a:pt x="1099" y="14"/>
                  <a:pt x="1066" y="1"/>
                  <a:pt x="103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4" name="Google Shape;2574;p22"/>
          <p:cNvSpPr/>
          <p:nvPr/>
        </p:nvSpPr>
        <p:spPr>
          <a:xfrm>
            <a:off x="970916" y="4500097"/>
            <a:ext cx="158954" cy="128903"/>
          </a:xfrm>
          <a:custGeom>
            <a:avLst/>
            <a:gdLst/>
            <a:ahLst/>
            <a:cxnLst/>
            <a:rect l="l" t="t" r="r" b="b"/>
            <a:pathLst>
              <a:path w="2941" h="2385" extrusionOk="0">
                <a:moveTo>
                  <a:pt x="2156" y="265"/>
                </a:moveTo>
                <a:cubicBezTo>
                  <a:pt x="2311" y="265"/>
                  <a:pt x="2475" y="276"/>
                  <a:pt x="2647" y="298"/>
                </a:cubicBezTo>
                <a:cubicBezTo>
                  <a:pt x="2573" y="657"/>
                  <a:pt x="2310" y="1668"/>
                  <a:pt x="1628" y="2009"/>
                </a:cubicBezTo>
                <a:cubicBezTo>
                  <a:pt x="1477" y="2084"/>
                  <a:pt x="1312" y="2122"/>
                  <a:pt x="1134" y="2122"/>
                </a:cubicBezTo>
                <a:cubicBezTo>
                  <a:pt x="871" y="2122"/>
                  <a:pt x="581" y="2040"/>
                  <a:pt x="268" y="1878"/>
                </a:cubicBezTo>
                <a:cubicBezTo>
                  <a:pt x="285" y="1668"/>
                  <a:pt x="381" y="1077"/>
                  <a:pt x="849" y="675"/>
                </a:cubicBezTo>
                <a:cubicBezTo>
                  <a:pt x="1173" y="402"/>
                  <a:pt x="1610" y="265"/>
                  <a:pt x="2156" y="265"/>
                </a:cubicBezTo>
                <a:close/>
                <a:moveTo>
                  <a:pt x="2155" y="1"/>
                </a:moveTo>
                <a:cubicBezTo>
                  <a:pt x="1545" y="1"/>
                  <a:pt x="1050" y="162"/>
                  <a:pt x="679" y="478"/>
                </a:cubicBezTo>
                <a:cubicBezTo>
                  <a:pt x="5" y="1051"/>
                  <a:pt x="1" y="1917"/>
                  <a:pt x="1" y="1952"/>
                </a:cubicBezTo>
                <a:cubicBezTo>
                  <a:pt x="1" y="2000"/>
                  <a:pt x="23" y="2044"/>
                  <a:pt x="66" y="2070"/>
                </a:cubicBezTo>
                <a:cubicBezTo>
                  <a:pt x="451" y="2280"/>
                  <a:pt x="806" y="2385"/>
                  <a:pt x="1134" y="2385"/>
                </a:cubicBezTo>
                <a:cubicBezTo>
                  <a:pt x="1344" y="2385"/>
                  <a:pt x="1554" y="2337"/>
                  <a:pt x="1746" y="2245"/>
                </a:cubicBezTo>
                <a:cubicBezTo>
                  <a:pt x="2700" y="1768"/>
                  <a:pt x="2923" y="268"/>
                  <a:pt x="2932" y="206"/>
                </a:cubicBezTo>
                <a:cubicBezTo>
                  <a:pt x="2940" y="137"/>
                  <a:pt x="2892" y="71"/>
                  <a:pt x="2822" y="58"/>
                </a:cubicBezTo>
                <a:cubicBezTo>
                  <a:pt x="2587" y="20"/>
                  <a:pt x="2364" y="1"/>
                  <a:pt x="215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5" name="Google Shape;2575;p22"/>
          <p:cNvSpPr/>
          <p:nvPr/>
        </p:nvSpPr>
        <p:spPr>
          <a:xfrm>
            <a:off x="612531" y="5182064"/>
            <a:ext cx="198895" cy="146036"/>
          </a:xfrm>
          <a:custGeom>
            <a:avLst/>
            <a:gdLst/>
            <a:ahLst/>
            <a:cxnLst/>
            <a:rect l="l" t="t" r="r" b="b"/>
            <a:pathLst>
              <a:path w="3680" h="2702" extrusionOk="0">
                <a:moveTo>
                  <a:pt x="2659" y="266"/>
                </a:moveTo>
                <a:cubicBezTo>
                  <a:pt x="2951" y="266"/>
                  <a:pt x="3199" y="295"/>
                  <a:pt x="3347" y="318"/>
                </a:cubicBezTo>
                <a:cubicBezTo>
                  <a:pt x="2874" y="1565"/>
                  <a:pt x="2292" y="2273"/>
                  <a:pt x="1623" y="2413"/>
                </a:cubicBezTo>
                <a:cubicBezTo>
                  <a:pt x="1537" y="2432"/>
                  <a:pt x="1452" y="2441"/>
                  <a:pt x="1370" y="2441"/>
                </a:cubicBezTo>
                <a:cubicBezTo>
                  <a:pt x="843" y="2441"/>
                  <a:pt x="412" y="2096"/>
                  <a:pt x="276" y="1971"/>
                </a:cubicBezTo>
                <a:cubicBezTo>
                  <a:pt x="381" y="1403"/>
                  <a:pt x="643" y="970"/>
                  <a:pt x="1059" y="681"/>
                </a:cubicBezTo>
                <a:cubicBezTo>
                  <a:pt x="1545" y="349"/>
                  <a:pt x="2166" y="266"/>
                  <a:pt x="2659" y="266"/>
                </a:cubicBezTo>
                <a:close/>
                <a:moveTo>
                  <a:pt x="2660" y="0"/>
                </a:moveTo>
                <a:cubicBezTo>
                  <a:pt x="2128" y="0"/>
                  <a:pt x="1454" y="92"/>
                  <a:pt x="910" y="467"/>
                </a:cubicBezTo>
                <a:cubicBezTo>
                  <a:pt x="416" y="808"/>
                  <a:pt x="110" y="1324"/>
                  <a:pt x="9" y="2002"/>
                </a:cubicBezTo>
                <a:cubicBezTo>
                  <a:pt x="0" y="2041"/>
                  <a:pt x="13" y="2081"/>
                  <a:pt x="44" y="2111"/>
                </a:cubicBezTo>
                <a:cubicBezTo>
                  <a:pt x="70" y="2138"/>
                  <a:pt x="621" y="2702"/>
                  <a:pt x="1369" y="2702"/>
                </a:cubicBezTo>
                <a:cubicBezTo>
                  <a:pt x="1474" y="2702"/>
                  <a:pt x="1575" y="2693"/>
                  <a:pt x="1676" y="2671"/>
                </a:cubicBezTo>
                <a:cubicBezTo>
                  <a:pt x="2467" y="2505"/>
                  <a:pt x="3132" y="1696"/>
                  <a:pt x="3653" y="261"/>
                </a:cubicBezTo>
                <a:cubicBezTo>
                  <a:pt x="3679" y="187"/>
                  <a:pt x="3635" y="104"/>
                  <a:pt x="3557" y="86"/>
                </a:cubicBezTo>
                <a:cubicBezTo>
                  <a:pt x="3525" y="80"/>
                  <a:pt x="3154" y="0"/>
                  <a:pt x="26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6" name="Google Shape;2576;p22"/>
          <p:cNvSpPr/>
          <p:nvPr/>
        </p:nvSpPr>
        <p:spPr>
          <a:xfrm>
            <a:off x="884657" y="4489936"/>
            <a:ext cx="79936" cy="70856"/>
          </a:xfrm>
          <a:custGeom>
            <a:avLst/>
            <a:gdLst/>
            <a:ahLst/>
            <a:cxnLst/>
            <a:rect l="l" t="t" r="r" b="b"/>
            <a:pathLst>
              <a:path w="1479" h="1311" extrusionOk="0">
                <a:moveTo>
                  <a:pt x="789" y="1"/>
                </a:moveTo>
                <a:cubicBezTo>
                  <a:pt x="622" y="1"/>
                  <a:pt x="450" y="63"/>
                  <a:pt x="311" y="189"/>
                </a:cubicBezTo>
                <a:cubicBezTo>
                  <a:pt x="35" y="443"/>
                  <a:pt x="0" y="858"/>
                  <a:pt x="236" y="1116"/>
                </a:cubicBezTo>
                <a:cubicBezTo>
                  <a:pt x="353" y="1246"/>
                  <a:pt x="516" y="1310"/>
                  <a:pt x="684" y="1310"/>
                </a:cubicBezTo>
                <a:cubicBezTo>
                  <a:pt x="851" y="1310"/>
                  <a:pt x="1024" y="1247"/>
                  <a:pt x="1164" y="1121"/>
                </a:cubicBezTo>
                <a:cubicBezTo>
                  <a:pt x="1444" y="867"/>
                  <a:pt x="1479" y="451"/>
                  <a:pt x="1242" y="193"/>
                </a:cubicBezTo>
                <a:cubicBezTo>
                  <a:pt x="1123" y="65"/>
                  <a:pt x="959" y="1"/>
                  <a:pt x="7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7" name="Google Shape;2577;p22"/>
          <p:cNvSpPr/>
          <p:nvPr/>
        </p:nvSpPr>
        <p:spPr>
          <a:xfrm>
            <a:off x="793588" y="4776710"/>
            <a:ext cx="44751" cy="41617"/>
          </a:xfrm>
          <a:custGeom>
            <a:avLst/>
            <a:gdLst/>
            <a:ahLst/>
            <a:cxnLst/>
            <a:rect l="l" t="t" r="r" b="b"/>
            <a:pathLst>
              <a:path w="828" h="770" extrusionOk="0">
                <a:moveTo>
                  <a:pt x="405" y="1"/>
                </a:moveTo>
                <a:cubicBezTo>
                  <a:pt x="219" y="1"/>
                  <a:pt x="40" y="137"/>
                  <a:pt x="23" y="355"/>
                </a:cubicBezTo>
                <a:cubicBezTo>
                  <a:pt x="1" y="596"/>
                  <a:pt x="196" y="770"/>
                  <a:pt x="405" y="770"/>
                </a:cubicBezTo>
                <a:cubicBezTo>
                  <a:pt x="485" y="770"/>
                  <a:pt x="567" y="745"/>
                  <a:pt x="640" y="688"/>
                </a:cubicBezTo>
                <a:cubicBezTo>
                  <a:pt x="806" y="543"/>
                  <a:pt x="828" y="294"/>
                  <a:pt x="688" y="128"/>
                </a:cubicBezTo>
                <a:cubicBezTo>
                  <a:pt x="608" y="40"/>
                  <a:pt x="506" y="1"/>
                  <a:pt x="40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8" name="Google Shape;2578;p22"/>
          <p:cNvSpPr/>
          <p:nvPr/>
        </p:nvSpPr>
        <p:spPr>
          <a:xfrm>
            <a:off x="758349" y="4841945"/>
            <a:ext cx="44319" cy="41292"/>
          </a:xfrm>
          <a:custGeom>
            <a:avLst/>
            <a:gdLst/>
            <a:ahLst/>
            <a:cxnLst/>
            <a:rect l="l" t="t" r="r" b="b"/>
            <a:pathLst>
              <a:path w="820" h="764" extrusionOk="0">
                <a:moveTo>
                  <a:pt x="400" y="1"/>
                </a:moveTo>
                <a:cubicBezTo>
                  <a:pt x="217" y="1"/>
                  <a:pt x="40" y="136"/>
                  <a:pt x="23" y="351"/>
                </a:cubicBezTo>
                <a:cubicBezTo>
                  <a:pt x="1" y="590"/>
                  <a:pt x="196" y="763"/>
                  <a:pt x="405" y="763"/>
                </a:cubicBezTo>
                <a:cubicBezTo>
                  <a:pt x="483" y="763"/>
                  <a:pt x="564" y="739"/>
                  <a:pt x="636" y="684"/>
                </a:cubicBezTo>
                <a:cubicBezTo>
                  <a:pt x="802" y="539"/>
                  <a:pt x="819" y="294"/>
                  <a:pt x="679" y="128"/>
                </a:cubicBezTo>
                <a:cubicBezTo>
                  <a:pt x="601" y="40"/>
                  <a:pt x="500" y="1"/>
                  <a:pt x="40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9" name="Google Shape;2579;p22"/>
          <p:cNvSpPr/>
          <p:nvPr/>
        </p:nvSpPr>
        <p:spPr>
          <a:xfrm>
            <a:off x="561456" y="5177848"/>
            <a:ext cx="51615" cy="46103"/>
          </a:xfrm>
          <a:custGeom>
            <a:avLst/>
            <a:gdLst/>
            <a:ahLst/>
            <a:cxnLst/>
            <a:rect l="l" t="t" r="r" b="b"/>
            <a:pathLst>
              <a:path w="955" h="853" extrusionOk="0">
                <a:moveTo>
                  <a:pt x="511" y="1"/>
                </a:moveTo>
                <a:cubicBezTo>
                  <a:pt x="402" y="1"/>
                  <a:pt x="291" y="42"/>
                  <a:pt x="202" y="125"/>
                </a:cubicBezTo>
                <a:cubicBezTo>
                  <a:pt x="22" y="287"/>
                  <a:pt x="0" y="558"/>
                  <a:pt x="154" y="724"/>
                </a:cubicBezTo>
                <a:cubicBezTo>
                  <a:pt x="228" y="810"/>
                  <a:pt x="334" y="853"/>
                  <a:pt x="444" y="853"/>
                </a:cubicBezTo>
                <a:cubicBezTo>
                  <a:pt x="553" y="853"/>
                  <a:pt x="666" y="811"/>
                  <a:pt x="757" y="728"/>
                </a:cubicBezTo>
                <a:cubicBezTo>
                  <a:pt x="937" y="562"/>
                  <a:pt x="954" y="295"/>
                  <a:pt x="805" y="129"/>
                </a:cubicBezTo>
                <a:cubicBezTo>
                  <a:pt x="728" y="43"/>
                  <a:pt x="621" y="1"/>
                  <a:pt x="5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80" name="Google Shape;2580;p22"/>
          <p:cNvSpPr/>
          <p:nvPr/>
        </p:nvSpPr>
        <p:spPr>
          <a:xfrm>
            <a:off x="7235613" y="5110884"/>
            <a:ext cx="130957" cy="123336"/>
          </a:xfrm>
          <a:custGeom>
            <a:avLst/>
            <a:gdLst/>
            <a:ahLst/>
            <a:cxnLst/>
            <a:rect l="l" t="t" r="r" b="b"/>
            <a:pathLst>
              <a:path w="2423" h="2282" extrusionOk="0">
                <a:moveTo>
                  <a:pt x="1497" y="1"/>
                </a:moveTo>
                <a:cubicBezTo>
                  <a:pt x="1396" y="1"/>
                  <a:pt x="1284" y="16"/>
                  <a:pt x="1160" y="51"/>
                </a:cubicBezTo>
                <a:cubicBezTo>
                  <a:pt x="1" y="379"/>
                  <a:pt x="1" y="1709"/>
                  <a:pt x="766" y="2147"/>
                </a:cubicBezTo>
                <a:cubicBezTo>
                  <a:pt x="930" y="2240"/>
                  <a:pt x="1099" y="2281"/>
                  <a:pt x="1263" y="2281"/>
                </a:cubicBezTo>
                <a:cubicBezTo>
                  <a:pt x="1873" y="2281"/>
                  <a:pt x="2422" y="1713"/>
                  <a:pt x="2415" y="1093"/>
                </a:cubicBezTo>
                <a:cubicBezTo>
                  <a:pt x="2415" y="1093"/>
                  <a:pt x="2339" y="1"/>
                  <a:pt x="14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81" name="Google Shape;2581;p22"/>
          <p:cNvSpPr/>
          <p:nvPr/>
        </p:nvSpPr>
        <p:spPr>
          <a:xfrm>
            <a:off x="7238478" y="4847188"/>
            <a:ext cx="162197" cy="123390"/>
          </a:xfrm>
          <a:custGeom>
            <a:avLst/>
            <a:gdLst/>
            <a:ahLst/>
            <a:cxnLst/>
            <a:rect l="l" t="t" r="r" b="b"/>
            <a:pathLst>
              <a:path w="3001" h="2283" extrusionOk="0">
                <a:moveTo>
                  <a:pt x="1636" y="0"/>
                </a:moveTo>
                <a:cubicBezTo>
                  <a:pt x="1518" y="0"/>
                  <a:pt x="1391" y="17"/>
                  <a:pt x="1256" y="53"/>
                </a:cubicBezTo>
                <a:cubicBezTo>
                  <a:pt x="0" y="385"/>
                  <a:pt x="525" y="2218"/>
                  <a:pt x="1759" y="2280"/>
                </a:cubicBezTo>
                <a:cubicBezTo>
                  <a:pt x="1807" y="2282"/>
                  <a:pt x="1854" y="2283"/>
                  <a:pt x="1899" y="2283"/>
                </a:cubicBezTo>
                <a:cubicBezTo>
                  <a:pt x="2989" y="2283"/>
                  <a:pt x="2946" y="1632"/>
                  <a:pt x="3001" y="1107"/>
                </a:cubicBezTo>
                <a:cubicBezTo>
                  <a:pt x="3001" y="1107"/>
                  <a:pt x="2611" y="0"/>
                  <a:pt x="16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82" name="Google Shape;2582;p22"/>
          <p:cNvSpPr/>
          <p:nvPr/>
        </p:nvSpPr>
        <p:spPr>
          <a:xfrm>
            <a:off x="7029478" y="4872104"/>
            <a:ext cx="144253" cy="135335"/>
          </a:xfrm>
          <a:custGeom>
            <a:avLst/>
            <a:gdLst/>
            <a:ahLst/>
            <a:cxnLst/>
            <a:rect l="l" t="t" r="r" b="b"/>
            <a:pathLst>
              <a:path w="2669" h="2504" extrusionOk="0">
                <a:moveTo>
                  <a:pt x="1456" y="1"/>
                </a:moveTo>
                <a:cubicBezTo>
                  <a:pt x="1395" y="1"/>
                  <a:pt x="1331" y="4"/>
                  <a:pt x="1264" y="12"/>
                </a:cubicBezTo>
                <a:cubicBezTo>
                  <a:pt x="44" y="148"/>
                  <a:pt x="0" y="2265"/>
                  <a:pt x="1194" y="2475"/>
                </a:cubicBezTo>
                <a:cubicBezTo>
                  <a:pt x="1305" y="2494"/>
                  <a:pt x="1407" y="2503"/>
                  <a:pt x="1501" y="2503"/>
                </a:cubicBezTo>
                <a:cubicBezTo>
                  <a:pt x="2421" y="2503"/>
                  <a:pt x="2573" y="1632"/>
                  <a:pt x="2669" y="1044"/>
                </a:cubicBezTo>
                <a:cubicBezTo>
                  <a:pt x="2669" y="1044"/>
                  <a:pt x="2504" y="1"/>
                  <a:pt x="145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83" name="Google Shape;2583;p22"/>
          <p:cNvSpPr/>
          <p:nvPr/>
        </p:nvSpPr>
        <p:spPr>
          <a:xfrm>
            <a:off x="6928626" y="5062188"/>
            <a:ext cx="196625" cy="177438"/>
          </a:xfrm>
          <a:custGeom>
            <a:avLst/>
            <a:gdLst/>
            <a:ahLst/>
            <a:cxnLst/>
            <a:rect l="l" t="t" r="r" b="b"/>
            <a:pathLst>
              <a:path w="3638" h="3283" extrusionOk="0">
                <a:moveTo>
                  <a:pt x="2005" y="1"/>
                </a:moveTo>
                <a:cubicBezTo>
                  <a:pt x="623" y="1"/>
                  <a:pt x="1" y="1915"/>
                  <a:pt x="825" y="2807"/>
                </a:cubicBezTo>
                <a:cubicBezTo>
                  <a:pt x="1126" y="3132"/>
                  <a:pt x="1488" y="3283"/>
                  <a:pt x="1852" y="3283"/>
                </a:cubicBezTo>
                <a:cubicBezTo>
                  <a:pt x="2194" y="3283"/>
                  <a:pt x="2537" y="3151"/>
                  <a:pt x="2833" y="2908"/>
                </a:cubicBezTo>
                <a:cubicBezTo>
                  <a:pt x="3437" y="2409"/>
                  <a:pt x="3638" y="1565"/>
                  <a:pt x="3323" y="847"/>
                </a:cubicBezTo>
                <a:cubicBezTo>
                  <a:pt x="3144" y="445"/>
                  <a:pt x="2802" y="69"/>
                  <a:pt x="2151" y="8"/>
                </a:cubicBezTo>
                <a:cubicBezTo>
                  <a:pt x="2101" y="3"/>
                  <a:pt x="2053" y="1"/>
                  <a:pt x="200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84" name="Google Shape;2584;p22"/>
          <p:cNvSpPr/>
          <p:nvPr/>
        </p:nvSpPr>
        <p:spPr>
          <a:xfrm>
            <a:off x="8683208" y="4968470"/>
            <a:ext cx="501777" cy="219865"/>
          </a:xfrm>
          <a:custGeom>
            <a:avLst/>
            <a:gdLst/>
            <a:ahLst/>
            <a:cxnLst/>
            <a:rect l="l" t="t" r="r" b="b"/>
            <a:pathLst>
              <a:path w="9284" h="4068" extrusionOk="0">
                <a:moveTo>
                  <a:pt x="1" y="1"/>
                </a:moveTo>
                <a:cubicBezTo>
                  <a:pt x="1" y="1"/>
                  <a:pt x="3092" y="4067"/>
                  <a:pt x="8310" y="4067"/>
                </a:cubicBezTo>
                <a:cubicBezTo>
                  <a:pt x="8626" y="4067"/>
                  <a:pt x="8951" y="4052"/>
                  <a:pt x="9283" y="4021"/>
                </a:cubicBezTo>
                <a:cubicBezTo>
                  <a:pt x="9283" y="4021"/>
                  <a:pt x="7700" y="289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85" name="Google Shape;2585;p22"/>
          <p:cNvSpPr/>
          <p:nvPr/>
        </p:nvSpPr>
        <p:spPr>
          <a:xfrm>
            <a:off x="8724392" y="5225626"/>
            <a:ext cx="561986" cy="206191"/>
          </a:xfrm>
          <a:custGeom>
            <a:avLst/>
            <a:gdLst/>
            <a:ahLst/>
            <a:cxnLst/>
            <a:rect l="l" t="t" r="r" b="b"/>
            <a:pathLst>
              <a:path w="10398" h="3815" extrusionOk="0">
                <a:moveTo>
                  <a:pt x="356" y="0"/>
                </a:moveTo>
                <a:cubicBezTo>
                  <a:pt x="239" y="0"/>
                  <a:pt x="120" y="1"/>
                  <a:pt x="0" y="2"/>
                </a:cubicBezTo>
                <a:cubicBezTo>
                  <a:pt x="0" y="2"/>
                  <a:pt x="3303" y="3814"/>
                  <a:pt x="8656" y="3814"/>
                </a:cubicBezTo>
                <a:cubicBezTo>
                  <a:pt x="9214" y="3814"/>
                  <a:pt x="9796" y="3773"/>
                  <a:pt x="10398" y="3681"/>
                </a:cubicBezTo>
                <a:cubicBezTo>
                  <a:pt x="10398" y="3681"/>
                  <a:pt x="9997" y="0"/>
                  <a:pt x="3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86" name="Google Shape;2586;p22"/>
          <p:cNvSpPr/>
          <p:nvPr/>
        </p:nvSpPr>
        <p:spPr>
          <a:xfrm>
            <a:off x="8643538" y="4685695"/>
            <a:ext cx="404546" cy="244943"/>
          </a:xfrm>
          <a:custGeom>
            <a:avLst/>
            <a:gdLst/>
            <a:ahLst/>
            <a:cxnLst/>
            <a:rect l="l" t="t" r="r" b="b"/>
            <a:pathLst>
              <a:path w="7485" h="4532" extrusionOk="0">
                <a:moveTo>
                  <a:pt x="0" y="1"/>
                </a:moveTo>
                <a:cubicBezTo>
                  <a:pt x="0" y="1"/>
                  <a:pt x="3022" y="4531"/>
                  <a:pt x="7065" y="4531"/>
                </a:cubicBezTo>
                <a:cubicBezTo>
                  <a:pt x="7204" y="4531"/>
                  <a:pt x="7344" y="4526"/>
                  <a:pt x="7485" y="4515"/>
                </a:cubicBezTo>
                <a:cubicBezTo>
                  <a:pt x="7485" y="4515"/>
                  <a:pt x="6168" y="1073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87" name="Google Shape;2587;p22"/>
          <p:cNvSpPr/>
          <p:nvPr/>
        </p:nvSpPr>
        <p:spPr>
          <a:xfrm>
            <a:off x="9072130" y="4537011"/>
            <a:ext cx="337202" cy="563661"/>
          </a:xfrm>
          <a:custGeom>
            <a:avLst/>
            <a:gdLst/>
            <a:ahLst/>
            <a:cxnLst/>
            <a:rect l="l" t="t" r="r" b="b"/>
            <a:pathLst>
              <a:path w="6239" h="10429" extrusionOk="0">
                <a:moveTo>
                  <a:pt x="3671" y="0"/>
                </a:moveTo>
                <a:lnTo>
                  <a:pt x="3671" y="0"/>
                </a:lnTo>
                <a:cubicBezTo>
                  <a:pt x="3671" y="1"/>
                  <a:pt x="1" y="4458"/>
                  <a:pt x="1392" y="10429"/>
                </a:cubicBezTo>
                <a:cubicBezTo>
                  <a:pt x="1392" y="10424"/>
                  <a:pt x="6239" y="6824"/>
                  <a:pt x="367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88" name="Google Shape;2588;p22"/>
          <p:cNvSpPr/>
          <p:nvPr/>
        </p:nvSpPr>
        <p:spPr>
          <a:xfrm>
            <a:off x="8954146" y="4332497"/>
            <a:ext cx="296775" cy="553068"/>
          </a:xfrm>
          <a:custGeom>
            <a:avLst/>
            <a:gdLst/>
            <a:ahLst/>
            <a:cxnLst/>
            <a:rect l="l" t="t" r="r" b="b"/>
            <a:pathLst>
              <a:path w="5491" h="10233" extrusionOk="0">
                <a:moveTo>
                  <a:pt x="2919" y="0"/>
                </a:moveTo>
                <a:lnTo>
                  <a:pt x="2919" y="0"/>
                </a:lnTo>
                <a:cubicBezTo>
                  <a:pt x="1" y="5219"/>
                  <a:pt x="1471" y="10232"/>
                  <a:pt x="1471" y="10232"/>
                </a:cubicBezTo>
                <a:cubicBezTo>
                  <a:pt x="5491" y="5254"/>
                  <a:pt x="2919" y="1"/>
                  <a:pt x="29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89" name="Google Shape;2589;p22"/>
          <p:cNvSpPr/>
          <p:nvPr/>
        </p:nvSpPr>
        <p:spPr>
          <a:xfrm>
            <a:off x="8727202" y="4352602"/>
            <a:ext cx="278561" cy="384494"/>
          </a:xfrm>
          <a:custGeom>
            <a:avLst/>
            <a:gdLst/>
            <a:ahLst/>
            <a:cxnLst/>
            <a:rect l="l" t="t" r="r" b="b"/>
            <a:pathLst>
              <a:path w="5154" h="7114" extrusionOk="0">
                <a:moveTo>
                  <a:pt x="1002" y="0"/>
                </a:moveTo>
                <a:cubicBezTo>
                  <a:pt x="1" y="4935"/>
                  <a:pt x="3994" y="7113"/>
                  <a:pt x="3994" y="7113"/>
                </a:cubicBezTo>
                <a:cubicBezTo>
                  <a:pt x="5153" y="1689"/>
                  <a:pt x="1003" y="0"/>
                  <a:pt x="10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0" name="Google Shape;2590;p22"/>
          <p:cNvSpPr/>
          <p:nvPr/>
        </p:nvSpPr>
        <p:spPr>
          <a:xfrm>
            <a:off x="8869778" y="4619271"/>
            <a:ext cx="534368" cy="1096948"/>
          </a:xfrm>
          <a:custGeom>
            <a:avLst/>
            <a:gdLst/>
            <a:ahLst/>
            <a:cxnLst/>
            <a:rect l="l" t="t" r="r" b="b"/>
            <a:pathLst>
              <a:path w="9887" h="20296" extrusionOk="0">
                <a:moveTo>
                  <a:pt x="0" y="1"/>
                </a:moveTo>
                <a:cubicBezTo>
                  <a:pt x="1" y="2"/>
                  <a:pt x="7100" y="11974"/>
                  <a:pt x="7581" y="15761"/>
                </a:cubicBezTo>
                <a:cubicBezTo>
                  <a:pt x="8067" y="19545"/>
                  <a:pt x="8071" y="20101"/>
                  <a:pt x="8071" y="20101"/>
                </a:cubicBezTo>
                <a:cubicBezTo>
                  <a:pt x="8071" y="20101"/>
                  <a:pt x="8368" y="20295"/>
                  <a:pt x="8725" y="20295"/>
                </a:cubicBezTo>
                <a:cubicBezTo>
                  <a:pt x="8967" y="20295"/>
                  <a:pt x="9235" y="20207"/>
                  <a:pt x="9458" y="19908"/>
                </a:cubicBezTo>
                <a:cubicBezTo>
                  <a:pt x="9458" y="19908"/>
                  <a:pt x="9886" y="14265"/>
                  <a:pt x="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1" name="Google Shape;2591;p22"/>
          <p:cNvSpPr/>
          <p:nvPr/>
        </p:nvSpPr>
        <p:spPr>
          <a:xfrm>
            <a:off x="8722230" y="4343468"/>
            <a:ext cx="243106" cy="386061"/>
          </a:xfrm>
          <a:custGeom>
            <a:avLst/>
            <a:gdLst/>
            <a:ahLst/>
            <a:cxnLst/>
            <a:rect l="l" t="t" r="r" b="b"/>
            <a:pathLst>
              <a:path w="4498" h="7143" extrusionOk="0">
                <a:moveTo>
                  <a:pt x="582" y="314"/>
                </a:moveTo>
                <a:lnTo>
                  <a:pt x="582" y="314"/>
                </a:lnTo>
                <a:cubicBezTo>
                  <a:pt x="1278" y="615"/>
                  <a:pt x="1904" y="1057"/>
                  <a:pt x="2420" y="1613"/>
                </a:cubicBezTo>
                <a:cubicBezTo>
                  <a:pt x="3636" y="2916"/>
                  <a:pt x="4121" y="4662"/>
                  <a:pt x="3859" y="6810"/>
                </a:cubicBezTo>
                <a:cubicBezTo>
                  <a:pt x="3185" y="6429"/>
                  <a:pt x="2577" y="5935"/>
                  <a:pt x="2070" y="5349"/>
                </a:cubicBezTo>
                <a:cubicBezTo>
                  <a:pt x="867" y="3966"/>
                  <a:pt x="368" y="2273"/>
                  <a:pt x="582" y="314"/>
                </a:cubicBezTo>
                <a:close/>
                <a:moveTo>
                  <a:pt x="472" y="0"/>
                </a:moveTo>
                <a:cubicBezTo>
                  <a:pt x="449" y="0"/>
                  <a:pt x="425" y="7"/>
                  <a:pt x="403" y="21"/>
                </a:cubicBezTo>
                <a:cubicBezTo>
                  <a:pt x="372" y="38"/>
                  <a:pt x="346" y="73"/>
                  <a:pt x="342" y="112"/>
                </a:cubicBezTo>
                <a:cubicBezTo>
                  <a:pt x="1" y="2741"/>
                  <a:pt x="989" y="4509"/>
                  <a:pt x="1877" y="5528"/>
                </a:cubicBezTo>
                <a:cubicBezTo>
                  <a:pt x="2840" y="6635"/>
                  <a:pt x="3868" y="7111"/>
                  <a:pt x="3911" y="7129"/>
                </a:cubicBezTo>
                <a:cubicBezTo>
                  <a:pt x="3928" y="7137"/>
                  <a:pt x="3945" y="7142"/>
                  <a:pt x="3966" y="7142"/>
                </a:cubicBezTo>
                <a:lnTo>
                  <a:pt x="3966" y="7142"/>
                </a:lnTo>
                <a:cubicBezTo>
                  <a:pt x="4031" y="7141"/>
                  <a:pt x="4086" y="7093"/>
                  <a:pt x="4095" y="7028"/>
                </a:cubicBezTo>
                <a:cubicBezTo>
                  <a:pt x="4498" y="4141"/>
                  <a:pt x="3505" y="2387"/>
                  <a:pt x="2603" y="1420"/>
                </a:cubicBezTo>
                <a:cubicBezTo>
                  <a:pt x="1619" y="375"/>
                  <a:pt x="556" y="21"/>
                  <a:pt x="512" y="7"/>
                </a:cubicBezTo>
                <a:cubicBezTo>
                  <a:pt x="499" y="3"/>
                  <a:pt x="486" y="0"/>
                  <a:pt x="472" y="0"/>
                </a:cubicBezTo>
                <a:close/>
                <a:moveTo>
                  <a:pt x="3966" y="7142"/>
                </a:moveTo>
                <a:cubicBezTo>
                  <a:pt x="3965" y="7142"/>
                  <a:pt x="3965" y="7142"/>
                  <a:pt x="3964" y="7142"/>
                </a:cubicBezTo>
                <a:lnTo>
                  <a:pt x="3968" y="7142"/>
                </a:lnTo>
                <a:cubicBezTo>
                  <a:pt x="3967" y="7142"/>
                  <a:pt x="3967" y="7142"/>
                  <a:pt x="3966" y="714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2" name="Google Shape;2592;p22"/>
          <p:cNvSpPr/>
          <p:nvPr/>
        </p:nvSpPr>
        <p:spPr>
          <a:xfrm>
            <a:off x="8619379" y="4655104"/>
            <a:ext cx="422111" cy="259266"/>
          </a:xfrm>
          <a:custGeom>
            <a:avLst/>
            <a:gdLst/>
            <a:ahLst/>
            <a:cxnLst/>
            <a:rect l="l" t="t" r="r" b="b"/>
            <a:pathLst>
              <a:path w="7810" h="4797" extrusionOk="0">
                <a:moveTo>
                  <a:pt x="469" y="322"/>
                </a:moveTo>
                <a:cubicBezTo>
                  <a:pt x="5456" y="1284"/>
                  <a:pt x="7100" y="3852"/>
                  <a:pt x="7455" y="4530"/>
                </a:cubicBezTo>
                <a:cubicBezTo>
                  <a:pt x="7382" y="4533"/>
                  <a:pt x="7310" y="4534"/>
                  <a:pt x="7239" y="4534"/>
                </a:cubicBezTo>
                <a:cubicBezTo>
                  <a:pt x="3871" y="4534"/>
                  <a:pt x="1184" y="1277"/>
                  <a:pt x="469" y="322"/>
                </a:cubicBezTo>
                <a:close/>
                <a:moveTo>
                  <a:pt x="172" y="1"/>
                </a:moveTo>
                <a:cubicBezTo>
                  <a:pt x="69" y="1"/>
                  <a:pt x="1" y="114"/>
                  <a:pt x="62" y="204"/>
                </a:cubicBezTo>
                <a:cubicBezTo>
                  <a:pt x="93" y="252"/>
                  <a:pt x="3172" y="4797"/>
                  <a:pt x="7240" y="4797"/>
                </a:cubicBezTo>
                <a:cubicBezTo>
                  <a:pt x="7380" y="4797"/>
                  <a:pt x="7520" y="4792"/>
                  <a:pt x="7665" y="4779"/>
                </a:cubicBezTo>
                <a:cubicBezTo>
                  <a:pt x="7752" y="4771"/>
                  <a:pt x="7809" y="4683"/>
                  <a:pt x="7778" y="4600"/>
                </a:cubicBezTo>
                <a:cubicBezTo>
                  <a:pt x="7761" y="4565"/>
                  <a:pt x="7424" y="3699"/>
                  <a:pt x="6313" y="2693"/>
                </a:cubicBezTo>
                <a:cubicBezTo>
                  <a:pt x="5298" y="1774"/>
                  <a:pt x="3408" y="562"/>
                  <a:pt x="193" y="2"/>
                </a:cubicBezTo>
                <a:cubicBezTo>
                  <a:pt x="186" y="1"/>
                  <a:pt x="179" y="1"/>
                  <a:pt x="1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3" name="Google Shape;2593;p22"/>
          <p:cNvSpPr/>
          <p:nvPr/>
        </p:nvSpPr>
        <p:spPr>
          <a:xfrm>
            <a:off x="8935229" y="4316174"/>
            <a:ext cx="219487" cy="570579"/>
          </a:xfrm>
          <a:custGeom>
            <a:avLst/>
            <a:gdLst/>
            <a:ahLst/>
            <a:cxnLst/>
            <a:rect l="l" t="t" r="r" b="b"/>
            <a:pathLst>
              <a:path w="4061" h="10557" extrusionOk="0">
                <a:moveTo>
                  <a:pt x="2735" y="429"/>
                </a:moveTo>
                <a:cubicBezTo>
                  <a:pt x="3155" y="1357"/>
                  <a:pt x="3439" y="2345"/>
                  <a:pt x="3566" y="3356"/>
                </a:cubicBezTo>
                <a:cubicBezTo>
                  <a:pt x="3785" y="5040"/>
                  <a:pt x="3662" y="7564"/>
                  <a:pt x="1913" y="10132"/>
                </a:cubicBezTo>
                <a:cubicBezTo>
                  <a:pt x="1615" y="9086"/>
                  <a:pt x="653" y="4922"/>
                  <a:pt x="2735" y="429"/>
                </a:cubicBezTo>
                <a:close/>
                <a:moveTo>
                  <a:pt x="2726" y="1"/>
                </a:moveTo>
                <a:cubicBezTo>
                  <a:pt x="2678" y="1"/>
                  <a:pt x="2634" y="31"/>
                  <a:pt x="2612" y="75"/>
                </a:cubicBezTo>
                <a:cubicBezTo>
                  <a:pt x="1" y="5442"/>
                  <a:pt x="1729" y="10420"/>
                  <a:pt x="1746" y="10473"/>
                </a:cubicBezTo>
                <a:cubicBezTo>
                  <a:pt x="1759" y="10517"/>
                  <a:pt x="1803" y="10552"/>
                  <a:pt x="1851" y="10556"/>
                </a:cubicBezTo>
                <a:lnTo>
                  <a:pt x="1869" y="10556"/>
                </a:lnTo>
                <a:cubicBezTo>
                  <a:pt x="1873" y="10556"/>
                  <a:pt x="1876" y="10557"/>
                  <a:pt x="1880" y="10557"/>
                </a:cubicBezTo>
                <a:cubicBezTo>
                  <a:pt x="1919" y="10557"/>
                  <a:pt x="1954" y="10536"/>
                  <a:pt x="1978" y="10504"/>
                </a:cubicBezTo>
                <a:cubicBezTo>
                  <a:pt x="3929" y="7783"/>
                  <a:pt x="4060" y="5092"/>
                  <a:pt x="3829" y="3312"/>
                </a:cubicBezTo>
                <a:cubicBezTo>
                  <a:pt x="3575" y="1387"/>
                  <a:pt x="2875" y="123"/>
                  <a:pt x="2844" y="66"/>
                </a:cubicBezTo>
                <a:cubicBezTo>
                  <a:pt x="2818" y="27"/>
                  <a:pt x="2774" y="1"/>
                  <a:pt x="272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4" name="Google Shape;2594;p22"/>
          <p:cNvSpPr/>
          <p:nvPr/>
        </p:nvSpPr>
        <p:spPr>
          <a:xfrm>
            <a:off x="8657698" y="4948148"/>
            <a:ext cx="524207" cy="221811"/>
          </a:xfrm>
          <a:custGeom>
            <a:avLst/>
            <a:gdLst/>
            <a:ahLst/>
            <a:cxnLst/>
            <a:rect l="l" t="t" r="r" b="b"/>
            <a:pathLst>
              <a:path w="9699" h="4104" extrusionOk="0">
                <a:moveTo>
                  <a:pt x="469" y="267"/>
                </a:moveTo>
                <a:lnTo>
                  <a:pt x="469" y="267"/>
                </a:lnTo>
                <a:cubicBezTo>
                  <a:pt x="4222" y="350"/>
                  <a:pt x="6448" y="1326"/>
                  <a:pt x="7664" y="2139"/>
                </a:cubicBezTo>
                <a:cubicBezTo>
                  <a:pt x="8670" y="2809"/>
                  <a:pt x="9165" y="3487"/>
                  <a:pt x="9348" y="3789"/>
                </a:cubicBezTo>
                <a:cubicBezTo>
                  <a:pt x="9002" y="3824"/>
                  <a:pt x="8664" y="3841"/>
                  <a:pt x="8334" y="3841"/>
                </a:cubicBezTo>
                <a:cubicBezTo>
                  <a:pt x="4090" y="3841"/>
                  <a:pt x="1215" y="1075"/>
                  <a:pt x="469" y="267"/>
                </a:cubicBezTo>
                <a:close/>
                <a:moveTo>
                  <a:pt x="171" y="0"/>
                </a:moveTo>
                <a:cubicBezTo>
                  <a:pt x="62" y="0"/>
                  <a:pt x="0" y="127"/>
                  <a:pt x="70" y="215"/>
                </a:cubicBezTo>
                <a:cubicBezTo>
                  <a:pt x="105" y="258"/>
                  <a:pt x="1002" y="1361"/>
                  <a:pt x="2625" y="2393"/>
                </a:cubicBezTo>
                <a:cubicBezTo>
                  <a:pt x="3916" y="3207"/>
                  <a:pt x="5884" y="4104"/>
                  <a:pt x="8329" y="4104"/>
                </a:cubicBezTo>
                <a:cubicBezTo>
                  <a:pt x="8749" y="4104"/>
                  <a:pt x="9165" y="4077"/>
                  <a:pt x="9576" y="4025"/>
                </a:cubicBezTo>
                <a:cubicBezTo>
                  <a:pt x="9620" y="4020"/>
                  <a:pt x="9655" y="3994"/>
                  <a:pt x="9672" y="3959"/>
                </a:cubicBezTo>
                <a:cubicBezTo>
                  <a:pt x="9694" y="3924"/>
                  <a:pt x="9698" y="3876"/>
                  <a:pt x="9681" y="3841"/>
                </a:cubicBezTo>
                <a:cubicBezTo>
                  <a:pt x="9663" y="3802"/>
                  <a:pt x="9226" y="2874"/>
                  <a:pt x="7826" y="1934"/>
                </a:cubicBezTo>
                <a:cubicBezTo>
                  <a:pt x="6549" y="1072"/>
                  <a:pt x="4182" y="40"/>
                  <a:pt x="1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5" name="Google Shape;2595;p22"/>
          <p:cNvSpPr/>
          <p:nvPr/>
        </p:nvSpPr>
        <p:spPr>
          <a:xfrm>
            <a:off x="9086345" y="4514798"/>
            <a:ext cx="256780" cy="577876"/>
          </a:xfrm>
          <a:custGeom>
            <a:avLst/>
            <a:gdLst/>
            <a:ahLst/>
            <a:cxnLst/>
            <a:rect l="l" t="t" r="r" b="b"/>
            <a:pathLst>
              <a:path w="4751" h="10692" extrusionOk="0">
                <a:moveTo>
                  <a:pt x="3246" y="403"/>
                </a:moveTo>
                <a:lnTo>
                  <a:pt x="3246" y="403"/>
                </a:lnTo>
                <a:cubicBezTo>
                  <a:pt x="4440" y="3766"/>
                  <a:pt x="3775" y="6299"/>
                  <a:pt x="2997" y="7835"/>
                </a:cubicBezTo>
                <a:cubicBezTo>
                  <a:pt x="2524" y="8779"/>
                  <a:pt x="1877" y="9624"/>
                  <a:pt x="1089" y="10324"/>
                </a:cubicBezTo>
                <a:cubicBezTo>
                  <a:pt x="0" y="5262"/>
                  <a:pt x="2594" y="1295"/>
                  <a:pt x="3246" y="403"/>
                </a:cubicBezTo>
                <a:close/>
                <a:moveTo>
                  <a:pt x="3283" y="0"/>
                </a:moveTo>
                <a:cubicBezTo>
                  <a:pt x="3247" y="0"/>
                  <a:pt x="3210" y="16"/>
                  <a:pt x="3185" y="48"/>
                </a:cubicBezTo>
                <a:cubicBezTo>
                  <a:pt x="3145" y="96"/>
                  <a:pt x="2244" y="1199"/>
                  <a:pt x="1501" y="3058"/>
                </a:cubicBezTo>
                <a:cubicBezTo>
                  <a:pt x="818" y="4777"/>
                  <a:pt x="153" y="7476"/>
                  <a:pt x="879" y="10590"/>
                </a:cubicBezTo>
                <a:cubicBezTo>
                  <a:pt x="893" y="10647"/>
                  <a:pt x="945" y="10691"/>
                  <a:pt x="1006" y="10691"/>
                </a:cubicBezTo>
                <a:cubicBezTo>
                  <a:pt x="1033" y="10691"/>
                  <a:pt x="1063" y="10682"/>
                  <a:pt x="1085" y="10665"/>
                </a:cubicBezTo>
                <a:cubicBezTo>
                  <a:pt x="1133" y="10630"/>
                  <a:pt x="2332" y="9724"/>
                  <a:pt x="3224" y="7966"/>
                </a:cubicBezTo>
                <a:cubicBezTo>
                  <a:pt x="4051" y="6343"/>
                  <a:pt x="4751" y="3657"/>
                  <a:pt x="3408" y="88"/>
                </a:cubicBezTo>
                <a:cubicBezTo>
                  <a:pt x="3387" y="31"/>
                  <a:pt x="3335" y="0"/>
                  <a:pt x="32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6" name="Google Shape;2596;p22"/>
          <p:cNvSpPr/>
          <p:nvPr/>
        </p:nvSpPr>
        <p:spPr>
          <a:xfrm>
            <a:off x="8705908" y="5203034"/>
            <a:ext cx="584037" cy="208569"/>
          </a:xfrm>
          <a:custGeom>
            <a:avLst/>
            <a:gdLst/>
            <a:ahLst/>
            <a:cxnLst/>
            <a:rect l="l" t="t" r="r" b="b"/>
            <a:pathLst>
              <a:path w="10806" h="3859" extrusionOk="0">
                <a:moveTo>
                  <a:pt x="1508" y="260"/>
                </a:moveTo>
                <a:cubicBezTo>
                  <a:pt x="5722" y="260"/>
                  <a:pt x="7929" y="1076"/>
                  <a:pt x="9060" y="1798"/>
                </a:cubicBezTo>
                <a:cubicBezTo>
                  <a:pt x="10101" y="2463"/>
                  <a:pt x="10416" y="3163"/>
                  <a:pt x="10504" y="3438"/>
                </a:cubicBezTo>
                <a:cubicBezTo>
                  <a:pt x="9857" y="3547"/>
                  <a:pt x="9234" y="3595"/>
                  <a:pt x="8638" y="3595"/>
                </a:cubicBezTo>
                <a:cubicBezTo>
                  <a:pt x="6317" y="3595"/>
                  <a:pt x="4410" y="2866"/>
                  <a:pt x="3115" y="2170"/>
                </a:cubicBezTo>
                <a:cubicBezTo>
                  <a:pt x="2157" y="1653"/>
                  <a:pt x="1269" y="1019"/>
                  <a:pt x="478" y="276"/>
                </a:cubicBezTo>
                <a:cubicBezTo>
                  <a:pt x="834" y="265"/>
                  <a:pt x="1177" y="260"/>
                  <a:pt x="1508" y="260"/>
                </a:cubicBezTo>
                <a:close/>
                <a:moveTo>
                  <a:pt x="1529" y="0"/>
                </a:moveTo>
                <a:cubicBezTo>
                  <a:pt x="1089" y="0"/>
                  <a:pt x="635" y="9"/>
                  <a:pt x="167" y="26"/>
                </a:cubicBezTo>
                <a:cubicBezTo>
                  <a:pt x="58" y="31"/>
                  <a:pt x="1" y="162"/>
                  <a:pt x="75" y="245"/>
                </a:cubicBezTo>
                <a:cubicBezTo>
                  <a:pt x="119" y="289"/>
                  <a:pt x="1151" y="1404"/>
                  <a:pt x="2980" y="2393"/>
                </a:cubicBezTo>
                <a:cubicBezTo>
                  <a:pt x="4305" y="3110"/>
                  <a:pt x="6256" y="3858"/>
                  <a:pt x="8636" y="3858"/>
                </a:cubicBezTo>
                <a:cubicBezTo>
                  <a:pt x="9323" y="3858"/>
                  <a:pt x="10009" y="3797"/>
                  <a:pt x="10687" y="3674"/>
                </a:cubicBezTo>
                <a:cubicBezTo>
                  <a:pt x="10757" y="3661"/>
                  <a:pt x="10806" y="3596"/>
                  <a:pt x="10797" y="3526"/>
                </a:cubicBezTo>
                <a:cubicBezTo>
                  <a:pt x="10792" y="3486"/>
                  <a:pt x="10644" y="2515"/>
                  <a:pt x="9235" y="1601"/>
                </a:cubicBezTo>
                <a:cubicBezTo>
                  <a:pt x="7593" y="537"/>
                  <a:pt x="5006" y="0"/>
                  <a:pt x="15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7" name="Google Shape;2597;p22"/>
          <p:cNvSpPr/>
          <p:nvPr/>
        </p:nvSpPr>
        <p:spPr>
          <a:xfrm>
            <a:off x="9005490" y="4062207"/>
            <a:ext cx="187058" cy="98042"/>
          </a:xfrm>
          <a:custGeom>
            <a:avLst/>
            <a:gdLst/>
            <a:ahLst/>
            <a:cxnLst/>
            <a:rect l="l" t="t" r="r" b="b"/>
            <a:pathLst>
              <a:path w="3461" h="1814" extrusionOk="0">
                <a:moveTo>
                  <a:pt x="1091" y="0"/>
                </a:moveTo>
                <a:cubicBezTo>
                  <a:pt x="444" y="0"/>
                  <a:pt x="0" y="220"/>
                  <a:pt x="0" y="220"/>
                </a:cubicBezTo>
                <a:cubicBezTo>
                  <a:pt x="767" y="1458"/>
                  <a:pt x="1508" y="1813"/>
                  <a:pt x="2106" y="1813"/>
                </a:cubicBezTo>
                <a:cubicBezTo>
                  <a:pt x="2913" y="1813"/>
                  <a:pt x="3460" y="1165"/>
                  <a:pt x="3460" y="1165"/>
                </a:cubicBezTo>
                <a:cubicBezTo>
                  <a:pt x="2630" y="231"/>
                  <a:pt x="1754" y="0"/>
                  <a:pt x="10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8" name="Google Shape;2598;p22"/>
          <p:cNvSpPr/>
          <p:nvPr/>
        </p:nvSpPr>
        <p:spPr>
          <a:xfrm>
            <a:off x="9166226" y="3749003"/>
            <a:ext cx="243592" cy="198408"/>
          </a:xfrm>
          <a:custGeom>
            <a:avLst/>
            <a:gdLst/>
            <a:ahLst/>
            <a:cxnLst/>
            <a:rect l="l" t="t" r="r" b="b"/>
            <a:pathLst>
              <a:path w="4507" h="3671" extrusionOk="0">
                <a:moveTo>
                  <a:pt x="2074" y="1"/>
                </a:moveTo>
                <a:cubicBezTo>
                  <a:pt x="2074" y="1"/>
                  <a:pt x="1" y="2109"/>
                  <a:pt x="1816" y="3671"/>
                </a:cubicBezTo>
                <a:cubicBezTo>
                  <a:pt x="1816" y="3671"/>
                  <a:pt x="4506" y="3115"/>
                  <a:pt x="20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9" name="Google Shape;2599;p22"/>
          <p:cNvSpPr/>
          <p:nvPr/>
        </p:nvSpPr>
        <p:spPr>
          <a:xfrm>
            <a:off x="8844484" y="3761164"/>
            <a:ext cx="217055" cy="114959"/>
          </a:xfrm>
          <a:custGeom>
            <a:avLst/>
            <a:gdLst/>
            <a:ahLst/>
            <a:cxnLst/>
            <a:rect l="l" t="t" r="r" b="b"/>
            <a:pathLst>
              <a:path w="4016" h="2127" extrusionOk="0">
                <a:moveTo>
                  <a:pt x="1523" y="1"/>
                </a:moveTo>
                <a:cubicBezTo>
                  <a:pt x="652" y="1"/>
                  <a:pt x="0" y="423"/>
                  <a:pt x="0" y="423"/>
                </a:cubicBezTo>
                <a:cubicBezTo>
                  <a:pt x="795" y="1755"/>
                  <a:pt x="1671" y="2127"/>
                  <a:pt x="2402" y="2127"/>
                </a:cubicBezTo>
                <a:cubicBezTo>
                  <a:pt x="3325" y="2127"/>
                  <a:pt x="4016" y="1534"/>
                  <a:pt x="4016" y="1534"/>
                </a:cubicBezTo>
                <a:cubicBezTo>
                  <a:pt x="3212" y="324"/>
                  <a:pt x="2284" y="1"/>
                  <a:pt x="15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0" name="Google Shape;2600;p22"/>
          <p:cNvSpPr/>
          <p:nvPr/>
        </p:nvSpPr>
        <p:spPr>
          <a:xfrm>
            <a:off x="8907125" y="3412344"/>
            <a:ext cx="201219" cy="188031"/>
          </a:xfrm>
          <a:custGeom>
            <a:avLst/>
            <a:gdLst/>
            <a:ahLst/>
            <a:cxnLst/>
            <a:rect l="l" t="t" r="r" b="b"/>
            <a:pathLst>
              <a:path w="3723" h="3479" extrusionOk="0">
                <a:moveTo>
                  <a:pt x="1785" y="0"/>
                </a:moveTo>
                <a:cubicBezTo>
                  <a:pt x="1785" y="1"/>
                  <a:pt x="1" y="1304"/>
                  <a:pt x="1715" y="3478"/>
                </a:cubicBezTo>
                <a:cubicBezTo>
                  <a:pt x="1715" y="3478"/>
                  <a:pt x="3723" y="2170"/>
                  <a:pt x="17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1" name="Google Shape;2601;p22"/>
          <p:cNvSpPr/>
          <p:nvPr/>
        </p:nvSpPr>
        <p:spPr>
          <a:xfrm>
            <a:off x="8655590" y="3453798"/>
            <a:ext cx="173817" cy="92637"/>
          </a:xfrm>
          <a:custGeom>
            <a:avLst/>
            <a:gdLst/>
            <a:ahLst/>
            <a:cxnLst/>
            <a:rect l="l" t="t" r="r" b="b"/>
            <a:pathLst>
              <a:path w="3216" h="1714" extrusionOk="0">
                <a:moveTo>
                  <a:pt x="1332" y="0"/>
                </a:moveTo>
                <a:cubicBezTo>
                  <a:pt x="951" y="0"/>
                  <a:pt x="509" y="91"/>
                  <a:pt x="0" y="327"/>
                </a:cubicBezTo>
                <a:cubicBezTo>
                  <a:pt x="0" y="327"/>
                  <a:pt x="515" y="1714"/>
                  <a:pt x="1704" y="1714"/>
                </a:cubicBezTo>
                <a:cubicBezTo>
                  <a:pt x="2122" y="1714"/>
                  <a:pt x="2624" y="1542"/>
                  <a:pt x="3215" y="1079"/>
                </a:cubicBezTo>
                <a:cubicBezTo>
                  <a:pt x="3215" y="1079"/>
                  <a:pt x="2640" y="0"/>
                  <a:pt x="13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2" name="Google Shape;2602;p22"/>
          <p:cNvSpPr/>
          <p:nvPr/>
        </p:nvSpPr>
        <p:spPr>
          <a:xfrm>
            <a:off x="8731202" y="3186102"/>
            <a:ext cx="212353" cy="165764"/>
          </a:xfrm>
          <a:custGeom>
            <a:avLst/>
            <a:gdLst/>
            <a:ahLst/>
            <a:cxnLst/>
            <a:rect l="l" t="t" r="r" b="b"/>
            <a:pathLst>
              <a:path w="3929" h="3067" extrusionOk="0">
                <a:moveTo>
                  <a:pt x="1711" y="0"/>
                </a:moveTo>
                <a:lnTo>
                  <a:pt x="1711" y="0"/>
                </a:lnTo>
                <a:cubicBezTo>
                  <a:pt x="1" y="1942"/>
                  <a:pt x="1773" y="3067"/>
                  <a:pt x="1773" y="3067"/>
                </a:cubicBezTo>
                <a:cubicBezTo>
                  <a:pt x="3929" y="1881"/>
                  <a:pt x="1711" y="0"/>
                  <a:pt x="17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3" name="Google Shape;2603;p22"/>
          <p:cNvSpPr/>
          <p:nvPr/>
        </p:nvSpPr>
        <p:spPr>
          <a:xfrm>
            <a:off x="8730607" y="3350027"/>
            <a:ext cx="807362" cy="1286114"/>
          </a:xfrm>
          <a:custGeom>
            <a:avLst/>
            <a:gdLst/>
            <a:ahLst/>
            <a:cxnLst/>
            <a:rect l="l" t="t" r="r" b="b"/>
            <a:pathLst>
              <a:path w="14938" h="23796" extrusionOk="0">
                <a:moveTo>
                  <a:pt x="189" y="1"/>
                </a:moveTo>
                <a:cubicBezTo>
                  <a:pt x="85" y="1"/>
                  <a:pt x="0" y="138"/>
                  <a:pt x="99" y="230"/>
                </a:cubicBezTo>
                <a:cubicBezTo>
                  <a:pt x="117" y="248"/>
                  <a:pt x="1884" y="1871"/>
                  <a:pt x="4552" y="5567"/>
                </a:cubicBezTo>
                <a:cubicBezTo>
                  <a:pt x="7011" y="8975"/>
                  <a:pt x="10768" y="14889"/>
                  <a:pt x="14666" y="23721"/>
                </a:cubicBezTo>
                <a:cubicBezTo>
                  <a:pt x="14688" y="23765"/>
                  <a:pt x="14736" y="23795"/>
                  <a:pt x="14789" y="23795"/>
                </a:cubicBezTo>
                <a:cubicBezTo>
                  <a:pt x="14806" y="23795"/>
                  <a:pt x="14823" y="23791"/>
                  <a:pt x="14841" y="23786"/>
                </a:cubicBezTo>
                <a:cubicBezTo>
                  <a:pt x="14907" y="23756"/>
                  <a:pt x="14937" y="23677"/>
                  <a:pt x="14907" y="23611"/>
                </a:cubicBezTo>
                <a:cubicBezTo>
                  <a:pt x="10996" y="14753"/>
                  <a:pt x="7230" y="8822"/>
                  <a:pt x="4758" y="5401"/>
                </a:cubicBezTo>
                <a:cubicBezTo>
                  <a:pt x="2077" y="1691"/>
                  <a:pt x="296" y="55"/>
                  <a:pt x="279" y="38"/>
                </a:cubicBezTo>
                <a:cubicBezTo>
                  <a:pt x="250" y="12"/>
                  <a:pt x="219" y="1"/>
                  <a:pt x="1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4" name="Google Shape;2604;p22"/>
          <p:cNvSpPr/>
          <p:nvPr/>
        </p:nvSpPr>
        <p:spPr>
          <a:xfrm>
            <a:off x="8803301" y="3237501"/>
            <a:ext cx="73613" cy="268022"/>
          </a:xfrm>
          <a:custGeom>
            <a:avLst/>
            <a:gdLst/>
            <a:ahLst/>
            <a:cxnLst/>
            <a:rect l="l" t="t" r="r" b="b"/>
            <a:pathLst>
              <a:path w="1362" h="4959" extrusionOk="0">
                <a:moveTo>
                  <a:pt x="140" y="0"/>
                </a:moveTo>
                <a:cubicBezTo>
                  <a:pt x="70" y="0"/>
                  <a:pt x="1" y="50"/>
                  <a:pt x="10" y="143"/>
                </a:cubicBezTo>
                <a:cubicBezTo>
                  <a:pt x="10" y="165"/>
                  <a:pt x="194" y="2286"/>
                  <a:pt x="1086" y="4867"/>
                </a:cubicBezTo>
                <a:cubicBezTo>
                  <a:pt x="1103" y="4920"/>
                  <a:pt x="1152" y="4955"/>
                  <a:pt x="1208" y="4959"/>
                </a:cubicBezTo>
                <a:cubicBezTo>
                  <a:pt x="1300" y="4959"/>
                  <a:pt x="1362" y="4867"/>
                  <a:pt x="1335" y="4784"/>
                </a:cubicBezTo>
                <a:cubicBezTo>
                  <a:pt x="452" y="2234"/>
                  <a:pt x="272" y="143"/>
                  <a:pt x="272" y="121"/>
                </a:cubicBezTo>
                <a:cubicBezTo>
                  <a:pt x="264" y="39"/>
                  <a:pt x="202" y="0"/>
                  <a:pt x="1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5" name="Google Shape;2605;p22"/>
          <p:cNvSpPr/>
          <p:nvPr/>
        </p:nvSpPr>
        <p:spPr>
          <a:xfrm>
            <a:off x="8706881" y="3469472"/>
            <a:ext cx="198625" cy="77666"/>
          </a:xfrm>
          <a:custGeom>
            <a:avLst/>
            <a:gdLst/>
            <a:ahLst/>
            <a:cxnLst/>
            <a:rect l="l" t="t" r="r" b="b"/>
            <a:pathLst>
              <a:path w="3675" h="1437" extrusionOk="0">
                <a:moveTo>
                  <a:pt x="182" y="0"/>
                </a:moveTo>
                <a:cubicBezTo>
                  <a:pt x="28" y="0"/>
                  <a:pt x="0" y="235"/>
                  <a:pt x="167" y="260"/>
                </a:cubicBezTo>
                <a:cubicBezTo>
                  <a:pt x="184" y="264"/>
                  <a:pt x="1938" y="531"/>
                  <a:pt x="3425" y="1419"/>
                </a:cubicBezTo>
                <a:cubicBezTo>
                  <a:pt x="3447" y="1432"/>
                  <a:pt x="3469" y="1437"/>
                  <a:pt x="3491" y="1437"/>
                </a:cubicBezTo>
                <a:cubicBezTo>
                  <a:pt x="3627" y="1437"/>
                  <a:pt x="3675" y="1262"/>
                  <a:pt x="3561" y="1196"/>
                </a:cubicBezTo>
                <a:cubicBezTo>
                  <a:pt x="2026" y="273"/>
                  <a:pt x="276" y="11"/>
                  <a:pt x="206" y="2"/>
                </a:cubicBezTo>
                <a:cubicBezTo>
                  <a:pt x="197" y="1"/>
                  <a:pt x="189" y="0"/>
                  <a:pt x="1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6" name="Google Shape;2606;p22"/>
          <p:cNvSpPr/>
          <p:nvPr/>
        </p:nvSpPr>
        <p:spPr>
          <a:xfrm>
            <a:off x="8973765" y="3473147"/>
            <a:ext cx="63668" cy="241160"/>
          </a:xfrm>
          <a:custGeom>
            <a:avLst/>
            <a:gdLst/>
            <a:ahLst/>
            <a:cxnLst/>
            <a:rect l="l" t="t" r="r" b="b"/>
            <a:pathLst>
              <a:path w="1178" h="4462" extrusionOk="0">
                <a:moveTo>
                  <a:pt x="137" y="0"/>
                </a:moveTo>
                <a:cubicBezTo>
                  <a:pt x="69" y="0"/>
                  <a:pt x="1" y="49"/>
                  <a:pt x="5" y="140"/>
                </a:cubicBezTo>
                <a:cubicBezTo>
                  <a:pt x="5" y="161"/>
                  <a:pt x="207" y="2336"/>
                  <a:pt x="902" y="4370"/>
                </a:cubicBezTo>
                <a:cubicBezTo>
                  <a:pt x="920" y="4422"/>
                  <a:pt x="972" y="4461"/>
                  <a:pt x="1029" y="4461"/>
                </a:cubicBezTo>
                <a:cubicBezTo>
                  <a:pt x="1116" y="4457"/>
                  <a:pt x="1178" y="4370"/>
                  <a:pt x="1151" y="4287"/>
                </a:cubicBezTo>
                <a:cubicBezTo>
                  <a:pt x="465" y="2283"/>
                  <a:pt x="268" y="140"/>
                  <a:pt x="268" y="118"/>
                </a:cubicBezTo>
                <a:cubicBezTo>
                  <a:pt x="258" y="38"/>
                  <a:pt x="198" y="0"/>
                  <a:pt x="1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7" name="Google Shape;2607;p22"/>
          <p:cNvSpPr/>
          <p:nvPr/>
        </p:nvSpPr>
        <p:spPr>
          <a:xfrm>
            <a:off x="8885236" y="3770406"/>
            <a:ext cx="269211" cy="130687"/>
          </a:xfrm>
          <a:custGeom>
            <a:avLst/>
            <a:gdLst/>
            <a:ahLst/>
            <a:cxnLst/>
            <a:rect l="l" t="t" r="r" b="b"/>
            <a:pathLst>
              <a:path w="4981" h="2418" extrusionOk="0">
                <a:moveTo>
                  <a:pt x="184" y="1"/>
                </a:moveTo>
                <a:cubicBezTo>
                  <a:pt x="45" y="1"/>
                  <a:pt x="0" y="217"/>
                  <a:pt x="156" y="261"/>
                </a:cubicBezTo>
                <a:cubicBezTo>
                  <a:pt x="187" y="269"/>
                  <a:pt x="3406" y="1179"/>
                  <a:pt x="4719" y="2382"/>
                </a:cubicBezTo>
                <a:cubicBezTo>
                  <a:pt x="4740" y="2408"/>
                  <a:pt x="4771" y="2417"/>
                  <a:pt x="4806" y="2417"/>
                </a:cubicBezTo>
                <a:cubicBezTo>
                  <a:pt x="4924" y="2417"/>
                  <a:pt x="4981" y="2273"/>
                  <a:pt x="4894" y="2190"/>
                </a:cubicBezTo>
                <a:cubicBezTo>
                  <a:pt x="3537" y="947"/>
                  <a:pt x="362" y="46"/>
                  <a:pt x="226" y="7"/>
                </a:cubicBezTo>
                <a:cubicBezTo>
                  <a:pt x="211" y="3"/>
                  <a:pt x="198" y="1"/>
                  <a:pt x="1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8" name="Google Shape;2608;p22"/>
          <p:cNvSpPr/>
          <p:nvPr/>
        </p:nvSpPr>
        <p:spPr>
          <a:xfrm>
            <a:off x="9053052" y="4072746"/>
            <a:ext cx="266670" cy="119823"/>
          </a:xfrm>
          <a:custGeom>
            <a:avLst/>
            <a:gdLst/>
            <a:ahLst/>
            <a:cxnLst/>
            <a:rect l="l" t="t" r="r" b="b"/>
            <a:pathLst>
              <a:path w="4934" h="2217" extrusionOk="0">
                <a:moveTo>
                  <a:pt x="186" y="1"/>
                </a:moveTo>
                <a:cubicBezTo>
                  <a:pt x="34" y="1"/>
                  <a:pt x="0" y="233"/>
                  <a:pt x="161" y="261"/>
                </a:cubicBezTo>
                <a:cubicBezTo>
                  <a:pt x="192" y="270"/>
                  <a:pt x="3083" y="830"/>
                  <a:pt x="4671" y="2186"/>
                </a:cubicBezTo>
                <a:cubicBezTo>
                  <a:pt x="4693" y="2208"/>
                  <a:pt x="4724" y="2217"/>
                  <a:pt x="4754" y="2217"/>
                </a:cubicBezTo>
                <a:cubicBezTo>
                  <a:pt x="4877" y="2217"/>
                  <a:pt x="4934" y="2064"/>
                  <a:pt x="4842" y="1985"/>
                </a:cubicBezTo>
                <a:cubicBezTo>
                  <a:pt x="3197" y="585"/>
                  <a:pt x="332" y="30"/>
                  <a:pt x="214" y="3"/>
                </a:cubicBezTo>
                <a:cubicBezTo>
                  <a:pt x="204" y="2"/>
                  <a:pt x="195" y="1"/>
                  <a:pt x="18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9" name="Google Shape;2609;p22"/>
          <p:cNvSpPr/>
          <p:nvPr/>
        </p:nvSpPr>
        <p:spPr>
          <a:xfrm>
            <a:off x="8988195" y="4032751"/>
            <a:ext cx="195598" cy="118688"/>
          </a:xfrm>
          <a:custGeom>
            <a:avLst/>
            <a:gdLst/>
            <a:ahLst/>
            <a:cxnLst/>
            <a:rect l="l" t="t" r="r" b="b"/>
            <a:pathLst>
              <a:path w="3619" h="2196" extrusionOk="0">
                <a:moveTo>
                  <a:pt x="937" y="252"/>
                </a:moveTo>
                <a:cubicBezTo>
                  <a:pt x="1571" y="252"/>
                  <a:pt x="2495" y="473"/>
                  <a:pt x="3295" y="1535"/>
                </a:cubicBezTo>
                <a:cubicBezTo>
                  <a:pt x="3122" y="1670"/>
                  <a:pt x="2714" y="1935"/>
                  <a:pt x="2217" y="1935"/>
                </a:cubicBezTo>
                <a:cubicBezTo>
                  <a:pt x="2135" y="1935"/>
                  <a:pt x="2051" y="1927"/>
                  <a:pt x="1965" y="1911"/>
                </a:cubicBezTo>
                <a:cubicBezTo>
                  <a:pt x="1348" y="1793"/>
                  <a:pt x="797" y="1260"/>
                  <a:pt x="320" y="323"/>
                </a:cubicBezTo>
                <a:cubicBezTo>
                  <a:pt x="454" y="291"/>
                  <a:pt x="670" y="252"/>
                  <a:pt x="937" y="252"/>
                </a:cubicBezTo>
                <a:close/>
                <a:moveTo>
                  <a:pt x="921" y="0"/>
                </a:moveTo>
                <a:cubicBezTo>
                  <a:pt x="431" y="0"/>
                  <a:pt x="100" y="116"/>
                  <a:pt x="93" y="118"/>
                </a:cubicBezTo>
                <a:cubicBezTo>
                  <a:pt x="58" y="131"/>
                  <a:pt x="27" y="157"/>
                  <a:pt x="14" y="192"/>
                </a:cubicBezTo>
                <a:cubicBezTo>
                  <a:pt x="1" y="227"/>
                  <a:pt x="1" y="267"/>
                  <a:pt x="18" y="297"/>
                </a:cubicBezTo>
                <a:cubicBezTo>
                  <a:pt x="543" y="1400"/>
                  <a:pt x="1186" y="2029"/>
                  <a:pt x="1921" y="2165"/>
                </a:cubicBezTo>
                <a:cubicBezTo>
                  <a:pt x="2017" y="2187"/>
                  <a:pt x="2118" y="2196"/>
                  <a:pt x="2223" y="2196"/>
                </a:cubicBezTo>
                <a:cubicBezTo>
                  <a:pt x="2984" y="2196"/>
                  <a:pt x="3535" y="1675"/>
                  <a:pt x="3562" y="1653"/>
                </a:cubicBezTo>
                <a:cubicBezTo>
                  <a:pt x="3610" y="1605"/>
                  <a:pt x="3618" y="1535"/>
                  <a:pt x="3579" y="1483"/>
                </a:cubicBezTo>
                <a:cubicBezTo>
                  <a:pt x="2704" y="251"/>
                  <a:pt x="1641" y="0"/>
                  <a:pt x="9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0" name="Google Shape;2610;p22"/>
          <p:cNvSpPr/>
          <p:nvPr/>
        </p:nvSpPr>
        <p:spPr>
          <a:xfrm>
            <a:off x="8829081" y="3734951"/>
            <a:ext cx="226351" cy="134200"/>
          </a:xfrm>
          <a:custGeom>
            <a:avLst/>
            <a:gdLst/>
            <a:ahLst/>
            <a:cxnLst/>
            <a:rect l="l" t="t" r="r" b="b"/>
            <a:pathLst>
              <a:path w="4188" h="2483" extrusionOk="0">
                <a:moveTo>
                  <a:pt x="1440" y="253"/>
                </a:moveTo>
                <a:cubicBezTo>
                  <a:pt x="2188" y="253"/>
                  <a:pt x="3135" y="566"/>
                  <a:pt x="3863" y="1862"/>
                </a:cubicBezTo>
                <a:cubicBezTo>
                  <a:pt x="3663" y="1977"/>
                  <a:pt x="3173" y="2217"/>
                  <a:pt x="2589" y="2217"/>
                </a:cubicBezTo>
                <a:cubicBezTo>
                  <a:pt x="2422" y="2217"/>
                  <a:pt x="2248" y="2198"/>
                  <a:pt x="2070" y="2150"/>
                </a:cubicBezTo>
                <a:cubicBezTo>
                  <a:pt x="1379" y="1967"/>
                  <a:pt x="793" y="1407"/>
                  <a:pt x="329" y="475"/>
                </a:cubicBezTo>
                <a:cubicBezTo>
                  <a:pt x="523" y="396"/>
                  <a:pt x="936" y="253"/>
                  <a:pt x="1440" y="253"/>
                </a:cubicBezTo>
                <a:close/>
                <a:moveTo>
                  <a:pt x="1440" y="1"/>
                </a:moveTo>
                <a:cubicBezTo>
                  <a:pt x="678" y="1"/>
                  <a:pt x="103" y="289"/>
                  <a:pt x="93" y="296"/>
                </a:cubicBezTo>
                <a:cubicBezTo>
                  <a:pt x="27" y="331"/>
                  <a:pt x="1" y="405"/>
                  <a:pt x="32" y="470"/>
                </a:cubicBezTo>
                <a:cubicBezTo>
                  <a:pt x="539" y="1542"/>
                  <a:pt x="1204" y="2194"/>
                  <a:pt x="2009" y="2404"/>
                </a:cubicBezTo>
                <a:cubicBezTo>
                  <a:pt x="2197" y="2456"/>
                  <a:pt x="2394" y="2483"/>
                  <a:pt x="2595" y="2483"/>
                </a:cubicBezTo>
                <a:cubicBezTo>
                  <a:pt x="3439" y="2483"/>
                  <a:pt x="4082" y="2037"/>
                  <a:pt x="4117" y="2015"/>
                </a:cubicBezTo>
                <a:cubicBezTo>
                  <a:pt x="4170" y="1975"/>
                  <a:pt x="4187" y="1901"/>
                  <a:pt x="4157" y="1844"/>
                </a:cubicBezTo>
                <a:cubicBezTo>
                  <a:pt x="3363" y="356"/>
                  <a:pt x="2286" y="1"/>
                  <a:pt x="14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1" name="Google Shape;2611;p22"/>
          <p:cNvSpPr/>
          <p:nvPr/>
        </p:nvSpPr>
        <p:spPr>
          <a:xfrm>
            <a:off x="8934527" y="3397967"/>
            <a:ext cx="108095" cy="201921"/>
          </a:xfrm>
          <a:custGeom>
            <a:avLst/>
            <a:gdLst/>
            <a:ahLst/>
            <a:cxnLst/>
            <a:rect l="l" t="t" r="r" b="b"/>
            <a:pathLst>
              <a:path w="2000" h="3736" extrusionOk="0">
                <a:moveTo>
                  <a:pt x="832" y="315"/>
                </a:moveTo>
                <a:cubicBezTo>
                  <a:pt x="1440" y="914"/>
                  <a:pt x="1733" y="1513"/>
                  <a:pt x="1711" y="2108"/>
                </a:cubicBezTo>
                <a:cubicBezTo>
                  <a:pt x="1685" y="2760"/>
                  <a:pt x="1269" y="3237"/>
                  <a:pt x="1086" y="3416"/>
                </a:cubicBezTo>
                <a:cubicBezTo>
                  <a:pt x="535" y="2808"/>
                  <a:pt x="268" y="2191"/>
                  <a:pt x="294" y="1587"/>
                </a:cubicBezTo>
                <a:cubicBezTo>
                  <a:pt x="320" y="958"/>
                  <a:pt x="670" y="498"/>
                  <a:pt x="832" y="315"/>
                </a:cubicBezTo>
                <a:close/>
                <a:moveTo>
                  <a:pt x="828" y="0"/>
                </a:moveTo>
                <a:cubicBezTo>
                  <a:pt x="797" y="0"/>
                  <a:pt x="766" y="11"/>
                  <a:pt x="740" y="35"/>
                </a:cubicBezTo>
                <a:cubicBezTo>
                  <a:pt x="718" y="56"/>
                  <a:pt x="71" y="634"/>
                  <a:pt x="31" y="1574"/>
                </a:cubicBezTo>
                <a:cubicBezTo>
                  <a:pt x="1" y="2283"/>
                  <a:pt x="320" y="2996"/>
                  <a:pt x="981" y="3692"/>
                </a:cubicBezTo>
                <a:cubicBezTo>
                  <a:pt x="1007" y="3718"/>
                  <a:pt x="1042" y="3735"/>
                  <a:pt x="1077" y="3735"/>
                </a:cubicBezTo>
                <a:cubicBezTo>
                  <a:pt x="1103" y="3731"/>
                  <a:pt x="1134" y="3722"/>
                  <a:pt x="1156" y="3705"/>
                </a:cubicBezTo>
                <a:cubicBezTo>
                  <a:pt x="1186" y="3678"/>
                  <a:pt x="1930" y="3084"/>
                  <a:pt x="1974" y="2121"/>
                </a:cubicBezTo>
                <a:cubicBezTo>
                  <a:pt x="2000" y="1417"/>
                  <a:pt x="1646" y="717"/>
                  <a:pt x="919" y="35"/>
                </a:cubicBezTo>
                <a:cubicBezTo>
                  <a:pt x="893" y="12"/>
                  <a:pt x="860" y="0"/>
                  <a:pt x="8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2" name="Google Shape;2612;p22"/>
          <p:cNvSpPr/>
          <p:nvPr/>
        </p:nvSpPr>
        <p:spPr>
          <a:xfrm>
            <a:off x="8639754" y="3430666"/>
            <a:ext cx="185599" cy="109176"/>
          </a:xfrm>
          <a:custGeom>
            <a:avLst/>
            <a:gdLst/>
            <a:ahLst/>
            <a:cxnLst/>
            <a:rect l="l" t="t" r="r" b="b"/>
            <a:pathLst>
              <a:path w="3434" h="2020" extrusionOk="0">
                <a:moveTo>
                  <a:pt x="1286" y="263"/>
                </a:moveTo>
                <a:cubicBezTo>
                  <a:pt x="2426" y="263"/>
                  <a:pt x="2961" y="1050"/>
                  <a:pt x="3115" y="1337"/>
                </a:cubicBezTo>
                <a:cubicBezTo>
                  <a:pt x="2658" y="1618"/>
                  <a:pt x="2238" y="1759"/>
                  <a:pt x="1861" y="1759"/>
                </a:cubicBezTo>
                <a:cubicBezTo>
                  <a:pt x="1693" y="1759"/>
                  <a:pt x="1533" y="1730"/>
                  <a:pt x="1382" y="1674"/>
                </a:cubicBezTo>
                <a:cubicBezTo>
                  <a:pt x="735" y="1429"/>
                  <a:pt x="416" y="716"/>
                  <a:pt x="311" y="436"/>
                </a:cubicBezTo>
                <a:lnTo>
                  <a:pt x="311" y="431"/>
                </a:lnTo>
                <a:cubicBezTo>
                  <a:pt x="676" y="312"/>
                  <a:pt x="1000" y="263"/>
                  <a:pt x="1286" y="263"/>
                </a:cubicBezTo>
                <a:close/>
                <a:moveTo>
                  <a:pt x="1278" y="1"/>
                </a:moveTo>
                <a:cubicBezTo>
                  <a:pt x="934" y="1"/>
                  <a:pt x="543" y="66"/>
                  <a:pt x="101" y="226"/>
                </a:cubicBezTo>
                <a:cubicBezTo>
                  <a:pt x="35" y="248"/>
                  <a:pt x="0" y="318"/>
                  <a:pt x="18" y="383"/>
                </a:cubicBezTo>
                <a:cubicBezTo>
                  <a:pt x="31" y="436"/>
                  <a:pt x="354" y="1560"/>
                  <a:pt x="1286" y="1914"/>
                </a:cubicBezTo>
                <a:cubicBezTo>
                  <a:pt x="1470" y="1984"/>
                  <a:pt x="1667" y="2019"/>
                  <a:pt x="1864" y="2019"/>
                </a:cubicBezTo>
                <a:cubicBezTo>
                  <a:pt x="2318" y="2019"/>
                  <a:pt x="2817" y="1844"/>
                  <a:pt x="3360" y="1494"/>
                </a:cubicBezTo>
                <a:cubicBezTo>
                  <a:pt x="3412" y="1459"/>
                  <a:pt x="3434" y="1389"/>
                  <a:pt x="3408" y="1328"/>
                </a:cubicBezTo>
                <a:cubicBezTo>
                  <a:pt x="3400" y="1314"/>
                  <a:pt x="2817" y="1"/>
                  <a:pt x="12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3" name="Google Shape;2613;p22"/>
          <p:cNvSpPr/>
          <p:nvPr/>
        </p:nvSpPr>
        <p:spPr>
          <a:xfrm>
            <a:off x="8757253" y="3169510"/>
            <a:ext cx="115662" cy="178573"/>
          </a:xfrm>
          <a:custGeom>
            <a:avLst/>
            <a:gdLst/>
            <a:ahLst/>
            <a:cxnLst/>
            <a:rect l="l" t="t" r="r" b="b"/>
            <a:pathLst>
              <a:path w="2140" h="3304" extrusionOk="0">
                <a:moveTo>
                  <a:pt x="836" y="316"/>
                </a:moveTo>
                <a:cubicBezTo>
                  <a:pt x="1116" y="535"/>
                  <a:pt x="1864" y="1182"/>
                  <a:pt x="1868" y="1904"/>
                </a:cubicBezTo>
                <a:cubicBezTo>
                  <a:pt x="1872" y="2302"/>
                  <a:pt x="1640" y="2678"/>
                  <a:pt x="1186" y="3015"/>
                </a:cubicBezTo>
                <a:cubicBezTo>
                  <a:pt x="1015" y="2910"/>
                  <a:pt x="551" y="2582"/>
                  <a:pt x="407" y="2013"/>
                </a:cubicBezTo>
                <a:cubicBezTo>
                  <a:pt x="280" y="1510"/>
                  <a:pt x="424" y="941"/>
                  <a:pt x="836" y="316"/>
                </a:cubicBezTo>
                <a:close/>
                <a:moveTo>
                  <a:pt x="809" y="0"/>
                </a:moveTo>
                <a:cubicBezTo>
                  <a:pt x="768" y="0"/>
                  <a:pt x="727" y="20"/>
                  <a:pt x="700" y="58"/>
                </a:cubicBezTo>
                <a:cubicBezTo>
                  <a:pt x="179" y="788"/>
                  <a:pt x="0" y="1471"/>
                  <a:pt x="153" y="2079"/>
                </a:cubicBezTo>
                <a:cubicBezTo>
                  <a:pt x="363" y="2901"/>
                  <a:pt x="1107" y="3273"/>
                  <a:pt x="1137" y="3286"/>
                </a:cubicBezTo>
                <a:cubicBezTo>
                  <a:pt x="1155" y="3295"/>
                  <a:pt x="1177" y="3304"/>
                  <a:pt x="1194" y="3304"/>
                </a:cubicBezTo>
                <a:cubicBezTo>
                  <a:pt x="1225" y="3304"/>
                  <a:pt x="1251" y="3295"/>
                  <a:pt x="1277" y="3282"/>
                </a:cubicBezTo>
                <a:cubicBezTo>
                  <a:pt x="1850" y="2879"/>
                  <a:pt x="2139" y="2416"/>
                  <a:pt x="2135" y="1904"/>
                </a:cubicBezTo>
                <a:cubicBezTo>
                  <a:pt x="2130" y="880"/>
                  <a:pt x="932" y="58"/>
                  <a:pt x="884" y="23"/>
                </a:cubicBezTo>
                <a:cubicBezTo>
                  <a:pt x="860" y="8"/>
                  <a:pt x="834" y="0"/>
                  <a:pt x="8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4" name="Google Shape;2614;p22"/>
          <p:cNvSpPr/>
          <p:nvPr/>
        </p:nvSpPr>
        <p:spPr>
          <a:xfrm>
            <a:off x="9196006" y="3731492"/>
            <a:ext cx="140524" cy="213109"/>
          </a:xfrm>
          <a:custGeom>
            <a:avLst/>
            <a:gdLst/>
            <a:ahLst/>
            <a:cxnLst/>
            <a:rect l="l" t="t" r="r" b="b"/>
            <a:pathLst>
              <a:path w="2600" h="3943" extrusionOk="0">
                <a:moveTo>
                  <a:pt x="1086" y="338"/>
                </a:moveTo>
                <a:lnTo>
                  <a:pt x="1086" y="342"/>
                </a:lnTo>
                <a:cubicBezTo>
                  <a:pt x="1956" y="1269"/>
                  <a:pt x="2315" y="2066"/>
                  <a:pt x="2157" y="2695"/>
                </a:cubicBezTo>
                <a:cubicBezTo>
                  <a:pt x="2009" y="3299"/>
                  <a:pt x="1409" y="3583"/>
                  <a:pt x="1217" y="3662"/>
                </a:cubicBezTo>
                <a:cubicBezTo>
                  <a:pt x="771" y="3338"/>
                  <a:pt x="513" y="2932"/>
                  <a:pt x="443" y="2455"/>
                </a:cubicBezTo>
                <a:cubicBezTo>
                  <a:pt x="311" y="1571"/>
                  <a:pt x="863" y="661"/>
                  <a:pt x="1086" y="338"/>
                </a:cubicBezTo>
                <a:close/>
                <a:moveTo>
                  <a:pt x="1064" y="1"/>
                </a:moveTo>
                <a:cubicBezTo>
                  <a:pt x="1029" y="5"/>
                  <a:pt x="994" y="23"/>
                  <a:pt x="968" y="53"/>
                </a:cubicBezTo>
                <a:cubicBezTo>
                  <a:pt x="928" y="101"/>
                  <a:pt x="1" y="1283"/>
                  <a:pt x="180" y="2490"/>
                </a:cubicBezTo>
                <a:cubicBezTo>
                  <a:pt x="263" y="3063"/>
                  <a:pt x="578" y="3544"/>
                  <a:pt x="1121" y="3916"/>
                </a:cubicBezTo>
                <a:cubicBezTo>
                  <a:pt x="1143" y="3933"/>
                  <a:pt x="1169" y="3942"/>
                  <a:pt x="1195" y="3942"/>
                </a:cubicBezTo>
                <a:cubicBezTo>
                  <a:pt x="1208" y="3942"/>
                  <a:pt x="1221" y="3938"/>
                  <a:pt x="1234" y="3933"/>
                </a:cubicBezTo>
                <a:cubicBezTo>
                  <a:pt x="1274" y="3920"/>
                  <a:pt x="2192" y="3618"/>
                  <a:pt x="2411" y="2761"/>
                </a:cubicBezTo>
                <a:cubicBezTo>
                  <a:pt x="2599" y="2013"/>
                  <a:pt x="2184" y="1094"/>
                  <a:pt x="1164" y="45"/>
                </a:cubicBezTo>
                <a:cubicBezTo>
                  <a:pt x="1138" y="14"/>
                  <a:pt x="1103" y="1"/>
                  <a:pt x="10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5" name="Google Shape;2615;p22"/>
          <p:cNvSpPr/>
          <p:nvPr/>
        </p:nvSpPr>
        <p:spPr>
          <a:xfrm>
            <a:off x="8693423" y="3317761"/>
            <a:ext cx="73775" cy="70370"/>
          </a:xfrm>
          <a:custGeom>
            <a:avLst/>
            <a:gdLst/>
            <a:ahLst/>
            <a:cxnLst/>
            <a:rect l="l" t="t" r="r" b="b"/>
            <a:pathLst>
              <a:path w="1365" h="1302" extrusionOk="0">
                <a:moveTo>
                  <a:pt x="654" y="1"/>
                </a:moveTo>
                <a:cubicBezTo>
                  <a:pt x="602" y="1"/>
                  <a:pt x="550" y="8"/>
                  <a:pt x="499" y="23"/>
                </a:cubicBezTo>
                <a:cubicBezTo>
                  <a:pt x="179" y="119"/>
                  <a:pt x="0" y="473"/>
                  <a:pt x="101" y="823"/>
                </a:cubicBezTo>
                <a:cubicBezTo>
                  <a:pt x="188" y="1111"/>
                  <a:pt x="439" y="1302"/>
                  <a:pt x="706" y="1302"/>
                </a:cubicBezTo>
                <a:cubicBezTo>
                  <a:pt x="759" y="1302"/>
                  <a:pt x="813" y="1294"/>
                  <a:pt x="866" y="1278"/>
                </a:cubicBezTo>
                <a:cubicBezTo>
                  <a:pt x="1185" y="1186"/>
                  <a:pt x="1365" y="827"/>
                  <a:pt x="1264" y="482"/>
                </a:cubicBezTo>
                <a:cubicBezTo>
                  <a:pt x="1180" y="192"/>
                  <a:pt x="923" y="1"/>
                  <a:pt x="65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6" name="Google Shape;2616;p22"/>
          <p:cNvSpPr/>
          <p:nvPr/>
        </p:nvSpPr>
        <p:spPr>
          <a:xfrm>
            <a:off x="8893667" y="3541787"/>
            <a:ext cx="46751" cy="39184"/>
          </a:xfrm>
          <a:custGeom>
            <a:avLst/>
            <a:gdLst/>
            <a:ahLst/>
            <a:cxnLst/>
            <a:rect l="l" t="t" r="r" b="b"/>
            <a:pathLst>
              <a:path w="865" h="725" extrusionOk="0">
                <a:moveTo>
                  <a:pt x="443" y="1"/>
                </a:moveTo>
                <a:cubicBezTo>
                  <a:pt x="414" y="1"/>
                  <a:pt x="384" y="4"/>
                  <a:pt x="354" y="11"/>
                </a:cubicBezTo>
                <a:cubicBezTo>
                  <a:pt x="53" y="103"/>
                  <a:pt x="0" y="510"/>
                  <a:pt x="271" y="672"/>
                </a:cubicBezTo>
                <a:cubicBezTo>
                  <a:pt x="333" y="708"/>
                  <a:pt x="397" y="724"/>
                  <a:pt x="460" y="724"/>
                </a:cubicBezTo>
                <a:cubicBezTo>
                  <a:pt x="676" y="724"/>
                  <a:pt x="865" y="528"/>
                  <a:pt x="814" y="287"/>
                </a:cubicBezTo>
                <a:cubicBezTo>
                  <a:pt x="769" y="115"/>
                  <a:pt x="613" y="1"/>
                  <a:pt x="4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7" name="Google Shape;2617;p22"/>
          <p:cNvSpPr/>
          <p:nvPr/>
        </p:nvSpPr>
        <p:spPr>
          <a:xfrm>
            <a:off x="8934527" y="3599725"/>
            <a:ext cx="46805" cy="39184"/>
          </a:xfrm>
          <a:custGeom>
            <a:avLst/>
            <a:gdLst/>
            <a:ahLst/>
            <a:cxnLst/>
            <a:rect l="l" t="t" r="r" b="b"/>
            <a:pathLst>
              <a:path w="866" h="725" extrusionOk="0">
                <a:moveTo>
                  <a:pt x="445" y="1"/>
                </a:moveTo>
                <a:cubicBezTo>
                  <a:pt x="415" y="1"/>
                  <a:pt x="385" y="4"/>
                  <a:pt x="355" y="11"/>
                </a:cubicBezTo>
                <a:cubicBezTo>
                  <a:pt x="53" y="103"/>
                  <a:pt x="1" y="510"/>
                  <a:pt x="272" y="672"/>
                </a:cubicBezTo>
                <a:cubicBezTo>
                  <a:pt x="334" y="708"/>
                  <a:pt x="398" y="724"/>
                  <a:pt x="460" y="724"/>
                </a:cubicBezTo>
                <a:cubicBezTo>
                  <a:pt x="676" y="724"/>
                  <a:pt x="865" y="528"/>
                  <a:pt x="814" y="287"/>
                </a:cubicBezTo>
                <a:cubicBezTo>
                  <a:pt x="770" y="115"/>
                  <a:pt x="617" y="1"/>
                  <a:pt x="44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8" name="Google Shape;2618;p22"/>
          <p:cNvSpPr/>
          <p:nvPr/>
        </p:nvSpPr>
        <p:spPr>
          <a:xfrm>
            <a:off x="9144229" y="3904173"/>
            <a:ext cx="49021" cy="46157"/>
          </a:xfrm>
          <a:custGeom>
            <a:avLst/>
            <a:gdLst/>
            <a:ahLst/>
            <a:cxnLst/>
            <a:rect l="l" t="t" r="r" b="b"/>
            <a:pathLst>
              <a:path w="907" h="854" extrusionOk="0">
                <a:moveTo>
                  <a:pt x="452" y="1"/>
                </a:moveTo>
                <a:cubicBezTo>
                  <a:pt x="416" y="1"/>
                  <a:pt x="379" y="6"/>
                  <a:pt x="342" y="17"/>
                </a:cubicBezTo>
                <a:cubicBezTo>
                  <a:pt x="119" y="82"/>
                  <a:pt x="1" y="323"/>
                  <a:pt x="84" y="542"/>
                </a:cubicBezTo>
                <a:cubicBezTo>
                  <a:pt x="143" y="728"/>
                  <a:pt x="305" y="854"/>
                  <a:pt x="480" y="854"/>
                </a:cubicBezTo>
                <a:cubicBezTo>
                  <a:pt x="514" y="854"/>
                  <a:pt x="548" y="849"/>
                  <a:pt x="583" y="839"/>
                </a:cubicBezTo>
                <a:cubicBezTo>
                  <a:pt x="793" y="778"/>
                  <a:pt x="906" y="546"/>
                  <a:pt x="841" y="318"/>
                </a:cubicBezTo>
                <a:lnTo>
                  <a:pt x="841" y="318"/>
                </a:lnTo>
                <a:lnTo>
                  <a:pt x="841" y="323"/>
                </a:lnTo>
                <a:cubicBezTo>
                  <a:pt x="804" y="133"/>
                  <a:pt x="636" y="1"/>
                  <a:pt x="45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9" name="Google Shape;2619;p22"/>
          <p:cNvSpPr/>
          <p:nvPr/>
        </p:nvSpPr>
        <p:spPr>
          <a:xfrm>
            <a:off x="9190331" y="3983190"/>
            <a:ext cx="48048" cy="45886"/>
          </a:xfrm>
          <a:custGeom>
            <a:avLst/>
            <a:gdLst/>
            <a:ahLst/>
            <a:cxnLst/>
            <a:rect l="l" t="t" r="r" b="b"/>
            <a:pathLst>
              <a:path w="889" h="849" extrusionOk="0">
                <a:moveTo>
                  <a:pt x="428" y="1"/>
                </a:moveTo>
                <a:cubicBezTo>
                  <a:pt x="393" y="1"/>
                  <a:pt x="359" y="6"/>
                  <a:pt x="325" y="16"/>
                </a:cubicBezTo>
                <a:cubicBezTo>
                  <a:pt x="119" y="77"/>
                  <a:pt x="1" y="309"/>
                  <a:pt x="71" y="536"/>
                </a:cubicBezTo>
                <a:cubicBezTo>
                  <a:pt x="126" y="723"/>
                  <a:pt x="291" y="848"/>
                  <a:pt x="464" y="848"/>
                </a:cubicBezTo>
                <a:cubicBezTo>
                  <a:pt x="498" y="848"/>
                  <a:pt x="532" y="844"/>
                  <a:pt x="565" y="834"/>
                </a:cubicBezTo>
                <a:cubicBezTo>
                  <a:pt x="775" y="772"/>
                  <a:pt x="889" y="541"/>
                  <a:pt x="823" y="313"/>
                </a:cubicBezTo>
                <a:cubicBezTo>
                  <a:pt x="768" y="126"/>
                  <a:pt x="603" y="1"/>
                  <a:pt x="42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620" name="Google Shape;2620;p22"/>
          <p:cNvGrpSpPr/>
          <p:nvPr/>
        </p:nvGrpSpPr>
        <p:grpSpPr>
          <a:xfrm>
            <a:off x="414772" y="416077"/>
            <a:ext cx="972475" cy="863783"/>
            <a:chOff x="414772" y="416077"/>
            <a:chExt cx="972475" cy="863783"/>
          </a:xfrm>
        </p:grpSpPr>
        <p:sp>
          <p:nvSpPr>
            <p:cNvPr id="2621" name="Google Shape;2621;p22"/>
            <p:cNvSpPr/>
            <p:nvPr/>
          </p:nvSpPr>
          <p:spPr>
            <a:xfrm>
              <a:off x="414772" y="439047"/>
              <a:ext cx="938265" cy="807524"/>
            </a:xfrm>
            <a:custGeom>
              <a:avLst/>
              <a:gdLst/>
              <a:ahLst/>
              <a:cxnLst/>
              <a:rect l="l" t="t" r="r" b="b"/>
              <a:pathLst>
                <a:path w="17360" h="14941" extrusionOk="0">
                  <a:moveTo>
                    <a:pt x="10264" y="1"/>
                  </a:moveTo>
                  <a:cubicBezTo>
                    <a:pt x="8717" y="1"/>
                    <a:pt x="6754" y="509"/>
                    <a:pt x="4665" y="2315"/>
                  </a:cubicBezTo>
                  <a:cubicBezTo>
                    <a:pt x="0" y="6343"/>
                    <a:pt x="3708" y="14940"/>
                    <a:pt x="9503" y="14940"/>
                  </a:cubicBezTo>
                  <a:cubicBezTo>
                    <a:pt x="9636" y="14940"/>
                    <a:pt x="9771" y="14936"/>
                    <a:pt x="9906" y="14927"/>
                  </a:cubicBezTo>
                  <a:cubicBezTo>
                    <a:pt x="15929" y="14515"/>
                    <a:pt x="17360" y="9538"/>
                    <a:pt x="17360" y="9537"/>
                  </a:cubicBezTo>
                  <a:lnTo>
                    <a:pt x="17360" y="9537"/>
                  </a:lnTo>
                  <a:cubicBezTo>
                    <a:pt x="17360" y="9538"/>
                    <a:pt x="15148" y="11717"/>
                    <a:pt x="12323" y="11717"/>
                  </a:cubicBezTo>
                  <a:cubicBezTo>
                    <a:pt x="11405" y="11717"/>
                    <a:pt x="10422" y="11487"/>
                    <a:pt x="9429" y="10876"/>
                  </a:cubicBezTo>
                  <a:cubicBezTo>
                    <a:pt x="5383" y="8387"/>
                    <a:pt x="6638" y="898"/>
                    <a:pt x="13550" y="837"/>
                  </a:cubicBezTo>
                  <a:cubicBezTo>
                    <a:pt x="13550" y="837"/>
                    <a:pt x="12250" y="1"/>
                    <a:pt x="102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2" name="Google Shape;2622;p22"/>
            <p:cNvSpPr/>
            <p:nvPr/>
          </p:nvSpPr>
          <p:spPr>
            <a:xfrm>
              <a:off x="560483" y="416077"/>
              <a:ext cx="826765" cy="825251"/>
            </a:xfrm>
            <a:custGeom>
              <a:avLst/>
              <a:gdLst/>
              <a:ahLst/>
              <a:cxnLst/>
              <a:rect l="l" t="t" r="r" b="b"/>
              <a:pathLst>
                <a:path w="15297" h="15269" extrusionOk="0">
                  <a:moveTo>
                    <a:pt x="8028" y="334"/>
                  </a:moveTo>
                  <a:cubicBezTo>
                    <a:pt x="8233" y="334"/>
                    <a:pt x="8426" y="339"/>
                    <a:pt x="8610" y="356"/>
                  </a:cubicBezTo>
                  <a:cubicBezTo>
                    <a:pt x="9310" y="418"/>
                    <a:pt x="10001" y="588"/>
                    <a:pt x="10648" y="864"/>
                  </a:cubicBezTo>
                  <a:cubicBezTo>
                    <a:pt x="7258" y="1131"/>
                    <a:pt x="5464" y="3239"/>
                    <a:pt x="4918" y="5212"/>
                  </a:cubicBezTo>
                  <a:cubicBezTo>
                    <a:pt x="4262" y="7583"/>
                    <a:pt x="5132" y="9984"/>
                    <a:pt x="7083" y="11183"/>
                  </a:cubicBezTo>
                  <a:cubicBezTo>
                    <a:pt x="8019" y="11756"/>
                    <a:pt x="9029" y="12044"/>
                    <a:pt x="10077" y="12044"/>
                  </a:cubicBezTo>
                  <a:cubicBezTo>
                    <a:pt x="10939" y="12044"/>
                    <a:pt x="11827" y="11849"/>
                    <a:pt x="12722" y="11458"/>
                  </a:cubicBezTo>
                  <a:cubicBezTo>
                    <a:pt x="13430" y="11143"/>
                    <a:pt x="14095" y="10741"/>
                    <a:pt x="14703" y="10264"/>
                  </a:cubicBezTo>
                  <a:lnTo>
                    <a:pt x="14703" y="10264"/>
                  </a:lnTo>
                  <a:cubicBezTo>
                    <a:pt x="14393" y="10942"/>
                    <a:pt x="13986" y="11577"/>
                    <a:pt x="13496" y="12145"/>
                  </a:cubicBezTo>
                  <a:cubicBezTo>
                    <a:pt x="12503" y="13300"/>
                    <a:pt x="10683" y="14717"/>
                    <a:pt x="7634" y="14927"/>
                  </a:cubicBezTo>
                  <a:cubicBezTo>
                    <a:pt x="7503" y="14936"/>
                    <a:pt x="7373" y="14941"/>
                    <a:pt x="7244" y="14941"/>
                  </a:cubicBezTo>
                  <a:cubicBezTo>
                    <a:pt x="4314" y="14941"/>
                    <a:pt x="2054" y="12654"/>
                    <a:pt x="1086" y="10304"/>
                  </a:cubicBezTo>
                  <a:cubicBezTo>
                    <a:pt x="137" y="7998"/>
                    <a:pt x="14" y="4766"/>
                    <a:pt x="2516" y="2605"/>
                  </a:cubicBezTo>
                  <a:cubicBezTo>
                    <a:pt x="4629" y="781"/>
                    <a:pt x="6597" y="334"/>
                    <a:pt x="8028" y="334"/>
                  </a:cubicBezTo>
                  <a:close/>
                  <a:moveTo>
                    <a:pt x="8027" y="0"/>
                  </a:moveTo>
                  <a:cubicBezTo>
                    <a:pt x="6532" y="0"/>
                    <a:pt x="4483" y="467"/>
                    <a:pt x="2302" y="2351"/>
                  </a:cubicBezTo>
                  <a:cubicBezTo>
                    <a:pt x="1169" y="3331"/>
                    <a:pt x="447" y="4648"/>
                    <a:pt x="215" y="6157"/>
                  </a:cubicBezTo>
                  <a:cubicBezTo>
                    <a:pt x="1" y="7539"/>
                    <a:pt x="198" y="9018"/>
                    <a:pt x="780" y="10430"/>
                  </a:cubicBezTo>
                  <a:cubicBezTo>
                    <a:pt x="1366" y="11852"/>
                    <a:pt x="2324" y="13112"/>
                    <a:pt x="3470" y="13969"/>
                  </a:cubicBezTo>
                  <a:cubicBezTo>
                    <a:pt x="4611" y="14822"/>
                    <a:pt x="5911" y="15269"/>
                    <a:pt x="7245" y="15269"/>
                  </a:cubicBezTo>
                  <a:cubicBezTo>
                    <a:pt x="7385" y="15269"/>
                    <a:pt x="7520" y="15264"/>
                    <a:pt x="7656" y="15255"/>
                  </a:cubicBezTo>
                  <a:cubicBezTo>
                    <a:pt x="10823" y="15041"/>
                    <a:pt x="12722" y="13554"/>
                    <a:pt x="13754" y="12351"/>
                  </a:cubicBezTo>
                  <a:cubicBezTo>
                    <a:pt x="14878" y="11043"/>
                    <a:pt x="15246" y="9801"/>
                    <a:pt x="15259" y="9748"/>
                  </a:cubicBezTo>
                  <a:cubicBezTo>
                    <a:pt x="15296" y="9629"/>
                    <a:pt x="15201" y="9532"/>
                    <a:pt x="15101" y="9532"/>
                  </a:cubicBezTo>
                  <a:cubicBezTo>
                    <a:pt x="15061" y="9532"/>
                    <a:pt x="15021" y="9547"/>
                    <a:pt x="14987" y="9582"/>
                  </a:cubicBezTo>
                  <a:cubicBezTo>
                    <a:pt x="14274" y="10234"/>
                    <a:pt x="13461" y="10767"/>
                    <a:pt x="12582" y="11157"/>
                  </a:cubicBezTo>
                  <a:cubicBezTo>
                    <a:pt x="11718" y="11531"/>
                    <a:pt x="10879" y="11718"/>
                    <a:pt x="10068" y="11718"/>
                  </a:cubicBezTo>
                  <a:cubicBezTo>
                    <a:pt x="9088" y="11718"/>
                    <a:pt x="8149" y="11444"/>
                    <a:pt x="7258" y="10899"/>
                  </a:cubicBezTo>
                  <a:cubicBezTo>
                    <a:pt x="5434" y="9779"/>
                    <a:pt x="4620" y="7526"/>
                    <a:pt x="5241" y="5299"/>
                  </a:cubicBezTo>
                  <a:cubicBezTo>
                    <a:pt x="5788" y="3322"/>
                    <a:pt x="7669" y="1196"/>
                    <a:pt x="11300" y="1166"/>
                  </a:cubicBezTo>
                  <a:cubicBezTo>
                    <a:pt x="11302" y="1166"/>
                    <a:pt x="11303" y="1166"/>
                    <a:pt x="11305" y="1166"/>
                  </a:cubicBezTo>
                  <a:cubicBezTo>
                    <a:pt x="11472" y="1166"/>
                    <a:pt x="11535" y="942"/>
                    <a:pt x="11387" y="859"/>
                  </a:cubicBezTo>
                  <a:cubicBezTo>
                    <a:pt x="11344" y="829"/>
                    <a:pt x="10303" y="173"/>
                    <a:pt x="8658" y="28"/>
                  </a:cubicBezTo>
                  <a:cubicBezTo>
                    <a:pt x="8461" y="11"/>
                    <a:pt x="8250" y="0"/>
                    <a:pt x="80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3" name="Google Shape;2623;p22"/>
            <p:cNvSpPr/>
            <p:nvPr/>
          </p:nvSpPr>
          <p:spPr>
            <a:xfrm>
              <a:off x="579670" y="565896"/>
              <a:ext cx="162088" cy="334284"/>
            </a:xfrm>
            <a:custGeom>
              <a:avLst/>
              <a:gdLst/>
              <a:ahLst/>
              <a:cxnLst/>
              <a:rect l="l" t="t" r="r" b="b"/>
              <a:pathLst>
                <a:path w="2999" h="6185" extrusionOk="0">
                  <a:moveTo>
                    <a:pt x="2756" y="1"/>
                  </a:moveTo>
                  <a:cubicBezTo>
                    <a:pt x="2724" y="1"/>
                    <a:pt x="2689" y="12"/>
                    <a:pt x="2655" y="38"/>
                  </a:cubicBezTo>
                  <a:cubicBezTo>
                    <a:pt x="2629" y="60"/>
                    <a:pt x="0" y="2182"/>
                    <a:pt x="814" y="6053"/>
                  </a:cubicBezTo>
                  <a:cubicBezTo>
                    <a:pt x="827" y="6127"/>
                    <a:pt x="897" y="6184"/>
                    <a:pt x="976" y="6184"/>
                  </a:cubicBezTo>
                  <a:cubicBezTo>
                    <a:pt x="989" y="6184"/>
                    <a:pt x="998" y="6184"/>
                    <a:pt x="1011" y="6180"/>
                  </a:cubicBezTo>
                  <a:cubicBezTo>
                    <a:pt x="1098" y="6162"/>
                    <a:pt x="1159" y="6075"/>
                    <a:pt x="1138" y="5983"/>
                  </a:cubicBezTo>
                  <a:cubicBezTo>
                    <a:pt x="368" y="2322"/>
                    <a:pt x="2835" y="323"/>
                    <a:pt x="2861" y="301"/>
                  </a:cubicBezTo>
                  <a:cubicBezTo>
                    <a:pt x="2998" y="192"/>
                    <a:pt x="2892" y="1"/>
                    <a:pt x="27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4" name="Google Shape;2624;p22"/>
            <p:cNvSpPr/>
            <p:nvPr/>
          </p:nvSpPr>
          <p:spPr>
            <a:xfrm>
              <a:off x="1014532" y="1118204"/>
              <a:ext cx="317205" cy="161656"/>
            </a:xfrm>
            <a:custGeom>
              <a:avLst/>
              <a:gdLst/>
              <a:ahLst/>
              <a:cxnLst/>
              <a:rect l="l" t="t" r="r" b="b"/>
              <a:pathLst>
                <a:path w="5869" h="2991" extrusionOk="0">
                  <a:moveTo>
                    <a:pt x="5634" y="0"/>
                  </a:moveTo>
                  <a:cubicBezTo>
                    <a:pt x="5588" y="0"/>
                    <a:pt x="5542" y="20"/>
                    <a:pt x="5506" y="68"/>
                  </a:cubicBezTo>
                  <a:cubicBezTo>
                    <a:pt x="5489" y="95"/>
                    <a:pt x="3664" y="2496"/>
                    <a:pt x="222" y="2658"/>
                  </a:cubicBezTo>
                  <a:cubicBezTo>
                    <a:pt x="0" y="2662"/>
                    <a:pt x="7" y="2991"/>
                    <a:pt x="226" y="2991"/>
                  </a:cubicBezTo>
                  <a:cubicBezTo>
                    <a:pt x="228" y="2991"/>
                    <a:pt x="229" y="2991"/>
                    <a:pt x="231" y="2991"/>
                  </a:cubicBezTo>
                  <a:lnTo>
                    <a:pt x="235" y="2991"/>
                  </a:lnTo>
                  <a:cubicBezTo>
                    <a:pt x="3844" y="2816"/>
                    <a:pt x="5694" y="370"/>
                    <a:pt x="5773" y="270"/>
                  </a:cubicBezTo>
                  <a:cubicBezTo>
                    <a:pt x="5868" y="140"/>
                    <a:pt x="5754" y="0"/>
                    <a:pt x="56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25" name="Google Shape;2625;p22"/>
          <p:cNvSpPr/>
          <p:nvPr/>
        </p:nvSpPr>
        <p:spPr>
          <a:xfrm>
            <a:off x="2228320" y="628806"/>
            <a:ext cx="149387" cy="124688"/>
          </a:xfrm>
          <a:custGeom>
            <a:avLst/>
            <a:gdLst/>
            <a:ahLst/>
            <a:cxnLst/>
            <a:rect l="l" t="t" r="r" b="b"/>
            <a:pathLst>
              <a:path w="2764" h="2307" extrusionOk="0">
                <a:moveTo>
                  <a:pt x="1472" y="1"/>
                </a:moveTo>
                <a:cubicBezTo>
                  <a:pt x="436" y="1"/>
                  <a:pt x="1" y="1586"/>
                  <a:pt x="887" y="2133"/>
                </a:cubicBezTo>
                <a:cubicBezTo>
                  <a:pt x="1085" y="2256"/>
                  <a:pt x="1281" y="2307"/>
                  <a:pt x="1465" y="2307"/>
                </a:cubicBezTo>
                <a:cubicBezTo>
                  <a:pt x="2140" y="2307"/>
                  <a:pt x="2660" y="1625"/>
                  <a:pt x="2601" y="1320"/>
                </a:cubicBezTo>
                <a:cubicBezTo>
                  <a:pt x="2601" y="1320"/>
                  <a:pt x="2763" y="178"/>
                  <a:pt x="1622" y="12"/>
                </a:cubicBezTo>
                <a:cubicBezTo>
                  <a:pt x="1570" y="4"/>
                  <a:pt x="1520" y="1"/>
                  <a:pt x="14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26" name="Google Shape;2626;p22"/>
          <p:cNvSpPr/>
          <p:nvPr/>
        </p:nvSpPr>
        <p:spPr>
          <a:xfrm>
            <a:off x="2216430" y="811756"/>
            <a:ext cx="103825" cy="98150"/>
          </a:xfrm>
          <a:custGeom>
            <a:avLst/>
            <a:gdLst/>
            <a:ahLst/>
            <a:cxnLst/>
            <a:rect l="l" t="t" r="r" b="b"/>
            <a:pathLst>
              <a:path w="1921" h="1816" extrusionOk="0">
                <a:moveTo>
                  <a:pt x="978" y="1"/>
                </a:moveTo>
                <a:cubicBezTo>
                  <a:pt x="446" y="1"/>
                  <a:pt x="0" y="599"/>
                  <a:pt x="254" y="1268"/>
                </a:cubicBezTo>
                <a:lnTo>
                  <a:pt x="262" y="1298"/>
                </a:lnTo>
                <a:cubicBezTo>
                  <a:pt x="402" y="1650"/>
                  <a:pt x="728" y="1815"/>
                  <a:pt x="1052" y="1815"/>
                </a:cubicBezTo>
                <a:cubicBezTo>
                  <a:pt x="1452" y="1815"/>
                  <a:pt x="1850" y="1565"/>
                  <a:pt x="1898" y="1102"/>
                </a:cubicBezTo>
                <a:cubicBezTo>
                  <a:pt x="1920" y="879"/>
                  <a:pt x="1868" y="634"/>
                  <a:pt x="1667" y="380"/>
                </a:cubicBezTo>
                <a:cubicBezTo>
                  <a:pt x="1454" y="113"/>
                  <a:pt x="1208" y="1"/>
                  <a:pt x="9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27" name="Google Shape;2627;p22"/>
          <p:cNvSpPr/>
          <p:nvPr/>
        </p:nvSpPr>
        <p:spPr>
          <a:xfrm>
            <a:off x="2071962" y="472070"/>
            <a:ext cx="131173" cy="123282"/>
          </a:xfrm>
          <a:custGeom>
            <a:avLst/>
            <a:gdLst/>
            <a:ahLst/>
            <a:cxnLst/>
            <a:rect l="l" t="t" r="r" b="b"/>
            <a:pathLst>
              <a:path w="2427" h="2281" extrusionOk="0">
                <a:moveTo>
                  <a:pt x="1499" y="0"/>
                </a:moveTo>
                <a:cubicBezTo>
                  <a:pt x="1398" y="0"/>
                  <a:pt x="1287" y="16"/>
                  <a:pt x="1164" y="51"/>
                </a:cubicBezTo>
                <a:cubicBezTo>
                  <a:pt x="5" y="379"/>
                  <a:pt x="0" y="1709"/>
                  <a:pt x="770" y="2146"/>
                </a:cubicBezTo>
                <a:cubicBezTo>
                  <a:pt x="934" y="2239"/>
                  <a:pt x="1104" y="2281"/>
                  <a:pt x="1269" y="2281"/>
                </a:cubicBezTo>
                <a:cubicBezTo>
                  <a:pt x="1878" y="2281"/>
                  <a:pt x="2426" y="1716"/>
                  <a:pt x="2419" y="1096"/>
                </a:cubicBezTo>
                <a:cubicBezTo>
                  <a:pt x="2419" y="1096"/>
                  <a:pt x="2339" y="0"/>
                  <a:pt x="149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28" name="Google Shape;2628;p22"/>
          <p:cNvSpPr/>
          <p:nvPr/>
        </p:nvSpPr>
        <p:spPr>
          <a:xfrm>
            <a:off x="2014888" y="651344"/>
            <a:ext cx="130146" cy="132254"/>
          </a:xfrm>
          <a:custGeom>
            <a:avLst/>
            <a:gdLst/>
            <a:ahLst/>
            <a:cxnLst/>
            <a:rect l="l" t="t" r="r" b="b"/>
            <a:pathLst>
              <a:path w="2408" h="2447" extrusionOk="0">
                <a:moveTo>
                  <a:pt x="1254" y="0"/>
                </a:moveTo>
                <a:cubicBezTo>
                  <a:pt x="365" y="0"/>
                  <a:pt x="1" y="709"/>
                  <a:pt x="313" y="1742"/>
                </a:cubicBezTo>
                <a:cubicBezTo>
                  <a:pt x="456" y="2219"/>
                  <a:pt x="878" y="2447"/>
                  <a:pt x="1307" y="2447"/>
                </a:cubicBezTo>
                <a:cubicBezTo>
                  <a:pt x="1835" y="2447"/>
                  <a:pt x="2372" y="2101"/>
                  <a:pt x="2408" y="1449"/>
                </a:cubicBezTo>
                <a:cubicBezTo>
                  <a:pt x="2408" y="1449"/>
                  <a:pt x="2255" y="32"/>
                  <a:pt x="1319" y="1"/>
                </a:cubicBezTo>
                <a:cubicBezTo>
                  <a:pt x="1297" y="1"/>
                  <a:pt x="1275" y="0"/>
                  <a:pt x="125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29" name="Google Shape;2629;p22"/>
          <p:cNvSpPr/>
          <p:nvPr/>
        </p:nvSpPr>
        <p:spPr>
          <a:xfrm>
            <a:off x="2074556" y="208319"/>
            <a:ext cx="162683" cy="123444"/>
          </a:xfrm>
          <a:custGeom>
            <a:avLst/>
            <a:gdLst/>
            <a:ahLst/>
            <a:cxnLst/>
            <a:rect l="l" t="t" r="r" b="b"/>
            <a:pathLst>
              <a:path w="3010" h="2284" extrusionOk="0">
                <a:moveTo>
                  <a:pt x="1641" y="1"/>
                </a:moveTo>
                <a:cubicBezTo>
                  <a:pt x="1522" y="1"/>
                  <a:pt x="1396" y="17"/>
                  <a:pt x="1260" y="53"/>
                </a:cubicBezTo>
                <a:cubicBezTo>
                  <a:pt x="0" y="390"/>
                  <a:pt x="525" y="2219"/>
                  <a:pt x="1759" y="2280"/>
                </a:cubicBezTo>
                <a:cubicBezTo>
                  <a:pt x="1811" y="2283"/>
                  <a:pt x="1861" y="2284"/>
                  <a:pt x="1908" y="2284"/>
                </a:cubicBezTo>
                <a:cubicBezTo>
                  <a:pt x="2993" y="2284"/>
                  <a:pt x="2951" y="1631"/>
                  <a:pt x="3010" y="1108"/>
                </a:cubicBezTo>
                <a:cubicBezTo>
                  <a:pt x="3010" y="1108"/>
                  <a:pt x="2617" y="1"/>
                  <a:pt x="164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0" name="Google Shape;2630;p22"/>
          <p:cNvSpPr/>
          <p:nvPr/>
        </p:nvSpPr>
        <p:spPr>
          <a:xfrm>
            <a:off x="1865773" y="233289"/>
            <a:ext cx="144307" cy="135497"/>
          </a:xfrm>
          <a:custGeom>
            <a:avLst/>
            <a:gdLst/>
            <a:ahLst/>
            <a:cxnLst/>
            <a:rect l="l" t="t" r="r" b="b"/>
            <a:pathLst>
              <a:path w="2670" h="2507" extrusionOk="0">
                <a:moveTo>
                  <a:pt x="1461" y="0"/>
                </a:moveTo>
                <a:cubicBezTo>
                  <a:pt x="1400" y="0"/>
                  <a:pt x="1336" y="4"/>
                  <a:pt x="1269" y="11"/>
                </a:cubicBezTo>
                <a:cubicBezTo>
                  <a:pt x="49" y="147"/>
                  <a:pt x="1" y="2269"/>
                  <a:pt x="1195" y="2478"/>
                </a:cubicBezTo>
                <a:cubicBezTo>
                  <a:pt x="1306" y="2498"/>
                  <a:pt x="1408" y="2507"/>
                  <a:pt x="1502" y="2507"/>
                </a:cubicBezTo>
                <a:cubicBezTo>
                  <a:pt x="2425" y="2507"/>
                  <a:pt x="2578" y="1631"/>
                  <a:pt x="2669" y="1044"/>
                </a:cubicBezTo>
                <a:cubicBezTo>
                  <a:pt x="2669" y="1044"/>
                  <a:pt x="2509" y="0"/>
                  <a:pt x="146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1" name="Google Shape;2631;p22"/>
          <p:cNvSpPr/>
          <p:nvPr/>
        </p:nvSpPr>
        <p:spPr>
          <a:xfrm>
            <a:off x="1765191" y="423373"/>
            <a:ext cx="196409" cy="177438"/>
          </a:xfrm>
          <a:custGeom>
            <a:avLst/>
            <a:gdLst/>
            <a:ahLst/>
            <a:cxnLst/>
            <a:rect l="l" t="t" r="r" b="b"/>
            <a:pathLst>
              <a:path w="3634" h="3283" extrusionOk="0">
                <a:moveTo>
                  <a:pt x="2001" y="0"/>
                </a:moveTo>
                <a:cubicBezTo>
                  <a:pt x="619" y="0"/>
                  <a:pt x="0" y="1914"/>
                  <a:pt x="821" y="2807"/>
                </a:cubicBezTo>
                <a:cubicBezTo>
                  <a:pt x="1124" y="3133"/>
                  <a:pt x="1487" y="3283"/>
                  <a:pt x="1852" y="3283"/>
                </a:cubicBezTo>
                <a:cubicBezTo>
                  <a:pt x="2192" y="3283"/>
                  <a:pt x="2533" y="3152"/>
                  <a:pt x="2829" y="2912"/>
                </a:cubicBezTo>
                <a:cubicBezTo>
                  <a:pt x="3432" y="2408"/>
                  <a:pt x="3633" y="1569"/>
                  <a:pt x="3323" y="847"/>
                </a:cubicBezTo>
                <a:cubicBezTo>
                  <a:pt x="3143" y="444"/>
                  <a:pt x="2798" y="68"/>
                  <a:pt x="2146" y="7"/>
                </a:cubicBezTo>
                <a:cubicBezTo>
                  <a:pt x="2097" y="2"/>
                  <a:pt x="2048" y="0"/>
                  <a:pt x="20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2" name="Google Shape;2632;p22"/>
          <p:cNvSpPr/>
          <p:nvPr/>
        </p:nvSpPr>
        <p:spPr>
          <a:xfrm>
            <a:off x="7469691" y="4355683"/>
            <a:ext cx="1108406" cy="1249362"/>
          </a:xfrm>
          <a:custGeom>
            <a:avLst/>
            <a:gdLst/>
            <a:ahLst/>
            <a:cxnLst/>
            <a:rect l="l" t="t" r="r" b="b"/>
            <a:pathLst>
              <a:path w="20508" h="23116" extrusionOk="0">
                <a:moveTo>
                  <a:pt x="4042" y="0"/>
                </a:moveTo>
                <a:cubicBezTo>
                  <a:pt x="4042" y="0"/>
                  <a:pt x="2454" y="3959"/>
                  <a:pt x="3089" y="5569"/>
                </a:cubicBezTo>
                <a:cubicBezTo>
                  <a:pt x="3727" y="7174"/>
                  <a:pt x="5359" y="7756"/>
                  <a:pt x="6094" y="8106"/>
                </a:cubicBezTo>
                <a:cubicBezTo>
                  <a:pt x="6603" y="8352"/>
                  <a:pt x="6362" y="9056"/>
                  <a:pt x="5591" y="9056"/>
                </a:cubicBezTo>
                <a:cubicBezTo>
                  <a:pt x="5250" y="9056"/>
                  <a:pt x="4807" y="8919"/>
                  <a:pt x="4278" y="8543"/>
                </a:cubicBezTo>
                <a:cubicBezTo>
                  <a:pt x="2555" y="7319"/>
                  <a:pt x="2161" y="5827"/>
                  <a:pt x="2161" y="5827"/>
                </a:cubicBezTo>
                <a:lnTo>
                  <a:pt x="2161" y="5827"/>
                </a:lnTo>
                <a:cubicBezTo>
                  <a:pt x="2161" y="5827"/>
                  <a:pt x="0" y="9510"/>
                  <a:pt x="2997" y="11645"/>
                </a:cubicBezTo>
                <a:cubicBezTo>
                  <a:pt x="4954" y="13039"/>
                  <a:pt x="6197" y="13235"/>
                  <a:pt x="7005" y="13235"/>
                </a:cubicBezTo>
                <a:cubicBezTo>
                  <a:pt x="7321" y="13235"/>
                  <a:pt x="7570" y="13205"/>
                  <a:pt x="7770" y="13205"/>
                </a:cubicBezTo>
                <a:cubicBezTo>
                  <a:pt x="7842" y="13205"/>
                  <a:pt x="7907" y="13209"/>
                  <a:pt x="7966" y="13220"/>
                </a:cubicBezTo>
                <a:cubicBezTo>
                  <a:pt x="8618" y="13329"/>
                  <a:pt x="8710" y="13976"/>
                  <a:pt x="7424" y="14562"/>
                </a:cubicBezTo>
                <a:cubicBezTo>
                  <a:pt x="7195" y="14667"/>
                  <a:pt x="6899" y="14721"/>
                  <a:pt x="6556" y="14721"/>
                </a:cubicBezTo>
                <a:cubicBezTo>
                  <a:pt x="4971" y="14721"/>
                  <a:pt x="2390" y="13572"/>
                  <a:pt x="880" y="11037"/>
                </a:cubicBezTo>
                <a:lnTo>
                  <a:pt x="880" y="11037"/>
                </a:lnTo>
                <a:cubicBezTo>
                  <a:pt x="880" y="11037"/>
                  <a:pt x="661" y="16955"/>
                  <a:pt x="3644" y="18482"/>
                </a:cubicBezTo>
                <a:cubicBezTo>
                  <a:pt x="5539" y="19450"/>
                  <a:pt x="7256" y="19688"/>
                  <a:pt x="8434" y="19688"/>
                </a:cubicBezTo>
                <a:cubicBezTo>
                  <a:pt x="9113" y="19688"/>
                  <a:pt x="9613" y="19609"/>
                  <a:pt x="9864" y="19545"/>
                </a:cubicBezTo>
                <a:cubicBezTo>
                  <a:pt x="9936" y="19527"/>
                  <a:pt x="10009" y="19518"/>
                  <a:pt x="10081" y="19518"/>
                </a:cubicBezTo>
                <a:cubicBezTo>
                  <a:pt x="10699" y="19518"/>
                  <a:pt x="11224" y="20150"/>
                  <a:pt x="9602" y="20726"/>
                </a:cubicBezTo>
                <a:cubicBezTo>
                  <a:pt x="8890" y="20977"/>
                  <a:pt x="8195" y="21096"/>
                  <a:pt x="7516" y="21096"/>
                </a:cubicBezTo>
                <a:cubicBezTo>
                  <a:pt x="6467" y="21096"/>
                  <a:pt x="5458" y="20812"/>
                  <a:pt x="4488" y="20289"/>
                </a:cubicBezTo>
                <a:lnTo>
                  <a:pt x="4488" y="20289"/>
                </a:lnTo>
                <a:cubicBezTo>
                  <a:pt x="4488" y="20289"/>
                  <a:pt x="5468" y="22865"/>
                  <a:pt x="7375" y="23075"/>
                </a:cubicBezTo>
                <a:cubicBezTo>
                  <a:pt x="7643" y="23104"/>
                  <a:pt x="7875" y="23116"/>
                  <a:pt x="8081" y="23116"/>
                </a:cubicBezTo>
                <a:cubicBezTo>
                  <a:pt x="9121" y="23116"/>
                  <a:pt x="9462" y="22806"/>
                  <a:pt x="10183" y="22806"/>
                </a:cubicBezTo>
                <a:cubicBezTo>
                  <a:pt x="10333" y="22806"/>
                  <a:pt x="10499" y="22820"/>
                  <a:pt x="10691" y="22852"/>
                </a:cubicBezTo>
                <a:cubicBezTo>
                  <a:pt x="10815" y="22873"/>
                  <a:pt x="10941" y="22883"/>
                  <a:pt x="11069" y="22883"/>
                </a:cubicBezTo>
                <a:cubicBezTo>
                  <a:pt x="12291" y="22883"/>
                  <a:pt x="13667" y="21932"/>
                  <a:pt x="13924" y="19873"/>
                </a:cubicBezTo>
                <a:cubicBezTo>
                  <a:pt x="13924" y="19873"/>
                  <a:pt x="14679" y="20119"/>
                  <a:pt x="15664" y="20119"/>
                </a:cubicBezTo>
                <a:cubicBezTo>
                  <a:pt x="17589" y="20119"/>
                  <a:pt x="20392" y="19177"/>
                  <a:pt x="20131" y="13604"/>
                </a:cubicBezTo>
                <a:lnTo>
                  <a:pt x="20131" y="13604"/>
                </a:lnTo>
                <a:cubicBezTo>
                  <a:pt x="20131" y="13605"/>
                  <a:pt x="18237" y="16312"/>
                  <a:pt x="16500" y="16789"/>
                </a:cubicBezTo>
                <a:cubicBezTo>
                  <a:pt x="16298" y="16845"/>
                  <a:pt x="16131" y="16870"/>
                  <a:pt x="15998" y="16870"/>
                </a:cubicBezTo>
                <a:cubicBezTo>
                  <a:pt x="14993" y="16870"/>
                  <a:pt x="15859" y="15438"/>
                  <a:pt x="16995" y="14917"/>
                </a:cubicBezTo>
                <a:cubicBezTo>
                  <a:pt x="18276" y="14326"/>
                  <a:pt x="20507" y="11977"/>
                  <a:pt x="18797" y="9458"/>
                </a:cubicBezTo>
                <a:cubicBezTo>
                  <a:pt x="17091" y="6934"/>
                  <a:pt x="16037" y="6833"/>
                  <a:pt x="16037" y="6833"/>
                </a:cubicBezTo>
                <a:cubicBezTo>
                  <a:pt x="16037" y="6833"/>
                  <a:pt x="15420" y="13163"/>
                  <a:pt x="14374" y="13464"/>
                </a:cubicBezTo>
                <a:cubicBezTo>
                  <a:pt x="14268" y="13495"/>
                  <a:pt x="14176" y="13510"/>
                  <a:pt x="14096" y="13510"/>
                </a:cubicBezTo>
                <a:cubicBezTo>
                  <a:pt x="13391" y="13510"/>
                  <a:pt x="13706" y="12361"/>
                  <a:pt x="14409" y="11072"/>
                </a:cubicBezTo>
                <a:cubicBezTo>
                  <a:pt x="15197" y="9641"/>
                  <a:pt x="17349" y="5551"/>
                  <a:pt x="12603" y="2883"/>
                </a:cubicBezTo>
                <a:lnTo>
                  <a:pt x="12603" y="2883"/>
                </a:lnTo>
                <a:cubicBezTo>
                  <a:pt x="12603" y="2883"/>
                  <a:pt x="13294" y="7529"/>
                  <a:pt x="12231" y="9129"/>
                </a:cubicBezTo>
                <a:cubicBezTo>
                  <a:pt x="11942" y="9561"/>
                  <a:pt x="11696" y="9735"/>
                  <a:pt x="11497" y="9735"/>
                </a:cubicBezTo>
                <a:cubicBezTo>
                  <a:pt x="10958" y="9735"/>
                  <a:pt x="10754" y="8473"/>
                  <a:pt x="10945" y="7612"/>
                </a:cubicBezTo>
                <a:cubicBezTo>
                  <a:pt x="11207" y="6430"/>
                  <a:pt x="12752" y="2148"/>
                  <a:pt x="8071" y="1019"/>
                </a:cubicBezTo>
                <a:lnTo>
                  <a:pt x="8071" y="1019"/>
                </a:lnTo>
                <a:cubicBezTo>
                  <a:pt x="8071" y="1020"/>
                  <a:pt x="9375" y="3548"/>
                  <a:pt x="9116" y="5131"/>
                </a:cubicBezTo>
                <a:cubicBezTo>
                  <a:pt x="9028" y="5684"/>
                  <a:pt x="8889" y="5907"/>
                  <a:pt x="8751" y="5907"/>
                </a:cubicBezTo>
                <a:cubicBezTo>
                  <a:pt x="8494" y="5907"/>
                  <a:pt x="8242" y="5128"/>
                  <a:pt x="8333" y="4256"/>
                </a:cubicBezTo>
                <a:cubicBezTo>
                  <a:pt x="8473" y="2922"/>
                  <a:pt x="6890" y="556"/>
                  <a:pt x="40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3" name="Google Shape;2633;p22"/>
          <p:cNvSpPr/>
          <p:nvPr/>
        </p:nvSpPr>
        <p:spPr>
          <a:xfrm>
            <a:off x="7464232" y="4371086"/>
            <a:ext cx="1107001" cy="1261793"/>
          </a:xfrm>
          <a:custGeom>
            <a:avLst/>
            <a:gdLst/>
            <a:ahLst/>
            <a:cxnLst/>
            <a:rect l="l" t="t" r="r" b="b"/>
            <a:pathLst>
              <a:path w="20482" h="23346" extrusionOk="0">
                <a:moveTo>
                  <a:pt x="4226" y="244"/>
                </a:moveTo>
                <a:cubicBezTo>
                  <a:pt x="6938" y="818"/>
                  <a:pt x="8469" y="3053"/>
                  <a:pt x="8334" y="4365"/>
                </a:cubicBezTo>
                <a:cubicBezTo>
                  <a:pt x="8242" y="5244"/>
                  <a:pt x="8478" y="6093"/>
                  <a:pt x="8833" y="6137"/>
                </a:cubicBezTo>
                <a:cubicBezTo>
                  <a:pt x="8844" y="6138"/>
                  <a:pt x="8855" y="6139"/>
                  <a:pt x="8867" y="6139"/>
                </a:cubicBezTo>
                <a:cubicBezTo>
                  <a:pt x="9089" y="6139"/>
                  <a:pt x="9248" y="5849"/>
                  <a:pt x="9340" y="5271"/>
                </a:cubicBezTo>
                <a:cubicBezTo>
                  <a:pt x="9559" y="3923"/>
                  <a:pt x="8701" y="1964"/>
                  <a:pt x="8391" y="1307"/>
                </a:cubicBezTo>
                <a:lnTo>
                  <a:pt x="8391" y="1307"/>
                </a:lnTo>
                <a:cubicBezTo>
                  <a:pt x="9572" y="1636"/>
                  <a:pt x="10412" y="2209"/>
                  <a:pt x="10893" y="3009"/>
                </a:cubicBezTo>
                <a:cubicBezTo>
                  <a:pt x="11772" y="4474"/>
                  <a:pt x="11295" y="6347"/>
                  <a:pt x="11037" y="7353"/>
                </a:cubicBezTo>
                <a:cubicBezTo>
                  <a:pt x="11002" y="7488"/>
                  <a:pt x="10972" y="7611"/>
                  <a:pt x="10950" y="7707"/>
                </a:cubicBezTo>
                <a:cubicBezTo>
                  <a:pt x="10783" y="8460"/>
                  <a:pt x="10884" y="9697"/>
                  <a:pt x="11431" y="9929"/>
                </a:cubicBezTo>
                <a:cubicBezTo>
                  <a:pt x="11490" y="9955"/>
                  <a:pt x="11550" y="9967"/>
                  <a:pt x="11611" y="9967"/>
                </a:cubicBezTo>
                <a:cubicBezTo>
                  <a:pt x="11868" y="9967"/>
                  <a:pt x="12143" y="9746"/>
                  <a:pt x="12433" y="9308"/>
                </a:cubicBezTo>
                <a:cubicBezTo>
                  <a:pt x="13386" y="7878"/>
                  <a:pt x="12979" y="4177"/>
                  <a:pt x="12857" y="3210"/>
                </a:cubicBezTo>
                <a:lnTo>
                  <a:pt x="12857" y="3210"/>
                </a:lnTo>
                <a:cubicBezTo>
                  <a:pt x="17314" y="5866"/>
                  <a:pt x="15145" y="9829"/>
                  <a:pt x="14423" y="11141"/>
                </a:cubicBezTo>
                <a:cubicBezTo>
                  <a:pt x="14038" y="11850"/>
                  <a:pt x="13443" y="13105"/>
                  <a:pt x="13819" y="13578"/>
                </a:cubicBezTo>
                <a:cubicBezTo>
                  <a:pt x="13907" y="13687"/>
                  <a:pt x="14035" y="13743"/>
                  <a:pt x="14202" y="13743"/>
                </a:cubicBezTo>
                <a:cubicBezTo>
                  <a:pt x="14295" y="13743"/>
                  <a:pt x="14399" y="13726"/>
                  <a:pt x="14515" y="13691"/>
                </a:cubicBezTo>
                <a:cubicBezTo>
                  <a:pt x="15552" y="13394"/>
                  <a:pt x="16138" y="8162"/>
                  <a:pt x="16247" y="7095"/>
                </a:cubicBezTo>
                <a:cubicBezTo>
                  <a:pt x="16549" y="7200"/>
                  <a:pt x="17481" y="7668"/>
                  <a:pt x="18815" y="9641"/>
                </a:cubicBezTo>
                <a:cubicBezTo>
                  <a:pt x="19392" y="10494"/>
                  <a:pt x="19554" y="11386"/>
                  <a:pt x="19300" y="12296"/>
                </a:cubicBezTo>
                <a:cubicBezTo>
                  <a:pt x="18924" y="13652"/>
                  <a:pt x="17752" y="14619"/>
                  <a:pt x="17056" y="14938"/>
                </a:cubicBezTo>
                <a:cubicBezTo>
                  <a:pt x="16160" y="15349"/>
                  <a:pt x="15398" y="16316"/>
                  <a:pt x="15582" y="16815"/>
                </a:cubicBezTo>
                <a:cubicBezTo>
                  <a:pt x="15635" y="16957"/>
                  <a:pt x="15772" y="17101"/>
                  <a:pt x="16109" y="17101"/>
                </a:cubicBezTo>
                <a:cubicBezTo>
                  <a:pt x="16249" y="17101"/>
                  <a:pt x="16424" y="17076"/>
                  <a:pt x="16641" y="17016"/>
                </a:cubicBezTo>
                <a:cubicBezTo>
                  <a:pt x="18089" y="16618"/>
                  <a:pt x="19611" y="14750"/>
                  <a:pt x="20140" y="14050"/>
                </a:cubicBezTo>
                <a:lnTo>
                  <a:pt x="20140" y="14050"/>
                </a:lnTo>
                <a:cubicBezTo>
                  <a:pt x="20206" y="16605"/>
                  <a:pt x="19611" y="18385"/>
                  <a:pt x="18360" y="19339"/>
                </a:cubicBezTo>
                <a:cubicBezTo>
                  <a:pt x="17547" y="19958"/>
                  <a:pt x="16579" y="20126"/>
                  <a:pt x="15768" y="20126"/>
                </a:cubicBezTo>
                <a:cubicBezTo>
                  <a:pt x="14816" y="20126"/>
                  <a:pt x="14080" y="19894"/>
                  <a:pt x="14069" y="19890"/>
                </a:cubicBezTo>
                <a:cubicBezTo>
                  <a:pt x="14056" y="19885"/>
                  <a:pt x="14042" y="19882"/>
                  <a:pt x="14030" y="19882"/>
                </a:cubicBezTo>
                <a:cubicBezTo>
                  <a:pt x="14009" y="19882"/>
                  <a:pt x="13989" y="19889"/>
                  <a:pt x="13972" y="19903"/>
                </a:cubicBezTo>
                <a:cubicBezTo>
                  <a:pt x="13946" y="19920"/>
                  <a:pt x="13924" y="19947"/>
                  <a:pt x="13920" y="19982"/>
                </a:cubicBezTo>
                <a:cubicBezTo>
                  <a:pt x="13754" y="21316"/>
                  <a:pt x="13141" y="22024"/>
                  <a:pt x="12656" y="22388"/>
                </a:cubicBezTo>
                <a:cubicBezTo>
                  <a:pt x="12217" y="22713"/>
                  <a:pt x="11695" y="22890"/>
                  <a:pt x="11183" y="22890"/>
                </a:cubicBezTo>
                <a:cubicBezTo>
                  <a:pt x="11062" y="22890"/>
                  <a:pt x="10941" y="22880"/>
                  <a:pt x="10823" y="22860"/>
                </a:cubicBezTo>
                <a:cubicBezTo>
                  <a:pt x="10622" y="22826"/>
                  <a:pt x="10448" y="22812"/>
                  <a:pt x="10291" y="22812"/>
                </a:cubicBezTo>
                <a:cubicBezTo>
                  <a:pt x="9948" y="22812"/>
                  <a:pt x="9689" y="22878"/>
                  <a:pt x="9419" y="22947"/>
                </a:cubicBezTo>
                <a:cubicBezTo>
                  <a:pt x="9099" y="23030"/>
                  <a:pt x="8750" y="23121"/>
                  <a:pt x="8199" y="23121"/>
                </a:cubicBezTo>
                <a:cubicBezTo>
                  <a:pt x="7996" y="23121"/>
                  <a:pt x="7765" y="23108"/>
                  <a:pt x="7498" y="23079"/>
                </a:cubicBezTo>
                <a:cubicBezTo>
                  <a:pt x="6050" y="22921"/>
                  <a:pt x="5145" y="21311"/>
                  <a:pt x="4830" y="20651"/>
                </a:cubicBezTo>
                <a:lnTo>
                  <a:pt x="4830" y="20651"/>
                </a:lnTo>
                <a:cubicBezTo>
                  <a:pt x="5745" y="21099"/>
                  <a:pt x="6679" y="21323"/>
                  <a:pt x="7621" y="21323"/>
                </a:cubicBezTo>
                <a:cubicBezTo>
                  <a:pt x="8326" y="21323"/>
                  <a:pt x="9037" y="21197"/>
                  <a:pt x="9747" y="20944"/>
                </a:cubicBezTo>
                <a:cubicBezTo>
                  <a:pt x="10884" y="20542"/>
                  <a:pt x="10950" y="20126"/>
                  <a:pt x="10884" y="19916"/>
                </a:cubicBezTo>
                <a:cubicBezTo>
                  <a:pt x="10814" y="19678"/>
                  <a:pt x="10518" y="19522"/>
                  <a:pt x="10195" y="19522"/>
                </a:cubicBezTo>
                <a:cubicBezTo>
                  <a:pt x="10113" y="19522"/>
                  <a:pt x="10030" y="19532"/>
                  <a:pt x="9948" y="19553"/>
                </a:cubicBezTo>
                <a:cubicBezTo>
                  <a:pt x="9639" y="19632"/>
                  <a:pt x="9165" y="19694"/>
                  <a:pt x="8573" y="19694"/>
                </a:cubicBezTo>
                <a:cubicBezTo>
                  <a:pt x="7351" y="19694"/>
                  <a:pt x="5627" y="19429"/>
                  <a:pt x="3806" y="18499"/>
                </a:cubicBezTo>
                <a:cubicBezTo>
                  <a:pt x="1352" y="17243"/>
                  <a:pt x="1112" y="12856"/>
                  <a:pt x="1099" y="11535"/>
                </a:cubicBezTo>
                <a:lnTo>
                  <a:pt x="1099" y="11535"/>
                </a:lnTo>
                <a:cubicBezTo>
                  <a:pt x="2683" y="13940"/>
                  <a:pt x="5146" y="14944"/>
                  <a:pt x="6676" y="14944"/>
                </a:cubicBezTo>
                <a:cubicBezTo>
                  <a:pt x="7038" y="14944"/>
                  <a:pt x="7348" y="14888"/>
                  <a:pt x="7581" y="14781"/>
                </a:cubicBezTo>
                <a:cubicBezTo>
                  <a:pt x="8308" y="14448"/>
                  <a:pt x="8697" y="14046"/>
                  <a:pt x="8649" y="13683"/>
                </a:cubicBezTo>
                <a:cubicBezTo>
                  <a:pt x="8618" y="13446"/>
                  <a:pt x="8413" y="13280"/>
                  <a:pt x="8098" y="13223"/>
                </a:cubicBezTo>
                <a:cubicBezTo>
                  <a:pt x="8012" y="13214"/>
                  <a:pt x="7926" y="13210"/>
                  <a:pt x="7840" y="13210"/>
                </a:cubicBezTo>
                <a:cubicBezTo>
                  <a:pt x="7753" y="13210"/>
                  <a:pt x="7667" y="13214"/>
                  <a:pt x="7581" y="13223"/>
                </a:cubicBezTo>
                <a:cubicBezTo>
                  <a:pt x="7441" y="13232"/>
                  <a:pt x="7284" y="13242"/>
                  <a:pt x="7106" y="13242"/>
                </a:cubicBezTo>
                <a:cubicBezTo>
                  <a:pt x="6307" y="13242"/>
                  <a:pt x="5097" y="13045"/>
                  <a:pt x="3172" y="11675"/>
                </a:cubicBezTo>
                <a:cubicBezTo>
                  <a:pt x="1969" y="10813"/>
                  <a:pt x="1462" y="9606"/>
                  <a:pt x="1676" y="8075"/>
                </a:cubicBezTo>
                <a:cubicBezTo>
                  <a:pt x="1772" y="7432"/>
                  <a:pt x="1965" y="6810"/>
                  <a:pt x="2253" y="6224"/>
                </a:cubicBezTo>
                <a:cubicBezTo>
                  <a:pt x="2442" y="6710"/>
                  <a:pt x="2993" y="7803"/>
                  <a:pt x="4323" y="8753"/>
                </a:cubicBezTo>
                <a:cubicBezTo>
                  <a:pt x="4909" y="9169"/>
                  <a:pt x="5367" y="9284"/>
                  <a:pt x="5694" y="9284"/>
                </a:cubicBezTo>
                <a:cubicBezTo>
                  <a:pt x="5940" y="9284"/>
                  <a:pt x="6112" y="9219"/>
                  <a:pt x="6208" y="9168"/>
                </a:cubicBezTo>
                <a:cubicBezTo>
                  <a:pt x="6444" y="9041"/>
                  <a:pt x="6588" y="8827"/>
                  <a:pt x="6584" y="8600"/>
                </a:cubicBezTo>
                <a:cubicBezTo>
                  <a:pt x="6580" y="8398"/>
                  <a:pt x="6457" y="8223"/>
                  <a:pt x="6252" y="8123"/>
                </a:cubicBezTo>
                <a:cubicBezTo>
                  <a:pt x="6173" y="8083"/>
                  <a:pt x="6081" y="8044"/>
                  <a:pt x="5985" y="8000"/>
                </a:cubicBezTo>
                <a:cubicBezTo>
                  <a:pt x="5189" y="7642"/>
                  <a:pt x="3855" y="7038"/>
                  <a:pt x="3303" y="5642"/>
                </a:cubicBezTo>
                <a:cubicBezTo>
                  <a:pt x="2743" y="4221"/>
                  <a:pt x="3999" y="831"/>
                  <a:pt x="4226" y="244"/>
                </a:cubicBezTo>
                <a:close/>
                <a:moveTo>
                  <a:pt x="4149" y="1"/>
                </a:moveTo>
                <a:cubicBezTo>
                  <a:pt x="4106" y="1"/>
                  <a:pt x="4066" y="30"/>
                  <a:pt x="4051" y="74"/>
                </a:cubicBezTo>
                <a:cubicBezTo>
                  <a:pt x="3986" y="236"/>
                  <a:pt x="2450" y="4090"/>
                  <a:pt x="3098" y="5721"/>
                </a:cubicBezTo>
                <a:cubicBezTo>
                  <a:pt x="3680" y="7200"/>
                  <a:pt x="5066" y="7825"/>
                  <a:pt x="5893" y="8201"/>
                </a:cubicBezTo>
                <a:cubicBezTo>
                  <a:pt x="5989" y="8245"/>
                  <a:pt x="6077" y="8285"/>
                  <a:pt x="6155" y="8320"/>
                </a:cubicBezTo>
                <a:cubicBezTo>
                  <a:pt x="6282" y="8381"/>
                  <a:pt x="6361" y="8481"/>
                  <a:pt x="6361" y="8600"/>
                </a:cubicBezTo>
                <a:cubicBezTo>
                  <a:pt x="6361" y="8744"/>
                  <a:pt x="6265" y="8884"/>
                  <a:pt x="6103" y="8967"/>
                </a:cubicBezTo>
                <a:cubicBezTo>
                  <a:pt x="5988" y="9028"/>
                  <a:pt x="5853" y="9058"/>
                  <a:pt x="5703" y="9058"/>
                </a:cubicBezTo>
                <a:cubicBezTo>
                  <a:pt x="5346" y="9058"/>
                  <a:pt x="4906" y="8888"/>
                  <a:pt x="4449" y="8565"/>
                </a:cubicBezTo>
                <a:cubicBezTo>
                  <a:pt x="2783" y="7383"/>
                  <a:pt x="2385" y="5927"/>
                  <a:pt x="2380" y="5914"/>
                </a:cubicBezTo>
                <a:cubicBezTo>
                  <a:pt x="2367" y="5870"/>
                  <a:pt x="2332" y="5835"/>
                  <a:pt x="2288" y="5831"/>
                </a:cubicBezTo>
                <a:cubicBezTo>
                  <a:pt x="2285" y="5830"/>
                  <a:pt x="2281" y="5830"/>
                  <a:pt x="2277" y="5830"/>
                </a:cubicBezTo>
                <a:cubicBezTo>
                  <a:pt x="2237" y="5830"/>
                  <a:pt x="2199" y="5851"/>
                  <a:pt x="2179" y="5883"/>
                </a:cubicBezTo>
                <a:cubicBezTo>
                  <a:pt x="2157" y="5922"/>
                  <a:pt x="1" y="9684"/>
                  <a:pt x="3041" y="11850"/>
                </a:cubicBezTo>
                <a:cubicBezTo>
                  <a:pt x="5024" y="13260"/>
                  <a:pt x="6277" y="13461"/>
                  <a:pt x="7106" y="13461"/>
                </a:cubicBezTo>
                <a:cubicBezTo>
                  <a:pt x="7290" y="13461"/>
                  <a:pt x="7453" y="13451"/>
                  <a:pt x="7599" y="13442"/>
                </a:cubicBezTo>
                <a:cubicBezTo>
                  <a:pt x="7676" y="13435"/>
                  <a:pt x="7752" y="13432"/>
                  <a:pt x="7829" y="13432"/>
                </a:cubicBezTo>
                <a:cubicBezTo>
                  <a:pt x="7905" y="13432"/>
                  <a:pt x="7982" y="13435"/>
                  <a:pt x="8058" y="13442"/>
                </a:cubicBezTo>
                <a:cubicBezTo>
                  <a:pt x="8273" y="13477"/>
                  <a:pt x="8413" y="13578"/>
                  <a:pt x="8430" y="13709"/>
                </a:cubicBezTo>
                <a:cubicBezTo>
                  <a:pt x="8456" y="13910"/>
                  <a:pt x="8224" y="14242"/>
                  <a:pt x="7490" y="14579"/>
                </a:cubicBezTo>
                <a:cubicBezTo>
                  <a:pt x="7270" y="14680"/>
                  <a:pt x="6990" y="14729"/>
                  <a:pt x="6671" y="14729"/>
                </a:cubicBezTo>
                <a:cubicBezTo>
                  <a:pt x="6050" y="14729"/>
                  <a:pt x="5281" y="14544"/>
                  <a:pt x="4515" y="14194"/>
                </a:cubicBezTo>
                <a:cubicBezTo>
                  <a:pt x="3089" y="13529"/>
                  <a:pt x="1890" y="12449"/>
                  <a:pt x="1086" y="11093"/>
                </a:cubicBezTo>
                <a:cubicBezTo>
                  <a:pt x="1065" y="11052"/>
                  <a:pt x="1028" y="11034"/>
                  <a:pt x="990" y="11034"/>
                </a:cubicBezTo>
                <a:cubicBezTo>
                  <a:pt x="933" y="11034"/>
                  <a:pt x="875" y="11078"/>
                  <a:pt x="880" y="11150"/>
                </a:cubicBezTo>
                <a:cubicBezTo>
                  <a:pt x="871" y="11395"/>
                  <a:pt x="692" y="17156"/>
                  <a:pt x="3706" y="18696"/>
                </a:cubicBezTo>
                <a:cubicBezTo>
                  <a:pt x="5654" y="19693"/>
                  <a:pt x="7372" y="19916"/>
                  <a:pt x="8519" y="19916"/>
                </a:cubicBezTo>
                <a:cubicBezTo>
                  <a:pt x="9405" y="19916"/>
                  <a:pt x="9951" y="19783"/>
                  <a:pt x="10000" y="19772"/>
                </a:cubicBezTo>
                <a:cubicBezTo>
                  <a:pt x="10069" y="19754"/>
                  <a:pt x="10137" y="19745"/>
                  <a:pt x="10202" y="19745"/>
                </a:cubicBezTo>
                <a:cubicBezTo>
                  <a:pt x="10436" y="19745"/>
                  <a:pt x="10633" y="19851"/>
                  <a:pt x="10674" y="19982"/>
                </a:cubicBezTo>
                <a:cubicBezTo>
                  <a:pt x="10727" y="20148"/>
                  <a:pt x="10495" y="20445"/>
                  <a:pt x="9677" y="20738"/>
                </a:cubicBezTo>
                <a:cubicBezTo>
                  <a:pt x="8990" y="20980"/>
                  <a:pt x="8306" y="21101"/>
                  <a:pt x="7626" y="21101"/>
                </a:cubicBezTo>
                <a:cubicBezTo>
                  <a:pt x="6621" y="21101"/>
                  <a:pt x="5627" y="20837"/>
                  <a:pt x="4651" y="20310"/>
                </a:cubicBezTo>
                <a:cubicBezTo>
                  <a:pt x="4632" y="20298"/>
                  <a:pt x="4612" y="20293"/>
                  <a:pt x="4593" y="20293"/>
                </a:cubicBezTo>
                <a:cubicBezTo>
                  <a:pt x="4521" y="20293"/>
                  <a:pt x="4462" y="20369"/>
                  <a:pt x="4493" y="20445"/>
                </a:cubicBezTo>
                <a:cubicBezTo>
                  <a:pt x="4537" y="20555"/>
                  <a:pt x="5521" y="23087"/>
                  <a:pt x="7472" y="23302"/>
                </a:cubicBezTo>
                <a:cubicBezTo>
                  <a:pt x="7713" y="23328"/>
                  <a:pt x="7958" y="23341"/>
                  <a:pt x="8198" y="23346"/>
                </a:cubicBezTo>
                <a:cubicBezTo>
                  <a:pt x="8631" y="23341"/>
                  <a:pt x="9060" y="23280"/>
                  <a:pt x="9471" y="23162"/>
                </a:cubicBezTo>
                <a:cubicBezTo>
                  <a:pt x="9739" y="23093"/>
                  <a:pt x="9979" y="23030"/>
                  <a:pt x="10295" y="23030"/>
                </a:cubicBezTo>
                <a:cubicBezTo>
                  <a:pt x="10439" y="23030"/>
                  <a:pt x="10599" y="23043"/>
                  <a:pt x="10783" y="23074"/>
                </a:cubicBezTo>
                <a:cubicBezTo>
                  <a:pt x="10916" y="23096"/>
                  <a:pt x="11050" y="23107"/>
                  <a:pt x="11184" y="23107"/>
                </a:cubicBezTo>
                <a:cubicBezTo>
                  <a:pt x="11744" y="23107"/>
                  <a:pt x="12311" y="22919"/>
                  <a:pt x="12787" y="22563"/>
                </a:cubicBezTo>
                <a:cubicBezTo>
                  <a:pt x="13290" y="22186"/>
                  <a:pt x="13924" y="21465"/>
                  <a:pt x="14126" y="20135"/>
                </a:cubicBezTo>
                <a:cubicBezTo>
                  <a:pt x="14385" y="20205"/>
                  <a:pt x="15009" y="20352"/>
                  <a:pt x="15769" y="20352"/>
                </a:cubicBezTo>
                <a:cubicBezTo>
                  <a:pt x="16613" y="20352"/>
                  <a:pt x="17624" y="20172"/>
                  <a:pt x="18491" y="19509"/>
                </a:cubicBezTo>
                <a:cubicBezTo>
                  <a:pt x="19860" y="18472"/>
                  <a:pt x="20481" y="16522"/>
                  <a:pt x="20350" y="13713"/>
                </a:cubicBezTo>
                <a:cubicBezTo>
                  <a:pt x="20350" y="13646"/>
                  <a:pt x="20296" y="13605"/>
                  <a:pt x="20240" y="13605"/>
                </a:cubicBezTo>
                <a:cubicBezTo>
                  <a:pt x="20206" y="13605"/>
                  <a:pt x="20171" y="13621"/>
                  <a:pt x="20149" y="13656"/>
                </a:cubicBezTo>
                <a:cubicBezTo>
                  <a:pt x="20132" y="13683"/>
                  <a:pt x="18255" y="16338"/>
                  <a:pt x="16580" y="16797"/>
                </a:cubicBezTo>
                <a:cubicBezTo>
                  <a:pt x="16392" y="16849"/>
                  <a:pt x="16232" y="16875"/>
                  <a:pt x="16106" y="16875"/>
                </a:cubicBezTo>
                <a:cubicBezTo>
                  <a:pt x="15934" y="16875"/>
                  <a:pt x="15823" y="16827"/>
                  <a:pt x="15788" y="16731"/>
                </a:cubicBezTo>
                <a:cubicBezTo>
                  <a:pt x="15661" y="16386"/>
                  <a:pt x="16321" y="15511"/>
                  <a:pt x="17148" y="15135"/>
                </a:cubicBezTo>
                <a:cubicBezTo>
                  <a:pt x="17883" y="14798"/>
                  <a:pt x="19117" y="13779"/>
                  <a:pt x="19515" y="12353"/>
                </a:cubicBezTo>
                <a:cubicBezTo>
                  <a:pt x="19790" y="11373"/>
                  <a:pt x="19615" y="10415"/>
                  <a:pt x="19003" y="9509"/>
                </a:cubicBezTo>
                <a:cubicBezTo>
                  <a:pt x="17284" y="6972"/>
                  <a:pt x="16203" y="6841"/>
                  <a:pt x="16160" y="6837"/>
                </a:cubicBezTo>
                <a:cubicBezTo>
                  <a:pt x="16154" y="6836"/>
                  <a:pt x="16149" y="6836"/>
                  <a:pt x="16144" y="6836"/>
                </a:cubicBezTo>
                <a:cubicBezTo>
                  <a:pt x="16089" y="6836"/>
                  <a:pt x="16041" y="6877"/>
                  <a:pt x="16037" y="6933"/>
                </a:cubicBezTo>
                <a:cubicBezTo>
                  <a:pt x="15801" y="9352"/>
                  <a:pt x="15162" y="13267"/>
                  <a:pt x="14449" y="13473"/>
                </a:cubicBezTo>
                <a:cubicBezTo>
                  <a:pt x="14356" y="13500"/>
                  <a:pt x="14274" y="13513"/>
                  <a:pt x="14205" y="13513"/>
                </a:cubicBezTo>
                <a:cubicBezTo>
                  <a:pt x="14106" y="13513"/>
                  <a:pt x="14034" y="13485"/>
                  <a:pt x="13990" y="13429"/>
                </a:cubicBezTo>
                <a:cubicBezTo>
                  <a:pt x="13784" y="13175"/>
                  <a:pt x="14029" y="12313"/>
                  <a:pt x="14615" y="11242"/>
                </a:cubicBezTo>
                <a:cubicBezTo>
                  <a:pt x="14957" y="10625"/>
                  <a:pt x="15757" y="9164"/>
                  <a:pt x="15801" y="7563"/>
                </a:cubicBezTo>
                <a:cubicBezTo>
                  <a:pt x="15858" y="5634"/>
                  <a:pt x="14834" y="4063"/>
                  <a:pt x="12765" y="2900"/>
                </a:cubicBezTo>
                <a:cubicBezTo>
                  <a:pt x="12747" y="2889"/>
                  <a:pt x="12729" y="2884"/>
                  <a:pt x="12710" y="2884"/>
                </a:cubicBezTo>
                <a:cubicBezTo>
                  <a:pt x="12647" y="2884"/>
                  <a:pt x="12590" y="2942"/>
                  <a:pt x="12603" y="3013"/>
                </a:cubicBezTo>
                <a:cubicBezTo>
                  <a:pt x="12608" y="3057"/>
                  <a:pt x="13277" y="7637"/>
                  <a:pt x="12245" y="9181"/>
                </a:cubicBezTo>
                <a:cubicBezTo>
                  <a:pt x="12002" y="9546"/>
                  <a:pt x="11779" y="9737"/>
                  <a:pt x="11605" y="9737"/>
                </a:cubicBezTo>
                <a:cubicBezTo>
                  <a:pt x="11575" y="9737"/>
                  <a:pt x="11546" y="9731"/>
                  <a:pt x="11518" y="9719"/>
                </a:cubicBezTo>
                <a:cubicBezTo>
                  <a:pt x="11173" y="9575"/>
                  <a:pt x="10989" y="8543"/>
                  <a:pt x="11164" y="7751"/>
                </a:cubicBezTo>
                <a:cubicBezTo>
                  <a:pt x="11186" y="7655"/>
                  <a:pt x="11217" y="7541"/>
                  <a:pt x="11252" y="7405"/>
                </a:cubicBezTo>
                <a:cubicBezTo>
                  <a:pt x="11514" y="6369"/>
                  <a:pt x="12013" y="4435"/>
                  <a:pt x="11081" y="2891"/>
                </a:cubicBezTo>
                <a:cubicBezTo>
                  <a:pt x="10539" y="1985"/>
                  <a:pt x="9572" y="1356"/>
                  <a:pt x="8207" y="1027"/>
                </a:cubicBezTo>
                <a:cubicBezTo>
                  <a:pt x="8197" y="1025"/>
                  <a:pt x="8187" y="1023"/>
                  <a:pt x="8177" y="1023"/>
                </a:cubicBezTo>
                <a:cubicBezTo>
                  <a:pt x="8099" y="1023"/>
                  <a:pt x="8042" y="1111"/>
                  <a:pt x="8085" y="1185"/>
                </a:cubicBezTo>
                <a:cubicBezTo>
                  <a:pt x="8098" y="1211"/>
                  <a:pt x="9366" y="3700"/>
                  <a:pt x="9117" y="5231"/>
                </a:cubicBezTo>
                <a:cubicBezTo>
                  <a:pt x="9027" y="5802"/>
                  <a:pt x="8899" y="5914"/>
                  <a:pt x="8861" y="5914"/>
                </a:cubicBezTo>
                <a:cubicBezTo>
                  <a:pt x="8860" y="5914"/>
                  <a:pt x="8859" y="5914"/>
                  <a:pt x="8859" y="5914"/>
                </a:cubicBezTo>
                <a:cubicBezTo>
                  <a:pt x="8728" y="5896"/>
                  <a:pt x="8461" y="5266"/>
                  <a:pt x="8553" y="4383"/>
                </a:cubicBezTo>
                <a:cubicBezTo>
                  <a:pt x="8697" y="2974"/>
                  <a:pt x="7065" y="568"/>
                  <a:pt x="4174" y="4"/>
                </a:cubicBezTo>
                <a:cubicBezTo>
                  <a:pt x="4166" y="2"/>
                  <a:pt x="4157" y="1"/>
                  <a:pt x="41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4" name="Google Shape;2634;p22"/>
          <p:cNvSpPr/>
          <p:nvPr/>
        </p:nvSpPr>
        <p:spPr>
          <a:xfrm>
            <a:off x="7680852" y="4371303"/>
            <a:ext cx="548744" cy="1086409"/>
          </a:xfrm>
          <a:custGeom>
            <a:avLst/>
            <a:gdLst/>
            <a:ahLst/>
            <a:cxnLst/>
            <a:rect l="l" t="t" r="r" b="b"/>
            <a:pathLst>
              <a:path w="10153" h="20101" extrusionOk="0">
                <a:moveTo>
                  <a:pt x="150" y="1"/>
                </a:moveTo>
                <a:cubicBezTo>
                  <a:pt x="75" y="1"/>
                  <a:pt x="0" y="77"/>
                  <a:pt x="48" y="166"/>
                </a:cubicBezTo>
                <a:cubicBezTo>
                  <a:pt x="2493" y="4807"/>
                  <a:pt x="9851" y="19886"/>
                  <a:pt x="9925" y="20039"/>
                </a:cubicBezTo>
                <a:cubicBezTo>
                  <a:pt x="9943" y="20078"/>
                  <a:pt x="9982" y="20100"/>
                  <a:pt x="10026" y="20100"/>
                </a:cubicBezTo>
                <a:cubicBezTo>
                  <a:pt x="10039" y="20100"/>
                  <a:pt x="10056" y="20096"/>
                  <a:pt x="10074" y="20091"/>
                </a:cubicBezTo>
                <a:cubicBezTo>
                  <a:pt x="10126" y="20065"/>
                  <a:pt x="10153" y="19995"/>
                  <a:pt x="10126" y="19943"/>
                </a:cubicBezTo>
                <a:cubicBezTo>
                  <a:pt x="10052" y="19790"/>
                  <a:pt x="2694" y="4702"/>
                  <a:pt x="245" y="61"/>
                </a:cubicBezTo>
                <a:cubicBezTo>
                  <a:pt x="222" y="19"/>
                  <a:pt x="186" y="1"/>
                  <a:pt x="15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5" name="Google Shape;2635;p22"/>
          <p:cNvSpPr/>
          <p:nvPr/>
        </p:nvSpPr>
        <p:spPr>
          <a:xfrm>
            <a:off x="8137658" y="4800599"/>
            <a:ext cx="293100" cy="494264"/>
          </a:xfrm>
          <a:custGeom>
            <a:avLst/>
            <a:gdLst/>
            <a:ahLst/>
            <a:cxnLst/>
            <a:rect l="l" t="t" r="r" b="b"/>
            <a:pathLst>
              <a:path w="5423" h="9145" extrusionOk="0">
                <a:moveTo>
                  <a:pt x="5297" y="0"/>
                </a:moveTo>
                <a:cubicBezTo>
                  <a:pt x="5249" y="0"/>
                  <a:pt x="5201" y="29"/>
                  <a:pt x="5191" y="93"/>
                </a:cubicBezTo>
                <a:cubicBezTo>
                  <a:pt x="5178" y="171"/>
                  <a:pt x="3875" y="8050"/>
                  <a:pt x="143" y="8924"/>
                </a:cubicBezTo>
                <a:cubicBezTo>
                  <a:pt x="0" y="8941"/>
                  <a:pt x="19" y="9144"/>
                  <a:pt x="153" y="9144"/>
                </a:cubicBezTo>
                <a:cubicBezTo>
                  <a:pt x="158" y="9144"/>
                  <a:pt x="164" y="9144"/>
                  <a:pt x="169" y="9143"/>
                </a:cubicBezTo>
                <a:lnTo>
                  <a:pt x="191" y="9143"/>
                </a:lnTo>
                <a:cubicBezTo>
                  <a:pt x="1827" y="8758"/>
                  <a:pt x="3201" y="7118"/>
                  <a:pt x="4281" y="4274"/>
                </a:cubicBezTo>
                <a:cubicBezTo>
                  <a:pt x="4780" y="2927"/>
                  <a:pt x="5156" y="1541"/>
                  <a:pt x="5410" y="128"/>
                </a:cubicBezTo>
                <a:cubicBezTo>
                  <a:pt x="5422" y="47"/>
                  <a:pt x="5359" y="0"/>
                  <a:pt x="5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6" name="Google Shape;2636;p22"/>
          <p:cNvSpPr/>
          <p:nvPr/>
        </p:nvSpPr>
        <p:spPr>
          <a:xfrm>
            <a:off x="7531304" y="5159148"/>
            <a:ext cx="634788" cy="172736"/>
          </a:xfrm>
          <a:custGeom>
            <a:avLst/>
            <a:gdLst/>
            <a:ahLst/>
            <a:cxnLst/>
            <a:rect l="l" t="t" r="r" b="b"/>
            <a:pathLst>
              <a:path w="11745" h="3196" extrusionOk="0">
                <a:moveTo>
                  <a:pt x="164" y="1"/>
                </a:moveTo>
                <a:cubicBezTo>
                  <a:pt x="68" y="1"/>
                  <a:pt x="1" y="139"/>
                  <a:pt x="103" y="208"/>
                </a:cubicBezTo>
                <a:cubicBezTo>
                  <a:pt x="3440" y="2395"/>
                  <a:pt x="6389" y="3021"/>
                  <a:pt x="8274" y="3161"/>
                </a:cubicBezTo>
                <a:cubicBezTo>
                  <a:pt x="8628" y="3187"/>
                  <a:pt x="8956" y="3196"/>
                  <a:pt x="9263" y="3196"/>
                </a:cubicBezTo>
                <a:cubicBezTo>
                  <a:pt x="10715" y="3196"/>
                  <a:pt x="11572" y="2947"/>
                  <a:pt x="11616" y="2933"/>
                </a:cubicBezTo>
                <a:cubicBezTo>
                  <a:pt x="11744" y="2893"/>
                  <a:pt x="11704" y="2714"/>
                  <a:pt x="11585" y="2714"/>
                </a:cubicBezTo>
                <a:cubicBezTo>
                  <a:pt x="11574" y="2714"/>
                  <a:pt x="11563" y="2716"/>
                  <a:pt x="11550" y="2719"/>
                </a:cubicBezTo>
                <a:cubicBezTo>
                  <a:pt x="11531" y="2726"/>
                  <a:pt x="10689" y="2966"/>
                  <a:pt x="9270" y="2966"/>
                </a:cubicBezTo>
                <a:cubicBezTo>
                  <a:pt x="7215" y="2966"/>
                  <a:pt x="3951" y="2463"/>
                  <a:pt x="225" y="20"/>
                </a:cubicBezTo>
                <a:cubicBezTo>
                  <a:pt x="204" y="7"/>
                  <a:pt x="183" y="1"/>
                  <a:pt x="1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7" name="Google Shape;2637;p22"/>
          <p:cNvSpPr/>
          <p:nvPr/>
        </p:nvSpPr>
        <p:spPr>
          <a:xfrm>
            <a:off x="8045886" y="4581924"/>
            <a:ext cx="205218" cy="527774"/>
          </a:xfrm>
          <a:custGeom>
            <a:avLst/>
            <a:gdLst/>
            <a:ahLst/>
            <a:cxnLst/>
            <a:rect l="l" t="t" r="r" b="b"/>
            <a:pathLst>
              <a:path w="3797" h="9765" extrusionOk="0">
                <a:moveTo>
                  <a:pt x="3447" y="1"/>
                </a:moveTo>
                <a:cubicBezTo>
                  <a:pt x="3382" y="1"/>
                  <a:pt x="3317" y="52"/>
                  <a:pt x="3337" y="136"/>
                </a:cubicBezTo>
                <a:cubicBezTo>
                  <a:pt x="3543" y="1282"/>
                  <a:pt x="3573" y="2446"/>
                  <a:pt x="3429" y="3601"/>
                </a:cubicBezTo>
                <a:cubicBezTo>
                  <a:pt x="3210" y="5363"/>
                  <a:pt x="2454" y="7831"/>
                  <a:pt x="91" y="9563"/>
                </a:cubicBezTo>
                <a:cubicBezTo>
                  <a:pt x="1" y="9623"/>
                  <a:pt x="46" y="9764"/>
                  <a:pt x="156" y="9764"/>
                </a:cubicBezTo>
                <a:cubicBezTo>
                  <a:pt x="158" y="9764"/>
                  <a:pt x="160" y="9764"/>
                  <a:pt x="161" y="9764"/>
                </a:cubicBezTo>
                <a:cubicBezTo>
                  <a:pt x="183" y="9764"/>
                  <a:pt x="205" y="9755"/>
                  <a:pt x="227" y="9742"/>
                </a:cubicBezTo>
                <a:cubicBezTo>
                  <a:pt x="2655" y="7962"/>
                  <a:pt x="3429" y="5429"/>
                  <a:pt x="3652" y="3618"/>
                </a:cubicBezTo>
                <a:cubicBezTo>
                  <a:pt x="3797" y="2446"/>
                  <a:pt x="3766" y="1256"/>
                  <a:pt x="3556" y="88"/>
                </a:cubicBezTo>
                <a:cubicBezTo>
                  <a:pt x="3541" y="27"/>
                  <a:pt x="3494" y="1"/>
                  <a:pt x="344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8" name="Google Shape;2638;p22"/>
          <p:cNvSpPr/>
          <p:nvPr/>
        </p:nvSpPr>
        <p:spPr>
          <a:xfrm>
            <a:off x="7540006" y="4823407"/>
            <a:ext cx="458377" cy="177492"/>
          </a:xfrm>
          <a:custGeom>
            <a:avLst/>
            <a:gdLst/>
            <a:ahLst/>
            <a:cxnLst/>
            <a:rect l="l" t="t" r="r" b="b"/>
            <a:pathLst>
              <a:path w="8481" h="3284" extrusionOk="0">
                <a:moveTo>
                  <a:pt x="162" y="1"/>
                </a:moveTo>
                <a:cubicBezTo>
                  <a:pt x="72" y="1"/>
                  <a:pt x="0" y="124"/>
                  <a:pt x="90" y="200"/>
                </a:cubicBezTo>
                <a:cubicBezTo>
                  <a:pt x="2689" y="2418"/>
                  <a:pt x="4793" y="3074"/>
                  <a:pt x="6096" y="3231"/>
                </a:cubicBezTo>
                <a:cubicBezTo>
                  <a:pt x="6354" y="3266"/>
                  <a:pt x="6613" y="3279"/>
                  <a:pt x="6871" y="3284"/>
                </a:cubicBezTo>
                <a:cubicBezTo>
                  <a:pt x="7811" y="3284"/>
                  <a:pt x="8336" y="3052"/>
                  <a:pt x="8362" y="3039"/>
                </a:cubicBezTo>
                <a:cubicBezTo>
                  <a:pt x="8480" y="2986"/>
                  <a:pt x="8426" y="2826"/>
                  <a:pt x="8321" y="2826"/>
                </a:cubicBezTo>
                <a:cubicBezTo>
                  <a:pt x="8305" y="2826"/>
                  <a:pt x="8288" y="2830"/>
                  <a:pt x="8270" y="2838"/>
                </a:cubicBezTo>
                <a:cubicBezTo>
                  <a:pt x="8258" y="2843"/>
                  <a:pt x="7767" y="3052"/>
                  <a:pt x="6880" y="3052"/>
                </a:cubicBezTo>
                <a:cubicBezTo>
                  <a:pt x="5508" y="3052"/>
                  <a:pt x="3191" y="2552"/>
                  <a:pt x="235" y="29"/>
                </a:cubicBezTo>
                <a:cubicBezTo>
                  <a:pt x="211" y="9"/>
                  <a:pt x="186" y="1"/>
                  <a:pt x="1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9" name="Google Shape;2639;p22"/>
          <p:cNvSpPr/>
          <p:nvPr/>
        </p:nvSpPr>
        <p:spPr>
          <a:xfrm>
            <a:off x="7942764" y="4467777"/>
            <a:ext cx="129390" cy="429137"/>
          </a:xfrm>
          <a:custGeom>
            <a:avLst/>
            <a:gdLst/>
            <a:ahLst/>
            <a:cxnLst/>
            <a:rect l="l" t="t" r="r" b="b"/>
            <a:pathLst>
              <a:path w="2394" h="7940" extrusionOk="0">
                <a:moveTo>
                  <a:pt x="1208" y="0"/>
                </a:moveTo>
                <a:cubicBezTo>
                  <a:pt x="1141" y="0"/>
                  <a:pt x="1075" y="57"/>
                  <a:pt x="1098" y="144"/>
                </a:cubicBezTo>
                <a:cubicBezTo>
                  <a:pt x="1111" y="179"/>
                  <a:pt x="2153" y="3884"/>
                  <a:pt x="31" y="7777"/>
                </a:cubicBezTo>
                <a:cubicBezTo>
                  <a:pt x="0" y="7830"/>
                  <a:pt x="22" y="7900"/>
                  <a:pt x="75" y="7926"/>
                </a:cubicBezTo>
                <a:cubicBezTo>
                  <a:pt x="92" y="7935"/>
                  <a:pt x="110" y="7939"/>
                  <a:pt x="132" y="7939"/>
                </a:cubicBezTo>
                <a:cubicBezTo>
                  <a:pt x="171" y="7939"/>
                  <a:pt x="206" y="7917"/>
                  <a:pt x="228" y="7882"/>
                </a:cubicBezTo>
                <a:cubicBezTo>
                  <a:pt x="2393" y="3910"/>
                  <a:pt x="1326" y="118"/>
                  <a:pt x="1313" y="83"/>
                </a:cubicBezTo>
                <a:cubicBezTo>
                  <a:pt x="1295" y="25"/>
                  <a:pt x="1251" y="0"/>
                  <a:pt x="12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0" name="Google Shape;2640;p22"/>
          <p:cNvSpPr/>
          <p:nvPr/>
        </p:nvSpPr>
        <p:spPr>
          <a:xfrm>
            <a:off x="7626265" y="4589815"/>
            <a:ext cx="239647" cy="129498"/>
          </a:xfrm>
          <a:custGeom>
            <a:avLst/>
            <a:gdLst/>
            <a:ahLst/>
            <a:cxnLst/>
            <a:rect l="l" t="t" r="r" b="b"/>
            <a:pathLst>
              <a:path w="4434" h="2396" extrusionOk="0">
                <a:moveTo>
                  <a:pt x="161" y="1"/>
                </a:moveTo>
                <a:cubicBezTo>
                  <a:pt x="70" y="1"/>
                  <a:pt x="1" y="124"/>
                  <a:pt x="91" y="200"/>
                </a:cubicBezTo>
                <a:cubicBezTo>
                  <a:pt x="2584" y="2260"/>
                  <a:pt x="4203" y="2392"/>
                  <a:pt x="4273" y="2396"/>
                </a:cubicBezTo>
                <a:lnTo>
                  <a:pt x="4282" y="2396"/>
                </a:lnTo>
                <a:cubicBezTo>
                  <a:pt x="4283" y="2396"/>
                  <a:pt x="4284" y="2396"/>
                  <a:pt x="4286" y="2396"/>
                </a:cubicBezTo>
                <a:cubicBezTo>
                  <a:pt x="4426" y="2396"/>
                  <a:pt x="4433" y="2177"/>
                  <a:pt x="4286" y="2173"/>
                </a:cubicBezTo>
                <a:cubicBezTo>
                  <a:pt x="4273" y="2173"/>
                  <a:pt x="2672" y="2046"/>
                  <a:pt x="235" y="29"/>
                </a:cubicBezTo>
                <a:cubicBezTo>
                  <a:pt x="211" y="9"/>
                  <a:pt x="185" y="1"/>
                  <a:pt x="16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1" name="Google Shape;2641;p22"/>
          <p:cNvSpPr/>
          <p:nvPr/>
        </p:nvSpPr>
        <p:spPr>
          <a:xfrm>
            <a:off x="7814402" y="4469236"/>
            <a:ext cx="61992" cy="182032"/>
          </a:xfrm>
          <a:custGeom>
            <a:avLst/>
            <a:gdLst/>
            <a:ahLst/>
            <a:cxnLst/>
            <a:rect l="l" t="t" r="r" b="b"/>
            <a:pathLst>
              <a:path w="1147" h="3368" extrusionOk="0">
                <a:moveTo>
                  <a:pt x="828" y="1"/>
                </a:moveTo>
                <a:cubicBezTo>
                  <a:pt x="767" y="1"/>
                  <a:pt x="705" y="46"/>
                  <a:pt x="718" y="126"/>
                </a:cubicBezTo>
                <a:cubicBezTo>
                  <a:pt x="718" y="139"/>
                  <a:pt x="919" y="1617"/>
                  <a:pt x="31" y="3201"/>
                </a:cubicBezTo>
                <a:cubicBezTo>
                  <a:pt x="0" y="3253"/>
                  <a:pt x="18" y="3323"/>
                  <a:pt x="74" y="3354"/>
                </a:cubicBezTo>
                <a:cubicBezTo>
                  <a:pt x="88" y="3363"/>
                  <a:pt x="109" y="3367"/>
                  <a:pt x="127" y="3367"/>
                </a:cubicBezTo>
                <a:cubicBezTo>
                  <a:pt x="166" y="3367"/>
                  <a:pt x="206" y="3345"/>
                  <a:pt x="223" y="3310"/>
                </a:cubicBezTo>
                <a:cubicBezTo>
                  <a:pt x="1146" y="1661"/>
                  <a:pt x="945" y="156"/>
                  <a:pt x="936" y="95"/>
                </a:cubicBezTo>
                <a:cubicBezTo>
                  <a:pt x="926" y="30"/>
                  <a:pt x="877" y="1"/>
                  <a:pt x="82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2" name="Google Shape;2642;p22"/>
          <p:cNvSpPr/>
          <p:nvPr/>
        </p:nvSpPr>
        <p:spPr>
          <a:xfrm>
            <a:off x="8814727" y="703275"/>
            <a:ext cx="582815" cy="495277"/>
          </a:xfrm>
          <a:custGeom>
            <a:avLst/>
            <a:gdLst/>
            <a:ahLst/>
            <a:cxnLst/>
            <a:rect l="l" t="t" r="r" b="b"/>
            <a:pathLst>
              <a:path w="7035" h="5978" extrusionOk="0">
                <a:moveTo>
                  <a:pt x="3455" y="1"/>
                </a:moveTo>
                <a:cubicBezTo>
                  <a:pt x="2650" y="1"/>
                  <a:pt x="1830" y="328"/>
                  <a:pt x="1199" y="1088"/>
                </a:cubicBezTo>
                <a:cubicBezTo>
                  <a:pt x="1068" y="1245"/>
                  <a:pt x="954" y="1416"/>
                  <a:pt x="858" y="1595"/>
                </a:cubicBezTo>
                <a:cubicBezTo>
                  <a:pt x="0" y="3176"/>
                  <a:pt x="1612" y="5977"/>
                  <a:pt x="3639" y="5977"/>
                </a:cubicBezTo>
                <a:cubicBezTo>
                  <a:pt x="4041" y="5977"/>
                  <a:pt x="4459" y="5867"/>
                  <a:pt x="4878" y="5615"/>
                </a:cubicBezTo>
                <a:cubicBezTo>
                  <a:pt x="5639" y="5156"/>
                  <a:pt x="6111" y="4517"/>
                  <a:pt x="6339" y="3822"/>
                </a:cubicBezTo>
                <a:cubicBezTo>
                  <a:pt x="7034" y="1687"/>
                  <a:pt x="5282" y="1"/>
                  <a:pt x="34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3" name="Google Shape;2643;p22"/>
          <p:cNvSpPr/>
          <p:nvPr/>
        </p:nvSpPr>
        <p:spPr>
          <a:xfrm>
            <a:off x="9152171" y="327968"/>
            <a:ext cx="158068" cy="364706"/>
          </a:xfrm>
          <a:custGeom>
            <a:avLst/>
            <a:gdLst/>
            <a:ahLst/>
            <a:cxnLst/>
            <a:rect l="l" t="t" r="r" b="b"/>
            <a:pathLst>
              <a:path w="1908" h="4402" extrusionOk="0">
                <a:moveTo>
                  <a:pt x="1457" y="329"/>
                </a:moveTo>
                <a:cubicBezTo>
                  <a:pt x="1470" y="329"/>
                  <a:pt x="1483" y="333"/>
                  <a:pt x="1496" y="338"/>
                </a:cubicBezTo>
                <a:cubicBezTo>
                  <a:pt x="1540" y="355"/>
                  <a:pt x="1566" y="395"/>
                  <a:pt x="1562" y="438"/>
                </a:cubicBezTo>
                <a:cubicBezTo>
                  <a:pt x="1496" y="1427"/>
                  <a:pt x="805" y="3627"/>
                  <a:pt x="569" y="4043"/>
                </a:cubicBezTo>
                <a:cubicBezTo>
                  <a:pt x="507" y="3929"/>
                  <a:pt x="367" y="3465"/>
                  <a:pt x="744" y="1921"/>
                </a:cubicBezTo>
                <a:cubicBezTo>
                  <a:pt x="967" y="1003"/>
                  <a:pt x="1212" y="570"/>
                  <a:pt x="1378" y="368"/>
                </a:cubicBezTo>
                <a:cubicBezTo>
                  <a:pt x="1395" y="342"/>
                  <a:pt x="1426" y="329"/>
                  <a:pt x="1452" y="329"/>
                </a:cubicBezTo>
                <a:close/>
                <a:moveTo>
                  <a:pt x="1452" y="1"/>
                </a:moveTo>
                <a:cubicBezTo>
                  <a:pt x="1334" y="1"/>
                  <a:pt x="1214" y="49"/>
                  <a:pt x="1124" y="158"/>
                </a:cubicBezTo>
                <a:cubicBezTo>
                  <a:pt x="849" y="491"/>
                  <a:pt x="612" y="1060"/>
                  <a:pt x="424" y="1843"/>
                </a:cubicBezTo>
                <a:cubicBezTo>
                  <a:pt x="197" y="2787"/>
                  <a:pt x="0" y="3977"/>
                  <a:pt x="367" y="4318"/>
                </a:cubicBezTo>
                <a:cubicBezTo>
                  <a:pt x="424" y="4371"/>
                  <a:pt x="499" y="4402"/>
                  <a:pt x="577" y="4402"/>
                </a:cubicBezTo>
                <a:cubicBezTo>
                  <a:pt x="612" y="4402"/>
                  <a:pt x="647" y="4397"/>
                  <a:pt x="678" y="4384"/>
                </a:cubicBezTo>
                <a:cubicBezTo>
                  <a:pt x="752" y="4362"/>
                  <a:pt x="919" y="4305"/>
                  <a:pt x="1378" y="2766"/>
                </a:cubicBezTo>
                <a:cubicBezTo>
                  <a:pt x="1662" y="1816"/>
                  <a:pt x="1855" y="955"/>
                  <a:pt x="1890" y="465"/>
                </a:cubicBezTo>
                <a:cubicBezTo>
                  <a:pt x="1907" y="187"/>
                  <a:pt x="1683" y="1"/>
                  <a:pt x="14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4" name="Google Shape;2644;p22"/>
          <p:cNvSpPr/>
          <p:nvPr/>
        </p:nvSpPr>
        <p:spPr>
          <a:xfrm>
            <a:off x="8894842" y="1189268"/>
            <a:ext cx="177288" cy="359403"/>
          </a:xfrm>
          <a:custGeom>
            <a:avLst/>
            <a:gdLst/>
            <a:ahLst/>
            <a:cxnLst/>
            <a:rect l="l" t="t" r="r" b="b"/>
            <a:pathLst>
              <a:path w="2140" h="4338" extrusionOk="0">
                <a:moveTo>
                  <a:pt x="1575" y="361"/>
                </a:moveTo>
                <a:lnTo>
                  <a:pt x="1575" y="361"/>
                </a:lnTo>
                <a:cubicBezTo>
                  <a:pt x="1627" y="475"/>
                  <a:pt x="1737" y="948"/>
                  <a:pt x="1264" y="2466"/>
                </a:cubicBezTo>
                <a:cubicBezTo>
                  <a:pt x="984" y="3367"/>
                  <a:pt x="713" y="3787"/>
                  <a:pt x="534" y="3975"/>
                </a:cubicBezTo>
                <a:cubicBezTo>
                  <a:pt x="514" y="3997"/>
                  <a:pt x="486" y="4009"/>
                  <a:pt x="458" y="4009"/>
                </a:cubicBezTo>
                <a:cubicBezTo>
                  <a:pt x="442" y="4009"/>
                  <a:pt x="426" y="4005"/>
                  <a:pt x="411" y="3997"/>
                </a:cubicBezTo>
                <a:cubicBezTo>
                  <a:pt x="372" y="3979"/>
                  <a:pt x="346" y="3935"/>
                  <a:pt x="355" y="3892"/>
                </a:cubicBezTo>
                <a:cubicBezTo>
                  <a:pt x="486" y="2912"/>
                  <a:pt x="1308" y="760"/>
                  <a:pt x="1575" y="361"/>
                </a:cubicBezTo>
                <a:close/>
                <a:moveTo>
                  <a:pt x="1565" y="1"/>
                </a:moveTo>
                <a:cubicBezTo>
                  <a:pt x="1538" y="1"/>
                  <a:pt x="1511" y="4"/>
                  <a:pt x="1483" y="12"/>
                </a:cubicBezTo>
                <a:cubicBezTo>
                  <a:pt x="1413" y="29"/>
                  <a:pt x="1243" y="77"/>
                  <a:pt x="683" y="1582"/>
                </a:cubicBezTo>
                <a:cubicBezTo>
                  <a:pt x="337" y="2509"/>
                  <a:pt x="92" y="3358"/>
                  <a:pt x="26" y="3848"/>
                </a:cubicBezTo>
                <a:cubicBezTo>
                  <a:pt x="0" y="4036"/>
                  <a:pt x="101" y="4215"/>
                  <a:pt x="271" y="4294"/>
                </a:cubicBezTo>
                <a:cubicBezTo>
                  <a:pt x="328" y="4320"/>
                  <a:pt x="394" y="4338"/>
                  <a:pt x="460" y="4338"/>
                </a:cubicBezTo>
                <a:cubicBezTo>
                  <a:pt x="578" y="4338"/>
                  <a:pt x="691" y="4290"/>
                  <a:pt x="770" y="4202"/>
                </a:cubicBezTo>
                <a:cubicBezTo>
                  <a:pt x="1068" y="3883"/>
                  <a:pt x="1339" y="3332"/>
                  <a:pt x="1579" y="2562"/>
                </a:cubicBezTo>
                <a:cubicBezTo>
                  <a:pt x="1868" y="1639"/>
                  <a:pt x="2139" y="458"/>
                  <a:pt x="1789" y="99"/>
                </a:cubicBezTo>
                <a:cubicBezTo>
                  <a:pt x="1733" y="36"/>
                  <a:pt x="1651" y="1"/>
                  <a:pt x="15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5" name="Google Shape;2645;p22"/>
          <p:cNvSpPr/>
          <p:nvPr/>
        </p:nvSpPr>
        <p:spPr>
          <a:xfrm>
            <a:off x="8517879" y="1044199"/>
            <a:ext cx="355654" cy="196106"/>
          </a:xfrm>
          <a:custGeom>
            <a:avLst/>
            <a:gdLst/>
            <a:ahLst/>
            <a:cxnLst/>
            <a:rect l="l" t="t" r="r" b="b"/>
            <a:pathLst>
              <a:path w="4293" h="2367" extrusionOk="0">
                <a:moveTo>
                  <a:pt x="3942" y="328"/>
                </a:moveTo>
                <a:cubicBezTo>
                  <a:pt x="3894" y="450"/>
                  <a:pt x="3623" y="853"/>
                  <a:pt x="2192" y="1544"/>
                </a:cubicBezTo>
                <a:cubicBezTo>
                  <a:pt x="1344" y="1951"/>
                  <a:pt x="854" y="2038"/>
                  <a:pt x="591" y="2038"/>
                </a:cubicBezTo>
                <a:cubicBezTo>
                  <a:pt x="548" y="2038"/>
                  <a:pt x="508" y="2008"/>
                  <a:pt x="495" y="1964"/>
                </a:cubicBezTo>
                <a:cubicBezTo>
                  <a:pt x="478" y="1920"/>
                  <a:pt x="495" y="1876"/>
                  <a:pt x="530" y="1850"/>
                </a:cubicBezTo>
                <a:cubicBezTo>
                  <a:pt x="1335" y="1277"/>
                  <a:pt x="3470" y="411"/>
                  <a:pt x="3942" y="328"/>
                </a:cubicBezTo>
                <a:close/>
                <a:moveTo>
                  <a:pt x="4018" y="0"/>
                </a:moveTo>
                <a:cubicBezTo>
                  <a:pt x="3855" y="0"/>
                  <a:pt x="3465" y="88"/>
                  <a:pt x="2446" y="516"/>
                </a:cubicBezTo>
                <a:cubicBezTo>
                  <a:pt x="1532" y="896"/>
                  <a:pt x="745" y="1294"/>
                  <a:pt x="342" y="1583"/>
                </a:cubicBezTo>
                <a:cubicBezTo>
                  <a:pt x="1" y="1824"/>
                  <a:pt x="171" y="2362"/>
                  <a:pt x="591" y="2366"/>
                </a:cubicBezTo>
                <a:lnTo>
                  <a:pt x="596" y="2366"/>
                </a:lnTo>
                <a:cubicBezTo>
                  <a:pt x="1024" y="2366"/>
                  <a:pt x="1615" y="2187"/>
                  <a:pt x="2337" y="1837"/>
                </a:cubicBezTo>
                <a:cubicBezTo>
                  <a:pt x="3212" y="1417"/>
                  <a:pt x="4257" y="809"/>
                  <a:pt x="4283" y="310"/>
                </a:cubicBezTo>
                <a:cubicBezTo>
                  <a:pt x="4292" y="197"/>
                  <a:pt x="4240" y="87"/>
                  <a:pt x="4139" y="30"/>
                </a:cubicBezTo>
                <a:cubicBezTo>
                  <a:pt x="4120" y="18"/>
                  <a:pt x="4092" y="0"/>
                  <a:pt x="40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6" name="Google Shape;2646;p22"/>
          <p:cNvSpPr/>
          <p:nvPr/>
        </p:nvSpPr>
        <p:spPr>
          <a:xfrm>
            <a:off x="8495013" y="690765"/>
            <a:ext cx="365844" cy="178376"/>
          </a:xfrm>
          <a:custGeom>
            <a:avLst/>
            <a:gdLst/>
            <a:ahLst/>
            <a:cxnLst/>
            <a:rect l="l" t="t" r="r" b="b"/>
            <a:pathLst>
              <a:path w="4416" h="2153" extrusionOk="0">
                <a:moveTo>
                  <a:pt x="574" y="329"/>
                </a:moveTo>
                <a:cubicBezTo>
                  <a:pt x="583" y="329"/>
                  <a:pt x="592" y="329"/>
                  <a:pt x="596" y="333"/>
                </a:cubicBezTo>
                <a:cubicBezTo>
                  <a:pt x="1567" y="530"/>
                  <a:pt x="3654" y="1501"/>
                  <a:pt x="4039" y="1790"/>
                </a:cubicBezTo>
                <a:cubicBezTo>
                  <a:pt x="4001" y="1805"/>
                  <a:pt x="3929" y="1822"/>
                  <a:pt x="3805" y="1822"/>
                </a:cubicBezTo>
                <a:cubicBezTo>
                  <a:pt x="3526" y="1822"/>
                  <a:pt x="2981" y="1735"/>
                  <a:pt x="1957" y="1339"/>
                </a:cubicBezTo>
                <a:cubicBezTo>
                  <a:pt x="1077" y="994"/>
                  <a:pt x="679" y="696"/>
                  <a:pt x="500" y="504"/>
                </a:cubicBezTo>
                <a:cubicBezTo>
                  <a:pt x="443" y="438"/>
                  <a:pt x="487" y="333"/>
                  <a:pt x="574" y="329"/>
                </a:cubicBezTo>
                <a:close/>
                <a:moveTo>
                  <a:pt x="571" y="0"/>
                </a:moveTo>
                <a:cubicBezTo>
                  <a:pt x="216" y="0"/>
                  <a:pt x="1" y="440"/>
                  <a:pt x="259" y="727"/>
                </a:cubicBezTo>
                <a:cubicBezTo>
                  <a:pt x="557" y="1042"/>
                  <a:pt x="1086" y="1352"/>
                  <a:pt x="1839" y="1645"/>
                </a:cubicBezTo>
                <a:cubicBezTo>
                  <a:pt x="2490" y="1899"/>
                  <a:pt x="3278" y="2153"/>
                  <a:pt x="3807" y="2153"/>
                </a:cubicBezTo>
                <a:cubicBezTo>
                  <a:pt x="4013" y="2153"/>
                  <a:pt x="4174" y="2113"/>
                  <a:pt x="4279" y="2026"/>
                </a:cubicBezTo>
                <a:cubicBezTo>
                  <a:pt x="4371" y="1956"/>
                  <a:pt x="4415" y="1838"/>
                  <a:pt x="4389" y="1729"/>
                </a:cubicBezTo>
                <a:cubicBezTo>
                  <a:pt x="4376" y="1654"/>
                  <a:pt x="4341" y="1479"/>
                  <a:pt x="2880" y="819"/>
                </a:cubicBezTo>
                <a:cubicBezTo>
                  <a:pt x="1974" y="412"/>
                  <a:pt x="1147" y="110"/>
                  <a:pt x="662" y="9"/>
                </a:cubicBezTo>
                <a:cubicBezTo>
                  <a:pt x="631" y="3"/>
                  <a:pt x="600" y="0"/>
                  <a:pt x="57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7" name="Google Shape;2647;p22"/>
          <p:cNvSpPr/>
          <p:nvPr/>
        </p:nvSpPr>
        <p:spPr>
          <a:xfrm>
            <a:off x="8837179" y="347272"/>
            <a:ext cx="187810" cy="350456"/>
          </a:xfrm>
          <a:custGeom>
            <a:avLst/>
            <a:gdLst/>
            <a:ahLst/>
            <a:cxnLst/>
            <a:rect l="l" t="t" r="r" b="b"/>
            <a:pathLst>
              <a:path w="2267" h="4230" extrusionOk="0">
                <a:moveTo>
                  <a:pt x="469" y="328"/>
                </a:moveTo>
                <a:cubicBezTo>
                  <a:pt x="504" y="328"/>
                  <a:pt x="534" y="345"/>
                  <a:pt x="552" y="376"/>
                </a:cubicBezTo>
                <a:cubicBezTo>
                  <a:pt x="1068" y="1220"/>
                  <a:pt x="1785" y="3412"/>
                  <a:pt x="1834" y="3889"/>
                </a:cubicBezTo>
                <a:cubicBezTo>
                  <a:pt x="1720" y="3832"/>
                  <a:pt x="1335" y="3534"/>
                  <a:pt x="744" y="2060"/>
                </a:cubicBezTo>
                <a:cubicBezTo>
                  <a:pt x="394" y="1181"/>
                  <a:pt x="342" y="687"/>
                  <a:pt x="364" y="424"/>
                </a:cubicBezTo>
                <a:cubicBezTo>
                  <a:pt x="364" y="380"/>
                  <a:pt x="394" y="341"/>
                  <a:pt x="438" y="332"/>
                </a:cubicBezTo>
                <a:cubicBezTo>
                  <a:pt x="447" y="332"/>
                  <a:pt x="460" y="328"/>
                  <a:pt x="469" y="328"/>
                </a:cubicBezTo>
                <a:close/>
                <a:moveTo>
                  <a:pt x="469" y="1"/>
                </a:moveTo>
                <a:cubicBezTo>
                  <a:pt x="260" y="1"/>
                  <a:pt x="54" y="149"/>
                  <a:pt x="36" y="402"/>
                </a:cubicBezTo>
                <a:cubicBezTo>
                  <a:pt x="1" y="831"/>
                  <a:pt x="141" y="1430"/>
                  <a:pt x="438" y="2183"/>
                </a:cubicBezTo>
                <a:cubicBezTo>
                  <a:pt x="801" y="3079"/>
                  <a:pt x="1330" y="4164"/>
                  <a:pt x="1829" y="4225"/>
                </a:cubicBezTo>
                <a:cubicBezTo>
                  <a:pt x="1842" y="4230"/>
                  <a:pt x="1855" y="4230"/>
                  <a:pt x="1873" y="4230"/>
                </a:cubicBezTo>
                <a:cubicBezTo>
                  <a:pt x="1969" y="4230"/>
                  <a:pt x="2065" y="4182"/>
                  <a:pt x="2122" y="4103"/>
                </a:cubicBezTo>
                <a:cubicBezTo>
                  <a:pt x="2166" y="4042"/>
                  <a:pt x="2267" y="3897"/>
                  <a:pt x="1755" y="2379"/>
                </a:cubicBezTo>
                <a:cubicBezTo>
                  <a:pt x="1435" y="1439"/>
                  <a:pt x="1090" y="625"/>
                  <a:pt x="832" y="205"/>
                </a:cubicBezTo>
                <a:cubicBezTo>
                  <a:pt x="745" y="65"/>
                  <a:pt x="607" y="1"/>
                  <a:pt x="4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8" name="Google Shape;2648;p22"/>
          <p:cNvSpPr/>
          <p:nvPr/>
        </p:nvSpPr>
        <p:spPr>
          <a:xfrm>
            <a:off x="1409067" y="4512114"/>
            <a:ext cx="983256" cy="839255"/>
          </a:xfrm>
          <a:custGeom>
            <a:avLst/>
            <a:gdLst/>
            <a:ahLst/>
            <a:cxnLst/>
            <a:rect l="l" t="t" r="r" b="b"/>
            <a:pathLst>
              <a:path w="10321" h="8809" extrusionOk="0">
                <a:moveTo>
                  <a:pt x="5316" y="1"/>
                </a:moveTo>
                <a:cubicBezTo>
                  <a:pt x="4194" y="1"/>
                  <a:pt x="2126" y="418"/>
                  <a:pt x="1152" y="3286"/>
                </a:cubicBezTo>
                <a:cubicBezTo>
                  <a:pt x="1" y="6667"/>
                  <a:pt x="1892" y="8808"/>
                  <a:pt x="4584" y="8808"/>
                </a:cubicBezTo>
                <a:cubicBezTo>
                  <a:pt x="5113" y="8808"/>
                  <a:pt x="5674" y="8726"/>
                  <a:pt x="6248" y="8553"/>
                </a:cubicBezTo>
                <a:cubicBezTo>
                  <a:pt x="9743" y="7499"/>
                  <a:pt x="10321" y="1401"/>
                  <a:pt x="6078" y="71"/>
                </a:cubicBezTo>
                <a:cubicBezTo>
                  <a:pt x="6078" y="71"/>
                  <a:pt x="5777" y="1"/>
                  <a:pt x="5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9" name="Google Shape;2649;p22"/>
          <p:cNvSpPr/>
          <p:nvPr/>
        </p:nvSpPr>
        <p:spPr>
          <a:xfrm>
            <a:off x="1526728" y="4599670"/>
            <a:ext cx="683925" cy="703969"/>
          </a:xfrm>
          <a:custGeom>
            <a:avLst/>
            <a:gdLst/>
            <a:ahLst/>
            <a:cxnLst/>
            <a:rect l="l" t="t" r="r" b="b"/>
            <a:pathLst>
              <a:path w="7179" h="7389" extrusionOk="0">
                <a:moveTo>
                  <a:pt x="4043" y="166"/>
                </a:moveTo>
                <a:cubicBezTo>
                  <a:pt x="4235" y="166"/>
                  <a:pt x="4427" y="188"/>
                  <a:pt x="4615" y="228"/>
                </a:cubicBezTo>
                <a:cubicBezTo>
                  <a:pt x="6382" y="784"/>
                  <a:pt x="7004" y="2337"/>
                  <a:pt x="6999" y="3609"/>
                </a:cubicBezTo>
                <a:cubicBezTo>
                  <a:pt x="6991" y="5211"/>
                  <a:pt x="6063" y="6610"/>
                  <a:pt x="4751" y="7004"/>
                </a:cubicBezTo>
                <a:cubicBezTo>
                  <a:pt x="4288" y="7143"/>
                  <a:pt x="3834" y="7211"/>
                  <a:pt x="3404" y="7211"/>
                </a:cubicBezTo>
                <a:cubicBezTo>
                  <a:pt x="2506" y="7211"/>
                  <a:pt x="1711" y="6913"/>
                  <a:pt x="1155" y="6339"/>
                </a:cubicBezTo>
                <a:cubicBezTo>
                  <a:pt x="359" y="5512"/>
                  <a:pt x="193" y="4257"/>
                  <a:pt x="683" y="2805"/>
                </a:cubicBezTo>
                <a:cubicBezTo>
                  <a:pt x="1461" y="508"/>
                  <a:pt x="3089" y="167"/>
                  <a:pt x="3990" y="167"/>
                </a:cubicBezTo>
                <a:cubicBezTo>
                  <a:pt x="4007" y="166"/>
                  <a:pt x="4025" y="166"/>
                  <a:pt x="4043" y="166"/>
                </a:cubicBezTo>
                <a:close/>
                <a:moveTo>
                  <a:pt x="4033" y="1"/>
                </a:moveTo>
                <a:cubicBezTo>
                  <a:pt x="3091" y="1"/>
                  <a:pt x="1335" y="347"/>
                  <a:pt x="516" y="2748"/>
                </a:cubicBezTo>
                <a:cubicBezTo>
                  <a:pt x="0" y="4266"/>
                  <a:pt x="184" y="5587"/>
                  <a:pt x="1033" y="6462"/>
                </a:cubicBezTo>
                <a:cubicBezTo>
                  <a:pt x="1619" y="7070"/>
                  <a:pt x="2459" y="7389"/>
                  <a:pt x="3404" y="7389"/>
                </a:cubicBezTo>
                <a:cubicBezTo>
                  <a:pt x="3880" y="7385"/>
                  <a:pt x="4348" y="7310"/>
                  <a:pt x="4803" y="7170"/>
                </a:cubicBezTo>
                <a:cubicBezTo>
                  <a:pt x="6190" y="6755"/>
                  <a:pt x="7165" y="5289"/>
                  <a:pt x="7174" y="3605"/>
                </a:cubicBezTo>
                <a:cubicBezTo>
                  <a:pt x="7179" y="2275"/>
                  <a:pt x="6527" y="639"/>
                  <a:pt x="4663" y="58"/>
                </a:cubicBezTo>
                <a:lnTo>
                  <a:pt x="4659" y="58"/>
                </a:lnTo>
                <a:cubicBezTo>
                  <a:pt x="4650" y="55"/>
                  <a:pt x="4405" y="1"/>
                  <a:pt x="40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0" name="Google Shape;2650;p22"/>
          <p:cNvSpPr/>
          <p:nvPr/>
        </p:nvSpPr>
        <p:spPr>
          <a:xfrm>
            <a:off x="1136207" y="4225344"/>
            <a:ext cx="1472454" cy="1441378"/>
          </a:xfrm>
          <a:custGeom>
            <a:avLst/>
            <a:gdLst/>
            <a:ahLst/>
            <a:cxnLst/>
            <a:rect l="l" t="t" r="r" b="b"/>
            <a:pathLst>
              <a:path w="15456" h="15129" extrusionOk="0">
                <a:moveTo>
                  <a:pt x="7459" y="176"/>
                </a:moveTo>
                <a:cubicBezTo>
                  <a:pt x="8544" y="181"/>
                  <a:pt x="9620" y="382"/>
                  <a:pt x="10639" y="767"/>
                </a:cubicBezTo>
                <a:lnTo>
                  <a:pt x="10643" y="767"/>
                </a:lnTo>
                <a:cubicBezTo>
                  <a:pt x="13570" y="1834"/>
                  <a:pt x="15276" y="4319"/>
                  <a:pt x="15215" y="7407"/>
                </a:cubicBezTo>
                <a:cubicBezTo>
                  <a:pt x="15149" y="10662"/>
                  <a:pt x="13097" y="13580"/>
                  <a:pt x="10232" y="14498"/>
                </a:cubicBezTo>
                <a:cubicBezTo>
                  <a:pt x="9282" y="14802"/>
                  <a:pt x="8341" y="14952"/>
                  <a:pt x="7442" y="14952"/>
                </a:cubicBezTo>
                <a:cubicBezTo>
                  <a:pt x="5522" y="14952"/>
                  <a:pt x="3786" y="14272"/>
                  <a:pt x="2529" y="12967"/>
                </a:cubicBezTo>
                <a:cubicBezTo>
                  <a:pt x="613" y="10977"/>
                  <a:pt x="184" y="7985"/>
                  <a:pt x="1357" y="4756"/>
                </a:cubicBezTo>
                <a:cubicBezTo>
                  <a:pt x="2083" y="2753"/>
                  <a:pt x="3251" y="1384"/>
                  <a:pt x="4825" y="693"/>
                </a:cubicBezTo>
                <a:cubicBezTo>
                  <a:pt x="5709" y="308"/>
                  <a:pt x="6623" y="176"/>
                  <a:pt x="7459" y="176"/>
                </a:cubicBezTo>
                <a:close/>
                <a:moveTo>
                  <a:pt x="7458" y="0"/>
                </a:moveTo>
                <a:cubicBezTo>
                  <a:pt x="6601" y="0"/>
                  <a:pt x="5664" y="135"/>
                  <a:pt x="4760" y="531"/>
                </a:cubicBezTo>
                <a:cubicBezTo>
                  <a:pt x="3137" y="1244"/>
                  <a:pt x="1934" y="2644"/>
                  <a:pt x="1190" y="4700"/>
                </a:cubicBezTo>
                <a:cubicBezTo>
                  <a:pt x="0" y="7993"/>
                  <a:pt x="438" y="11051"/>
                  <a:pt x="2406" y="13090"/>
                </a:cubicBezTo>
                <a:cubicBezTo>
                  <a:pt x="3692" y="14428"/>
                  <a:pt x="5473" y="15128"/>
                  <a:pt x="7441" y="15128"/>
                </a:cubicBezTo>
                <a:cubicBezTo>
                  <a:pt x="8408" y="15119"/>
                  <a:pt x="9366" y="14962"/>
                  <a:pt x="10285" y="14664"/>
                </a:cubicBezTo>
                <a:cubicBezTo>
                  <a:pt x="13224" y="13719"/>
                  <a:pt x="15324" y="10736"/>
                  <a:pt x="15390" y="7407"/>
                </a:cubicBezTo>
                <a:cubicBezTo>
                  <a:pt x="15455" y="4240"/>
                  <a:pt x="13705" y="1699"/>
                  <a:pt x="10705" y="596"/>
                </a:cubicBezTo>
                <a:cubicBezTo>
                  <a:pt x="10640" y="570"/>
                  <a:pt x="9221" y="0"/>
                  <a:pt x="745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1" name="Google Shape;2651;p22"/>
          <p:cNvSpPr/>
          <p:nvPr/>
        </p:nvSpPr>
        <p:spPr>
          <a:xfrm>
            <a:off x="1663444" y="4736100"/>
            <a:ext cx="418891" cy="430918"/>
          </a:xfrm>
          <a:custGeom>
            <a:avLst/>
            <a:gdLst/>
            <a:ahLst/>
            <a:cxnLst/>
            <a:rect l="l" t="t" r="r" b="b"/>
            <a:pathLst>
              <a:path w="4397" h="4523" extrusionOk="0">
                <a:moveTo>
                  <a:pt x="2441" y="170"/>
                </a:moveTo>
                <a:cubicBezTo>
                  <a:pt x="2563" y="170"/>
                  <a:pt x="2690" y="183"/>
                  <a:pt x="2808" y="205"/>
                </a:cubicBezTo>
                <a:cubicBezTo>
                  <a:pt x="3854" y="537"/>
                  <a:pt x="4221" y="1456"/>
                  <a:pt x="4221" y="2208"/>
                </a:cubicBezTo>
                <a:cubicBezTo>
                  <a:pt x="4213" y="3162"/>
                  <a:pt x="3666" y="3988"/>
                  <a:pt x="2892" y="4220"/>
                </a:cubicBezTo>
                <a:cubicBezTo>
                  <a:pt x="2615" y="4304"/>
                  <a:pt x="2344" y="4345"/>
                  <a:pt x="2088" y="4345"/>
                </a:cubicBezTo>
                <a:cubicBezTo>
                  <a:pt x="1555" y="4345"/>
                  <a:pt x="1086" y="4168"/>
                  <a:pt x="761" y="3831"/>
                </a:cubicBezTo>
                <a:cubicBezTo>
                  <a:pt x="289" y="3341"/>
                  <a:pt x="188" y="2597"/>
                  <a:pt x="481" y="1736"/>
                </a:cubicBezTo>
                <a:cubicBezTo>
                  <a:pt x="945" y="375"/>
                  <a:pt x="1912" y="170"/>
                  <a:pt x="2441" y="170"/>
                </a:cubicBezTo>
                <a:close/>
                <a:moveTo>
                  <a:pt x="2468" y="0"/>
                </a:moveTo>
                <a:cubicBezTo>
                  <a:pt x="1891" y="0"/>
                  <a:pt x="814" y="211"/>
                  <a:pt x="315" y="1679"/>
                </a:cubicBezTo>
                <a:cubicBezTo>
                  <a:pt x="0" y="2606"/>
                  <a:pt x="114" y="3415"/>
                  <a:pt x="634" y="3953"/>
                </a:cubicBezTo>
                <a:cubicBezTo>
                  <a:pt x="993" y="4325"/>
                  <a:pt x="1509" y="4522"/>
                  <a:pt x="2087" y="4522"/>
                </a:cubicBezTo>
                <a:cubicBezTo>
                  <a:pt x="2375" y="4518"/>
                  <a:pt x="2664" y="4474"/>
                  <a:pt x="2940" y="4387"/>
                </a:cubicBezTo>
                <a:cubicBezTo>
                  <a:pt x="3793" y="4133"/>
                  <a:pt x="4388" y="3236"/>
                  <a:pt x="4392" y="2208"/>
                </a:cubicBezTo>
                <a:cubicBezTo>
                  <a:pt x="4396" y="1394"/>
                  <a:pt x="3994" y="393"/>
                  <a:pt x="2857" y="34"/>
                </a:cubicBezTo>
                <a:lnTo>
                  <a:pt x="2852" y="34"/>
                </a:lnTo>
                <a:cubicBezTo>
                  <a:pt x="2846" y="33"/>
                  <a:pt x="2696" y="0"/>
                  <a:pt x="24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2" name="Google Shape;2652;p22"/>
          <p:cNvSpPr/>
          <p:nvPr/>
        </p:nvSpPr>
        <p:spPr>
          <a:xfrm>
            <a:off x="1892193" y="4292511"/>
            <a:ext cx="83454" cy="217221"/>
          </a:xfrm>
          <a:custGeom>
            <a:avLst/>
            <a:gdLst/>
            <a:ahLst/>
            <a:cxnLst/>
            <a:rect l="l" t="t" r="r" b="b"/>
            <a:pathLst>
              <a:path w="876" h="2280" extrusionOk="0">
                <a:moveTo>
                  <a:pt x="483" y="0"/>
                </a:moveTo>
                <a:cubicBezTo>
                  <a:pt x="280" y="0"/>
                  <a:pt x="105" y="159"/>
                  <a:pt x="97" y="368"/>
                </a:cubicBezTo>
                <a:lnTo>
                  <a:pt x="14" y="1877"/>
                </a:lnTo>
                <a:cubicBezTo>
                  <a:pt x="1" y="2087"/>
                  <a:pt x="167" y="2271"/>
                  <a:pt x="377" y="2280"/>
                </a:cubicBezTo>
                <a:lnTo>
                  <a:pt x="399" y="2280"/>
                </a:lnTo>
                <a:cubicBezTo>
                  <a:pt x="604" y="2280"/>
                  <a:pt x="775" y="2122"/>
                  <a:pt x="784" y="1917"/>
                </a:cubicBezTo>
                <a:lnTo>
                  <a:pt x="867" y="408"/>
                </a:lnTo>
                <a:cubicBezTo>
                  <a:pt x="875" y="193"/>
                  <a:pt x="714" y="14"/>
                  <a:pt x="499" y="1"/>
                </a:cubicBezTo>
                <a:cubicBezTo>
                  <a:pt x="494" y="0"/>
                  <a:pt x="488" y="0"/>
                  <a:pt x="48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3" name="Google Shape;2653;p22"/>
          <p:cNvSpPr/>
          <p:nvPr/>
        </p:nvSpPr>
        <p:spPr>
          <a:xfrm>
            <a:off x="2023478" y="4335193"/>
            <a:ext cx="134708" cy="208742"/>
          </a:xfrm>
          <a:custGeom>
            <a:avLst/>
            <a:gdLst/>
            <a:ahLst/>
            <a:cxnLst/>
            <a:rect l="l" t="t" r="r" b="b"/>
            <a:pathLst>
              <a:path w="1414" h="2191" extrusionOk="0">
                <a:moveTo>
                  <a:pt x="976" y="1"/>
                </a:moveTo>
                <a:cubicBezTo>
                  <a:pt x="818" y="1"/>
                  <a:pt x="671" y="96"/>
                  <a:pt x="613" y="253"/>
                </a:cubicBezTo>
                <a:lnTo>
                  <a:pt x="92" y="1674"/>
                </a:lnTo>
                <a:cubicBezTo>
                  <a:pt x="1" y="1924"/>
                  <a:pt x="189" y="2190"/>
                  <a:pt x="455" y="2190"/>
                </a:cubicBezTo>
                <a:cubicBezTo>
                  <a:pt x="617" y="2190"/>
                  <a:pt x="762" y="2090"/>
                  <a:pt x="819" y="1937"/>
                </a:cubicBezTo>
                <a:lnTo>
                  <a:pt x="1339" y="519"/>
                </a:lnTo>
                <a:cubicBezTo>
                  <a:pt x="1413" y="318"/>
                  <a:pt x="1308" y="100"/>
                  <a:pt x="1112" y="25"/>
                </a:cubicBezTo>
                <a:cubicBezTo>
                  <a:pt x="1067" y="9"/>
                  <a:pt x="1021" y="1"/>
                  <a:pt x="9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4" name="Google Shape;2654;p22"/>
          <p:cNvSpPr/>
          <p:nvPr/>
        </p:nvSpPr>
        <p:spPr>
          <a:xfrm>
            <a:off x="2139710" y="4428275"/>
            <a:ext cx="176816" cy="188544"/>
          </a:xfrm>
          <a:custGeom>
            <a:avLst/>
            <a:gdLst/>
            <a:ahLst/>
            <a:cxnLst/>
            <a:rect l="l" t="t" r="r" b="b"/>
            <a:pathLst>
              <a:path w="1856" h="1979" extrusionOk="0">
                <a:moveTo>
                  <a:pt x="1417" y="1"/>
                </a:moveTo>
                <a:cubicBezTo>
                  <a:pt x="1301" y="1"/>
                  <a:pt x="1187" y="54"/>
                  <a:pt x="1112" y="155"/>
                </a:cubicBezTo>
                <a:lnTo>
                  <a:pt x="198" y="1358"/>
                </a:lnTo>
                <a:cubicBezTo>
                  <a:pt x="1" y="1612"/>
                  <a:pt x="185" y="1979"/>
                  <a:pt x="504" y="1979"/>
                </a:cubicBezTo>
                <a:cubicBezTo>
                  <a:pt x="626" y="1979"/>
                  <a:pt x="740" y="1922"/>
                  <a:pt x="810" y="1826"/>
                </a:cubicBezTo>
                <a:lnTo>
                  <a:pt x="1724" y="623"/>
                </a:lnTo>
                <a:cubicBezTo>
                  <a:pt x="1856" y="452"/>
                  <a:pt x="1821" y="207"/>
                  <a:pt x="1650" y="81"/>
                </a:cubicBezTo>
                <a:cubicBezTo>
                  <a:pt x="1580" y="27"/>
                  <a:pt x="1498" y="1"/>
                  <a:pt x="14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5" name="Google Shape;2655;p22"/>
          <p:cNvSpPr/>
          <p:nvPr/>
        </p:nvSpPr>
        <p:spPr>
          <a:xfrm>
            <a:off x="2231457" y="4563847"/>
            <a:ext cx="208826" cy="158057"/>
          </a:xfrm>
          <a:custGeom>
            <a:avLst/>
            <a:gdLst/>
            <a:ahLst/>
            <a:cxnLst/>
            <a:rect l="l" t="t" r="r" b="b"/>
            <a:pathLst>
              <a:path w="2192" h="1659" extrusionOk="0">
                <a:moveTo>
                  <a:pt x="1756" y="0"/>
                </a:moveTo>
                <a:cubicBezTo>
                  <a:pt x="1677" y="0"/>
                  <a:pt x="1599" y="25"/>
                  <a:pt x="1531" y="75"/>
                </a:cubicBezTo>
                <a:lnTo>
                  <a:pt x="302" y="958"/>
                </a:lnTo>
                <a:cubicBezTo>
                  <a:pt x="0" y="1177"/>
                  <a:pt x="153" y="1658"/>
                  <a:pt x="530" y="1658"/>
                </a:cubicBezTo>
                <a:cubicBezTo>
                  <a:pt x="608" y="1658"/>
                  <a:pt x="687" y="1632"/>
                  <a:pt x="753" y="1584"/>
                </a:cubicBezTo>
                <a:lnTo>
                  <a:pt x="1982" y="700"/>
                </a:lnTo>
                <a:cubicBezTo>
                  <a:pt x="2153" y="578"/>
                  <a:pt x="2192" y="337"/>
                  <a:pt x="2069" y="162"/>
                </a:cubicBezTo>
                <a:cubicBezTo>
                  <a:pt x="1993" y="57"/>
                  <a:pt x="1875" y="0"/>
                  <a:pt x="1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6" name="Google Shape;2656;p22"/>
          <p:cNvSpPr/>
          <p:nvPr/>
        </p:nvSpPr>
        <p:spPr>
          <a:xfrm>
            <a:off x="2289764" y="4730193"/>
            <a:ext cx="228928" cy="119376"/>
          </a:xfrm>
          <a:custGeom>
            <a:avLst/>
            <a:gdLst/>
            <a:ahLst/>
            <a:cxnLst/>
            <a:rect l="l" t="t" r="r" b="b"/>
            <a:pathLst>
              <a:path w="2403" h="1253" extrusionOk="0">
                <a:moveTo>
                  <a:pt x="1971" y="1"/>
                </a:moveTo>
                <a:cubicBezTo>
                  <a:pt x="1930" y="1"/>
                  <a:pt x="1888" y="7"/>
                  <a:pt x="1847" y="22"/>
                </a:cubicBezTo>
                <a:lnTo>
                  <a:pt x="416" y="498"/>
                </a:lnTo>
                <a:cubicBezTo>
                  <a:pt x="1" y="638"/>
                  <a:pt x="101" y="1251"/>
                  <a:pt x="539" y="1251"/>
                </a:cubicBezTo>
                <a:cubicBezTo>
                  <a:pt x="546" y="1252"/>
                  <a:pt x="553" y="1252"/>
                  <a:pt x="560" y="1252"/>
                </a:cubicBezTo>
                <a:cubicBezTo>
                  <a:pt x="594" y="1252"/>
                  <a:pt x="629" y="1244"/>
                  <a:pt x="661" y="1233"/>
                </a:cubicBezTo>
                <a:lnTo>
                  <a:pt x="2092" y="752"/>
                </a:lnTo>
                <a:cubicBezTo>
                  <a:pt x="2293" y="682"/>
                  <a:pt x="2402" y="464"/>
                  <a:pt x="2332" y="262"/>
                </a:cubicBezTo>
                <a:cubicBezTo>
                  <a:pt x="2280" y="102"/>
                  <a:pt x="2131" y="1"/>
                  <a:pt x="19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7" name="Google Shape;2657;p22"/>
          <p:cNvSpPr/>
          <p:nvPr/>
        </p:nvSpPr>
        <p:spPr>
          <a:xfrm>
            <a:off x="2322252" y="4911402"/>
            <a:ext cx="218925" cy="77647"/>
          </a:xfrm>
          <a:custGeom>
            <a:avLst/>
            <a:gdLst/>
            <a:ahLst/>
            <a:cxnLst/>
            <a:rect l="l" t="t" r="r" b="b"/>
            <a:pathLst>
              <a:path w="2298" h="815" extrusionOk="0">
                <a:moveTo>
                  <a:pt x="1903" y="1"/>
                </a:moveTo>
                <a:cubicBezTo>
                  <a:pt x="1901" y="1"/>
                  <a:pt x="1898" y="1"/>
                  <a:pt x="1895" y="1"/>
                </a:cubicBezTo>
                <a:lnTo>
                  <a:pt x="386" y="44"/>
                </a:lnTo>
                <a:cubicBezTo>
                  <a:pt x="172" y="49"/>
                  <a:pt x="1" y="224"/>
                  <a:pt x="5" y="434"/>
                </a:cubicBezTo>
                <a:cubicBezTo>
                  <a:pt x="10" y="645"/>
                  <a:pt x="180" y="814"/>
                  <a:pt x="387" y="814"/>
                </a:cubicBezTo>
                <a:cubicBezTo>
                  <a:pt x="389" y="814"/>
                  <a:pt x="392" y="814"/>
                  <a:pt x="395" y="814"/>
                </a:cubicBezTo>
                <a:lnTo>
                  <a:pt x="408" y="814"/>
                </a:lnTo>
                <a:lnTo>
                  <a:pt x="1917" y="775"/>
                </a:lnTo>
                <a:cubicBezTo>
                  <a:pt x="2131" y="766"/>
                  <a:pt x="2297" y="591"/>
                  <a:pt x="2293" y="377"/>
                </a:cubicBezTo>
                <a:cubicBezTo>
                  <a:pt x="2289" y="165"/>
                  <a:pt x="2114" y="1"/>
                  <a:pt x="19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8" name="Google Shape;2658;p22"/>
          <p:cNvSpPr/>
          <p:nvPr/>
        </p:nvSpPr>
        <p:spPr>
          <a:xfrm>
            <a:off x="2297672" y="5054977"/>
            <a:ext cx="229309" cy="111564"/>
          </a:xfrm>
          <a:custGeom>
            <a:avLst/>
            <a:gdLst/>
            <a:ahLst/>
            <a:cxnLst/>
            <a:rect l="l" t="t" r="r" b="b"/>
            <a:pathLst>
              <a:path w="2407" h="1171" extrusionOk="0">
                <a:moveTo>
                  <a:pt x="427" y="1"/>
                </a:moveTo>
                <a:cubicBezTo>
                  <a:pt x="259" y="1"/>
                  <a:pt x="106" y="112"/>
                  <a:pt x="58" y="283"/>
                </a:cubicBezTo>
                <a:cubicBezTo>
                  <a:pt x="1" y="484"/>
                  <a:pt x="115" y="694"/>
                  <a:pt x="311" y="755"/>
                </a:cubicBezTo>
                <a:lnTo>
                  <a:pt x="1768" y="1158"/>
                </a:lnTo>
                <a:cubicBezTo>
                  <a:pt x="1803" y="1166"/>
                  <a:pt x="1838" y="1171"/>
                  <a:pt x="1873" y="1171"/>
                </a:cubicBezTo>
                <a:cubicBezTo>
                  <a:pt x="2319" y="1171"/>
                  <a:pt x="2407" y="537"/>
                  <a:pt x="1974" y="414"/>
                </a:cubicBezTo>
                <a:lnTo>
                  <a:pt x="517" y="12"/>
                </a:lnTo>
                <a:cubicBezTo>
                  <a:pt x="487" y="4"/>
                  <a:pt x="457" y="1"/>
                  <a:pt x="4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9" name="Google Shape;2659;p22"/>
          <p:cNvSpPr/>
          <p:nvPr/>
        </p:nvSpPr>
        <p:spPr>
          <a:xfrm>
            <a:off x="2231457" y="5180451"/>
            <a:ext cx="215114" cy="151579"/>
          </a:xfrm>
          <a:custGeom>
            <a:avLst/>
            <a:gdLst/>
            <a:ahLst/>
            <a:cxnLst/>
            <a:rect l="l" t="t" r="r" b="b"/>
            <a:pathLst>
              <a:path w="2258" h="1591" extrusionOk="0">
                <a:moveTo>
                  <a:pt x="443" y="0"/>
                </a:moveTo>
                <a:cubicBezTo>
                  <a:pt x="316" y="0"/>
                  <a:pt x="192" y="62"/>
                  <a:pt x="118" y="177"/>
                </a:cubicBezTo>
                <a:cubicBezTo>
                  <a:pt x="0" y="361"/>
                  <a:pt x="57" y="606"/>
                  <a:pt x="245" y="716"/>
                </a:cubicBezTo>
                <a:lnTo>
                  <a:pt x="1518" y="1529"/>
                </a:lnTo>
                <a:cubicBezTo>
                  <a:pt x="1579" y="1569"/>
                  <a:pt x="1654" y="1590"/>
                  <a:pt x="1728" y="1590"/>
                </a:cubicBezTo>
                <a:cubicBezTo>
                  <a:pt x="2113" y="1590"/>
                  <a:pt x="2257" y="1087"/>
                  <a:pt x="1934" y="877"/>
                </a:cubicBezTo>
                <a:lnTo>
                  <a:pt x="661" y="68"/>
                </a:lnTo>
                <a:cubicBezTo>
                  <a:pt x="594" y="22"/>
                  <a:pt x="518" y="0"/>
                  <a:pt x="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60" name="Google Shape;2660;p22"/>
          <p:cNvSpPr/>
          <p:nvPr/>
        </p:nvSpPr>
        <p:spPr>
          <a:xfrm>
            <a:off x="2135995" y="5283155"/>
            <a:ext cx="183485" cy="183495"/>
          </a:xfrm>
          <a:custGeom>
            <a:avLst/>
            <a:gdLst/>
            <a:ahLst/>
            <a:cxnLst/>
            <a:rect l="l" t="t" r="r" b="b"/>
            <a:pathLst>
              <a:path w="1926" h="1926" extrusionOk="0">
                <a:moveTo>
                  <a:pt x="433" y="0"/>
                </a:moveTo>
                <a:cubicBezTo>
                  <a:pt x="345" y="0"/>
                  <a:pt x="256" y="30"/>
                  <a:pt x="184" y="92"/>
                </a:cubicBezTo>
                <a:cubicBezTo>
                  <a:pt x="18" y="232"/>
                  <a:pt x="1" y="482"/>
                  <a:pt x="145" y="644"/>
                </a:cubicBezTo>
                <a:lnTo>
                  <a:pt x="1125" y="1790"/>
                </a:lnTo>
                <a:cubicBezTo>
                  <a:pt x="1195" y="1877"/>
                  <a:pt x="1304" y="1925"/>
                  <a:pt x="1418" y="1925"/>
                </a:cubicBezTo>
                <a:cubicBezTo>
                  <a:pt x="1746" y="1925"/>
                  <a:pt x="1925" y="1540"/>
                  <a:pt x="1711" y="1291"/>
                </a:cubicBezTo>
                <a:lnTo>
                  <a:pt x="731" y="141"/>
                </a:lnTo>
                <a:cubicBezTo>
                  <a:pt x="656" y="48"/>
                  <a:pt x="545" y="0"/>
                  <a:pt x="4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61" name="Google Shape;2661;p22"/>
          <p:cNvSpPr/>
          <p:nvPr/>
        </p:nvSpPr>
        <p:spPr>
          <a:xfrm>
            <a:off x="2013093" y="5352513"/>
            <a:ext cx="143759" cy="205789"/>
          </a:xfrm>
          <a:custGeom>
            <a:avLst/>
            <a:gdLst/>
            <a:ahLst/>
            <a:cxnLst/>
            <a:rect l="l" t="t" r="r" b="b"/>
            <a:pathLst>
              <a:path w="1509" h="2160" extrusionOk="0">
                <a:moveTo>
                  <a:pt x="444" y="1"/>
                </a:moveTo>
                <a:cubicBezTo>
                  <a:pt x="392" y="1"/>
                  <a:pt x="340" y="11"/>
                  <a:pt x="289" y="34"/>
                </a:cubicBezTo>
                <a:cubicBezTo>
                  <a:pt x="92" y="117"/>
                  <a:pt x="0" y="344"/>
                  <a:pt x="88" y="541"/>
                </a:cubicBezTo>
                <a:lnTo>
                  <a:pt x="687" y="1928"/>
                </a:lnTo>
                <a:cubicBezTo>
                  <a:pt x="747" y="2069"/>
                  <a:pt x="882" y="2160"/>
                  <a:pt x="1031" y="2160"/>
                </a:cubicBezTo>
                <a:cubicBezTo>
                  <a:pt x="1034" y="2160"/>
                  <a:pt x="1038" y="2160"/>
                  <a:pt x="1041" y="2160"/>
                </a:cubicBezTo>
                <a:cubicBezTo>
                  <a:pt x="1043" y="2160"/>
                  <a:pt x="1046" y="2160"/>
                  <a:pt x="1048" y="2160"/>
                </a:cubicBezTo>
                <a:cubicBezTo>
                  <a:pt x="1324" y="2160"/>
                  <a:pt x="1508" y="1878"/>
                  <a:pt x="1396" y="1622"/>
                </a:cubicBezTo>
                <a:lnTo>
                  <a:pt x="796" y="235"/>
                </a:lnTo>
                <a:cubicBezTo>
                  <a:pt x="735" y="89"/>
                  <a:pt x="593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62" name="Google Shape;2662;p22"/>
          <p:cNvSpPr/>
          <p:nvPr/>
        </p:nvSpPr>
        <p:spPr>
          <a:xfrm>
            <a:off x="1877235" y="5380428"/>
            <a:ext cx="94696" cy="219127"/>
          </a:xfrm>
          <a:custGeom>
            <a:avLst/>
            <a:gdLst/>
            <a:ahLst/>
            <a:cxnLst/>
            <a:rect l="l" t="t" r="r" b="b"/>
            <a:pathLst>
              <a:path w="994" h="2300" extrusionOk="0">
                <a:moveTo>
                  <a:pt x="422" y="1"/>
                </a:moveTo>
                <a:cubicBezTo>
                  <a:pt x="407" y="1"/>
                  <a:pt x="392" y="1"/>
                  <a:pt x="376" y="3"/>
                </a:cubicBezTo>
                <a:cubicBezTo>
                  <a:pt x="153" y="29"/>
                  <a:pt x="0" y="235"/>
                  <a:pt x="39" y="454"/>
                </a:cubicBezTo>
                <a:lnTo>
                  <a:pt x="206" y="1959"/>
                </a:lnTo>
                <a:cubicBezTo>
                  <a:pt x="228" y="2155"/>
                  <a:pt x="389" y="2300"/>
                  <a:pt x="586" y="2300"/>
                </a:cubicBezTo>
                <a:cubicBezTo>
                  <a:pt x="814" y="2300"/>
                  <a:pt x="993" y="2103"/>
                  <a:pt x="971" y="1875"/>
                </a:cubicBezTo>
                <a:lnTo>
                  <a:pt x="805" y="371"/>
                </a:lnTo>
                <a:cubicBezTo>
                  <a:pt x="797" y="163"/>
                  <a:pt x="625" y="1"/>
                  <a:pt x="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63" name="Google Shape;2663;p22"/>
          <p:cNvSpPr/>
          <p:nvPr/>
        </p:nvSpPr>
        <p:spPr>
          <a:xfrm>
            <a:off x="1710032" y="5371663"/>
            <a:ext cx="106795" cy="215030"/>
          </a:xfrm>
          <a:custGeom>
            <a:avLst/>
            <a:gdLst/>
            <a:ahLst/>
            <a:cxnLst/>
            <a:rect l="l" t="t" r="r" b="b"/>
            <a:pathLst>
              <a:path w="1121" h="2257" extrusionOk="0">
                <a:moveTo>
                  <a:pt x="703" y="1"/>
                </a:moveTo>
                <a:cubicBezTo>
                  <a:pt x="521" y="1"/>
                  <a:pt x="359" y="128"/>
                  <a:pt x="325" y="314"/>
                </a:cubicBezTo>
                <a:lnTo>
                  <a:pt x="40" y="1797"/>
                </a:lnTo>
                <a:cubicBezTo>
                  <a:pt x="1" y="2007"/>
                  <a:pt x="137" y="2208"/>
                  <a:pt x="347" y="2247"/>
                </a:cubicBezTo>
                <a:cubicBezTo>
                  <a:pt x="373" y="2256"/>
                  <a:pt x="395" y="2256"/>
                  <a:pt x="421" y="2256"/>
                </a:cubicBezTo>
                <a:cubicBezTo>
                  <a:pt x="605" y="2256"/>
                  <a:pt x="762" y="2125"/>
                  <a:pt x="797" y="1941"/>
                </a:cubicBezTo>
                <a:lnTo>
                  <a:pt x="1081" y="458"/>
                </a:lnTo>
                <a:cubicBezTo>
                  <a:pt x="1121" y="248"/>
                  <a:pt x="985" y="47"/>
                  <a:pt x="775" y="8"/>
                </a:cubicBezTo>
                <a:cubicBezTo>
                  <a:pt x="751" y="3"/>
                  <a:pt x="726" y="1"/>
                  <a:pt x="7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64" name="Google Shape;2664;p22"/>
          <p:cNvSpPr/>
          <p:nvPr/>
        </p:nvSpPr>
        <p:spPr>
          <a:xfrm>
            <a:off x="1533398" y="5318596"/>
            <a:ext cx="155477" cy="201787"/>
          </a:xfrm>
          <a:custGeom>
            <a:avLst/>
            <a:gdLst/>
            <a:ahLst/>
            <a:cxnLst/>
            <a:rect l="l" t="t" r="r" b="b"/>
            <a:pathLst>
              <a:path w="1632" h="2118" extrusionOk="0">
                <a:moveTo>
                  <a:pt x="1191" y="0"/>
                </a:moveTo>
                <a:cubicBezTo>
                  <a:pt x="1047" y="0"/>
                  <a:pt x="908" y="80"/>
                  <a:pt x="840" y="219"/>
                </a:cubicBezTo>
                <a:lnTo>
                  <a:pt x="136" y="1553"/>
                </a:lnTo>
                <a:cubicBezTo>
                  <a:pt x="0" y="1811"/>
                  <a:pt x="184" y="2118"/>
                  <a:pt x="477" y="2118"/>
                </a:cubicBezTo>
                <a:cubicBezTo>
                  <a:pt x="617" y="2118"/>
                  <a:pt x="748" y="2039"/>
                  <a:pt x="818" y="1912"/>
                </a:cubicBezTo>
                <a:lnTo>
                  <a:pt x="1523" y="578"/>
                </a:lnTo>
                <a:cubicBezTo>
                  <a:pt x="1632" y="390"/>
                  <a:pt x="1562" y="149"/>
                  <a:pt x="1369" y="44"/>
                </a:cubicBezTo>
                <a:cubicBezTo>
                  <a:pt x="1313" y="14"/>
                  <a:pt x="1252" y="0"/>
                  <a:pt x="11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65" name="Google Shape;2665;p22"/>
          <p:cNvSpPr/>
          <p:nvPr/>
        </p:nvSpPr>
        <p:spPr>
          <a:xfrm>
            <a:off x="1385440" y="5231708"/>
            <a:ext cx="190916" cy="175301"/>
          </a:xfrm>
          <a:custGeom>
            <a:avLst/>
            <a:gdLst/>
            <a:ahLst/>
            <a:cxnLst/>
            <a:rect l="l" t="t" r="r" b="b"/>
            <a:pathLst>
              <a:path w="2004" h="1840" extrusionOk="0">
                <a:moveTo>
                  <a:pt x="1580" y="0"/>
                </a:moveTo>
                <a:cubicBezTo>
                  <a:pt x="1481" y="0"/>
                  <a:pt x="1383" y="38"/>
                  <a:pt x="1308" y="112"/>
                </a:cubicBezTo>
                <a:lnTo>
                  <a:pt x="241" y="1184"/>
                </a:lnTo>
                <a:cubicBezTo>
                  <a:pt x="0" y="1424"/>
                  <a:pt x="175" y="1835"/>
                  <a:pt x="517" y="1840"/>
                </a:cubicBezTo>
                <a:cubicBezTo>
                  <a:pt x="617" y="1840"/>
                  <a:pt x="713" y="1800"/>
                  <a:pt x="788" y="1730"/>
                </a:cubicBezTo>
                <a:lnTo>
                  <a:pt x="1855" y="659"/>
                </a:lnTo>
                <a:cubicBezTo>
                  <a:pt x="2004" y="510"/>
                  <a:pt x="2004" y="265"/>
                  <a:pt x="1855" y="112"/>
                </a:cubicBezTo>
                <a:cubicBezTo>
                  <a:pt x="1779" y="38"/>
                  <a:pt x="1679" y="0"/>
                  <a:pt x="15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66" name="Google Shape;2666;p22"/>
          <p:cNvSpPr/>
          <p:nvPr/>
        </p:nvSpPr>
        <p:spPr>
          <a:xfrm>
            <a:off x="1278735" y="5114618"/>
            <a:ext cx="220163" cy="141575"/>
          </a:xfrm>
          <a:custGeom>
            <a:avLst/>
            <a:gdLst/>
            <a:ahLst/>
            <a:cxnLst/>
            <a:rect l="l" t="t" r="r" b="b"/>
            <a:pathLst>
              <a:path w="2311" h="1486" extrusionOk="0">
                <a:moveTo>
                  <a:pt x="1871" y="0"/>
                </a:moveTo>
                <a:cubicBezTo>
                  <a:pt x="1810" y="0"/>
                  <a:pt x="1747" y="15"/>
                  <a:pt x="1689" y="46"/>
                </a:cubicBezTo>
                <a:lnTo>
                  <a:pt x="355" y="755"/>
                </a:lnTo>
                <a:cubicBezTo>
                  <a:pt x="1" y="943"/>
                  <a:pt x="132" y="1485"/>
                  <a:pt x="539" y="1485"/>
                </a:cubicBezTo>
                <a:cubicBezTo>
                  <a:pt x="600" y="1485"/>
                  <a:pt x="661" y="1468"/>
                  <a:pt x="718" y="1437"/>
                </a:cubicBezTo>
                <a:lnTo>
                  <a:pt x="2052" y="729"/>
                </a:lnTo>
                <a:cubicBezTo>
                  <a:pt x="2240" y="628"/>
                  <a:pt x="2310" y="392"/>
                  <a:pt x="2210" y="204"/>
                </a:cubicBezTo>
                <a:cubicBezTo>
                  <a:pt x="2140" y="74"/>
                  <a:pt x="2008" y="0"/>
                  <a:pt x="187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67" name="Google Shape;2667;p22"/>
          <p:cNvSpPr/>
          <p:nvPr/>
        </p:nvSpPr>
        <p:spPr>
          <a:xfrm>
            <a:off x="1223000" y="4979807"/>
            <a:ext cx="232929" cy="101370"/>
          </a:xfrm>
          <a:custGeom>
            <a:avLst/>
            <a:gdLst/>
            <a:ahLst/>
            <a:cxnLst/>
            <a:rect l="l" t="t" r="r" b="b"/>
            <a:pathLst>
              <a:path w="2445" h="1064" extrusionOk="0">
                <a:moveTo>
                  <a:pt x="2023" y="1"/>
                </a:moveTo>
                <a:cubicBezTo>
                  <a:pt x="1998" y="1"/>
                  <a:pt x="1972" y="3"/>
                  <a:pt x="1946" y="9"/>
                </a:cubicBezTo>
                <a:lnTo>
                  <a:pt x="463" y="298"/>
                </a:lnTo>
                <a:cubicBezTo>
                  <a:pt x="1" y="385"/>
                  <a:pt x="65" y="1063"/>
                  <a:pt x="533" y="1063"/>
                </a:cubicBezTo>
                <a:cubicBezTo>
                  <a:pt x="534" y="1063"/>
                  <a:pt x="536" y="1063"/>
                  <a:pt x="537" y="1063"/>
                </a:cubicBezTo>
                <a:cubicBezTo>
                  <a:pt x="559" y="1063"/>
                  <a:pt x="586" y="1059"/>
                  <a:pt x="612" y="1054"/>
                </a:cubicBezTo>
                <a:lnTo>
                  <a:pt x="2095" y="770"/>
                </a:lnTo>
                <a:cubicBezTo>
                  <a:pt x="2305" y="731"/>
                  <a:pt x="2445" y="525"/>
                  <a:pt x="2405" y="315"/>
                </a:cubicBezTo>
                <a:cubicBezTo>
                  <a:pt x="2367" y="131"/>
                  <a:pt x="2204" y="1"/>
                  <a:pt x="20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68" name="Google Shape;2668;p22"/>
          <p:cNvSpPr/>
          <p:nvPr/>
        </p:nvSpPr>
        <p:spPr>
          <a:xfrm>
            <a:off x="1230813" y="4823656"/>
            <a:ext cx="222259" cy="89556"/>
          </a:xfrm>
          <a:custGeom>
            <a:avLst/>
            <a:gdLst/>
            <a:ahLst/>
            <a:cxnLst/>
            <a:rect l="l" t="t" r="r" b="b"/>
            <a:pathLst>
              <a:path w="2333" h="940" extrusionOk="0">
                <a:moveTo>
                  <a:pt x="403" y="0"/>
                </a:moveTo>
                <a:cubicBezTo>
                  <a:pt x="210" y="0"/>
                  <a:pt x="46" y="146"/>
                  <a:pt x="22" y="344"/>
                </a:cubicBezTo>
                <a:cubicBezTo>
                  <a:pt x="0" y="567"/>
                  <a:pt x="171" y="764"/>
                  <a:pt x="394" y="773"/>
                </a:cubicBezTo>
                <a:lnTo>
                  <a:pt x="1895" y="930"/>
                </a:lnTo>
                <a:cubicBezTo>
                  <a:pt x="1908" y="935"/>
                  <a:pt x="1921" y="935"/>
                  <a:pt x="1938" y="935"/>
                </a:cubicBezTo>
                <a:lnTo>
                  <a:pt x="1938" y="939"/>
                </a:lnTo>
                <a:cubicBezTo>
                  <a:pt x="2144" y="939"/>
                  <a:pt x="2315" y="777"/>
                  <a:pt x="2323" y="576"/>
                </a:cubicBezTo>
                <a:cubicBezTo>
                  <a:pt x="2332" y="370"/>
                  <a:pt x="2183" y="191"/>
                  <a:pt x="1978" y="169"/>
                </a:cubicBezTo>
                <a:lnTo>
                  <a:pt x="477" y="7"/>
                </a:lnTo>
                <a:cubicBezTo>
                  <a:pt x="452" y="2"/>
                  <a:pt x="427" y="0"/>
                  <a:pt x="4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69" name="Google Shape;2669;p22"/>
          <p:cNvSpPr/>
          <p:nvPr/>
        </p:nvSpPr>
        <p:spPr>
          <a:xfrm>
            <a:off x="1282069" y="4647592"/>
            <a:ext cx="225784" cy="130523"/>
          </a:xfrm>
          <a:custGeom>
            <a:avLst/>
            <a:gdLst/>
            <a:ahLst/>
            <a:cxnLst/>
            <a:rect l="l" t="t" r="r" b="b"/>
            <a:pathLst>
              <a:path w="2370" h="1370" extrusionOk="0">
                <a:moveTo>
                  <a:pt x="445" y="1"/>
                </a:moveTo>
                <a:cubicBezTo>
                  <a:pt x="294" y="1"/>
                  <a:pt x="150" y="89"/>
                  <a:pt x="88" y="237"/>
                </a:cubicBezTo>
                <a:cubicBezTo>
                  <a:pt x="1" y="429"/>
                  <a:pt x="92" y="657"/>
                  <a:pt x="289" y="744"/>
                </a:cubicBezTo>
                <a:lnTo>
                  <a:pt x="1680" y="1335"/>
                </a:lnTo>
                <a:cubicBezTo>
                  <a:pt x="1728" y="1357"/>
                  <a:pt x="1777" y="1370"/>
                  <a:pt x="1829" y="1370"/>
                </a:cubicBezTo>
                <a:lnTo>
                  <a:pt x="1829" y="1365"/>
                </a:lnTo>
                <a:cubicBezTo>
                  <a:pt x="1831" y="1366"/>
                  <a:pt x="1832" y="1366"/>
                  <a:pt x="1834" y="1366"/>
                </a:cubicBezTo>
                <a:cubicBezTo>
                  <a:pt x="2254" y="1366"/>
                  <a:pt x="2370" y="787"/>
                  <a:pt x="1982" y="626"/>
                </a:cubicBezTo>
                <a:lnTo>
                  <a:pt x="595" y="31"/>
                </a:lnTo>
                <a:cubicBezTo>
                  <a:pt x="546" y="11"/>
                  <a:pt x="495" y="1"/>
                  <a:pt x="4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70" name="Google Shape;2670;p22"/>
          <p:cNvSpPr/>
          <p:nvPr/>
        </p:nvSpPr>
        <p:spPr>
          <a:xfrm>
            <a:off x="1384201" y="4494584"/>
            <a:ext cx="201395" cy="166441"/>
          </a:xfrm>
          <a:custGeom>
            <a:avLst/>
            <a:gdLst/>
            <a:ahLst/>
            <a:cxnLst/>
            <a:rect l="l" t="t" r="r" b="b"/>
            <a:pathLst>
              <a:path w="2114" h="1747" extrusionOk="0">
                <a:moveTo>
                  <a:pt x="434" y="1"/>
                </a:moveTo>
                <a:cubicBezTo>
                  <a:pt x="324" y="1"/>
                  <a:pt x="215" y="47"/>
                  <a:pt x="140" y="137"/>
                </a:cubicBezTo>
                <a:cubicBezTo>
                  <a:pt x="0" y="299"/>
                  <a:pt x="22" y="544"/>
                  <a:pt x="184" y="679"/>
                </a:cubicBezTo>
                <a:lnTo>
                  <a:pt x="1339" y="1659"/>
                </a:lnTo>
                <a:cubicBezTo>
                  <a:pt x="1409" y="1716"/>
                  <a:pt x="1496" y="1747"/>
                  <a:pt x="1588" y="1747"/>
                </a:cubicBezTo>
                <a:cubicBezTo>
                  <a:pt x="1947" y="1747"/>
                  <a:pt x="2113" y="1300"/>
                  <a:pt x="1837" y="1069"/>
                </a:cubicBezTo>
                <a:lnTo>
                  <a:pt x="683" y="93"/>
                </a:lnTo>
                <a:cubicBezTo>
                  <a:pt x="610" y="31"/>
                  <a:pt x="522" y="1"/>
                  <a:pt x="4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71" name="Google Shape;2671;p22"/>
          <p:cNvSpPr/>
          <p:nvPr/>
        </p:nvSpPr>
        <p:spPr>
          <a:xfrm>
            <a:off x="1525014" y="4377685"/>
            <a:ext cx="166432" cy="195023"/>
          </a:xfrm>
          <a:custGeom>
            <a:avLst/>
            <a:gdLst/>
            <a:ahLst/>
            <a:cxnLst/>
            <a:rect l="l" t="t" r="r" b="b"/>
            <a:pathLst>
              <a:path w="1747" h="2047" extrusionOk="0">
                <a:moveTo>
                  <a:pt x="439" y="0"/>
                </a:moveTo>
                <a:cubicBezTo>
                  <a:pt x="368" y="0"/>
                  <a:pt x="296" y="20"/>
                  <a:pt x="233" y="60"/>
                </a:cubicBezTo>
                <a:cubicBezTo>
                  <a:pt x="49" y="178"/>
                  <a:pt x="1" y="419"/>
                  <a:pt x="119" y="598"/>
                </a:cubicBezTo>
                <a:lnTo>
                  <a:pt x="933" y="1871"/>
                </a:lnTo>
                <a:cubicBezTo>
                  <a:pt x="1007" y="1981"/>
                  <a:pt x="1129" y="2046"/>
                  <a:pt x="1261" y="2046"/>
                </a:cubicBezTo>
                <a:cubicBezTo>
                  <a:pt x="1562" y="2046"/>
                  <a:pt x="1746" y="1709"/>
                  <a:pt x="1584" y="1451"/>
                </a:cubicBezTo>
                <a:lnTo>
                  <a:pt x="766" y="183"/>
                </a:lnTo>
                <a:cubicBezTo>
                  <a:pt x="693" y="64"/>
                  <a:pt x="567" y="0"/>
                  <a:pt x="4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72" name="Google Shape;2672;p22"/>
          <p:cNvSpPr/>
          <p:nvPr/>
        </p:nvSpPr>
        <p:spPr>
          <a:xfrm>
            <a:off x="1695456" y="4306897"/>
            <a:ext cx="121371" cy="213696"/>
          </a:xfrm>
          <a:custGeom>
            <a:avLst/>
            <a:gdLst/>
            <a:ahLst/>
            <a:cxnLst/>
            <a:rect l="l" t="t" r="r" b="b"/>
            <a:pathLst>
              <a:path w="1274" h="2243" extrusionOk="0">
                <a:moveTo>
                  <a:pt x="440" y="1"/>
                </a:moveTo>
                <a:cubicBezTo>
                  <a:pt x="405" y="1"/>
                  <a:pt x="369" y="6"/>
                  <a:pt x="333" y="16"/>
                </a:cubicBezTo>
                <a:cubicBezTo>
                  <a:pt x="119" y="73"/>
                  <a:pt x="1" y="296"/>
                  <a:pt x="67" y="506"/>
                </a:cubicBezTo>
                <a:lnTo>
                  <a:pt x="473" y="1958"/>
                </a:lnTo>
                <a:cubicBezTo>
                  <a:pt x="521" y="2124"/>
                  <a:pt x="675" y="2243"/>
                  <a:pt x="845" y="2243"/>
                </a:cubicBezTo>
                <a:cubicBezTo>
                  <a:pt x="880" y="2243"/>
                  <a:pt x="915" y="2238"/>
                  <a:pt x="950" y="2225"/>
                </a:cubicBezTo>
                <a:cubicBezTo>
                  <a:pt x="1156" y="2168"/>
                  <a:pt x="1274" y="1958"/>
                  <a:pt x="1217" y="1753"/>
                </a:cubicBezTo>
                <a:lnTo>
                  <a:pt x="810" y="296"/>
                </a:lnTo>
                <a:cubicBezTo>
                  <a:pt x="767" y="118"/>
                  <a:pt x="612" y="1"/>
                  <a:pt x="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4" name="Google Shape;2674;p23"/>
          <p:cNvGrpSpPr/>
          <p:nvPr/>
        </p:nvGrpSpPr>
        <p:grpSpPr>
          <a:xfrm>
            <a:off x="-351830" y="-725075"/>
            <a:ext cx="10090389" cy="6700847"/>
            <a:chOff x="-351830" y="-725075"/>
            <a:chExt cx="10090389" cy="6700847"/>
          </a:xfrm>
        </p:grpSpPr>
        <p:sp>
          <p:nvSpPr>
            <p:cNvPr id="2675" name="Google Shape;2675;p23"/>
            <p:cNvSpPr/>
            <p:nvPr/>
          </p:nvSpPr>
          <p:spPr>
            <a:xfrm>
              <a:off x="-146181" y="3926981"/>
              <a:ext cx="251375" cy="714130"/>
            </a:xfrm>
            <a:custGeom>
              <a:avLst/>
              <a:gdLst/>
              <a:ahLst/>
              <a:cxnLst/>
              <a:rect l="l" t="t" r="r" b="b"/>
              <a:pathLst>
                <a:path w="4651" h="13213" extrusionOk="0">
                  <a:moveTo>
                    <a:pt x="579" y="0"/>
                  </a:moveTo>
                  <a:cubicBezTo>
                    <a:pt x="84" y="0"/>
                    <a:pt x="0" y="2263"/>
                    <a:pt x="132" y="6139"/>
                  </a:cubicBezTo>
                  <a:cubicBezTo>
                    <a:pt x="268" y="10124"/>
                    <a:pt x="3400" y="13212"/>
                    <a:pt x="3400" y="13212"/>
                  </a:cubicBezTo>
                  <a:cubicBezTo>
                    <a:pt x="4651" y="9314"/>
                    <a:pt x="4025" y="7123"/>
                    <a:pt x="2639" y="4529"/>
                  </a:cubicBezTo>
                  <a:cubicBezTo>
                    <a:pt x="1252" y="1931"/>
                    <a:pt x="1160" y="141"/>
                    <a:pt x="622" y="6"/>
                  </a:cubicBezTo>
                  <a:cubicBezTo>
                    <a:pt x="608" y="2"/>
                    <a:pt x="593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6" name="Google Shape;2676;p23"/>
            <p:cNvSpPr/>
            <p:nvPr/>
          </p:nvSpPr>
          <p:spPr>
            <a:xfrm>
              <a:off x="-351830" y="4198406"/>
              <a:ext cx="266022" cy="710995"/>
            </a:xfrm>
            <a:custGeom>
              <a:avLst/>
              <a:gdLst/>
              <a:ahLst/>
              <a:cxnLst/>
              <a:rect l="l" t="t" r="r" b="b"/>
              <a:pathLst>
                <a:path w="4922" h="13155" extrusionOk="0">
                  <a:moveTo>
                    <a:pt x="1321" y="0"/>
                  </a:moveTo>
                  <a:cubicBezTo>
                    <a:pt x="993" y="0"/>
                    <a:pt x="728" y="1643"/>
                    <a:pt x="403" y="5950"/>
                  </a:cubicBezTo>
                  <a:cubicBezTo>
                    <a:pt x="0" y="11274"/>
                    <a:pt x="4117" y="13155"/>
                    <a:pt x="4117" y="13155"/>
                  </a:cubicBezTo>
                  <a:cubicBezTo>
                    <a:pt x="4383" y="12127"/>
                    <a:pt x="4921" y="9795"/>
                    <a:pt x="4252" y="7289"/>
                  </a:cubicBezTo>
                  <a:cubicBezTo>
                    <a:pt x="3578" y="4782"/>
                    <a:pt x="2012" y="1156"/>
                    <a:pt x="1566" y="264"/>
                  </a:cubicBezTo>
                  <a:cubicBezTo>
                    <a:pt x="1480" y="93"/>
                    <a:pt x="1399" y="0"/>
                    <a:pt x="1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7" name="Google Shape;2677;p23"/>
            <p:cNvSpPr/>
            <p:nvPr/>
          </p:nvSpPr>
          <p:spPr>
            <a:xfrm>
              <a:off x="-331509" y="4162789"/>
              <a:ext cx="271913" cy="725371"/>
            </a:xfrm>
            <a:custGeom>
              <a:avLst/>
              <a:gdLst/>
              <a:ahLst/>
              <a:cxnLst/>
              <a:rect l="l" t="t" r="r" b="b"/>
              <a:pathLst>
                <a:path w="5031" h="13421" extrusionOk="0">
                  <a:moveTo>
                    <a:pt x="1260" y="271"/>
                  </a:moveTo>
                  <a:cubicBezTo>
                    <a:pt x="1317" y="323"/>
                    <a:pt x="1361" y="385"/>
                    <a:pt x="1391" y="459"/>
                  </a:cubicBezTo>
                  <a:cubicBezTo>
                    <a:pt x="1864" y="1408"/>
                    <a:pt x="3408" y="5000"/>
                    <a:pt x="4064" y="7458"/>
                  </a:cubicBezTo>
                  <a:cubicBezTo>
                    <a:pt x="4720" y="9908"/>
                    <a:pt x="4209" y="12178"/>
                    <a:pt x="3972" y="13097"/>
                  </a:cubicBezTo>
                  <a:cubicBezTo>
                    <a:pt x="3277" y="12703"/>
                    <a:pt x="2656" y="12195"/>
                    <a:pt x="2139" y="11587"/>
                  </a:cubicBezTo>
                  <a:cubicBezTo>
                    <a:pt x="1265" y="10573"/>
                    <a:pt x="267" y="8792"/>
                    <a:pt x="473" y="6093"/>
                  </a:cubicBezTo>
                  <a:cubicBezTo>
                    <a:pt x="748" y="2414"/>
                    <a:pt x="1015" y="455"/>
                    <a:pt x="1260" y="271"/>
                  </a:cubicBezTo>
                  <a:close/>
                  <a:moveTo>
                    <a:pt x="1259" y="0"/>
                  </a:moveTo>
                  <a:cubicBezTo>
                    <a:pt x="1245" y="0"/>
                    <a:pt x="1231" y="1"/>
                    <a:pt x="1217" y="4"/>
                  </a:cubicBezTo>
                  <a:cubicBezTo>
                    <a:pt x="910" y="65"/>
                    <a:pt x="626" y="564"/>
                    <a:pt x="210" y="6071"/>
                  </a:cubicBezTo>
                  <a:cubicBezTo>
                    <a:pt x="0" y="8871"/>
                    <a:pt x="1037" y="10713"/>
                    <a:pt x="1947" y="11767"/>
                  </a:cubicBezTo>
                  <a:cubicBezTo>
                    <a:pt x="2936" y="12913"/>
                    <a:pt x="3959" y="13390"/>
                    <a:pt x="4003" y="13407"/>
                  </a:cubicBezTo>
                  <a:cubicBezTo>
                    <a:pt x="4020" y="13416"/>
                    <a:pt x="4038" y="13420"/>
                    <a:pt x="4055" y="13420"/>
                  </a:cubicBezTo>
                  <a:cubicBezTo>
                    <a:pt x="4117" y="13420"/>
                    <a:pt x="4169" y="13381"/>
                    <a:pt x="4182" y="13320"/>
                  </a:cubicBezTo>
                  <a:cubicBezTo>
                    <a:pt x="4392" y="12515"/>
                    <a:pt x="5031" y="10065"/>
                    <a:pt x="4318" y="7392"/>
                  </a:cubicBezTo>
                  <a:cubicBezTo>
                    <a:pt x="3653" y="4912"/>
                    <a:pt x="2100" y="1294"/>
                    <a:pt x="1623" y="336"/>
                  </a:cubicBezTo>
                  <a:cubicBezTo>
                    <a:pt x="1574" y="243"/>
                    <a:pt x="1453" y="0"/>
                    <a:pt x="1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8" name="Google Shape;2678;p23"/>
            <p:cNvSpPr/>
            <p:nvPr/>
          </p:nvSpPr>
          <p:spPr>
            <a:xfrm>
              <a:off x="-38520" y="4278017"/>
              <a:ext cx="102096" cy="331635"/>
            </a:xfrm>
            <a:custGeom>
              <a:avLst/>
              <a:gdLst/>
              <a:ahLst/>
              <a:cxnLst/>
              <a:rect l="l" t="t" r="r" b="b"/>
              <a:pathLst>
                <a:path w="1889" h="6136" extrusionOk="0">
                  <a:moveTo>
                    <a:pt x="163" y="1"/>
                  </a:moveTo>
                  <a:cubicBezTo>
                    <a:pt x="82" y="1"/>
                    <a:pt x="1" y="69"/>
                    <a:pt x="34" y="173"/>
                  </a:cubicBezTo>
                  <a:lnTo>
                    <a:pt x="1618" y="6039"/>
                  </a:lnTo>
                  <a:cubicBezTo>
                    <a:pt x="1631" y="6096"/>
                    <a:pt x="1683" y="6135"/>
                    <a:pt x="1740" y="6135"/>
                  </a:cubicBezTo>
                  <a:cubicBezTo>
                    <a:pt x="1753" y="6135"/>
                    <a:pt x="1767" y="6135"/>
                    <a:pt x="1775" y="6131"/>
                  </a:cubicBezTo>
                  <a:cubicBezTo>
                    <a:pt x="1845" y="6113"/>
                    <a:pt x="1889" y="6039"/>
                    <a:pt x="1867" y="5973"/>
                  </a:cubicBezTo>
                  <a:lnTo>
                    <a:pt x="288" y="107"/>
                  </a:lnTo>
                  <a:cubicBezTo>
                    <a:pt x="272" y="33"/>
                    <a:pt x="218" y="1"/>
                    <a:pt x="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9" name="Google Shape;2679;p23"/>
            <p:cNvSpPr/>
            <p:nvPr/>
          </p:nvSpPr>
          <p:spPr>
            <a:xfrm>
              <a:off x="-217686" y="4548793"/>
              <a:ext cx="113446" cy="339364"/>
            </a:xfrm>
            <a:custGeom>
              <a:avLst/>
              <a:gdLst/>
              <a:ahLst/>
              <a:cxnLst/>
              <a:rect l="l" t="t" r="r" b="b"/>
              <a:pathLst>
                <a:path w="2099" h="6279" extrusionOk="0">
                  <a:moveTo>
                    <a:pt x="161" y="1"/>
                  </a:moveTo>
                  <a:cubicBezTo>
                    <a:pt x="81" y="1"/>
                    <a:pt x="0" y="69"/>
                    <a:pt x="29" y="172"/>
                  </a:cubicBezTo>
                  <a:lnTo>
                    <a:pt x="1823" y="6182"/>
                  </a:lnTo>
                  <a:cubicBezTo>
                    <a:pt x="1840" y="6239"/>
                    <a:pt x="1893" y="6278"/>
                    <a:pt x="1949" y="6278"/>
                  </a:cubicBezTo>
                  <a:cubicBezTo>
                    <a:pt x="1963" y="6278"/>
                    <a:pt x="1976" y="6274"/>
                    <a:pt x="1989" y="6274"/>
                  </a:cubicBezTo>
                  <a:cubicBezTo>
                    <a:pt x="2059" y="6252"/>
                    <a:pt x="2098" y="6178"/>
                    <a:pt x="2076" y="6108"/>
                  </a:cubicBezTo>
                  <a:lnTo>
                    <a:pt x="283" y="97"/>
                  </a:lnTo>
                  <a:cubicBezTo>
                    <a:pt x="264" y="30"/>
                    <a:pt x="213" y="1"/>
                    <a:pt x="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0" name="Google Shape;2680;p23"/>
            <p:cNvSpPr/>
            <p:nvPr/>
          </p:nvSpPr>
          <p:spPr>
            <a:xfrm>
              <a:off x="-247574" y="4990197"/>
              <a:ext cx="359686" cy="75721"/>
            </a:xfrm>
            <a:custGeom>
              <a:avLst/>
              <a:gdLst/>
              <a:ahLst/>
              <a:cxnLst/>
              <a:rect l="l" t="t" r="r" b="b"/>
              <a:pathLst>
                <a:path w="6655" h="1401" extrusionOk="0">
                  <a:moveTo>
                    <a:pt x="6463" y="0"/>
                  </a:moveTo>
                  <a:cubicBezTo>
                    <a:pt x="6445" y="0"/>
                    <a:pt x="6425" y="5"/>
                    <a:pt x="6404" y="14"/>
                  </a:cubicBezTo>
                  <a:cubicBezTo>
                    <a:pt x="4602" y="788"/>
                    <a:pt x="210" y="1134"/>
                    <a:pt x="167" y="1138"/>
                  </a:cubicBezTo>
                  <a:cubicBezTo>
                    <a:pt x="0" y="1151"/>
                    <a:pt x="13" y="1396"/>
                    <a:pt x="180" y="1401"/>
                  </a:cubicBezTo>
                  <a:lnTo>
                    <a:pt x="184" y="1401"/>
                  </a:lnTo>
                  <a:cubicBezTo>
                    <a:pt x="368" y="1383"/>
                    <a:pt x="4663" y="1046"/>
                    <a:pt x="6509" y="255"/>
                  </a:cubicBezTo>
                  <a:cubicBezTo>
                    <a:pt x="6654" y="197"/>
                    <a:pt x="6590" y="0"/>
                    <a:pt x="64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1" name="Google Shape;2681;p23"/>
            <p:cNvSpPr/>
            <p:nvPr/>
          </p:nvSpPr>
          <p:spPr>
            <a:xfrm>
              <a:off x="446336" y="5220600"/>
              <a:ext cx="310773" cy="181059"/>
            </a:xfrm>
            <a:custGeom>
              <a:avLst/>
              <a:gdLst/>
              <a:ahLst/>
              <a:cxnLst/>
              <a:rect l="l" t="t" r="r" b="b"/>
              <a:pathLst>
                <a:path w="5750" h="3350" extrusionOk="0">
                  <a:moveTo>
                    <a:pt x="5569" y="0"/>
                  </a:moveTo>
                  <a:cubicBezTo>
                    <a:pt x="5555" y="0"/>
                    <a:pt x="5540" y="2"/>
                    <a:pt x="5525" y="7"/>
                  </a:cubicBezTo>
                  <a:cubicBezTo>
                    <a:pt x="5499" y="12"/>
                    <a:pt x="3189" y="703"/>
                    <a:pt x="101" y="3113"/>
                  </a:cubicBezTo>
                  <a:cubicBezTo>
                    <a:pt x="0" y="3188"/>
                    <a:pt x="53" y="3345"/>
                    <a:pt x="179" y="3349"/>
                  </a:cubicBezTo>
                  <a:cubicBezTo>
                    <a:pt x="210" y="3349"/>
                    <a:pt x="236" y="3336"/>
                    <a:pt x="258" y="3319"/>
                  </a:cubicBezTo>
                  <a:cubicBezTo>
                    <a:pt x="3303" y="943"/>
                    <a:pt x="5573" y="265"/>
                    <a:pt x="5595" y="257"/>
                  </a:cubicBezTo>
                  <a:cubicBezTo>
                    <a:pt x="5750" y="213"/>
                    <a:pt x="5703" y="0"/>
                    <a:pt x="55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2" name="Google Shape;2682;p23"/>
            <p:cNvSpPr/>
            <p:nvPr/>
          </p:nvSpPr>
          <p:spPr>
            <a:xfrm>
              <a:off x="-287460" y="3396130"/>
              <a:ext cx="1023443" cy="823035"/>
            </a:xfrm>
            <a:custGeom>
              <a:avLst/>
              <a:gdLst/>
              <a:ahLst/>
              <a:cxnLst/>
              <a:rect l="l" t="t" r="r" b="b"/>
              <a:pathLst>
                <a:path w="18936" h="15228" extrusionOk="0">
                  <a:moveTo>
                    <a:pt x="10019" y="0"/>
                  </a:moveTo>
                  <a:cubicBezTo>
                    <a:pt x="3927" y="0"/>
                    <a:pt x="1" y="7067"/>
                    <a:pt x="3862" y="12133"/>
                  </a:cubicBezTo>
                  <a:cubicBezTo>
                    <a:pt x="4737" y="13297"/>
                    <a:pt x="5961" y="14154"/>
                    <a:pt x="7352" y="14574"/>
                  </a:cubicBezTo>
                  <a:cubicBezTo>
                    <a:pt x="8750" y="15008"/>
                    <a:pt x="10070" y="15227"/>
                    <a:pt x="11283" y="15227"/>
                  </a:cubicBezTo>
                  <a:cubicBezTo>
                    <a:pt x="15479" y="15227"/>
                    <a:pt x="18382" y="12607"/>
                    <a:pt x="18708" y="7238"/>
                  </a:cubicBezTo>
                  <a:cubicBezTo>
                    <a:pt x="18936" y="3446"/>
                    <a:pt x="15217" y="611"/>
                    <a:pt x="11062" y="69"/>
                  </a:cubicBezTo>
                  <a:cubicBezTo>
                    <a:pt x="10708" y="23"/>
                    <a:pt x="10360" y="0"/>
                    <a:pt x="10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3" name="Google Shape;2683;p23"/>
            <p:cNvSpPr/>
            <p:nvPr/>
          </p:nvSpPr>
          <p:spPr>
            <a:xfrm>
              <a:off x="250307" y="3627505"/>
              <a:ext cx="329149" cy="549015"/>
            </a:xfrm>
            <a:custGeom>
              <a:avLst/>
              <a:gdLst/>
              <a:ahLst/>
              <a:cxnLst/>
              <a:rect l="l" t="t" r="r" b="b"/>
              <a:pathLst>
                <a:path w="6090" h="10158" extrusionOk="0">
                  <a:moveTo>
                    <a:pt x="3986" y="0"/>
                  </a:moveTo>
                  <a:cubicBezTo>
                    <a:pt x="3181" y="0"/>
                    <a:pt x="3045" y="4611"/>
                    <a:pt x="1523" y="5731"/>
                  </a:cubicBezTo>
                  <a:cubicBezTo>
                    <a:pt x="1" y="6846"/>
                    <a:pt x="626" y="10157"/>
                    <a:pt x="626" y="10157"/>
                  </a:cubicBezTo>
                  <a:cubicBezTo>
                    <a:pt x="6090" y="7472"/>
                    <a:pt x="4786" y="0"/>
                    <a:pt x="3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4" name="Google Shape;2684;p23"/>
            <p:cNvSpPr/>
            <p:nvPr/>
          </p:nvSpPr>
          <p:spPr>
            <a:xfrm>
              <a:off x="40335" y="3771595"/>
              <a:ext cx="197976" cy="588848"/>
            </a:xfrm>
            <a:custGeom>
              <a:avLst/>
              <a:gdLst/>
              <a:ahLst/>
              <a:cxnLst/>
              <a:rect l="l" t="t" r="r" b="b"/>
              <a:pathLst>
                <a:path w="3663" h="10895" extrusionOk="0">
                  <a:moveTo>
                    <a:pt x="581" y="1"/>
                  </a:moveTo>
                  <a:cubicBezTo>
                    <a:pt x="114" y="1"/>
                    <a:pt x="0" y="1483"/>
                    <a:pt x="128" y="5208"/>
                  </a:cubicBezTo>
                  <a:cubicBezTo>
                    <a:pt x="259" y="9149"/>
                    <a:pt x="2814" y="10895"/>
                    <a:pt x="2814" y="10895"/>
                  </a:cubicBezTo>
                  <a:cubicBezTo>
                    <a:pt x="2814" y="10895"/>
                    <a:pt x="3663" y="7938"/>
                    <a:pt x="3483" y="5833"/>
                  </a:cubicBezTo>
                  <a:cubicBezTo>
                    <a:pt x="3304" y="3729"/>
                    <a:pt x="1200" y="195"/>
                    <a:pt x="666" y="16"/>
                  </a:cubicBezTo>
                  <a:cubicBezTo>
                    <a:pt x="637" y="6"/>
                    <a:pt x="608" y="1"/>
                    <a:pt x="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5" name="Google Shape;2685;p23"/>
            <p:cNvSpPr/>
            <p:nvPr/>
          </p:nvSpPr>
          <p:spPr>
            <a:xfrm>
              <a:off x="209178" y="4044209"/>
              <a:ext cx="512857" cy="287154"/>
            </a:xfrm>
            <a:custGeom>
              <a:avLst/>
              <a:gdLst/>
              <a:ahLst/>
              <a:cxnLst/>
              <a:rect l="l" t="t" r="r" b="b"/>
              <a:pathLst>
                <a:path w="9489" h="5313" extrusionOk="0">
                  <a:moveTo>
                    <a:pt x="9389" y="0"/>
                  </a:moveTo>
                  <a:cubicBezTo>
                    <a:pt x="9087" y="0"/>
                    <a:pt x="8034" y="692"/>
                    <a:pt x="5416" y="1240"/>
                  </a:cubicBezTo>
                  <a:cubicBezTo>
                    <a:pt x="2197" y="1909"/>
                    <a:pt x="1" y="5313"/>
                    <a:pt x="1" y="5313"/>
                  </a:cubicBezTo>
                  <a:cubicBezTo>
                    <a:pt x="6357" y="4998"/>
                    <a:pt x="9489" y="566"/>
                    <a:pt x="9489" y="120"/>
                  </a:cubicBezTo>
                  <a:cubicBezTo>
                    <a:pt x="9489" y="37"/>
                    <a:pt x="9459" y="0"/>
                    <a:pt x="9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6" name="Google Shape;2686;p23"/>
            <p:cNvSpPr/>
            <p:nvPr/>
          </p:nvSpPr>
          <p:spPr>
            <a:xfrm>
              <a:off x="61683" y="4387084"/>
              <a:ext cx="551825" cy="228080"/>
            </a:xfrm>
            <a:custGeom>
              <a:avLst/>
              <a:gdLst/>
              <a:ahLst/>
              <a:cxnLst/>
              <a:rect l="l" t="t" r="r" b="b"/>
              <a:pathLst>
                <a:path w="10210" h="4220" extrusionOk="0">
                  <a:moveTo>
                    <a:pt x="8713" y="1"/>
                  </a:moveTo>
                  <a:cubicBezTo>
                    <a:pt x="7878" y="1"/>
                    <a:pt x="6722" y="102"/>
                    <a:pt x="5372" y="312"/>
                  </a:cubicBezTo>
                  <a:cubicBezTo>
                    <a:pt x="2463" y="758"/>
                    <a:pt x="0" y="4069"/>
                    <a:pt x="0" y="4069"/>
                  </a:cubicBezTo>
                  <a:cubicBezTo>
                    <a:pt x="692" y="4173"/>
                    <a:pt x="1348" y="4219"/>
                    <a:pt x="1968" y="4219"/>
                  </a:cubicBezTo>
                  <a:cubicBezTo>
                    <a:pt x="7250" y="4219"/>
                    <a:pt x="9957" y="841"/>
                    <a:pt x="10114" y="399"/>
                  </a:cubicBezTo>
                  <a:cubicBezTo>
                    <a:pt x="10210" y="136"/>
                    <a:pt x="9676" y="1"/>
                    <a:pt x="87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7" name="Google Shape;2687;p23"/>
            <p:cNvSpPr/>
            <p:nvPr/>
          </p:nvSpPr>
          <p:spPr>
            <a:xfrm>
              <a:off x="-72407" y="4672886"/>
              <a:ext cx="579281" cy="162683"/>
            </a:xfrm>
            <a:custGeom>
              <a:avLst/>
              <a:gdLst/>
              <a:ahLst/>
              <a:cxnLst/>
              <a:rect l="l" t="t" r="r" b="b"/>
              <a:pathLst>
                <a:path w="10718" h="3010" extrusionOk="0">
                  <a:moveTo>
                    <a:pt x="7098" y="0"/>
                  </a:moveTo>
                  <a:cubicBezTo>
                    <a:pt x="5072" y="0"/>
                    <a:pt x="2463" y="654"/>
                    <a:pt x="1" y="2989"/>
                  </a:cubicBezTo>
                  <a:cubicBezTo>
                    <a:pt x="1" y="2989"/>
                    <a:pt x="724" y="3009"/>
                    <a:pt x="1741" y="3009"/>
                  </a:cubicBezTo>
                  <a:cubicBezTo>
                    <a:pt x="3776" y="3009"/>
                    <a:pt x="6988" y="2929"/>
                    <a:pt x="7945" y="2451"/>
                  </a:cubicBezTo>
                  <a:cubicBezTo>
                    <a:pt x="9375" y="1734"/>
                    <a:pt x="10718" y="1467"/>
                    <a:pt x="10718" y="977"/>
                  </a:cubicBezTo>
                  <a:cubicBezTo>
                    <a:pt x="10718" y="724"/>
                    <a:pt x="9230" y="0"/>
                    <a:pt x="70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8" name="Google Shape;2688;p23"/>
            <p:cNvSpPr/>
            <p:nvPr/>
          </p:nvSpPr>
          <p:spPr>
            <a:xfrm>
              <a:off x="-255140" y="4911558"/>
              <a:ext cx="695375" cy="228675"/>
            </a:xfrm>
            <a:custGeom>
              <a:avLst/>
              <a:gdLst/>
              <a:ahLst/>
              <a:cxnLst/>
              <a:rect l="l" t="t" r="r" b="b"/>
              <a:pathLst>
                <a:path w="12866" h="4231" extrusionOk="0">
                  <a:moveTo>
                    <a:pt x="10612" y="0"/>
                  </a:moveTo>
                  <a:cubicBezTo>
                    <a:pt x="7892" y="0"/>
                    <a:pt x="3277" y="465"/>
                    <a:pt x="0" y="3249"/>
                  </a:cubicBezTo>
                  <a:cubicBezTo>
                    <a:pt x="0" y="3249"/>
                    <a:pt x="1858" y="4231"/>
                    <a:pt x="4330" y="4231"/>
                  </a:cubicBezTo>
                  <a:cubicBezTo>
                    <a:pt x="5533" y="4231"/>
                    <a:pt x="6882" y="3998"/>
                    <a:pt x="8233" y="3306"/>
                  </a:cubicBezTo>
                  <a:cubicBezTo>
                    <a:pt x="12362" y="1189"/>
                    <a:pt x="12865" y="117"/>
                    <a:pt x="12865" y="117"/>
                  </a:cubicBezTo>
                  <a:cubicBezTo>
                    <a:pt x="12865" y="117"/>
                    <a:pt x="11978" y="0"/>
                    <a:pt x="106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9" name="Google Shape;2689;p23"/>
            <p:cNvSpPr/>
            <p:nvPr/>
          </p:nvSpPr>
          <p:spPr>
            <a:xfrm>
              <a:off x="-271462" y="4141008"/>
              <a:ext cx="587604" cy="955181"/>
            </a:xfrm>
            <a:custGeom>
              <a:avLst/>
              <a:gdLst/>
              <a:ahLst/>
              <a:cxnLst/>
              <a:rect l="l" t="t" r="r" b="b"/>
              <a:pathLst>
                <a:path w="10872" h="17673" extrusionOk="0">
                  <a:moveTo>
                    <a:pt x="10691" y="1"/>
                  </a:moveTo>
                  <a:cubicBezTo>
                    <a:pt x="10643" y="1"/>
                    <a:pt x="10595" y="27"/>
                    <a:pt x="10573" y="92"/>
                  </a:cubicBezTo>
                  <a:cubicBezTo>
                    <a:pt x="10521" y="193"/>
                    <a:pt x="5722" y="10394"/>
                    <a:pt x="66" y="17458"/>
                  </a:cubicBezTo>
                  <a:cubicBezTo>
                    <a:pt x="1" y="17546"/>
                    <a:pt x="62" y="17673"/>
                    <a:pt x="171" y="17673"/>
                  </a:cubicBezTo>
                  <a:cubicBezTo>
                    <a:pt x="210" y="17673"/>
                    <a:pt x="250" y="17651"/>
                    <a:pt x="272" y="17620"/>
                  </a:cubicBezTo>
                  <a:cubicBezTo>
                    <a:pt x="5945" y="10529"/>
                    <a:pt x="10761" y="302"/>
                    <a:pt x="10810" y="201"/>
                  </a:cubicBezTo>
                  <a:cubicBezTo>
                    <a:pt x="10872" y="91"/>
                    <a:pt x="10780" y="1"/>
                    <a:pt x="10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0" name="Google Shape;2690;p23"/>
            <p:cNvSpPr/>
            <p:nvPr/>
          </p:nvSpPr>
          <p:spPr>
            <a:xfrm>
              <a:off x="260739" y="3591780"/>
              <a:ext cx="276399" cy="563445"/>
            </a:xfrm>
            <a:custGeom>
              <a:avLst/>
              <a:gdLst/>
              <a:ahLst/>
              <a:cxnLst/>
              <a:rect l="l" t="t" r="r" b="b"/>
              <a:pathLst>
                <a:path w="5114" h="10425" extrusionOk="0">
                  <a:moveTo>
                    <a:pt x="4108" y="263"/>
                  </a:moveTo>
                  <a:cubicBezTo>
                    <a:pt x="4165" y="263"/>
                    <a:pt x="4375" y="504"/>
                    <a:pt x="4541" y="1260"/>
                  </a:cubicBezTo>
                  <a:cubicBezTo>
                    <a:pt x="4926" y="3001"/>
                    <a:pt x="4991" y="7936"/>
                    <a:pt x="853" y="10092"/>
                  </a:cubicBezTo>
                  <a:cubicBezTo>
                    <a:pt x="753" y="9405"/>
                    <a:pt x="481" y="6881"/>
                    <a:pt x="1724" y="5967"/>
                  </a:cubicBezTo>
                  <a:cubicBezTo>
                    <a:pt x="2607" y="5320"/>
                    <a:pt x="3032" y="3588"/>
                    <a:pt x="3377" y="2192"/>
                  </a:cubicBezTo>
                  <a:cubicBezTo>
                    <a:pt x="3587" y="1335"/>
                    <a:pt x="3850" y="263"/>
                    <a:pt x="4108" y="263"/>
                  </a:cubicBezTo>
                  <a:close/>
                  <a:moveTo>
                    <a:pt x="4103" y="1"/>
                  </a:moveTo>
                  <a:cubicBezTo>
                    <a:pt x="3644" y="1"/>
                    <a:pt x="3425" y="893"/>
                    <a:pt x="3119" y="2127"/>
                  </a:cubicBezTo>
                  <a:cubicBezTo>
                    <a:pt x="2787" y="3478"/>
                    <a:pt x="2375" y="5162"/>
                    <a:pt x="1566" y="5753"/>
                  </a:cubicBezTo>
                  <a:cubicBezTo>
                    <a:pt x="0" y="6908"/>
                    <a:pt x="595" y="10175"/>
                    <a:pt x="621" y="10315"/>
                  </a:cubicBezTo>
                  <a:cubicBezTo>
                    <a:pt x="634" y="10377"/>
                    <a:pt x="687" y="10420"/>
                    <a:pt x="753" y="10425"/>
                  </a:cubicBezTo>
                  <a:cubicBezTo>
                    <a:pt x="770" y="10420"/>
                    <a:pt x="788" y="10416"/>
                    <a:pt x="805" y="10407"/>
                  </a:cubicBezTo>
                  <a:cubicBezTo>
                    <a:pt x="2669" y="9493"/>
                    <a:pt x="3977" y="7896"/>
                    <a:pt x="4589" y="5797"/>
                  </a:cubicBezTo>
                  <a:cubicBezTo>
                    <a:pt x="5114" y="4007"/>
                    <a:pt x="5031" y="2218"/>
                    <a:pt x="4777" y="1138"/>
                  </a:cubicBezTo>
                  <a:cubicBezTo>
                    <a:pt x="4681" y="709"/>
                    <a:pt x="4462" y="1"/>
                    <a:pt x="4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1" name="Google Shape;2691;p23"/>
            <p:cNvSpPr/>
            <p:nvPr/>
          </p:nvSpPr>
          <p:spPr>
            <a:xfrm>
              <a:off x="49577" y="3736140"/>
              <a:ext cx="212839" cy="602792"/>
            </a:xfrm>
            <a:custGeom>
              <a:avLst/>
              <a:gdLst/>
              <a:ahLst/>
              <a:cxnLst/>
              <a:rect l="l" t="t" r="r" b="b"/>
              <a:pathLst>
                <a:path w="3938" h="11153" extrusionOk="0">
                  <a:moveTo>
                    <a:pt x="727" y="265"/>
                  </a:moveTo>
                  <a:cubicBezTo>
                    <a:pt x="740" y="265"/>
                    <a:pt x="753" y="265"/>
                    <a:pt x="766" y="269"/>
                  </a:cubicBezTo>
                  <a:cubicBezTo>
                    <a:pt x="1234" y="427"/>
                    <a:pt x="3321" y="3926"/>
                    <a:pt x="3496" y="5978"/>
                  </a:cubicBezTo>
                  <a:cubicBezTo>
                    <a:pt x="3649" y="7727"/>
                    <a:pt x="3063" y="10116"/>
                    <a:pt x="2884" y="10798"/>
                  </a:cubicBezTo>
                  <a:cubicBezTo>
                    <a:pt x="2341" y="10352"/>
                    <a:pt x="513" y="8602"/>
                    <a:pt x="403" y="5335"/>
                  </a:cubicBezTo>
                  <a:cubicBezTo>
                    <a:pt x="329" y="3130"/>
                    <a:pt x="294" y="567"/>
                    <a:pt x="675" y="282"/>
                  </a:cubicBezTo>
                  <a:cubicBezTo>
                    <a:pt x="692" y="269"/>
                    <a:pt x="705" y="265"/>
                    <a:pt x="727" y="265"/>
                  </a:cubicBezTo>
                  <a:close/>
                  <a:moveTo>
                    <a:pt x="725" y="0"/>
                  </a:moveTo>
                  <a:cubicBezTo>
                    <a:pt x="652" y="0"/>
                    <a:pt x="580" y="24"/>
                    <a:pt x="521" y="68"/>
                  </a:cubicBezTo>
                  <a:cubicBezTo>
                    <a:pt x="176" y="326"/>
                    <a:pt x="1" y="1271"/>
                    <a:pt x="141" y="5343"/>
                  </a:cubicBezTo>
                  <a:cubicBezTo>
                    <a:pt x="276" y="9302"/>
                    <a:pt x="2857" y="11113"/>
                    <a:pt x="2884" y="11131"/>
                  </a:cubicBezTo>
                  <a:cubicBezTo>
                    <a:pt x="2905" y="11144"/>
                    <a:pt x="2932" y="11153"/>
                    <a:pt x="2958" y="11153"/>
                  </a:cubicBezTo>
                  <a:cubicBezTo>
                    <a:pt x="2971" y="11153"/>
                    <a:pt x="2989" y="11153"/>
                    <a:pt x="3002" y="11144"/>
                  </a:cubicBezTo>
                  <a:cubicBezTo>
                    <a:pt x="3041" y="11131"/>
                    <a:pt x="3072" y="11100"/>
                    <a:pt x="3085" y="11061"/>
                  </a:cubicBezTo>
                  <a:cubicBezTo>
                    <a:pt x="3120" y="10938"/>
                    <a:pt x="3938" y="8056"/>
                    <a:pt x="3758" y="5956"/>
                  </a:cubicBezTo>
                  <a:cubicBezTo>
                    <a:pt x="3579" y="3860"/>
                    <a:pt x="1479" y="230"/>
                    <a:pt x="850" y="24"/>
                  </a:cubicBezTo>
                  <a:cubicBezTo>
                    <a:pt x="809" y="8"/>
                    <a:pt x="767" y="0"/>
                    <a:pt x="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2" name="Google Shape;2692;p23"/>
            <p:cNvSpPr/>
            <p:nvPr/>
          </p:nvSpPr>
          <p:spPr>
            <a:xfrm>
              <a:off x="217447" y="4008754"/>
              <a:ext cx="529395" cy="301315"/>
            </a:xfrm>
            <a:custGeom>
              <a:avLst/>
              <a:gdLst/>
              <a:ahLst/>
              <a:cxnLst/>
              <a:rect l="l" t="t" r="r" b="b"/>
              <a:pathLst>
                <a:path w="9795" h="5575" extrusionOk="0">
                  <a:moveTo>
                    <a:pt x="9519" y="264"/>
                  </a:moveTo>
                  <a:lnTo>
                    <a:pt x="9519" y="264"/>
                  </a:lnTo>
                  <a:cubicBezTo>
                    <a:pt x="9471" y="501"/>
                    <a:pt x="8710" y="1655"/>
                    <a:pt x="7183" y="2815"/>
                  </a:cubicBezTo>
                  <a:cubicBezTo>
                    <a:pt x="5836" y="3834"/>
                    <a:pt x="3583" y="5076"/>
                    <a:pt x="425" y="5295"/>
                  </a:cubicBezTo>
                  <a:cubicBezTo>
                    <a:pt x="972" y="4538"/>
                    <a:pt x="2949" y="2049"/>
                    <a:pt x="5609" y="1498"/>
                  </a:cubicBezTo>
                  <a:cubicBezTo>
                    <a:pt x="7385" y="1126"/>
                    <a:pt x="8465" y="680"/>
                    <a:pt x="9043" y="439"/>
                  </a:cubicBezTo>
                  <a:cubicBezTo>
                    <a:pt x="9196" y="369"/>
                    <a:pt x="9357" y="313"/>
                    <a:pt x="9519" y="264"/>
                  </a:cubicBezTo>
                  <a:close/>
                  <a:moveTo>
                    <a:pt x="9561" y="0"/>
                  </a:moveTo>
                  <a:cubicBezTo>
                    <a:pt x="9435" y="0"/>
                    <a:pt x="9256" y="74"/>
                    <a:pt x="8946" y="199"/>
                  </a:cubicBezTo>
                  <a:cubicBezTo>
                    <a:pt x="8373" y="435"/>
                    <a:pt x="7310" y="872"/>
                    <a:pt x="5556" y="1240"/>
                  </a:cubicBezTo>
                  <a:cubicBezTo>
                    <a:pt x="2315" y="1914"/>
                    <a:pt x="145" y="5229"/>
                    <a:pt x="58" y="5369"/>
                  </a:cubicBezTo>
                  <a:cubicBezTo>
                    <a:pt x="1" y="5457"/>
                    <a:pt x="62" y="5571"/>
                    <a:pt x="167" y="5571"/>
                  </a:cubicBezTo>
                  <a:lnTo>
                    <a:pt x="176" y="5575"/>
                  </a:lnTo>
                  <a:cubicBezTo>
                    <a:pt x="6580" y="5260"/>
                    <a:pt x="9786" y="789"/>
                    <a:pt x="9786" y="251"/>
                  </a:cubicBezTo>
                  <a:cubicBezTo>
                    <a:pt x="9795" y="168"/>
                    <a:pt x="9756" y="85"/>
                    <a:pt x="9690" y="37"/>
                  </a:cubicBezTo>
                  <a:cubicBezTo>
                    <a:pt x="9652" y="12"/>
                    <a:pt x="9611" y="0"/>
                    <a:pt x="9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3" name="Google Shape;2693;p23"/>
            <p:cNvSpPr/>
            <p:nvPr/>
          </p:nvSpPr>
          <p:spPr>
            <a:xfrm>
              <a:off x="-136453" y="3891364"/>
              <a:ext cx="264833" cy="728182"/>
            </a:xfrm>
            <a:custGeom>
              <a:avLst/>
              <a:gdLst/>
              <a:ahLst/>
              <a:cxnLst/>
              <a:rect l="l" t="t" r="r" b="b"/>
              <a:pathLst>
                <a:path w="4900" h="13473" extrusionOk="0">
                  <a:moveTo>
                    <a:pt x="718" y="262"/>
                  </a:moveTo>
                  <a:cubicBezTo>
                    <a:pt x="722" y="262"/>
                    <a:pt x="722" y="267"/>
                    <a:pt x="726" y="267"/>
                  </a:cubicBezTo>
                  <a:cubicBezTo>
                    <a:pt x="923" y="315"/>
                    <a:pt x="1085" y="805"/>
                    <a:pt x="1313" y="1483"/>
                  </a:cubicBezTo>
                  <a:cubicBezTo>
                    <a:pt x="1579" y="2288"/>
                    <a:pt x="1947" y="3394"/>
                    <a:pt x="2656" y="4720"/>
                  </a:cubicBezTo>
                  <a:cubicBezTo>
                    <a:pt x="4055" y="7331"/>
                    <a:pt x="4602" y="9457"/>
                    <a:pt x="3478" y="13088"/>
                  </a:cubicBezTo>
                  <a:cubicBezTo>
                    <a:pt x="2857" y="12414"/>
                    <a:pt x="512" y="9650"/>
                    <a:pt x="398" y="6264"/>
                  </a:cubicBezTo>
                  <a:cubicBezTo>
                    <a:pt x="350" y="4882"/>
                    <a:pt x="210" y="665"/>
                    <a:pt x="691" y="275"/>
                  </a:cubicBezTo>
                  <a:cubicBezTo>
                    <a:pt x="696" y="271"/>
                    <a:pt x="705" y="267"/>
                    <a:pt x="718" y="262"/>
                  </a:cubicBezTo>
                  <a:close/>
                  <a:moveTo>
                    <a:pt x="721" y="0"/>
                  </a:moveTo>
                  <a:cubicBezTo>
                    <a:pt x="651" y="0"/>
                    <a:pt x="581" y="24"/>
                    <a:pt x="525" y="70"/>
                  </a:cubicBezTo>
                  <a:cubicBezTo>
                    <a:pt x="114" y="402"/>
                    <a:pt x="0" y="2200"/>
                    <a:pt x="136" y="6273"/>
                  </a:cubicBezTo>
                  <a:cubicBezTo>
                    <a:pt x="271" y="10262"/>
                    <a:pt x="3412" y="13403"/>
                    <a:pt x="3443" y="13434"/>
                  </a:cubicBezTo>
                  <a:cubicBezTo>
                    <a:pt x="3469" y="13460"/>
                    <a:pt x="3500" y="13473"/>
                    <a:pt x="3535" y="13473"/>
                  </a:cubicBezTo>
                  <a:cubicBezTo>
                    <a:pt x="3544" y="13473"/>
                    <a:pt x="3557" y="13469"/>
                    <a:pt x="3565" y="13469"/>
                  </a:cubicBezTo>
                  <a:cubicBezTo>
                    <a:pt x="3609" y="13455"/>
                    <a:pt x="3644" y="13425"/>
                    <a:pt x="3662" y="13381"/>
                  </a:cubicBezTo>
                  <a:cubicBezTo>
                    <a:pt x="4900" y="9527"/>
                    <a:pt x="4348" y="7318"/>
                    <a:pt x="2892" y="4597"/>
                  </a:cubicBezTo>
                  <a:cubicBezTo>
                    <a:pt x="2192" y="3289"/>
                    <a:pt x="1829" y="2196"/>
                    <a:pt x="1562" y="1395"/>
                  </a:cubicBezTo>
                  <a:cubicBezTo>
                    <a:pt x="1282" y="555"/>
                    <a:pt x="1129" y="92"/>
                    <a:pt x="792" y="9"/>
                  </a:cubicBezTo>
                  <a:cubicBezTo>
                    <a:pt x="769" y="3"/>
                    <a:pt x="745" y="0"/>
                    <a:pt x="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4" name="Google Shape;2694;p23"/>
            <p:cNvSpPr/>
            <p:nvPr/>
          </p:nvSpPr>
          <p:spPr>
            <a:xfrm>
              <a:off x="69953" y="4351467"/>
              <a:ext cx="564148" cy="242349"/>
            </a:xfrm>
            <a:custGeom>
              <a:avLst/>
              <a:gdLst/>
              <a:ahLst/>
              <a:cxnLst/>
              <a:rect l="l" t="t" r="r" b="b"/>
              <a:pathLst>
                <a:path w="10438" h="4484" extrusionOk="0">
                  <a:moveTo>
                    <a:pt x="8854" y="265"/>
                  </a:moveTo>
                  <a:cubicBezTo>
                    <a:pt x="9651" y="265"/>
                    <a:pt x="10065" y="357"/>
                    <a:pt x="10153" y="463"/>
                  </a:cubicBezTo>
                  <a:cubicBezTo>
                    <a:pt x="10157" y="467"/>
                    <a:pt x="10162" y="472"/>
                    <a:pt x="10157" y="489"/>
                  </a:cubicBezTo>
                  <a:cubicBezTo>
                    <a:pt x="9995" y="925"/>
                    <a:pt x="7293" y="4219"/>
                    <a:pt x="2119" y="4219"/>
                  </a:cubicBezTo>
                  <a:cubicBezTo>
                    <a:pt x="1576" y="4219"/>
                    <a:pt x="1005" y="4182"/>
                    <a:pt x="407" y="4103"/>
                  </a:cubicBezTo>
                  <a:cubicBezTo>
                    <a:pt x="962" y="3420"/>
                    <a:pt x="3119" y="949"/>
                    <a:pt x="5556" y="572"/>
                  </a:cubicBezTo>
                  <a:cubicBezTo>
                    <a:pt x="7023" y="346"/>
                    <a:pt x="8107" y="265"/>
                    <a:pt x="8854" y="265"/>
                  </a:cubicBezTo>
                  <a:close/>
                  <a:moveTo>
                    <a:pt x="8876" y="1"/>
                  </a:moveTo>
                  <a:cubicBezTo>
                    <a:pt x="7930" y="1"/>
                    <a:pt x="6679" y="134"/>
                    <a:pt x="5516" y="314"/>
                  </a:cubicBezTo>
                  <a:cubicBezTo>
                    <a:pt x="2585" y="765"/>
                    <a:pt x="162" y="3984"/>
                    <a:pt x="57" y="4124"/>
                  </a:cubicBezTo>
                  <a:cubicBezTo>
                    <a:pt x="0" y="4203"/>
                    <a:pt x="48" y="4317"/>
                    <a:pt x="144" y="4330"/>
                  </a:cubicBezTo>
                  <a:cubicBezTo>
                    <a:pt x="796" y="4431"/>
                    <a:pt x="1457" y="4483"/>
                    <a:pt x="2117" y="4483"/>
                  </a:cubicBezTo>
                  <a:cubicBezTo>
                    <a:pt x="4606" y="4483"/>
                    <a:pt x="6474" y="3744"/>
                    <a:pt x="7686" y="3040"/>
                  </a:cubicBezTo>
                  <a:cubicBezTo>
                    <a:pt x="9444" y="2012"/>
                    <a:pt x="10310" y="822"/>
                    <a:pt x="10402" y="577"/>
                  </a:cubicBezTo>
                  <a:cubicBezTo>
                    <a:pt x="10437" y="481"/>
                    <a:pt x="10420" y="371"/>
                    <a:pt x="10354" y="293"/>
                  </a:cubicBezTo>
                  <a:cubicBezTo>
                    <a:pt x="10182" y="84"/>
                    <a:pt x="9625" y="1"/>
                    <a:pt x="88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5" name="Google Shape;2695;p23"/>
            <p:cNvSpPr/>
            <p:nvPr/>
          </p:nvSpPr>
          <p:spPr>
            <a:xfrm>
              <a:off x="-63165" y="4637593"/>
              <a:ext cx="594198" cy="176573"/>
            </a:xfrm>
            <a:custGeom>
              <a:avLst/>
              <a:gdLst/>
              <a:ahLst/>
              <a:cxnLst/>
              <a:rect l="l" t="t" r="r" b="b"/>
              <a:pathLst>
                <a:path w="10994" h="3267" extrusionOk="0">
                  <a:moveTo>
                    <a:pt x="7250" y="260"/>
                  </a:moveTo>
                  <a:cubicBezTo>
                    <a:pt x="7976" y="260"/>
                    <a:pt x="8574" y="344"/>
                    <a:pt x="8985" y="427"/>
                  </a:cubicBezTo>
                  <a:cubicBezTo>
                    <a:pt x="10074" y="646"/>
                    <a:pt x="10665" y="1000"/>
                    <a:pt x="10731" y="1114"/>
                  </a:cubicBezTo>
                  <a:cubicBezTo>
                    <a:pt x="10713" y="1341"/>
                    <a:pt x="10131" y="1569"/>
                    <a:pt x="9462" y="1840"/>
                  </a:cubicBezTo>
                  <a:cubicBezTo>
                    <a:pt x="9029" y="2011"/>
                    <a:pt x="8535" y="2207"/>
                    <a:pt x="8027" y="2461"/>
                  </a:cubicBezTo>
                  <a:cubicBezTo>
                    <a:pt x="7101" y="2924"/>
                    <a:pt x="3930" y="3004"/>
                    <a:pt x="1904" y="3004"/>
                  </a:cubicBezTo>
                  <a:cubicBezTo>
                    <a:pt x="1290" y="3004"/>
                    <a:pt x="782" y="2997"/>
                    <a:pt x="473" y="2990"/>
                  </a:cubicBezTo>
                  <a:cubicBezTo>
                    <a:pt x="2953" y="759"/>
                    <a:pt x="5483" y="260"/>
                    <a:pt x="7250" y="260"/>
                  </a:cubicBezTo>
                  <a:close/>
                  <a:moveTo>
                    <a:pt x="7278" y="0"/>
                  </a:moveTo>
                  <a:cubicBezTo>
                    <a:pt x="5177" y="0"/>
                    <a:pt x="2512" y="690"/>
                    <a:pt x="53" y="3021"/>
                  </a:cubicBezTo>
                  <a:cubicBezTo>
                    <a:pt x="13" y="3056"/>
                    <a:pt x="0" y="3113"/>
                    <a:pt x="22" y="3161"/>
                  </a:cubicBezTo>
                  <a:cubicBezTo>
                    <a:pt x="40" y="3214"/>
                    <a:pt x="88" y="3244"/>
                    <a:pt x="140" y="3249"/>
                  </a:cubicBezTo>
                  <a:cubicBezTo>
                    <a:pt x="223" y="3249"/>
                    <a:pt x="936" y="3266"/>
                    <a:pt x="1912" y="3266"/>
                  </a:cubicBezTo>
                  <a:cubicBezTo>
                    <a:pt x="3964" y="3266"/>
                    <a:pt x="7166" y="3187"/>
                    <a:pt x="8145" y="2697"/>
                  </a:cubicBezTo>
                  <a:cubicBezTo>
                    <a:pt x="8644" y="2448"/>
                    <a:pt x="9130" y="2251"/>
                    <a:pt x="9558" y="2081"/>
                  </a:cubicBezTo>
                  <a:cubicBezTo>
                    <a:pt x="10420" y="1735"/>
                    <a:pt x="10993" y="1508"/>
                    <a:pt x="10993" y="1101"/>
                  </a:cubicBezTo>
                  <a:cubicBezTo>
                    <a:pt x="10993" y="935"/>
                    <a:pt x="10761" y="746"/>
                    <a:pt x="10306" y="550"/>
                  </a:cubicBezTo>
                  <a:cubicBezTo>
                    <a:pt x="9619" y="254"/>
                    <a:pt x="8553" y="0"/>
                    <a:pt x="72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6" name="Google Shape;2696;p23"/>
            <p:cNvSpPr/>
            <p:nvPr/>
          </p:nvSpPr>
          <p:spPr>
            <a:xfrm>
              <a:off x="-245466" y="4875995"/>
              <a:ext cx="711211" cy="242673"/>
            </a:xfrm>
            <a:custGeom>
              <a:avLst/>
              <a:gdLst/>
              <a:ahLst/>
              <a:cxnLst/>
              <a:rect l="l" t="t" r="r" b="b"/>
              <a:pathLst>
                <a:path w="13159" h="4490" extrusionOk="0">
                  <a:moveTo>
                    <a:pt x="10785" y="267"/>
                  </a:moveTo>
                  <a:cubicBezTo>
                    <a:pt x="11723" y="267"/>
                    <a:pt x="12431" y="322"/>
                    <a:pt x="12769" y="355"/>
                  </a:cubicBezTo>
                  <a:cubicBezTo>
                    <a:pt x="12459" y="727"/>
                    <a:pt x="11422" y="1729"/>
                    <a:pt x="8312" y="3321"/>
                  </a:cubicBezTo>
                  <a:cubicBezTo>
                    <a:pt x="6991" y="3998"/>
                    <a:pt x="5664" y="4226"/>
                    <a:pt x="4478" y="4226"/>
                  </a:cubicBezTo>
                  <a:cubicBezTo>
                    <a:pt x="2492" y="4226"/>
                    <a:pt x="899" y="3587"/>
                    <a:pt x="381" y="3352"/>
                  </a:cubicBezTo>
                  <a:lnTo>
                    <a:pt x="377" y="3352"/>
                  </a:lnTo>
                  <a:cubicBezTo>
                    <a:pt x="3611" y="710"/>
                    <a:pt x="8125" y="267"/>
                    <a:pt x="10785" y="267"/>
                  </a:cubicBezTo>
                  <a:close/>
                  <a:moveTo>
                    <a:pt x="10740" y="0"/>
                  </a:moveTo>
                  <a:cubicBezTo>
                    <a:pt x="10059" y="0"/>
                    <a:pt x="9263" y="29"/>
                    <a:pt x="8404" y="115"/>
                  </a:cubicBezTo>
                  <a:cubicBezTo>
                    <a:pt x="6011" y="355"/>
                    <a:pt x="2621" y="1099"/>
                    <a:pt x="53" y="3282"/>
                  </a:cubicBezTo>
                  <a:cubicBezTo>
                    <a:pt x="18" y="3308"/>
                    <a:pt x="1" y="3352"/>
                    <a:pt x="5" y="3396"/>
                  </a:cubicBezTo>
                  <a:cubicBezTo>
                    <a:pt x="9" y="3439"/>
                    <a:pt x="36" y="3479"/>
                    <a:pt x="75" y="3496"/>
                  </a:cubicBezTo>
                  <a:cubicBezTo>
                    <a:pt x="106" y="3514"/>
                    <a:pt x="1991" y="4489"/>
                    <a:pt x="4480" y="4489"/>
                  </a:cubicBezTo>
                  <a:cubicBezTo>
                    <a:pt x="4498" y="4489"/>
                    <a:pt x="4516" y="4489"/>
                    <a:pt x="4534" y="4489"/>
                  </a:cubicBezTo>
                  <a:cubicBezTo>
                    <a:pt x="5889" y="4489"/>
                    <a:pt x="7226" y="4166"/>
                    <a:pt x="8430" y="3553"/>
                  </a:cubicBezTo>
                  <a:cubicBezTo>
                    <a:pt x="12555" y="1445"/>
                    <a:pt x="13102" y="351"/>
                    <a:pt x="13124" y="303"/>
                  </a:cubicBezTo>
                  <a:cubicBezTo>
                    <a:pt x="13159" y="224"/>
                    <a:pt x="13111" y="128"/>
                    <a:pt x="13023" y="119"/>
                  </a:cubicBezTo>
                  <a:cubicBezTo>
                    <a:pt x="13009" y="116"/>
                    <a:pt x="12107" y="0"/>
                    <a:pt x="107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7" name="Google Shape;2697;p23"/>
            <p:cNvSpPr/>
            <p:nvPr/>
          </p:nvSpPr>
          <p:spPr>
            <a:xfrm>
              <a:off x="229824" y="4162681"/>
              <a:ext cx="291965" cy="133930"/>
            </a:xfrm>
            <a:custGeom>
              <a:avLst/>
              <a:gdLst/>
              <a:ahLst/>
              <a:cxnLst/>
              <a:rect l="l" t="t" r="r" b="b"/>
              <a:pathLst>
                <a:path w="5402" h="2478" extrusionOk="0">
                  <a:moveTo>
                    <a:pt x="5212" y="1"/>
                  </a:moveTo>
                  <a:cubicBezTo>
                    <a:pt x="5193" y="1"/>
                    <a:pt x="5173" y="5"/>
                    <a:pt x="5152" y="15"/>
                  </a:cubicBezTo>
                  <a:lnTo>
                    <a:pt x="130" y="2228"/>
                  </a:lnTo>
                  <a:cubicBezTo>
                    <a:pt x="1" y="2284"/>
                    <a:pt x="42" y="2478"/>
                    <a:pt x="178" y="2478"/>
                  </a:cubicBezTo>
                  <a:cubicBezTo>
                    <a:pt x="180" y="2478"/>
                    <a:pt x="181" y="2478"/>
                    <a:pt x="183" y="2478"/>
                  </a:cubicBezTo>
                  <a:cubicBezTo>
                    <a:pt x="200" y="2478"/>
                    <a:pt x="218" y="2473"/>
                    <a:pt x="235" y="2464"/>
                  </a:cubicBezTo>
                  <a:lnTo>
                    <a:pt x="5257" y="255"/>
                  </a:lnTo>
                  <a:cubicBezTo>
                    <a:pt x="5402" y="194"/>
                    <a:pt x="5338" y="1"/>
                    <a:pt x="5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8" name="Google Shape;2698;p23"/>
            <p:cNvSpPr/>
            <p:nvPr/>
          </p:nvSpPr>
          <p:spPr>
            <a:xfrm>
              <a:off x="122811" y="4014105"/>
              <a:ext cx="98258" cy="310881"/>
            </a:xfrm>
            <a:custGeom>
              <a:avLst/>
              <a:gdLst/>
              <a:ahLst/>
              <a:cxnLst/>
              <a:rect l="l" t="t" r="r" b="b"/>
              <a:pathLst>
                <a:path w="1818" h="5752" extrusionOk="0">
                  <a:moveTo>
                    <a:pt x="166" y="1"/>
                  </a:moveTo>
                  <a:cubicBezTo>
                    <a:pt x="84" y="1"/>
                    <a:pt x="0" y="70"/>
                    <a:pt x="37" y="174"/>
                  </a:cubicBezTo>
                  <a:lnTo>
                    <a:pt x="1546" y="5655"/>
                  </a:lnTo>
                  <a:cubicBezTo>
                    <a:pt x="1564" y="5712"/>
                    <a:pt x="1612" y="5751"/>
                    <a:pt x="1673" y="5751"/>
                  </a:cubicBezTo>
                  <a:cubicBezTo>
                    <a:pt x="1686" y="5751"/>
                    <a:pt x="1695" y="5747"/>
                    <a:pt x="1708" y="5747"/>
                  </a:cubicBezTo>
                  <a:cubicBezTo>
                    <a:pt x="1778" y="5725"/>
                    <a:pt x="1817" y="5655"/>
                    <a:pt x="1800" y="5585"/>
                  </a:cubicBezTo>
                  <a:lnTo>
                    <a:pt x="291" y="104"/>
                  </a:lnTo>
                  <a:cubicBezTo>
                    <a:pt x="275" y="32"/>
                    <a:pt x="221" y="1"/>
                    <a:pt x="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9" name="Google Shape;2699;p23"/>
            <p:cNvSpPr/>
            <p:nvPr/>
          </p:nvSpPr>
          <p:spPr>
            <a:xfrm>
              <a:off x="76763" y="4475938"/>
              <a:ext cx="325312" cy="103447"/>
            </a:xfrm>
            <a:custGeom>
              <a:avLst/>
              <a:gdLst/>
              <a:ahLst/>
              <a:cxnLst/>
              <a:rect l="l" t="t" r="r" b="b"/>
              <a:pathLst>
                <a:path w="6019" h="1914" extrusionOk="0">
                  <a:moveTo>
                    <a:pt x="5833" y="0"/>
                  </a:moveTo>
                  <a:cubicBezTo>
                    <a:pt x="5821" y="0"/>
                    <a:pt x="5807" y="2"/>
                    <a:pt x="5793" y="6"/>
                  </a:cubicBezTo>
                  <a:lnTo>
                    <a:pt x="137" y="1660"/>
                  </a:lnTo>
                  <a:cubicBezTo>
                    <a:pt x="1" y="1703"/>
                    <a:pt x="27" y="1905"/>
                    <a:pt x="172" y="1913"/>
                  </a:cubicBezTo>
                  <a:cubicBezTo>
                    <a:pt x="185" y="1913"/>
                    <a:pt x="198" y="1909"/>
                    <a:pt x="207" y="1909"/>
                  </a:cubicBezTo>
                  <a:lnTo>
                    <a:pt x="5867" y="260"/>
                  </a:lnTo>
                  <a:cubicBezTo>
                    <a:pt x="6019" y="216"/>
                    <a:pt x="5970" y="0"/>
                    <a:pt x="58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0" name="Google Shape;2700;p23"/>
            <p:cNvSpPr/>
            <p:nvPr/>
          </p:nvSpPr>
          <p:spPr>
            <a:xfrm>
              <a:off x="-53707" y="4728176"/>
              <a:ext cx="310611" cy="80044"/>
            </a:xfrm>
            <a:custGeom>
              <a:avLst/>
              <a:gdLst/>
              <a:ahLst/>
              <a:cxnLst/>
              <a:rect l="l" t="t" r="r" b="b"/>
              <a:pathLst>
                <a:path w="5747" h="1481" extrusionOk="0">
                  <a:moveTo>
                    <a:pt x="5565" y="1"/>
                  </a:moveTo>
                  <a:cubicBezTo>
                    <a:pt x="5553" y="1"/>
                    <a:pt x="5539" y="3"/>
                    <a:pt x="5525" y="7"/>
                  </a:cubicBezTo>
                  <a:lnTo>
                    <a:pt x="149" y="1218"/>
                  </a:lnTo>
                  <a:cubicBezTo>
                    <a:pt x="0" y="1258"/>
                    <a:pt x="27" y="1476"/>
                    <a:pt x="180" y="1481"/>
                  </a:cubicBezTo>
                  <a:cubicBezTo>
                    <a:pt x="188" y="1476"/>
                    <a:pt x="197" y="1476"/>
                    <a:pt x="210" y="1476"/>
                  </a:cubicBezTo>
                  <a:lnTo>
                    <a:pt x="5582" y="265"/>
                  </a:lnTo>
                  <a:cubicBezTo>
                    <a:pt x="5747" y="232"/>
                    <a:pt x="5708" y="1"/>
                    <a:pt x="55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1" name="Google Shape;2701;p23"/>
            <p:cNvSpPr/>
            <p:nvPr/>
          </p:nvSpPr>
          <p:spPr>
            <a:xfrm>
              <a:off x="293113" y="3885256"/>
              <a:ext cx="145280" cy="269967"/>
            </a:xfrm>
            <a:custGeom>
              <a:avLst/>
              <a:gdLst/>
              <a:ahLst/>
              <a:cxnLst/>
              <a:rect l="l" t="t" r="r" b="b"/>
              <a:pathLst>
                <a:path w="2688" h="4995" extrusionOk="0">
                  <a:moveTo>
                    <a:pt x="2505" y="1"/>
                  </a:moveTo>
                  <a:cubicBezTo>
                    <a:pt x="2467" y="1"/>
                    <a:pt x="2427" y="18"/>
                    <a:pt x="2398" y="60"/>
                  </a:cubicBezTo>
                  <a:cubicBezTo>
                    <a:pt x="2385" y="82"/>
                    <a:pt x="985" y="2182"/>
                    <a:pt x="31" y="4815"/>
                  </a:cubicBezTo>
                  <a:cubicBezTo>
                    <a:pt x="1" y="4903"/>
                    <a:pt x="62" y="4990"/>
                    <a:pt x="154" y="4995"/>
                  </a:cubicBezTo>
                  <a:cubicBezTo>
                    <a:pt x="206" y="4995"/>
                    <a:pt x="259" y="4955"/>
                    <a:pt x="276" y="4903"/>
                  </a:cubicBezTo>
                  <a:cubicBezTo>
                    <a:pt x="1221" y="2300"/>
                    <a:pt x="2603" y="227"/>
                    <a:pt x="2616" y="205"/>
                  </a:cubicBezTo>
                  <a:cubicBezTo>
                    <a:pt x="2688" y="103"/>
                    <a:pt x="2599" y="1"/>
                    <a:pt x="25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2" name="Google Shape;2702;p23"/>
            <p:cNvSpPr/>
            <p:nvPr/>
          </p:nvSpPr>
          <p:spPr>
            <a:xfrm>
              <a:off x="271818" y="5114559"/>
              <a:ext cx="193706" cy="198895"/>
            </a:xfrm>
            <a:custGeom>
              <a:avLst/>
              <a:gdLst/>
              <a:ahLst/>
              <a:cxnLst/>
              <a:rect l="l" t="t" r="r" b="b"/>
              <a:pathLst>
                <a:path w="3584" h="3680" extrusionOk="0">
                  <a:moveTo>
                    <a:pt x="1899" y="1"/>
                  </a:moveTo>
                  <a:cubicBezTo>
                    <a:pt x="1" y="3024"/>
                    <a:pt x="2604" y="3680"/>
                    <a:pt x="2604" y="3680"/>
                  </a:cubicBezTo>
                  <a:cubicBezTo>
                    <a:pt x="3583" y="1296"/>
                    <a:pt x="1899" y="1"/>
                    <a:pt x="1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3" name="Google Shape;2703;p23"/>
            <p:cNvSpPr/>
            <p:nvPr/>
          </p:nvSpPr>
          <p:spPr>
            <a:xfrm>
              <a:off x="612260" y="5210817"/>
              <a:ext cx="192517" cy="125552"/>
            </a:xfrm>
            <a:custGeom>
              <a:avLst/>
              <a:gdLst/>
              <a:ahLst/>
              <a:cxnLst/>
              <a:rect l="l" t="t" r="r" b="b"/>
              <a:pathLst>
                <a:path w="3562" h="2323" extrusionOk="0">
                  <a:moveTo>
                    <a:pt x="2269" y="1"/>
                  </a:moveTo>
                  <a:cubicBezTo>
                    <a:pt x="1399" y="1"/>
                    <a:pt x="349" y="300"/>
                    <a:pt x="1" y="1636"/>
                  </a:cubicBezTo>
                  <a:cubicBezTo>
                    <a:pt x="1" y="1636"/>
                    <a:pt x="533" y="2322"/>
                    <a:pt x="1312" y="2322"/>
                  </a:cubicBezTo>
                  <a:cubicBezTo>
                    <a:pt x="1949" y="2322"/>
                    <a:pt x="2751" y="1864"/>
                    <a:pt x="3562" y="197"/>
                  </a:cubicBezTo>
                  <a:cubicBezTo>
                    <a:pt x="3562" y="197"/>
                    <a:pt x="2975" y="1"/>
                    <a:pt x="2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4" name="Google Shape;2704;p23"/>
            <p:cNvSpPr/>
            <p:nvPr/>
          </p:nvSpPr>
          <p:spPr>
            <a:xfrm>
              <a:off x="464766" y="4830379"/>
              <a:ext cx="239917" cy="231323"/>
            </a:xfrm>
            <a:custGeom>
              <a:avLst/>
              <a:gdLst/>
              <a:ahLst/>
              <a:cxnLst/>
              <a:rect l="l" t="t" r="r" b="b"/>
              <a:pathLst>
                <a:path w="4439" h="4280" extrusionOk="0">
                  <a:moveTo>
                    <a:pt x="1999" y="1"/>
                  </a:moveTo>
                  <a:lnTo>
                    <a:pt x="1999" y="1"/>
                  </a:lnTo>
                  <a:cubicBezTo>
                    <a:pt x="1999" y="1"/>
                    <a:pt x="1999" y="1"/>
                    <a:pt x="1999" y="1"/>
                  </a:cubicBezTo>
                  <a:lnTo>
                    <a:pt x="1999" y="1"/>
                  </a:lnTo>
                  <a:cubicBezTo>
                    <a:pt x="1999" y="1"/>
                    <a:pt x="1999" y="1"/>
                    <a:pt x="1999" y="1"/>
                  </a:cubicBezTo>
                  <a:close/>
                  <a:moveTo>
                    <a:pt x="1999" y="1"/>
                  </a:moveTo>
                  <a:cubicBezTo>
                    <a:pt x="0" y="3072"/>
                    <a:pt x="2800" y="4279"/>
                    <a:pt x="2800" y="4279"/>
                  </a:cubicBezTo>
                  <a:cubicBezTo>
                    <a:pt x="4438" y="1474"/>
                    <a:pt x="2001" y="5"/>
                    <a:pt x="19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5" name="Google Shape;2705;p23"/>
            <p:cNvSpPr/>
            <p:nvPr/>
          </p:nvSpPr>
          <p:spPr>
            <a:xfrm>
              <a:off x="816288" y="4796978"/>
              <a:ext cx="178087" cy="110527"/>
            </a:xfrm>
            <a:custGeom>
              <a:avLst/>
              <a:gdLst/>
              <a:ahLst/>
              <a:cxnLst/>
              <a:rect l="l" t="t" r="r" b="b"/>
              <a:pathLst>
                <a:path w="3295" h="2045" extrusionOk="0">
                  <a:moveTo>
                    <a:pt x="2304" y="1"/>
                  </a:moveTo>
                  <a:cubicBezTo>
                    <a:pt x="1609" y="1"/>
                    <a:pt x="686" y="324"/>
                    <a:pt x="1" y="1752"/>
                  </a:cubicBezTo>
                  <a:cubicBezTo>
                    <a:pt x="1" y="1752"/>
                    <a:pt x="490" y="2045"/>
                    <a:pt x="1126" y="2045"/>
                  </a:cubicBezTo>
                  <a:cubicBezTo>
                    <a:pt x="1823" y="2045"/>
                    <a:pt x="2696" y="1693"/>
                    <a:pt x="3295" y="221"/>
                  </a:cubicBezTo>
                  <a:cubicBezTo>
                    <a:pt x="3295" y="221"/>
                    <a:pt x="2877" y="1"/>
                    <a:pt x="2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6" name="Google Shape;2706;p23"/>
            <p:cNvSpPr/>
            <p:nvPr/>
          </p:nvSpPr>
          <p:spPr>
            <a:xfrm>
              <a:off x="673982" y="4509555"/>
              <a:ext cx="214244" cy="181870"/>
            </a:xfrm>
            <a:custGeom>
              <a:avLst/>
              <a:gdLst/>
              <a:ahLst/>
              <a:cxnLst/>
              <a:rect l="l" t="t" r="r" b="b"/>
              <a:pathLst>
                <a:path w="3964" h="3365" extrusionOk="0">
                  <a:moveTo>
                    <a:pt x="1943" y="1"/>
                  </a:moveTo>
                  <a:cubicBezTo>
                    <a:pt x="1943" y="1"/>
                    <a:pt x="1" y="2048"/>
                    <a:pt x="2713" y="3365"/>
                  </a:cubicBezTo>
                  <a:cubicBezTo>
                    <a:pt x="2713" y="3365"/>
                    <a:pt x="3964" y="1637"/>
                    <a:pt x="19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7" name="Google Shape;2707;p23"/>
            <p:cNvSpPr/>
            <p:nvPr/>
          </p:nvSpPr>
          <p:spPr>
            <a:xfrm>
              <a:off x="969997" y="4528526"/>
              <a:ext cx="153981" cy="109554"/>
            </a:xfrm>
            <a:custGeom>
              <a:avLst/>
              <a:gdLst/>
              <a:ahLst/>
              <a:cxnLst/>
              <a:rect l="l" t="t" r="r" b="b"/>
              <a:pathLst>
                <a:path w="2849" h="2027" extrusionOk="0">
                  <a:moveTo>
                    <a:pt x="1883" y="1"/>
                  </a:moveTo>
                  <a:cubicBezTo>
                    <a:pt x="178" y="1"/>
                    <a:pt x="0" y="1610"/>
                    <a:pt x="0" y="1610"/>
                  </a:cubicBezTo>
                  <a:cubicBezTo>
                    <a:pt x="423" y="1908"/>
                    <a:pt x="791" y="2027"/>
                    <a:pt x="1109" y="2027"/>
                  </a:cubicBezTo>
                  <a:cubicBezTo>
                    <a:pt x="2373" y="2027"/>
                    <a:pt x="2848" y="144"/>
                    <a:pt x="2848" y="144"/>
                  </a:cubicBezTo>
                  <a:cubicBezTo>
                    <a:pt x="2481" y="44"/>
                    <a:pt x="2162" y="1"/>
                    <a:pt x="1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8" name="Google Shape;2708;p23"/>
            <p:cNvSpPr/>
            <p:nvPr/>
          </p:nvSpPr>
          <p:spPr>
            <a:xfrm>
              <a:off x="85302" y="4529661"/>
              <a:ext cx="848924" cy="1338919"/>
            </a:xfrm>
            <a:custGeom>
              <a:avLst/>
              <a:gdLst/>
              <a:ahLst/>
              <a:cxnLst/>
              <a:rect l="l" t="t" r="r" b="b"/>
              <a:pathLst>
                <a:path w="15707" h="24773" extrusionOk="0">
                  <a:moveTo>
                    <a:pt x="15542" y="1"/>
                  </a:moveTo>
                  <a:cubicBezTo>
                    <a:pt x="15487" y="1"/>
                    <a:pt x="15433" y="32"/>
                    <a:pt x="15416" y="106"/>
                  </a:cubicBezTo>
                  <a:cubicBezTo>
                    <a:pt x="15411" y="128"/>
                    <a:pt x="14698" y="2533"/>
                    <a:pt x="12459" y="6728"/>
                  </a:cubicBezTo>
                  <a:cubicBezTo>
                    <a:pt x="10390" y="10604"/>
                    <a:pt x="6566" y="16842"/>
                    <a:pt x="75" y="24554"/>
                  </a:cubicBezTo>
                  <a:cubicBezTo>
                    <a:pt x="0" y="24642"/>
                    <a:pt x="62" y="24773"/>
                    <a:pt x="175" y="24773"/>
                  </a:cubicBezTo>
                  <a:cubicBezTo>
                    <a:pt x="215" y="24773"/>
                    <a:pt x="250" y="24755"/>
                    <a:pt x="276" y="24725"/>
                  </a:cubicBezTo>
                  <a:cubicBezTo>
                    <a:pt x="6785" y="16991"/>
                    <a:pt x="10621" y="10731"/>
                    <a:pt x="12695" y="6842"/>
                  </a:cubicBezTo>
                  <a:cubicBezTo>
                    <a:pt x="14943" y="2625"/>
                    <a:pt x="15661" y="202"/>
                    <a:pt x="15669" y="176"/>
                  </a:cubicBezTo>
                  <a:cubicBezTo>
                    <a:pt x="15706" y="71"/>
                    <a:pt x="15623" y="1"/>
                    <a:pt x="155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9" name="Google Shape;2709;p23"/>
            <p:cNvSpPr/>
            <p:nvPr/>
          </p:nvSpPr>
          <p:spPr>
            <a:xfrm>
              <a:off x="842338" y="4543875"/>
              <a:ext cx="231323" cy="185167"/>
            </a:xfrm>
            <a:custGeom>
              <a:avLst/>
              <a:gdLst/>
              <a:ahLst/>
              <a:cxnLst/>
              <a:rect l="l" t="t" r="r" b="b"/>
              <a:pathLst>
                <a:path w="4280" h="3426" extrusionOk="0">
                  <a:moveTo>
                    <a:pt x="4091" y="1"/>
                  </a:moveTo>
                  <a:cubicBezTo>
                    <a:pt x="4068" y="1"/>
                    <a:pt x="4044" y="7"/>
                    <a:pt x="4020" y="22"/>
                  </a:cubicBezTo>
                  <a:cubicBezTo>
                    <a:pt x="3998" y="35"/>
                    <a:pt x="2091" y="1177"/>
                    <a:pt x="83" y="3202"/>
                  </a:cubicBezTo>
                  <a:cubicBezTo>
                    <a:pt x="0" y="3285"/>
                    <a:pt x="57" y="3425"/>
                    <a:pt x="175" y="3425"/>
                  </a:cubicBezTo>
                  <a:cubicBezTo>
                    <a:pt x="210" y="3425"/>
                    <a:pt x="245" y="3412"/>
                    <a:pt x="271" y="3386"/>
                  </a:cubicBezTo>
                  <a:cubicBezTo>
                    <a:pt x="2257" y="1387"/>
                    <a:pt x="4134" y="258"/>
                    <a:pt x="4151" y="249"/>
                  </a:cubicBezTo>
                  <a:cubicBezTo>
                    <a:pt x="4280" y="173"/>
                    <a:pt x="4205" y="1"/>
                    <a:pt x="40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0" name="Google Shape;2710;p23"/>
            <p:cNvSpPr/>
            <p:nvPr/>
          </p:nvSpPr>
          <p:spPr>
            <a:xfrm>
              <a:off x="793750" y="4562305"/>
              <a:ext cx="46751" cy="211164"/>
            </a:xfrm>
            <a:custGeom>
              <a:avLst/>
              <a:gdLst/>
              <a:ahLst/>
              <a:cxnLst/>
              <a:rect l="l" t="t" r="r" b="b"/>
              <a:pathLst>
                <a:path w="865" h="3907" extrusionOk="0">
                  <a:moveTo>
                    <a:pt x="165" y="0"/>
                  </a:moveTo>
                  <a:cubicBezTo>
                    <a:pt x="84" y="0"/>
                    <a:pt x="1" y="71"/>
                    <a:pt x="33" y="175"/>
                  </a:cubicBezTo>
                  <a:cubicBezTo>
                    <a:pt x="42" y="193"/>
                    <a:pt x="597" y="1960"/>
                    <a:pt x="444" y="3767"/>
                  </a:cubicBezTo>
                  <a:cubicBezTo>
                    <a:pt x="440" y="3837"/>
                    <a:pt x="492" y="3902"/>
                    <a:pt x="567" y="3907"/>
                  </a:cubicBezTo>
                  <a:lnTo>
                    <a:pt x="575" y="3907"/>
                  </a:lnTo>
                  <a:cubicBezTo>
                    <a:pt x="645" y="3907"/>
                    <a:pt x="702" y="3854"/>
                    <a:pt x="707" y="3789"/>
                  </a:cubicBezTo>
                  <a:cubicBezTo>
                    <a:pt x="864" y="1929"/>
                    <a:pt x="309" y="167"/>
                    <a:pt x="287" y="92"/>
                  </a:cubicBezTo>
                  <a:cubicBezTo>
                    <a:pt x="266" y="28"/>
                    <a:pt x="216" y="0"/>
                    <a:pt x="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1" name="Google Shape;2711;p23"/>
            <p:cNvSpPr/>
            <p:nvPr/>
          </p:nvSpPr>
          <p:spPr>
            <a:xfrm>
              <a:off x="720084" y="4811733"/>
              <a:ext cx="210785" cy="163872"/>
            </a:xfrm>
            <a:custGeom>
              <a:avLst/>
              <a:gdLst/>
              <a:ahLst/>
              <a:cxnLst/>
              <a:rect l="l" t="t" r="r" b="b"/>
              <a:pathLst>
                <a:path w="3900" h="3032" extrusionOk="0">
                  <a:moveTo>
                    <a:pt x="3711" y="0"/>
                  </a:moveTo>
                  <a:cubicBezTo>
                    <a:pt x="3689" y="0"/>
                    <a:pt x="3665" y="7"/>
                    <a:pt x="3640" y="22"/>
                  </a:cubicBezTo>
                  <a:cubicBezTo>
                    <a:pt x="3623" y="35"/>
                    <a:pt x="1672" y="1216"/>
                    <a:pt x="84" y="2804"/>
                  </a:cubicBezTo>
                  <a:cubicBezTo>
                    <a:pt x="1" y="2887"/>
                    <a:pt x="62" y="3032"/>
                    <a:pt x="180" y="3032"/>
                  </a:cubicBezTo>
                  <a:cubicBezTo>
                    <a:pt x="211" y="3032"/>
                    <a:pt x="246" y="3014"/>
                    <a:pt x="272" y="2992"/>
                  </a:cubicBezTo>
                  <a:cubicBezTo>
                    <a:pt x="1833" y="1426"/>
                    <a:pt x="3758" y="258"/>
                    <a:pt x="3776" y="245"/>
                  </a:cubicBezTo>
                  <a:cubicBezTo>
                    <a:pt x="3900" y="169"/>
                    <a:pt x="3826" y="0"/>
                    <a:pt x="37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2" name="Google Shape;2712;p23"/>
            <p:cNvSpPr/>
            <p:nvPr/>
          </p:nvSpPr>
          <p:spPr>
            <a:xfrm>
              <a:off x="594317" y="4868104"/>
              <a:ext cx="49237" cy="301639"/>
            </a:xfrm>
            <a:custGeom>
              <a:avLst/>
              <a:gdLst/>
              <a:ahLst/>
              <a:cxnLst/>
              <a:rect l="l" t="t" r="r" b="b"/>
              <a:pathLst>
                <a:path w="911" h="5581" extrusionOk="0">
                  <a:moveTo>
                    <a:pt x="143" y="0"/>
                  </a:moveTo>
                  <a:cubicBezTo>
                    <a:pt x="135" y="0"/>
                    <a:pt x="127" y="1"/>
                    <a:pt x="119" y="3"/>
                  </a:cubicBezTo>
                  <a:cubicBezTo>
                    <a:pt x="49" y="16"/>
                    <a:pt x="0" y="82"/>
                    <a:pt x="14" y="156"/>
                  </a:cubicBezTo>
                  <a:cubicBezTo>
                    <a:pt x="18" y="187"/>
                    <a:pt x="643" y="3629"/>
                    <a:pt x="119" y="5414"/>
                  </a:cubicBezTo>
                  <a:cubicBezTo>
                    <a:pt x="97" y="5484"/>
                    <a:pt x="136" y="5554"/>
                    <a:pt x="206" y="5576"/>
                  </a:cubicBezTo>
                  <a:cubicBezTo>
                    <a:pt x="219" y="5580"/>
                    <a:pt x="228" y="5580"/>
                    <a:pt x="241" y="5580"/>
                  </a:cubicBezTo>
                  <a:cubicBezTo>
                    <a:pt x="302" y="5580"/>
                    <a:pt x="350" y="5545"/>
                    <a:pt x="368" y="5488"/>
                  </a:cubicBezTo>
                  <a:cubicBezTo>
                    <a:pt x="910" y="3642"/>
                    <a:pt x="298" y="252"/>
                    <a:pt x="272" y="108"/>
                  </a:cubicBezTo>
                  <a:cubicBezTo>
                    <a:pt x="260" y="42"/>
                    <a:pt x="204" y="0"/>
                    <a:pt x="1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3" name="Google Shape;2713;p23"/>
            <p:cNvSpPr/>
            <p:nvPr/>
          </p:nvSpPr>
          <p:spPr>
            <a:xfrm>
              <a:off x="387100" y="5164337"/>
              <a:ext cx="59993" cy="294289"/>
            </a:xfrm>
            <a:custGeom>
              <a:avLst/>
              <a:gdLst/>
              <a:ahLst/>
              <a:cxnLst/>
              <a:rect l="l" t="t" r="r" b="b"/>
              <a:pathLst>
                <a:path w="1110" h="5445" extrusionOk="0">
                  <a:moveTo>
                    <a:pt x="157" y="1"/>
                  </a:moveTo>
                  <a:cubicBezTo>
                    <a:pt x="79" y="1"/>
                    <a:pt x="0" y="66"/>
                    <a:pt x="29" y="165"/>
                  </a:cubicBezTo>
                  <a:cubicBezTo>
                    <a:pt x="37" y="195"/>
                    <a:pt x="838" y="3166"/>
                    <a:pt x="296" y="5283"/>
                  </a:cubicBezTo>
                  <a:cubicBezTo>
                    <a:pt x="274" y="5366"/>
                    <a:pt x="335" y="5445"/>
                    <a:pt x="422" y="5445"/>
                  </a:cubicBezTo>
                  <a:cubicBezTo>
                    <a:pt x="484" y="5445"/>
                    <a:pt x="536" y="5405"/>
                    <a:pt x="549" y="5348"/>
                  </a:cubicBezTo>
                  <a:cubicBezTo>
                    <a:pt x="1109" y="3166"/>
                    <a:pt x="317" y="222"/>
                    <a:pt x="282" y="99"/>
                  </a:cubicBezTo>
                  <a:cubicBezTo>
                    <a:pt x="263" y="30"/>
                    <a:pt x="210" y="1"/>
                    <a:pt x="1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4" name="Google Shape;2714;p23"/>
            <p:cNvSpPr/>
            <p:nvPr/>
          </p:nvSpPr>
          <p:spPr>
            <a:xfrm>
              <a:off x="332135" y="5085212"/>
              <a:ext cx="154684" cy="215974"/>
            </a:xfrm>
            <a:custGeom>
              <a:avLst/>
              <a:gdLst/>
              <a:ahLst/>
              <a:cxnLst/>
              <a:rect l="l" t="t" r="r" b="b"/>
              <a:pathLst>
                <a:path w="2862" h="3996" extrusionOk="0">
                  <a:moveTo>
                    <a:pt x="1194" y="338"/>
                  </a:moveTo>
                  <a:cubicBezTo>
                    <a:pt x="1496" y="701"/>
                    <a:pt x="2323" y="1944"/>
                    <a:pt x="1431" y="3698"/>
                  </a:cubicBezTo>
                  <a:cubicBezTo>
                    <a:pt x="1194" y="3580"/>
                    <a:pt x="639" y="3252"/>
                    <a:pt x="464" y="2617"/>
                  </a:cubicBezTo>
                  <a:cubicBezTo>
                    <a:pt x="285" y="1983"/>
                    <a:pt x="530" y="1213"/>
                    <a:pt x="1194" y="338"/>
                  </a:cubicBezTo>
                  <a:close/>
                  <a:moveTo>
                    <a:pt x="1186" y="0"/>
                  </a:moveTo>
                  <a:cubicBezTo>
                    <a:pt x="1148" y="0"/>
                    <a:pt x="1111" y="17"/>
                    <a:pt x="1085" y="50"/>
                  </a:cubicBezTo>
                  <a:cubicBezTo>
                    <a:pt x="293" y="1047"/>
                    <a:pt x="0" y="1935"/>
                    <a:pt x="210" y="2687"/>
                  </a:cubicBezTo>
                  <a:cubicBezTo>
                    <a:pt x="468" y="3619"/>
                    <a:pt x="1404" y="3973"/>
                    <a:pt x="1444" y="3987"/>
                  </a:cubicBezTo>
                  <a:cubicBezTo>
                    <a:pt x="1457" y="3995"/>
                    <a:pt x="1474" y="3995"/>
                    <a:pt x="1488" y="3995"/>
                  </a:cubicBezTo>
                  <a:cubicBezTo>
                    <a:pt x="1536" y="3995"/>
                    <a:pt x="1579" y="3969"/>
                    <a:pt x="1601" y="3930"/>
                  </a:cubicBezTo>
                  <a:cubicBezTo>
                    <a:pt x="2861" y="1602"/>
                    <a:pt x="1295" y="54"/>
                    <a:pt x="1278" y="36"/>
                  </a:cubicBezTo>
                  <a:cubicBezTo>
                    <a:pt x="1251" y="12"/>
                    <a:pt x="1219" y="0"/>
                    <a:pt x="1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5" name="Google Shape;2715;p23"/>
            <p:cNvSpPr/>
            <p:nvPr/>
          </p:nvSpPr>
          <p:spPr>
            <a:xfrm>
              <a:off x="530703" y="4804328"/>
              <a:ext cx="196301" cy="248348"/>
            </a:xfrm>
            <a:custGeom>
              <a:avLst/>
              <a:gdLst/>
              <a:ahLst/>
              <a:cxnLst/>
              <a:rect l="l" t="t" r="r" b="b"/>
              <a:pathLst>
                <a:path w="3632" h="4595" extrusionOk="0">
                  <a:moveTo>
                    <a:pt x="1199" y="317"/>
                  </a:moveTo>
                  <a:cubicBezTo>
                    <a:pt x="1606" y="667"/>
                    <a:pt x="3015" y="2128"/>
                    <a:pt x="1527" y="4284"/>
                  </a:cubicBezTo>
                  <a:cubicBezTo>
                    <a:pt x="1274" y="4114"/>
                    <a:pt x="596" y="3584"/>
                    <a:pt x="425" y="2731"/>
                  </a:cubicBezTo>
                  <a:cubicBezTo>
                    <a:pt x="281" y="1992"/>
                    <a:pt x="539" y="1178"/>
                    <a:pt x="1199" y="317"/>
                  </a:cubicBezTo>
                  <a:close/>
                  <a:moveTo>
                    <a:pt x="1176" y="0"/>
                  </a:moveTo>
                  <a:cubicBezTo>
                    <a:pt x="1139" y="0"/>
                    <a:pt x="1102" y="17"/>
                    <a:pt x="1077" y="50"/>
                  </a:cubicBezTo>
                  <a:cubicBezTo>
                    <a:pt x="303" y="1012"/>
                    <a:pt x="1" y="1935"/>
                    <a:pt x="167" y="2784"/>
                  </a:cubicBezTo>
                  <a:cubicBezTo>
                    <a:pt x="403" y="3961"/>
                    <a:pt x="1457" y="4555"/>
                    <a:pt x="1501" y="4577"/>
                  </a:cubicBezTo>
                  <a:cubicBezTo>
                    <a:pt x="1519" y="4590"/>
                    <a:pt x="1541" y="4595"/>
                    <a:pt x="1567" y="4595"/>
                  </a:cubicBezTo>
                  <a:cubicBezTo>
                    <a:pt x="1606" y="4595"/>
                    <a:pt x="1645" y="4577"/>
                    <a:pt x="1672" y="4542"/>
                  </a:cubicBezTo>
                  <a:cubicBezTo>
                    <a:pt x="3631" y="1830"/>
                    <a:pt x="1282" y="45"/>
                    <a:pt x="1256" y="28"/>
                  </a:cubicBezTo>
                  <a:cubicBezTo>
                    <a:pt x="1232" y="9"/>
                    <a:pt x="1204" y="0"/>
                    <a:pt x="11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6" name="Google Shape;2716;p23"/>
            <p:cNvSpPr/>
            <p:nvPr/>
          </p:nvSpPr>
          <p:spPr>
            <a:xfrm>
              <a:off x="812288" y="4768495"/>
              <a:ext cx="185653" cy="131011"/>
            </a:xfrm>
            <a:custGeom>
              <a:avLst/>
              <a:gdLst/>
              <a:ahLst/>
              <a:cxnLst/>
              <a:rect l="l" t="t" r="r" b="b"/>
              <a:pathLst>
                <a:path w="3435" h="2424" extrusionOk="0">
                  <a:moveTo>
                    <a:pt x="2491" y="263"/>
                  </a:moveTo>
                  <a:cubicBezTo>
                    <a:pt x="2769" y="263"/>
                    <a:pt x="2996" y="315"/>
                    <a:pt x="3124" y="354"/>
                  </a:cubicBezTo>
                  <a:cubicBezTo>
                    <a:pt x="2844" y="1203"/>
                    <a:pt x="2411" y="1758"/>
                    <a:pt x="1842" y="2008"/>
                  </a:cubicBezTo>
                  <a:cubicBezTo>
                    <a:pt x="1587" y="2121"/>
                    <a:pt x="1331" y="2160"/>
                    <a:pt x="1098" y="2160"/>
                  </a:cubicBezTo>
                  <a:cubicBezTo>
                    <a:pt x="756" y="2160"/>
                    <a:pt x="467" y="2075"/>
                    <a:pt x="316" y="2021"/>
                  </a:cubicBezTo>
                  <a:lnTo>
                    <a:pt x="316" y="2016"/>
                  </a:lnTo>
                  <a:cubicBezTo>
                    <a:pt x="635" y="1216"/>
                    <a:pt x="1094" y="682"/>
                    <a:pt x="1672" y="429"/>
                  </a:cubicBezTo>
                  <a:cubicBezTo>
                    <a:pt x="1961" y="303"/>
                    <a:pt x="2246" y="263"/>
                    <a:pt x="2491" y="263"/>
                  </a:cubicBezTo>
                  <a:close/>
                  <a:moveTo>
                    <a:pt x="2490" y="1"/>
                  </a:moveTo>
                  <a:cubicBezTo>
                    <a:pt x="2215" y="1"/>
                    <a:pt x="1897" y="46"/>
                    <a:pt x="1571" y="188"/>
                  </a:cubicBezTo>
                  <a:cubicBezTo>
                    <a:pt x="893" y="481"/>
                    <a:pt x="372" y="1111"/>
                    <a:pt x="22" y="2047"/>
                  </a:cubicBezTo>
                  <a:cubicBezTo>
                    <a:pt x="1" y="2113"/>
                    <a:pt x="27" y="2183"/>
                    <a:pt x="88" y="2213"/>
                  </a:cubicBezTo>
                  <a:cubicBezTo>
                    <a:pt x="407" y="2349"/>
                    <a:pt x="749" y="2423"/>
                    <a:pt x="1094" y="2423"/>
                  </a:cubicBezTo>
                  <a:cubicBezTo>
                    <a:pt x="1387" y="2423"/>
                    <a:pt x="1676" y="2366"/>
                    <a:pt x="1943" y="2253"/>
                  </a:cubicBezTo>
                  <a:cubicBezTo>
                    <a:pt x="2616" y="1955"/>
                    <a:pt x="3111" y="1303"/>
                    <a:pt x="3413" y="310"/>
                  </a:cubicBezTo>
                  <a:cubicBezTo>
                    <a:pt x="3434" y="245"/>
                    <a:pt x="3399" y="175"/>
                    <a:pt x="3338" y="149"/>
                  </a:cubicBezTo>
                  <a:cubicBezTo>
                    <a:pt x="3316" y="140"/>
                    <a:pt x="2970" y="1"/>
                    <a:pt x="24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7" name="Google Shape;2717;p23"/>
            <p:cNvSpPr/>
            <p:nvPr/>
          </p:nvSpPr>
          <p:spPr>
            <a:xfrm>
              <a:off x="739973" y="4485018"/>
              <a:ext cx="165547" cy="199111"/>
            </a:xfrm>
            <a:custGeom>
              <a:avLst/>
              <a:gdLst/>
              <a:ahLst/>
              <a:cxnLst/>
              <a:rect l="l" t="t" r="r" b="b"/>
              <a:pathLst>
                <a:path w="3063" h="3684" extrusionOk="0">
                  <a:moveTo>
                    <a:pt x="1032" y="319"/>
                  </a:moveTo>
                  <a:cubicBezTo>
                    <a:pt x="2445" y="1763"/>
                    <a:pt x="1719" y="3036"/>
                    <a:pt x="1479" y="3377"/>
                  </a:cubicBezTo>
                  <a:cubicBezTo>
                    <a:pt x="787" y="2940"/>
                    <a:pt x="411" y="2445"/>
                    <a:pt x="359" y="1898"/>
                  </a:cubicBezTo>
                  <a:cubicBezTo>
                    <a:pt x="289" y="1172"/>
                    <a:pt x="818" y="542"/>
                    <a:pt x="1032" y="319"/>
                  </a:cubicBezTo>
                  <a:close/>
                  <a:moveTo>
                    <a:pt x="1032" y="1"/>
                  </a:moveTo>
                  <a:cubicBezTo>
                    <a:pt x="1001" y="1"/>
                    <a:pt x="970" y="12"/>
                    <a:pt x="945" y="35"/>
                  </a:cubicBezTo>
                  <a:cubicBezTo>
                    <a:pt x="910" y="70"/>
                    <a:pt x="0" y="884"/>
                    <a:pt x="96" y="1920"/>
                  </a:cubicBezTo>
                  <a:cubicBezTo>
                    <a:pt x="158" y="2581"/>
                    <a:pt x="612" y="3167"/>
                    <a:pt x="1444" y="3666"/>
                  </a:cubicBezTo>
                  <a:cubicBezTo>
                    <a:pt x="1461" y="3679"/>
                    <a:pt x="1487" y="3683"/>
                    <a:pt x="1509" y="3683"/>
                  </a:cubicBezTo>
                  <a:cubicBezTo>
                    <a:pt x="1549" y="3683"/>
                    <a:pt x="1584" y="3666"/>
                    <a:pt x="1610" y="3639"/>
                  </a:cubicBezTo>
                  <a:cubicBezTo>
                    <a:pt x="1623" y="3622"/>
                    <a:pt x="3062" y="1907"/>
                    <a:pt x="1124" y="39"/>
                  </a:cubicBezTo>
                  <a:cubicBezTo>
                    <a:pt x="1099" y="14"/>
                    <a:pt x="1066" y="1"/>
                    <a:pt x="10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8" name="Google Shape;2718;p23"/>
            <p:cNvSpPr/>
            <p:nvPr/>
          </p:nvSpPr>
          <p:spPr>
            <a:xfrm>
              <a:off x="970916" y="4500097"/>
              <a:ext cx="158954" cy="128903"/>
            </a:xfrm>
            <a:custGeom>
              <a:avLst/>
              <a:gdLst/>
              <a:ahLst/>
              <a:cxnLst/>
              <a:rect l="l" t="t" r="r" b="b"/>
              <a:pathLst>
                <a:path w="2941" h="2385" extrusionOk="0">
                  <a:moveTo>
                    <a:pt x="2156" y="265"/>
                  </a:moveTo>
                  <a:cubicBezTo>
                    <a:pt x="2311" y="265"/>
                    <a:pt x="2475" y="276"/>
                    <a:pt x="2647" y="298"/>
                  </a:cubicBezTo>
                  <a:cubicBezTo>
                    <a:pt x="2573" y="657"/>
                    <a:pt x="2310" y="1668"/>
                    <a:pt x="1628" y="2009"/>
                  </a:cubicBezTo>
                  <a:cubicBezTo>
                    <a:pt x="1477" y="2084"/>
                    <a:pt x="1312" y="2122"/>
                    <a:pt x="1134" y="2122"/>
                  </a:cubicBezTo>
                  <a:cubicBezTo>
                    <a:pt x="871" y="2122"/>
                    <a:pt x="581" y="2040"/>
                    <a:pt x="268" y="1878"/>
                  </a:cubicBezTo>
                  <a:cubicBezTo>
                    <a:pt x="285" y="1668"/>
                    <a:pt x="381" y="1077"/>
                    <a:pt x="849" y="675"/>
                  </a:cubicBezTo>
                  <a:cubicBezTo>
                    <a:pt x="1173" y="402"/>
                    <a:pt x="1610" y="265"/>
                    <a:pt x="2156" y="265"/>
                  </a:cubicBezTo>
                  <a:close/>
                  <a:moveTo>
                    <a:pt x="2155" y="1"/>
                  </a:moveTo>
                  <a:cubicBezTo>
                    <a:pt x="1545" y="1"/>
                    <a:pt x="1050" y="162"/>
                    <a:pt x="679" y="478"/>
                  </a:cubicBezTo>
                  <a:cubicBezTo>
                    <a:pt x="5" y="1051"/>
                    <a:pt x="1" y="1917"/>
                    <a:pt x="1" y="1952"/>
                  </a:cubicBezTo>
                  <a:cubicBezTo>
                    <a:pt x="1" y="2000"/>
                    <a:pt x="23" y="2044"/>
                    <a:pt x="66" y="2070"/>
                  </a:cubicBezTo>
                  <a:cubicBezTo>
                    <a:pt x="451" y="2280"/>
                    <a:pt x="806" y="2385"/>
                    <a:pt x="1134" y="2385"/>
                  </a:cubicBezTo>
                  <a:cubicBezTo>
                    <a:pt x="1344" y="2385"/>
                    <a:pt x="1554" y="2337"/>
                    <a:pt x="1746" y="2245"/>
                  </a:cubicBezTo>
                  <a:cubicBezTo>
                    <a:pt x="2700" y="1768"/>
                    <a:pt x="2923" y="268"/>
                    <a:pt x="2932" y="206"/>
                  </a:cubicBezTo>
                  <a:cubicBezTo>
                    <a:pt x="2940" y="137"/>
                    <a:pt x="2892" y="71"/>
                    <a:pt x="2822" y="58"/>
                  </a:cubicBezTo>
                  <a:cubicBezTo>
                    <a:pt x="2587" y="20"/>
                    <a:pt x="2364" y="1"/>
                    <a:pt x="2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9" name="Google Shape;2719;p23"/>
            <p:cNvSpPr/>
            <p:nvPr/>
          </p:nvSpPr>
          <p:spPr>
            <a:xfrm>
              <a:off x="612531" y="5182064"/>
              <a:ext cx="198895" cy="146036"/>
            </a:xfrm>
            <a:custGeom>
              <a:avLst/>
              <a:gdLst/>
              <a:ahLst/>
              <a:cxnLst/>
              <a:rect l="l" t="t" r="r" b="b"/>
              <a:pathLst>
                <a:path w="3680" h="2702" extrusionOk="0">
                  <a:moveTo>
                    <a:pt x="2659" y="266"/>
                  </a:moveTo>
                  <a:cubicBezTo>
                    <a:pt x="2951" y="266"/>
                    <a:pt x="3199" y="295"/>
                    <a:pt x="3347" y="318"/>
                  </a:cubicBezTo>
                  <a:cubicBezTo>
                    <a:pt x="2874" y="1565"/>
                    <a:pt x="2292" y="2273"/>
                    <a:pt x="1623" y="2413"/>
                  </a:cubicBezTo>
                  <a:cubicBezTo>
                    <a:pt x="1537" y="2432"/>
                    <a:pt x="1452" y="2441"/>
                    <a:pt x="1370" y="2441"/>
                  </a:cubicBezTo>
                  <a:cubicBezTo>
                    <a:pt x="843" y="2441"/>
                    <a:pt x="412" y="2096"/>
                    <a:pt x="276" y="1971"/>
                  </a:cubicBezTo>
                  <a:cubicBezTo>
                    <a:pt x="381" y="1403"/>
                    <a:pt x="643" y="970"/>
                    <a:pt x="1059" y="681"/>
                  </a:cubicBezTo>
                  <a:cubicBezTo>
                    <a:pt x="1545" y="349"/>
                    <a:pt x="2166" y="266"/>
                    <a:pt x="2659" y="266"/>
                  </a:cubicBezTo>
                  <a:close/>
                  <a:moveTo>
                    <a:pt x="2660" y="0"/>
                  </a:moveTo>
                  <a:cubicBezTo>
                    <a:pt x="2128" y="0"/>
                    <a:pt x="1454" y="92"/>
                    <a:pt x="910" y="467"/>
                  </a:cubicBezTo>
                  <a:cubicBezTo>
                    <a:pt x="416" y="808"/>
                    <a:pt x="110" y="1324"/>
                    <a:pt x="9" y="2002"/>
                  </a:cubicBezTo>
                  <a:cubicBezTo>
                    <a:pt x="0" y="2041"/>
                    <a:pt x="13" y="2081"/>
                    <a:pt x="44" y="2111"/>
                  </a:cubicBezTo>
                  <a:cubicBezTo>
                    <a:pt x="70" y="2138"/>
                    <a:pt x="621" y="2702"/>
                    <a:pt x="1369" y="2702"/>
                  </a:cubicBezTo>
                  <a:cubicBezTo>
                    <a:pt x="1474" y="2702"/>
                    <a:pt x="1575" y="2693"/>
                    <a:pt x="1676" y="2671"/>
                  </a:cubicBezTo>
                  <a:cubicBezTo>
                    <a:pt x="2467" y="2505"/>
                    <a:pt x="3132" y="1696"/>
                    <a:pt x="3653" y="261"/>
                  </a:cubicBezTo>
                  <a:cubicBezTo>
                    <a:pt x="3679" y="187"/>
                    <a:pt x="3635" y="104"/>
                    <a:pt x="3557" y="86"/>
                  </a:cubicBezTo>
                  <a:cubicBezTo>
                    <a:pt x="3525" y="80"/>
                    <a:pt x="3154" y="0"/>
                    <a:pt x="2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0" name="Google Shape;2720;p23"/>
            <p:cNvSpPr/>
            <p:nvPr/>
          </p:nvSpPr>
          <p:spPr>
            <a:xfrm>
              <a:off x="884657" y="4489936"/>
              <a:ext cx="79936" cy="70856"/>
            </a:xfrm>
            <a:custGeom>
              <a:avLst/>
              <a:gdLst/>
              <a:ahLst/>
              <a:cxnLst/>
              <a:rect l="l" t="t" r="r" b="b"/>
              <a:pathLst>
                <a:path w="1479" h="1311" extrusionOk="0">
                  <a:moveTo>
                    <a:pt x="789" y="1"/>
                  </a:moveTo>
                  <a:cubicBezTo>
                    <a:pt x="622" y="1"/>
                    <a:pt x="450" y="63"/>
                    <a:pt x="311" y="189"/>
                  </a:cubicBezTo>
                  <a:cubicBezTo>
                    <a:pt x="35" y="443"/>
                    <a:pt x="0" y="858"/>
                    <a:pt x="236" y="1116"/>
                  </a:cubicBezTo>
                  <a:cubicBezTo>
                    <a:pt x="353" y="1246"/>
                    <a:pt x="516" y="1310"/>
                    <a:pt x="684" y="1310"/>
                  </a:cubicBezTo>
                  <a:cubicBezTo>
                    <a:pt x="851" y="1310"/>
                    <a:pt x="1024" y="1247"/>
                    <a:pt x="1164" y="1121"/>
                  </a:cubicBezTo>
                  <a:cubicBezTo>
                    <a:pt x="1444" y="867"/>
                    <a:pt x="1479" y="451"/>
                    <a:pt x="1242" y="193"/>
                  </a:cubicBezTo>
                  <a:cubicBezTo>
                    <a:pt x="1123" y="65"/>
                    <a:pt x="959" y="1"/>
                    <a:pt x="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1" name="Google Shape;2721;p23"/>
            <p:cNvSpPr/>
            <p:nvPr/>
          </p:nvSpPr>
          <p:spPr>
            <a:xfrm>
              <a:off x="793588" y="4776710"/>
              <a:ext cx="44751" cy="41617"/>
            </a:xfrm>
            <a:custGeom>
              <a:avLst/>
              <a:gdLst/>
              <a:ahLst/>
              <a:cxnLst/>
              <a:rect l="l" t="t" r="r" b="b"/>
              <a:pathLst>
                <a:path w="828" h="770" extrusionOk="0">
                  <a:moveTo>
                    <a:pt x="405" y="1"/>
                  </a:moveTo>
                  <a:cubicBezTo>
                    <a:pt x="219" y="1"/>
                    <a:pt x="40" y="137"/>
                    <a:pt x="23" y="355"/>
                  </a:cubicBezTo>
                  <a:cubicBezTo>
                    <a:pt x="1" y="596"/>
                    <a:pt x="196" y="770"/>
                    <a:pt x="405" y="770"/>
                  </a:cubicBezTo>
                  <a:cubicBezTo>
                    <a:pt x="485" y="770"/>
                    <a:pt x="567" y="745"/>
                    <a:pt x="640" y="688"/>
                  </a:cubicBezTo>
                  <a:cubicBezTo>
                    <a:pt x="806" y="543"/>
                    <a:pt x="828" y="294"/>
                    <a:pt x="688" y="128"/>
                  </a:cubicBezTo>
                  <a:cubicBezTo>
                    <a:pt x="608" y="40"/>
                    <a:pt x="506" y="1"/>
                    <a:pt x="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2" name="Google Shape;2722;p23"/>
            <p:cNvSpPr/>
            <p:nvPr/>
          </p:nvSpPr>
          <p:spPr>
            <a:xfrm>
              <a:off x="758349" y="4841945"/>
              <a:ext cx="44319" cy="41292"/>
            </a:xfrm>
            <a:custGeom>
              <a:avLst/>
              <a:gdLst/>
              <a:ahLst/>
              <a:cxnLst/>
              <a:rect l="l" t="t" r="r" b="b"/>
              <a:pathLst>
                <a:path w="820" h="764" extrusionOk="0">
                  <a:moveTo>
                    <a:pt x="400" y="1"/>
                  </a:moveTo>
                  <a:cubicBezTo>
                    <a:pt x="217" y="1"/>
                    <a:pt x="40" y="136"/>
                    <a:pt x="23" y="351"/>
                  </a:cubicBezTo>
                  <a:cubicBezTo>
                    <a:pt x="1" y="590"/>
                    <a:pt x="196" y="763"/>
                    <a:pt x="405" y="763"/>
                  </a:cubicBezTo>
                  <a:cubicBezTo>
                    <a:pt x="483" y="763"/>
                    <a:pt x="564" y="739"/>
                    <a:pt x="636" y="684"/>
                  </a:cubicBezTo>
                  <a:cubicBezTo>
                    <a:pt x="802" y="539"/>
                    <a:pt x="819" y="294"/>
                    <a:pt x="679" y="128"/>
                  </a:cubicBezTo>
                  <a:cubicBezTo>
                    <a:pt x="601" y="40"/>
                    <a:pt x="500" y="1"/>
                    <a:pt x="4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3" name="Google Shape;2723;p23"/>
            <p:cNvSpPr/>
            <p:nvPr/>
          </p:nvSpPr>
          <p:spPr>
            <a:xfrm>
              <a:off x="561456" y="5177848"/>
              <a:ext cx="51615" cy="46103"/>
            </a:xfrm>
            <a:custGeom>
              <a:avLst/>
              <a:gdLst/>
              <a:ahLst/>
              <a:cxnLst/>
              <a:rect l="l" t="t" r="r" b="b"/>
              <a:pathLst>
                <a:path w="955" h="853" extrusionOk="0">
                  <a:moveTo>
                    <a:pt x="511" y="1"/>
                  </a:moveTo>
                  <a:cubicBezTo>
                    <a:pt x="402" y="1"/>
                    <a:pt x="291" y="42"/>
                    <a:pt x="202" y="125"/>
                  </a:cubicBezTo>
                  <a:cubicBezTo>
                    <a:pt x="22" y="287"/>
                    <a:pt x="0" y="558"/>
                    <a:pt x="154" y="724"/>
                  </a:cubicBezTo>
                  <a:cubicBezTo>
                    <a:pt x="228" y="810"/>
                    <a:pt x="334" y="853"/>
                    <a:pt x="444" y="853"/>
                  </a:cubicBezTo>
                  <a:cubicBezTo>
                    <a:pt x="553" y="853"/>
                    <a:pt x="666" y="811"/>
                    <a:pt x="757" y="728"/>
                  </a:cubicBezTo>
                  <a:cubicBezTo>
                    <a:pt x="937" y="562"/>
                    <a:pt x="954" y="295"/>
                    <a:pt x="805" y="129"/>
                  </a:cubicBezTo>
                  <a:cubicBezTo>
                    <a:pt x="728" y="43"/>
                    <a:pt x="621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724" name="Google Shape;2724;p23"/>
            <p:cNvGrpSpPr/>
            <p:nvPr/>
          </p:nvGrpSpPr>
          <p:grpSpPr>
            <a:xfrm>
              <a:off x="1075507" y="4534394"/>
              <a:ext cx="1472454" cy="1441378"/>
              <a:chOff x="2299395" y="5096207"/>
              <a:chExt cx="1472454" cy="1441378"/>
            </a:xfrm>
          </p:grpSpPr>
          <p:sp>
            <p:nvSpPr>
              <p:cNvPr id="2725" name="Google Shape;2725;p23"/>
              <p:cNvSpPr/>
              <p:nvPr/>
            </p:nvSpPr>
            <p:spPr>
              <a:xfrm>
                <a:off x="2572255" y="5382977"/>
                <a:ext cx="983256" cy="839255"/>
              </a:xfrm>
              <a:custGeom>
                <a:avLst/>
                <a:gdLst/>
                <a:ahLst/>
                <a:cxnLst/>
                <a:rect l="l" t="t" r="r" b="b"/>
                <a:pathLst>
                  <a:path w="10321" h="8809" extrusionOk="0">
                    <a:moveTo>
                      <a:pt x="5316" y="1"/>
                    </a:moveTo>
                    <a:cubicBezTo>
                      <a:pt x="4194" y="1"/>
                      <a:pt x="2126" y="418"/>
                      <a:pt x="1152" y="3286"/>
                    </a:cubicBezTo>
                    <a:cubicBezTo>
                      <a:pt x="1" y="6667"/>
                      <a:pt x="1892" y="8808"/>
                      <a:pt x="4584" y="8808"/>
                    </a:cubicBezTo>
                    <a:cubicBezTo>
                      <a:pt x="5113" y="8808"/>
                      <a:pt x="5674" y="8726"/>
                      <a:pt x="6248" y="8553"/>
                    </a:cubicBezTo>
                    <a:cubicBezTo>
                      <a:pt x="9743" y="7499"/>
                      <a:pt x="10321" y="1401"/>
                      <a:pt x="6078" y="71"/>
                    </a:cubicBezTo>
                    <a:cubicBezTo>
                      <a:pt x="6078" y="71"/>
                      <a:pt x="5777" y="1"/>
                      <a:pt x="53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26" name="Google Shape;2726;p23"/>
              <p:cNvSpPr/>
              <p:nvPr/>
            </p:nvSpPr>
            <p:spPr>
              <a:xfrm>
                <a:off x="2689916" y="5470532"/>
                <a:ext cx="683925" cy="703969"/>
              </a:xfrm>
              <a:custGeom>
                <a:avLst/>
                <a:gdLst/>
                <a:ahLst/>
                <a:cxnLst/>
                <a:rect l="l" t="t" r="r" b="b"/>
                <a:pathLst>
                  <a:path w="7179" h="7389" extrusionOk="0">
                    <a:moveTo>
                      <a:pt x="4043" y="166"/>
                    </a:moveTo>
                    <a:cubicBezTo>
                      <a:pt x="4235" y="166"/>
                      <a:pt x="4427" y="188"/>
                      <a:pt x="4615" y="228"/>
                    </a:cubicBezTo>
                    <a:cubicBezTo>
                      <a:pt x="6382" y="784"/>
                      <a:pt x="7004" y="2337"/>
                      <a:pt x="6999" y="3609"/>
                    </a:cubicBezTo>
                    <a:cubicBezTo>
                      <a:pt x="6991" y="5211"/>
                      <a:pt x="6063" y="6610"/>
                      <a:pt x="4751" y="7004"/>
                    </a:cubicBezTo>
                    <a:cubicBezTo>
                      <a:pt x="4288" y="7143"/>
                      <a:pt x="3834" y="7211"/>
                      <a:pt x="3404" y="7211"/>
                    </a:cubicBezTo>
                    <a:cubicBezTo>
                      <a:pt x="2506" y="7211"/>
                      <a:pt x="1711" y="6913"/>
                      <a:pt x="1155" y="6339"/>
                    </a:cubicBezTo>
                    <a:cubicBezTo>
                      <a:pt x="359" y="5512"/>
                      <a:pt x="193" y="4257"/>
                      <a:pt x="683" y="2805"/>
                    </a:cubicBezTo>
                    <a:cubicBezTo>
                      <a:pt x="1461" y="508"/>
                      <a:pt x="3089" y="167"/>
                      <a:pt x="3990" y="167"/>
                    </a:cubicBezTo>
                    <a:cubicBezTo>
                      <a:pt x="4007" y="166"/>
                      <a:pt x="4025" y="166"/>
                      <a:pt x="4043" y="166"/>
                    </a:cubicBezTo>
                    <a:close/>
                    <a:moveTo>
                      <a:pt x="4033" y="1"/>
                    </a:moveTo>
                    <a:cubicBezTo>
                      <a:pt x="3091" y="1"/>
                      <a:pt x="1335" y="347"/>
                      <a:pt x="516" y="2748"/>
                    </a:cubicBezTo>
                    <a:cubicBezTo>
                      <a:pt x="0" y="4266"/>
                      <a:pt x="184" y="5587"/>
                      <a:pt x="1033" y="6462"/>
                    </a:cubicBezTo>
                    <a:cubicBezTo>
                      <a:pt x="1619" y="7070"/>
                      <a:pt x="2459" y="7389"/>
                      <a:pt x="3404" y="7389"/>
                    </a:cubicBezTo>
                    <a:cubicBezTo>
                      <a:pt x="3880" y="7385"/>
                      <a:pt x="4348" y="7310"/>
                      <a:pt x="4803" y="7170"/>
                    </a:cubicBezTo>
                    <a:cubicBezTo>
                      <a:pt x="6190" y="6755"/>
                      <a:pt x="7165" y="5289"/>
                      <a:pt x="7174" y="3605"/>
                    </a:cubicBezTo>
                    <a:cubicBezTo>
                      <a:pt x="7179" y="2275"/>
                      <a:pt x="6527" y="639"/>
                      <a:pt x="4663" y="58"/>
                    </a:cubicBezTo>
                    <a:lnTo>
                      <a:pt x="4659" y="58"/>
                    </a:lnTo>
                    <a:cubicBezTo>
                      <a:pt x="4650" y="55"/>
                      <a:pt x="4405" y="1"/>
                      <a:pt x="40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27" name="Google Shape;2727;p23"/>
              <p:cNvSpPr/>
              <p:nvPr/>
            </p:nvSpPr>
            <p:spPr>
              <a:xfrm>
                <a:off x="2299395" y="5096207"/>
                <a:ext cx="1472454" cy="1441378"/>
              </a:xfrm>
              <a:custGeom>
                <a:avLst/>
                <a:gdLst/>
                <a:ahLst/>
                <a:cxnLst/>
                <a:rect l="l" t="t" r="r" b="b"/>
                <a:pathLst>
                  <a:path w="15456" h="15129" extrusionOk="0">
                    <a:moveTo>
                      <a:pt x="7459" y="176"/>
                    </a:moveTo>
                    <a:cubicBezTo>
                      <a:pt x="8544" y="181"/>
                      <a:pt x="9620" y="382"/>
                      <a:pt x="10639" y="767"/>
                    </a:cubicBezTo>
                    <a:lnTo>
                      <a:pt x="10643" y="767"/>
                    </a:lnTo>
                    <a:cubicBezTo>
                      <a:pt x="13570" y="1834"/>
                      <a:pt x="15276" y="4319"/>
                      <a:pt x="15215" y="7407"/>
                    </a:cubicBezTo>
                    <a:cubicBezTo>
                      <a:pt x="15149" y="10662"/>
                      <a:pt x="13097" y="13580"/>
                      <a:pt x="10232" y="14498"/>
                    </a:cubicBezTo>
                    <a:cubicBezTo>
                      <a:pt x="9282" y="14802"/>
                      <a:pt x="8341" y="14952"/>
                      <a:pt x="7442" y="14952"/>
                    </a:cubicBezTo>
                    <a:cubicBezTo>
                      <a:pt x="5522" y="14952"/>
                      <a:pt x="3786" y="14272"/>
                      <a:pt x="2529" y="12967"/>
                    </a:cubicBezTo>
                    <a:cubicBezTo>
                      <a:pt x="613" y="10977"/>
                      <a:pt x="184" y="7985"/>
                      <a:pt x="1357" y="4756"/>
                    </a:cubicBezTo>
                    <a:cubicBezTo>
                      <a:pt x="2083" y="2753"/>
                      <a:pt x="3251" y="1384"/>
                      <a:pt x="4825" y="693"/>
                    </a:cubicBezTo>
                    <a:cubicBezTo>
                      <a:pt x="5709" y="308"/>
                      <a:pt x="6623" y="176"/>
                      <a:pt x="7459" y="176"/>
                    </a:cubicBezTo>
                    <a:close/>
                    <a:moveTo>
                      <a:pt x="7458" y="0"/>
                    </a:moveTo>
                    <a:cubicBezTo>
                      <a:pt x="6601" y="0"/>
                      <a:pt x="5664" y="135"/>
                      <a:pt x="4760" y="531"/>
                    </a:cubicBezTo>
                    <a:cubicBezTo>
                      <a:pt x="3137" y="1244"/>
                      <a:pt x="1934" y="2644"/>
                      <a:pt x="1190" y="4700"/>
                    </a:cubicBezTo>
                    <a:cubicBezTo>
                      <a:pt x="0" y="7993"/>
                      <a:pt x="438" y="11051"/>
                      <a:pt x="2406" y="13090"/>
                    </a:cubicBezTo>
                    <a:cubicBezTo>
                      <a:pt x="3692" y="14428"/>
                      <a:pt x="5473" y="15128"/>
                      <a:pt x="7441" y="15128"/>
                    </a:cubicBezTo>
                    <a:cubicBezTo>
                      <a:pt x="8408" y="15119"/>
                      <a:pt x="9366" y="14962"/>
                      <a:pt x="10285" y="14664"/>
                    </a:cubicBezTo>
                    <a:cubicBezTo>
                      <a:pt x="13224" y="13719"/>
                      <a:pt x="15324" y="10736"/>
                      <a:pt x="15390" y="7407"/>
                    </a:cubicBezTo>
                    <a:cubicBezTo>
                      <a:pt x="15455" y="4240"/>
                      <a:pt x="13705" y="1699"/>
                      <a:pt x="10705" y="596"/>
                    </a:cubicBezTo>
                    <a:cubicBezTo>
                      <a:pt x="10640" y="570"/>
                      <a:pt x="9221" y="0"/>
                      <a:pt x="74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28" name="Google Shape;2728;p23"/>
              <p:cNvSpPr/>
              <p:nvPr/>
            </p:nvSpPr>
            <p:spPr>
              <a:xfrm>
                <a:off x="2826632" y="5606963"/>
                <a:ext cx="418891" cy="430918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4523" extrusionOk="0">
                    <a:moveTo>
                      <a:pt x="2441" y="170"/>
                    </a:moveTo>
                    <a:cubicBezTo>
                      <a:pt x="2563" y="170"/>
                      <a:pt x="2690" y="183"/>
                      <a:pt x="2808" y="205"/>
                    </a:cubicBezTo>
                    <a:cubicBezTo>
                      <a:pt x="3854" y="537"/>
                      <a:pt x="4221" y="1456"/>
                      <a:pt x="4221" y="2208"/>
                    </a:cubicBezTo>
                    <a:cubicBezTo>
                      <a:pt x="4213" y="3162"/>
                      <a:pt x="3666" y="3988"/>
                      <a:pt x="2892" y="4220"/>
                    </a:cubicBezTo>
                    <a:cubicBezTo>
                      <a:pt x="2615" y="4304"/>
                      <a:pt x="2344" y="4345"/>
                      <a:pt x="2088" y="4345"/>
                    </a:cubicBezTo>
                    <a:cubicBezTo>
                      <a:pt x="1555" y="4345"/>
                      <a:pt x="1086" y="4168"/>
                      <a:pt x="761" y="3831"/>
                    </a:cubicBezTo>
                    <a:cubicBezTo>
                      <a:pt x="289" y="3341"/>
                      <a:pt x="188" y="2597"/>
                      <a:pt x="481" y="1736"/>
                    </a:cubicBezTo>
                    <a:cubicBezTo>
                      <a:pt x="945" y="375"/>
                      <a:pt x="1912" y="170"/>
                      <a:pt x="2441" y="170"/>
                    </a:cubicBezTo>
                    <a:close/>
                    <a:moveTo>
                      <a:pt x="2468" y="0"/>
                    </a:moveTo>
                    <a:cubicBezTo>
                      <a:pt x="1891" y="0"/>
                      <a:pt x="814" y="211"/>
                      <a:pt x="315" y="1679"/>
                    </a:cubicBezTo>
                    <a:cubicBezTo>
                      <a:pt x="0" y="2606"/>
                      <a:pt x="114" y="3415"/>
                      <a:pt x="634" y="3953"/>
                    </a:cubicBezTo>
                    <a:cubicBezTo>
                      <a:pt x="993" y="4325"/>
                      <a:pt x="1509" y="4522"/>
                      <a:pt x="2087" y="4522"/>
                    </a:cubicBezTo>
                    <a:cubicBezTo>
                      <a:pt x="2375" y="4518"/>
                      <a:pt x="2664" y="4474"/>
                      <a:pt x="2940" y="4387"/>
                    </a:cubicBezTo>
                    <a:cubicBezTo>
                      <a:pt x="3793" y="4133"/>
                      <a:pt x="4388" y="3236"/>
                      <a:pt x="4392" y="2208"/>
                    </a:cubicBezTo>
                    <a:cubicBezTo>
                      <a:pt x="4396" y="1394"/>
                      <a:pt x="3994" y="393"/>
                      <a:pt x="2857" y="34"/>
                    </a:cubicBezTo>
                    <a:lnTo>
                      <a:pt x="2852" y="34"/>
                    </a:lnTo>
                    <a:cubicBezTo>
                      <a:pt x="2846" y="33"/>
                      <a:pt x="2696" y="0"/>
                      <a:pt x="24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29" name="Google Shape;2729;p23"/>
              <p:cNvSpPr/>
              <p:nvPr/>
            </p:nvSpPr>
            <p:spPr>
              <a:xfrm>
                <a:off x="3055380" y="5163374"/>
                <a:ext cx="83454" cy="217221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280" extrusionOk="0">
                    <a:moveTo>
                      <a:pt x="483" y="0"/>
                    </a:moveTo>
                    <a:cubicBezTo>
                      <a:pt x="280" y="0"/>
                      <a:pt x="105" y="159"/>
                      <a:pt x="97" y="368"/>
                    </a:cubicBezTo>
                    <a:lnTo>
                      <a:pt x="14" y="1877"/>
                    </a:lnTo>
                    <a:cubicBezTo>
                      <a:pt x="1" y="2087"/>
                      <a:pt x="167" y="2271"/>
                      <a:pt x="377" y="2280"/>
                    </a:cubicBezTo>
                    <a:lnTo>
                      <a:pt x="399" y="2280"/>
                    </a:lnTo>
                    <a:cubicBezTo>
                      <a:pt x="604" y="2280"/>
                      <a:pt x="775" y="2122"/>
                      <a:pt x="784" y="1917"/>
                    </a:cubicBezTo>
                    <a:lnTo>
                      <a:pt x="867" y="408"/>
                    </a:lnTo>
                    <a:cubicBezTo>
                      <a:pt x="875" y="193"/>
                      <a:pt x="714" y="14"/>
                      <a:pt x="499" y="1"/>
                    </a:cubicBezTo>
                    <a:cubicBezTo>
                      <a:pt x="494" y="0"/>
                      <a:pt x="488" y="0"/>
                      <a:pt x="4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30" name="Google Shape;2730;p23"/>
              <p:cNvSpPr/>
              <p:nvPr/>
            </p:nvSpPr>
            <p:spPr>
              <a:xfrm>
                <a:off x="3186666" y="5206056"/>
                <a:ext cx="134708" cy="208742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2191" extrusionOk="0">
                    <a:moveTo>
                      <a:pt x="976" y="1"/>
                    </a:moveTo>
                    <a:cubicBezTo>
                      <a:pt x="818" y="1"/>
                      <a:pt x="671" y="96"/>
                      <a:pt x="613" y="253"/>
                    </a:cubicBezTo>
                    <a:lnTo>
                      <a:pt x="92" y="1674"/>
                    </a:lnTo>
                    <a:cubicBezTo>
                      <a:pt x="1" y="1924"/>
                      <a:pt x="189" y="2190"/>
                      <a:pt x="455" y="2190"/>
                    </a:cubicBezTo>
                    <a:cubicBezTo>
                      <a:pt x="617" y="2190"/>
                      <a:pt x="762" y="2090"/>
                      <a:pt x="819" y="1937"/>
                    </a:cubicBezTo>
                    <a:lnTo>
                      <a:pt x="1339" y="519"/>
                    </a:lnTo>
                    <a:cubicBezTo>
                      <a:pt x="1413" y="318"/>
                      <a:pt x="1308" y="100"/>
                      <a:pt x="1112" y="25"/>
                    </a:cubicBezTo>
                    <a:cubicBezTo>
                      <a:pt x="1067" y="9"/>
                      <a:pt x="1021" y="1"/>
                      <a:pt x="9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31" name="Google Shape;2731;p23"/>
              <p:cNvSpPr/>
              <p:nvPr/>
            </p:nvSpPr>
            <p:spPr>
              <a:xfrm>
                <a:off x="3302898" y="5299137"/>
                <a:ext cx="176816" cy="188544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979" extrusionOk="0">
                    <a:moveTo>
                      <a:pt x="1417" y="1"/>
                    </a:moveTo>
                    <a:cubicBezTo>
                      <a:pt x="1301" y="1"/>
                      <a:pt x="1187" y="54"/>
                      <a:pt x="1112" y="155"/>
                    </a:cubicBezTo>
                    <a:lnTo>
                      <a:pt x="198" y="1358"/>
                    </a:lnTo>
                    <a:cubicBezTo>
                      <a:pt x="1" y="1612"/>
                      <a:pt x="185" y="1979"/>
                      <a:pt x="504" y="1979"/>
                    </a:cubicBezTo>
                    <a:cubicBezTo>
                      <a:pt x="626" y="1979"/>
                      <a:pt x="740" y="1922"/>
                      <a:pt x="810" y="1826"/>
                    </a:cubicBezTo>
                    <a:lnTo>
                      <a:pt x="1724" y="623"/>
                    </a:lnTo>
                    <a:cubicBezTo>
                      <a:pt x="1856" y="452"/>
                      <a:pt x="1821" y="207"/>
                      <a:pt x="1650" y="81"/>
                    </a:cubicBezTo>
                    <a:cubicBezTo>
                      <a:pt x="1580" y="27"/>
                      <a:pt x="1498" y="1"/>
                      <a:pt x="14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32" name="Google Shape;2732;p23"/>
              <p:cNvSpPr/>
              <p:nvPr/>
            </p:nvSpPr>
            <p:spPr>
              <a:xfrm>
                <a:off x="3394645" y="5434710"/>
                <a:ext cx="208826" cy="158057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659" extrusionOk="0">
                    <a:moveTo>
                      <a:pt x="1756" y="0"/>
                    </a:moveTo>
                    <a:cubicBezTo>
                      <a:pt x="1677" y="0"/>
                      <a:pt x="1599" y="25"/>
                      <a:pt x="1531" y="75"/>
                    </a:cubicBezTo>
                    <a:lnTo>
                      <a:pt x="302" y="958"/>
                    </a:lnTo>
                    <a:cubicBezTo>
                      <a:pt x="0" y="1177"/>
                      <a:pt x="153" y="1658"/>
                      <a:pt x="530" y="1658"/>
                    </a:cubicBezTo>
                    <a:cubicBezTo>
                      <a:pt x="608" y="1658"/>
                      <a:pt x="687" y="1632"/>
                      <a:pt x="753" y="1584"/>
                    </a:cubicBezTo>
                    <a:lnTo>
                      <a:pt x="1982" y="700"/>
                    </a:lnTo>
                    <a:cubicBezTo>
                      <a:pt x="2153" y="578"/>
                      <a:pt x="2192" y="337"/>
                      <a:pt x="2069" y="162"/>
                    </a:cubicBezTo>
                    <a:cubicBezTo>
                      <a:pt x="1993" y="57"/>
                      <a:pt x="1875" y="0"/>
                      <a:pt x="17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33" name="Google Shape;2733;p23"/>
              <p:cNvSpPr/>
              <p:nvPr/>
            </p:nvSpPr>
            <p:spPr>
              <a:xfrm>
                <a:off x="3452952" y="5601056"/>
                <a:ext cx="228928" cy="119376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253" extrusionOk="0">
                    <a:moveTo>
                      <a:pt x="1971" y="1"/>
                    </a:moveTo>
                    <a:cubicBezTo>
                      <a:pt x="1930" y="1"/>
                      <a:pt x="1888" y="7"/>
                      <a:pt x="1847" y="22"/>
                    </a:cubicBezTo>
                    <a:lnTo>
                      <a:pt x="416" y="498"/>
                    </a:lnTo>
                    <a:cubicBezTo>
                      <a:pt x="1" y="638"/>
                      <a:pt x="101" y="1251"/>
                      <a:pt x="539" y="1251"/>
                    </a:cubicBezTo>
                    <a:cubicBezTo>
                      <a:pt x="546" y="1252"/>
                      <a:pt x="553" y="1252"/>
                      <a:pt x="560" y="1252"/>
                    </a:cubicBezTo>
                    <a:cubicBezTo>
                      <a:pt x="594" y="1252"/>
                      <a:pt x="629" y="1244"/>
                      <a:pt x="661" y="1233"/>
                    </a:cubicBezTo>
                    <a:lnTo>
                      <a:pt x="2092" y="752"/>
                    </a:lnTo>
                    <a:cubicBezTo>
                      <a:pt x="2293" y="682"/>
                      <a:pt x="2402" y="464"/>
                      <a:pt x="2332" y="262"/>
                    </a:cubicBezTo>
                    <a:cubicBezTo>
                      <a:pt x="2280" y="102"/>
                      <a:pt x="2131" y="1"/>
                      <a:pt x="19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34" name="Google Shape;2734;p23"/>
              <p:cNvSpPr/>
              <p:nvPr/>
            </p:nvSpPr>
            <p:spPr>
              <a:xfrm>
                <a:off x="3485439" y="5782264"/>
                <a:ext cx="218925" cy="77647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815" extrusionOk="0">
                    <a:moveTo>
                      <a:pt x="1903" y="1"/>
                    </a:moveTo>
                    <a:cubicBezTo>
                      <a:pt x="1901" y="1"/>
                      <a:pt x="1898" y="1"/>
                      <a:pt x="1895" y="1"/>
                    </a:cubicBezTo>
                    <a:lnTo>
                      <a:pt x="386" y="44"/>
                    </a:lnTo>
                    <a:cubicBezTo>
                      <a:pt x="172" y="49"/>
                      <a:pt x="1" y="224"/>
                      <a:pt x="5" y="434"/>
                    </a:cubicBezTo>
                    <a:cubicBezTo>
                      <a:pt x="10" y="645"/>
                      <a:pt x="180" y="814"/>
                      <a:pt x="387" y="814"/>
                    </a:cubicBezTo>
                    <a:cubicBezTo>
                      <a:pt x="389" y="814"/>
                      <a:pt x="392" y="814"/>
                      <a:pt x="395" y="814"/>
                    </a:cubicBezTo>
                    <a:lnTo>
                      <a:pt x="408" y="814"/>
                    </a:lnTo>
                    <a:lnTo>
                      <a:pt x="1917" y="775"/>
                    </a:lnTo>
                    <a:cubicBezTo>
                      <a:pt x="2131" y="766"/>
                      <a:pt x="2297" y="591"/>
                      <a:pt x="2293" y="377"/>
                    </a:cubicBezTo>
                    <a:cubicBezTo>
                      <a:pt x="2289" y="165"/>
                      <a:pt x="2114" y="1"/>
                      <a:pt x="19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35" name="Google Shape;2735;p23"/>
              <p:cNvSpPr/>
              <p:nvPr/>
            </p:nvSpPr>
            <p:spPr>
              <a:xfrm>
                <a:off x="3460859" y="5925840"/>
                <a:ext cx="229309" cy="111564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1171" extrusionOk="0">
                    <a:moveTo>
                      <a:pt x="427" y="1"/>
                    </a:moveTo>
                    <a:cubicBezTo>
                      <a:pt x="259" y="1"/>
                      <a:pt x="106" y="112"/>
                      <a:pt x="58" y="283"/>
                    </a:cubicBezTo>
                    <a:cubicBezTo>
                      <a:pt x="1" y="484"/>
                      <a:pt x="115" y="694"/>
                      <a:pt x="311" y="755"/>
                    </a:cubicBezTo>
                    <a:lnTo>
                      <a:pt x="1768" y="1158"/>
                    </a:lnTo>
                    <a:cubicBezTo>
                      <a:pt x="1803" y="1166"/>
                      <a:pt x="1838" y="1171"/>
                      <a:pt x="1873" y="1171"/>
                    </a:cubicBezTo>
                    <a:cubicBezTo>
                      <a:pt x="2319" y="1171"/>
                      <a:pt x="2407" y="537"/>
                      <a:pt x="1974" y="414"/>
                    </a:cubicBezTo>
                    <a:lnTo>
                      <a:pt x="517" y="12"/>
                    </a:lnTo>
                    <a:cubicBezTo>
                      <a:pt x="487" y="4"/>
                      <a:pt x="457" y="1"/>
                      <a:pt x="4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36" name="Google Shape;2736;p23"/>
              <p:cNvSpPr/>
              <p:nvPr/>
            </p:nvSpPr>
            <p:spPr>
              <a:xfrm>
                <a:off x="3394645" y="6051314"/>
                <a:ext cx="215114" cy="151579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591" extrusionOk="0">
                    <a:moveTo>
                      <a:pt x="443" y="0"/>
                    </a:moveTo>
                    <a:cubicBezTo>
                      <a:pt x="316" y="0"/>
                      <a:pt x="192" y="62"/>
                      <a:pt x="118" y="177"/>
                    </a:cubicBezTo>
                    <a:cubicBezTo>
                      <a:pt x="0" y="361"/>
                      <a:pt x="57" y="606"/>
                      <a:pt x="245" y="716"/>
                    </a:cubicBezTo>
                    <a:lnTo>
                      <a:pt x="1518" y="1529"/>
                    </a:lnTo>
                    <a:cubicBezTo>
                      <a:pt x="1579" y="1569"/>
                      <a:pt x="1654" y="1590"/>
                      <a:pt x="1728" y="1590"/>
                    </a:cubicBezTo>
                    <a:cubicBezTo>
                      <a:pt x="2113" y="1590"/>
                      <a:pt x="2257" y="1087"/>
                      <a:pt x="1934" y="877"/>
                    </a:cubicBezTo>
                    <a:lnTo>
                      <a:pt x="661" y="68"/>
                    </a:lnTo>
                    <a:cubicBezTo>
                      <a:pt x="594" y="22"/>
                      <a:pt x="518" y="0"/>
                      <a:pt x="4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37" name="Google Shape;2737;p23"/>
              <p:cNvSpPr/>
              <p:nvPr/>
            </p:nvSpPr>
            <p:spPr>
              <a:xfrm>
                <a:off x="3299182" y="6154018"/>
                <a:ext cx="183485" cy="18349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26" extrusionOk="0">
                    <a:moveTo>
                      <a:pt x="433" y="0"/>
                    </a:moveTo>
                    <a:cubicBezTo>
                      <a:pt x="345" y="0"/>
                      <a:pt x="256" y="30"/>
                      <a:pt x="184" y="92"/>
                    </a:cubicBezTo>
                    <a:cubicBezTo>
                      <a:pt x="18" y="232"/>
                      <a:pt x="1" y="482"/>
                      <a:pt x="145" y="644"/>
                    </a:cubicBezTo>
                    <a:lnTo>
                      <a:pt x="1125" y="1790"/>
                    </a:lnTo>
                    <a:cubicBezTo>
                      <a:pt x="1195" y="1877"/>
                      <a:pt x="1304" y="1925"/>
                      <a:pt x="1418" y="1925"/>
                    </a:cubicBezTo>
                    <a:cubicBezTo>
                      <a:pt x="1746" y="1925"/>
                      <a:pt x="1925" y="1540"/>
                      <a:pt x="1711" y="1291"/>
                    </a:cubicBezTo>
                    <a:lnTo>
                      <a:pt x="731" y="141"/>
                    </a:lnTo>
                    <a:cubicBezTo>
                      <a:pt x="656" y="48"/>
                      <a:pt x="545" y="0"/>
                      <a:pt x="4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38" name="Google Shape;2738;p23"/>
              <p:cNvSpPr/>
              <p:nvPr/>
            </p:nvSpPr>
            <p:spPr>
              <a:xfrm>
                <a:off x="3176281" y="6223376"/>
                <a:ext cx="143759" cy="205789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2160" extrusionOk="0">
                    <a:moveTo>
                      <a:pt x="444" y="1"/>
                    </a:moveTo>
                    <a:cubicBezTo>
                      <a:pt x="392" y="1"/>
                      <a:pt x="340" y="11"/>
                      <a:pt x="289" y="34"/>
                    </a:cubicBezTo>
                    <a:cubicBezTo>
                      <a:pt x="92" y="117"/>
                      <a:pt x="0" y="344"/>
                      <a:pt x="88" y="541"/>
                    </a:cubicBezTo>
                    <a:lnTo>
                      <a:pt x="687" y="1928"/>
                    </a:lnTo>
                    <a:cubicBezTo>
                      <a:pt x="747" y="2069"/>
                      <a:pt x="882" y="2160"/>
                      <a:pt x="1031" y="2160"/>
                    </a:cubicBezTo>
                    <a:cubicBezTo>
                      <a:pt x="1034" y="2160"/>
                      <a:pt x="1038" y="2160"/>
                      <a:pt x="1041" y="2160"/>
                    </a:cubicBezTo>
                    <a:cubicBezTo>
                      <a:pt x="1043" y="2160"/>
                      <a:pt x="1046" y="2160"/>
                      <a:pt x="1048" y="2160"/>
                    </a:cubicBezTo>
                    <a:cubicBezTo>
                      <a:pt x="1324" y="2160"/>
                      <a:pt x="1508" y="1878"/>
                      <a:pt x="1396" y="1622"/>
                    </a:cubicBezTo>
                    <a:lnTo>
                      <a:pt x="796" y="235"/>
                    </a:lnTo>
                    <a:cubicBezTo>
                      <a:pt x="735" y="89"/>
                      <a:pt x="593" y="1"/>
                      <a:pt x="4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39" name="Google Shape;2739;p23"/>
              <p:cNvSpPr/>
              <p:nvPr/>
            </p:nvSpPr>
            <p:spPr>
              <a:xfrm>
                <a:off x="3040423" y="6251291"/>
                <a:ext cx="94696" cy="219127"/>
              </a:xfrm>
              <a:custGeom>
                <a:avLst/>
                <a:gdLst/>
                <a:ahLst/>
                <a:cxnLst/>
                <a:rect l="l" t="t" r="r" b="b"/>
                <a:pathLst>
                  <a:path w="994" h="2300" extrusionOk="0">
                    <a:moveTo>
                      <a:pt x="422" y="1"/>
                    </a:moveTo>
                    <a:cubicBezTo>
                      <a:pt x="407" y="1"/>
                      <a:pt x="392" y="1"/>
                      <a:pt x="376" y="3"/>
                    </a:cubicBezTo>
                    <a:cubicBezTo>
                      <a:pt x="153" y="29"/>
                      <a:pt x="0" y="235"/>
                      <a:pt x="39" y="454"/>
                    </a:cubicBezTo>
                    <a:lnTo>
                      <a:pt x="206" y="1959"/>
                    </a:lnTo>
                    <a:cubicBezTo>
                      <a:pt x="228" y="2155"/>
                      <a:pt x="389" y="2300"/>
                      <a:pt x="586" y="2300"/>
                    </a:cubicBezTo>
                    <a:cubicBezTo>
                      <a:pt x="814" y="2300"/>
                      <a:pt x="993" y="2103"/>
                      <a:pt x="971" y="1875"/>
                    </a:cubicBezTo>
                    <a:lnTo>
                      <a:pt x="805" y="371"/>
                    </a:lnTo>
                    <a:cubicBezTo>
                      <a:pt x="797" y="163"/>
                      <a:pt x="625" y="1"/>
                      <a:pt x="4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0" name="Google Shape;2740;p23"/>
              <p:cNvSpPr/>
              <p:nvPr/>
            </p:nvSpPr>
            <p:spPr>
              <a:xfrm>
                <a:off x="2873220" y="6242526"/>
                <a:ext cx="106795" cy="215030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257" extrusionOk="0">
                    <a:moveTo>
                      <a:pt x="703" y="1"/>
                    </a:moveTo>
                    <a:cubicBezTo>
                      <a:pt x="521" y="1"/>
                      <a:pt x="359" y="128"/>
                      <a:pt x="325" y="314"/>
                    </a:cubicBezTo>
                    <a:lnTo>
                      <a:pt x="40" y="1797"/>
                    </a:lnTo>
                    <a:cubicBezTo>
                      <a:pt x="1" y="2007"/>
                      <a:pt x="137" y="2208"/>
                      <a:pt x="347" y="2247"/>
                    </a:cubicBezTo>
                    <a:cubicBezTo>
                      <a:pt x="373" y="2256"/>
                      <a:pt x="395" y="2256"/>
                      <a:pt x="421" y="2256"/>
                    </a:cubicBezTo>
                    <a:cubicBezTo>
                      <a:pt x="605" y="2256"/>
                      <a:pt x="762" y="2125"/>
                      <a:pt x="797" y="1941"/>
                    </a:cubicBezTo>
                    <a:lnTo>
                      <a:pt x="1081" y="458"/>
                    </a:lnTo>
                    <a:cubicBezTo>
                      <a:pt x="1121" y="248"/>
                      <a:pt x="985" y="47"/>
                      <a:pt x="775" y="8"/>
                    </a:cubicBezTo>
                    <a:cubicBezTo>
                      <a:pt x="751" y="3"/>
                      <a:pt x="726" y="1"/>
                      <a:pt x="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1" name="Google Shape;2741;p23"/>
              <p:cNvSpPr/>
              <p:nvPr/>
            </p:nvSpPr>
            <p:spPr>
              <a:xfrm>
                <a:off x="2696585" y="6189459"/>
                <a:ext cx="155477" cy="201787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118" extrusionOk="0">
                    <a:moveTo>
                      <a:pt x="1191" y="0"/>
                    </a:moveTo>
                    <a:cubicBezTo>
                      <a:pt x="1047" y="0"/>
                      <a:pt x="908" y="80"/>
                      <a:pt x="840" y="219"/>
                    </a:cubicBezTo>
                    <a:lnTo>
                      <a:pt x="136" y="1553"/>
                    </a:lnTo>
                    <a:cubicBezTo>
                      <a:pt x="0" y="1811"/>
                      <a:pt x="184" y="2118"/>
                      <a:pt x="477" y="2118"/>
                    </a:cubicBezTo>
                    <a:cubicBezTo>
                      <a:pt x="617" y="2118"/>
                      <a:pt x="748" y="2039"/>
                      <a:pt x="818" y="1912"/>
                    </a:cubicBezTo>
                    <a:lnTo>
                      <a:pt x="1523" y="578"/>
                    </a:lnTo>
                    <a:cubicBezTo>
                      <a:pt x="1632" y="390"/>
                      <a:pt x="1562" y="149"/>
                      <a:pt x="1369" y="44"/>
                    </a:cubicBezTo>
                    <a:cubicBezTo>
                      <a:pt x="1313" y="14"/>
                      <a:pt x="1252" y="0"/>
                      <a:pt x="1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2" name="Google Shape;2742;p23"/>
              <p:cNvSpPr/>
              <p:nvPr/>
            </p:nvSpPr>
            <p:spPr>
              <a:xfrm>
                <a:off x="2548627" y="6102570"/>
                <a:ext cx="190916" cy="175301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1840" extrusionOk="0">
                    <a:moveTo>
                      <a:pt x="1580" y="0"/>
                    </a:moveTo>
                    <a:cubicBezTo>
                      <a:pt x="1481" y="0"/>
                      <a:pt x="1383" y="38"/>
                      <a:pt x="1308" y="112"/>
                    </a:cubicBezTo>
                    <a:lnTo>
                      <a:pt x="241" y="1184"/>
                    </a:lnTo>
                    <a:cubicBezTo>
                      <a:pt x="0" y="1424"/>
                      <a:pt x="175" y="1835"/>
                      <a:pt x="517" y="1840"/>
                    </a:cubicBezTo>
                    <a:cubicBezTo>
                      <a:pt x="617" y="1840"/>
                      <a:pt x="713" y="1800"/>
                      <a:pt x="788" y="1730"/>
                    </a:cubicBezTo>
                    <a:lnTo>
                      <a:pt x="1855" y="659"/>
                    </a:lnTo>
                    <a:cubicBezTo>
                      <a:pt x="2004" y="510"/>
                      <a:pt x="2004" y="265"/>
                      <a:pt x="1855" y="112"/>
                    </a:cubicBezTo>
                    <a:cubicBezTo>
                      <a:pt x="1779" y="38"/>
                      <a:pt x="1679" y="0"/>
                      <a:pt x="15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3" name="Google Shape;2743;p23"/>
              <p:cNvSpPr/>
              <p:nvPr/>
            </p:nvSpPr>
            <p:spPr>
              <a:xfrm>
                <a:off x="2441922" y="5985480"/>
                <a:ext cx="220163" cy="1415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486" extrusionOk="0">
                    <a:moveTo>
                      <a:pt x="1871" y="0"/>
                    </a:moveTo>
                    <a:cubicBezTo>
                      <a:pt x="1810" y="0"/>
                      <a:pt x="1747" y="15"/>
                      <a:pt x="1689" y="46"/>
                    </a:cubicBezTo>
                    <a:lnTo>
                      <a:pt x="355" y="755"/>
                    </a:lnTo>
                    <a:cubicBezTo>
                      <a:pt x="1" y="943"/>
                      <a:pt x="132" y="1485"/>
                      <a:pt x="539" y="1485"/>
                    </a:cubicBezTo>
                    <a:cubicBezTo>
                      <a:pt x="600" y="1485"/>
                      <a:pt x="661" y="1468"/>
                      <a:pt x="718" y="1437"/>
                    </a:cubicBezTo>
                    <a:lnTo>
                      <a:pt x="2052" y="729"/>
                    </a:lnTo>
                    <a:cubicBezTo>
                      <a:pt x="2240" y="628"/>
                      <a:pt x="2310" y="392"/>
                      <a:pt x="2210" y="204"/>
                    </a:cubicBezTo>
                    <a:cubicBezTo>
                      <a:pt x="2140" y="74"/>
                      <a:pt x="2008" y="0"/>
                      <a:pt x="18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4" name="Google Shape;2744;p23"/>
              <p:cNvSpPr/>
              <p:nvPr/>
            </p:nvSpPr>
            <p:spPr>
              <a:xfrm>
                <a:off x="2386188" y="5850670"/>
                <a:ext cx="232929" cy="10137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1064" extrusionOk="0">
                    <a:moveTo>
                      <a:pt x="2023" y="1"/>
                    </a:moveTo>
                    <a:cubicBezTo>
                      <a:pt x="1998" y="1"/>
                      <a:pt x="1972" y="3"/>
                      <a:pt x="1946" y="9"/>
                    </a:cubicBezTo>
                    <a:lnTo>
                      <a:pt x="463" y="298"/>
                    </a:lnTo>
                    <a:cubicBezTo>
                      <a:pt x="1" y="385"/>
                      <a:pt x="65" y="1063"/>
                      <a:pt x="533" y="1063"/>
                    </a:cubicBezTo>
                    <a:cubicBezTo>
                      <a:pt x="534" y="1063"/>
                      <a:pt x="536" y="1063"/>
                      <a:pt x="537" y="1063"/>
                    </a:cubicBezTo>
                    <a:cubicBezTo>
                      <a:pt x="559" y="1063"/>
                      <a:pt x="586" y="1059"/>
                      <a:pt x="612" y="1054"/>
                    </a:cubicBezTo>
                    <a:lnTo>
                      <a:pt x="2095" y="770"/>
                    </a:lnTo>
                    <a:cubicBezTo>
                      <a:pt x="2305" y="731"/>
                      <a:pt x="2445" y="525"/>
                      <a:pt x="2405" y="315"/>
                    </a:cubicBezTo>
                    <a:cubicBezTo>
                      <a:pt x="2367" y="131"/>
                      <a:pt x="2204" y="1"/>
                      <a:pt x="2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5" name="Google Shape;2745;p23"/>
              <p:cNvSpPr/>
              <p:nvPr/>
            </p:nvSpPr>
            <p:spPr>
              <a:xfrm>
                <a:off x="2394000" y="5694518"/>
                <a:ext cx="222259" cy="89556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940" extrusionOk="0">
                    <a:moveTo>
                      <a:pt x="403" y="0"/>
                    </a:moveTo>
                    <a:cubicBezTo>
                      <a:pt x="210" y="0"/>
                      <a:pt x="46" y="146"/>
                      <a:pt x="22" y="344"/>
                    </a:cubicBezTo>
                    <a:cubicBezTo>
                      <a:pt x="0" y="567"/>
                      <a:pt x="171" y="764"/>
                      <a:pt x="394" y="773"/>
                    </a:cubicBezTo>
                    <a:lnTo>
                      <a:pt x="1895" y="930"/>
                    </a:lnTo>
                    <a:cubicBezTo>
                      <a:pt x="1908" y="935"/>
                      <a:pt x="1921" y="935"/>
                      <a:pt x="1938" y="935"/>
                    </a:cubicBezTo>
                    <a:lnTo>
                      <a:pt x="1938" y="939"/>
                    </a:lnTo>
                    <a:cubicBezTo>
                      <a:pt x="2144" y="939"/>
                      <a:pt x="2315" y="777"/>
                      <a:pt x="2323" y="576"/>
                    </a:cubicBezTo>
                    <a:cubicBezTo>
                      <a:pt x="2332" y="370"/>
                      <a:pt x="2183" y="191"/>
                      <a:pt x="1978" y="169"/>
                    </a:cubicBezTo>
                    <a:lnTo>
                      <a:pt x="477" y="7"/>
                    </a:lnTo>
                    <a:cubicBezTo>
                      <a:pt x="452" y="2"/>
                      <a:pt x="427" y="0"/>
                      <a:pt x="4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6" name="Google Shape;2746;p23"/>
              <p:cNvSpPr/>
              <p:nvPr/>
            </p:nvSpPr>
            <p:spPr>
              <a:xfrm>
                <a:off x="2445257" y="5518454"/>
                <a:ext cx="225784" cy="130523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370" extrusionOk="0">
                    <a:moveTo>
                      <a:pt x="445" y="1"/>
                    </a:moveTo>
                    <a:cubicBezTo>
                      <a:pt x="294" y="1"/>
                      <a:pt x="150" y="89"/>
                      <a:pt x="88" y="237"/>
                    </a:cubicBezTo>
                    <a:cubicBezTo>
                      <a:pt x="1" y="429"/>
                      <a:pt x="92" y="657"/>
                      <a:pt x="289" y="744"/>
                    </a:cubicBezTo>
                    <a:lnTo>
                      <a:pt x="1680" y="1335"/>
                    </a:lnTo>
                    <a:cubicBezTo>
                      <a:pt x="1728" y="1357"/>
                      <a:pt x="1777" y="1370"/>
                      <a:pt x="1829" y="1370"/>
                    </a:cubicBezTo>
                    <a:lnTo>
                      <a:pt x="1829" y="1365"/>
                    </a:lnTo>
                    <a:cubicBezTo>
                      <a:pt x="1831" y="1366"/>
                      <a:pt x="1832" y="1366"/>
                      <a:pt x="1834" y="1366"/>
                    </a:cubicBezTo>
                    <a:cubicBezTo>
                      <a:pt x="2254" y="1366"/>
                      <a:pt x="2370" y="787"/>
                      <a:pt x="1982" y="626"/>
                    </a:cubicBezTo>
                    <a:lnTo>
                      <a:pt x="595" y="31"/>
                    </a:lnTo>
                    <a:cubicBezTo>
                      <a:pt x="546" y="11"/>
                      <a:pt x="495" y="1"/>
                      <a:pt x="4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7" name="Google Shape;2747;p23"/>
              <p:cNvSpPr/>
              <p:nvPr/>
            </p:nvSpPr>
            <p:spPr>
              <a:xfrm>
                <a:off x="2547389" y="5365447"/>
                <a:ext cx="201395" cy="166441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1747" extrusionOk="0">
                    <a:moveTo>
                      <a:pt x="434" y="1"/>
                    </a:moveTo>
                    <a:cubicBezTo>
                      <a:pt x="324" y="1"/>
                      <a:pt x="215" y="47"/>
                      <a:pt x="140" y="137"/>
                    </a:cubicBezTo>
                    <a:cubicBezTo>
                      <a:pt x="0" y="299"/>
                      <a:pt x="22" y="544"/>
                      <a:pt x="184" y="679"/>
                    </a:cubicBezTo>
                    <a:lnTo>
                      <a:pt x="1339" y="1659"/>
                    </a:lnTo>
                    <a:cubicBezTo>
                      <a:pt x="1409" y="1716"/>
                      <a:pt x="1496" y="1747"/>
                      <a:pt x="1588" y="1747"/>
                    </a:cubicBezTo>
                    <a:cubicBezTo>
                      <a:pt x="1947" y="1747"/>
                      <a:pt x="2113" y="1300"/>
                      <a:pt x="1837" y="1069"/>
                    </a:cubicBezTo>
                    <a:lnTo>
                      <a:pt x="683" y="93"/>
                    </a:lnTo>
                    <a:cubicBezTo>
                      <a:pt x="610" y="31"/>
                      <a:pt x="522" y="1"/>
                      <a:pt x="4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8" name="Google Shape;2748;p23"/>
              <p:cNvSpPr/>
              <p:nvPr/>
            </p:nvSpPr>
            <p:spPr>
              <a:xfrm>
                <a:off x="2688201" y="5248547"/>
                <a:ext cx="166432" cy="195023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2047" extrusionOk="0">
                    <a:moveTo>
                      <a:pt x="439" y="0"/>
                    </a:moveTo>
                    <a:cubicBezTo>
                      <a:pt x="368" y="0"/>
                      <a:pt x="296" y="20"/>
                      <a:pt x="233" y="60"/>
                    </a:cubicBezTo>
                    <a:cubicBezTo>
                      <a:pt x="49" y="178"/>
                      <a:pt x="1" y="419"/>
                      <a:pt x="119" y="598"/>
                    </a:cubicBezTo>
                    <a:lnTo>
                      <a:pt x="933" y="1871"/>
                    </a:lnTo>
                    <a:cubicBezTo>
                      <a:pt x="1007" y="1981"/>
                      <a:pt x="1129" y="2046"/>
                      <a:pt x="1261" y="2046"/>
                    </a:cubicBezTo>
                    <a:cubicBezTo>
                      <a:pt x="1562" y="2046"/>
                      <a:pt x="1746" y="1709"/>
                      <a:pt x="1584" y="1451"/>
                    </a:cubicBezTo>
                    <a:lnTo>
                      <a:pt x="766" y="183"/>
                    </a:lnTo>
                    <a:cubicBezTo>
                      <a:pt x="693" y="64"/>
                      <a:pt x="567" y="0"/>
                      <a:pt x="4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9" name="Google Shape;2749;p23"/>
              <p:cNvSpPr/>
              <p:nvPr/>
            </p:nvSpPr>
            <p:spPr>
              <a:xfrm>
                <a:off x="2858643" y="5177760"/>
                <a:ext cx="121371" cy="213696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2243" extrusionOk="0">
                    <a:moveTo>
                      <a:pt x="440" y="1"/>
                    </a:moveTo>
                    <a:cubicBezTo>
                      <a:pt x="405" y="1"/>
                      <a:pt x="369" y="6"/>
                      <a:pt x="333" y="16"/>
                    </a:cubicBezTo>
                    <a:cubicBezTo>
                      <a:pt x="119" y="73"/>
                      <a:pt x="1" y="296"/>
                      <a:pt x="67" y="506"/>
                    </a:cubicBezTo>
                    <a:lnTo>
                      <a:pt x="473" y="1958"/>
                    </a:lnTo>
                    <a:cubicBezTo>
                      <a:pt x="521" y="2124"/>
                      <a:pt x="675" y="2243"/>
                      <a:pt x="845" y="2243"/>
                    </a:cubicBezTo>
                    <a:cubicBezTo>
                      <a:pt x="880" y="2243"/>
                      <a:pt x="915" y="2238"/>
                      <a:pt x="950" y="2225"/>
                    </a:cubicBezTo>
                    <a:cubicBezTo>
                      <a:pt x="1156" y="2168"/>
                      <a:pt x="1274" y="1958"/>
                      <a:pt x="1217" y="1753"/>
                    </a:cubicBezTo>
                    <a:lnTo>
                      <a:pt x="810" y="296"/>
                    </a:lnTo>
                    <a:cubicBezTo>
                      <a:pt x="767" y="118"/>
                      <a:pt x="612" y="1"/>
                      <a:pt x="4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50" name="Google Shape;2750;p23"/>
            <p:cNvGrpSpPr/>
            <p:nvPr/>
          </p:nvGrpSpPr>
          <p:grpSpPr>
            <a:xfrm>
              <a:off x="6694386" y="-725075"/>
              <a:ext cx="3044172" cy="2273746"/>
              <a:chOff x="6694386" y="-725075"/>
              <a:chExt cx="3044172" cy="2273746"/>
            </a:xfrm>
          </p:grpSpPr>
          <p:sp>
            <p:nvSpPr>
              <p:cNvPr id="2751" name="Google Shape;2751;p23"/>
              <p:cNvSpPr/>
              <p:nvPr/>
            </p:nvSpPr>
            <p:spPr>
              <a:xfrm>
                <a:off x="7229236" y="-97101"/>
                <a:ext cx="2094773" cy="1006310"/>
              </a:xfrm>
              <a:custGeom>
                <a:avLst/>
                <a:gdLst/>
                <a:ahLst/>
                <a:cxnLst/>
                <a:rect l="l" t="t" r="r" b="b"/>
                <a:pathLst>
                  <a:path w="38758" h="1861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2245" y="8486"/>
                      <a:pt x="7691" y="9768"/>
                    </a:cubicBezTo>
                    <a:cubicBezTo>
                      <a:pt x="8320" y="9916"/>
                      <a:pt x="8934" y="9979"/>
                      <a:pt x="9531" y="9979"/>
                    </a:cubicBezTo>
                    <a:cubicBezTo>
                      <a:pt x="12780" y="9979"/>
                      <a:pt x="15522" y="8125"/>
                      <a:pt x="17393" y="8125"/>
                    </a:cubicBezTo>
                    <a:cubicBezTo>
                      <a:pt x="18152" y="8125"/>
                      <a:pt x="18768" y="8430"/>
                      <a:pt x="19217" y="9287"/>
                    </a:cubicBezTo>
                    <a:cubicBezTo>
                      <a:pt x="20562" y="11854"/>
                      <a:pt x="22746" y="18619"/>
                      <a:pt x="30181" y="18619"/>
                    </a:cubicBezTo>
                    <a:cubicBezTo>
                      <a:pt x="32489" y="18619"/>
                      <a:pt x="35304" y="17966"/>
                      <a:pt x="38757" y="16334"/>
                    </a:cubicBezTo>
                    <a:lnTo>
                      <a:pt x="38757" y="1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752" name="Google Shape;2752;p23"/>
              <p:cNvGrpSpPr/>
              <p:nvPr/>
            </p:nvGrpSpPr>
            <p:grpSpPr>
              <a:xfrm>
                <a:off x="7759545" y="-725075"/>
                <a:ext cx="1784808" cy="1333507"/>
                <a:chOff x="7759545" y="-725075"/>
                <a:chExt cx="1784808" cy="1333507"/>
              </a:xfrm>
            </p:grpSpPr>
            <p:sp>
              <p:nvSpPr>
                <p:cNvPr id="2753" name="Google Shape;2753;p23"/>
                <p:cNvSpPr/>
                <p:nvPr/>
              </p:nvSpPr>
              <p:spPr>
                <a:xfrm>
                  <a:off x="8818488" y="-205412"/>
                  <a:ext cx="266022" cy="249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2" h="4616" extrusionOk="0">
                      <a:moveTo>
                        <a:pt x="2130" y="1"/>
                      </a:moveTo>
                      <a:lnTo>
                        <a:pt x="2130" y="1"/>
                      </a:lnTo>
                      <a:cubicBezTo>
                        <a:pt x="0" y="2402"/>
                        <a:pt x="1439" y="4616"/>
                        <a:pt x="1439" y="4616"/>
                      </a:cubicBezTo>
                      <a:cubicBezTo>
                        <a:pt x="4921" y="1847"/>
                        <a:pt x="2131" y="1"/>
                        <a:pt x="213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54" name="Google Shape;2754;p23"/>
                <p:cNvSpPr/>
                <p:nvPr/>
              </p:nvSpPr>
              <p:spPr>
                <a:xfrm>
                  <a:off x="8434754" y="-349069"/>
                  <a:ext cx="258455" cy="143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2" h="2652" extrusionOk="0">
                      <a:moveTo>
                        <a:pt x="2953" y="0"/>
                      </a:moveTo>
                      <a:cubicBezTo>
                        <a:pt x="2235" y="0"/>
                        <a:pt x="1270" y="410"/>
                        <a:pt x="0" y="1666"/>
                      </a:cubicBezTo>
                      <a:cubicBezTo>
                        <a:pt x="0" y="1666"/>
                        <a:pt x="1272" y="2652"/>
                        <a:pt x="2641" y="2652"/>
                      </a:cubicBezTo>
                      <a:cubicBezTo>
                        <a:pt x="3389" y="2652"/>
                        <a:pt x="4166" y="2357"/>
                        <a:pt x="4782" y="1447"/>
                      </a:cubicBezTo>
                      <a:cubicBezTo>
                        <a:pt x="4782" y="1444"/>
                        <a:pt x="4301" y="0"/>
                        <a:pt x="29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55" name="Google Shape;2755;p23"/>
                <p:cNvSpPr/>
                <p:nvPr/>
              </p:nvSpPr>
              <p:spPr>
                <a:xfrm>
                  <a:off x="8423404" y="6453"/>
                  <a:ext cx="318015" cy="289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4" h="5359" extrusionOk="0">
                      <a:moveTo>
                        <a:pt x="3093" y="0"/>
                      </a:moveTo>
                      <a:lnTo>
                        <a:pt x="3093" y="0"/>
                      </a:lnTo>
                      <a:cubicBezTo>
                        <a:pt x="0" y="2625"/>
                        <a:pt x="2266" y="5359"/>
                        <a:pt x="2266" y="5359"/>
                      </a:cubicBezTo>
                      <a:cubicBezTo>
                        <a:pt x="5884" y="2581"/>
                        <a:pt x="3093" y="0"/>
                        <a:pt x="30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56" name="Google Shape;2756;p23"/>
                <p:cNvSpPr/>
                <p:nvPr/>
              </p:nvSpPr>
              <p:spPr>
                <a:xfrm>
                  <a:off x="8041346" y="72283"/>
                  <a:ext cx="243700" cy="11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9" h="2205" extrusionOk="0">
                      <a:moveTo>
                        <a:pt x="2513" y="1"/>
                      </a:moveTo>
                      <a:cubicBezTo>
                        <a:pt x="1798" y="1"/>
                        <a:pt x="935" y="332"/>
                        <a:pt x="1" y="1385"/>
                      </a:cubicBezTo>
                      <a:cubicBezTo>
                        <a:pt x="1" y="1385"/>
                        <a:pt x="762" y="2205"/>
                        <a:pt x="1953" y="2205"/>
                      </a:cubicBezTo>
                      <a:cubicBezTo>
                        <a:pt x="2672" y="2205"/>
                        <a:pt x="3548" y="1906"/>
                        <a:pt x="4506" y="947"/>
                      </a:cubicBezTo>
                      <a:cubicBezTo>
                        <a:pt x="4509" y="947"/>
                        <a:pt x="3722" y="1"/>
                        <a:pt x="251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57" name="Google Shape;2757;p23"/>
                <p:cNvSpPr/>
                <p:nvPr/>
              </p:nvSpPr>
              <p:spPr>
                <a:xfrm>
                  <a:off x="8079179" y="356787"/>
                  <a:ext cx="260563" cy="231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275" extrusionOk="0">
                      <a:moveTo>
                        <a:pt x="2179" y="1"/>
                      </a:moveTo>
                      <a:cubicBezTo>
                        <a:pt x="2179" y="1"/>
                        <a:pt x="0" y="1515"/>
                        <a:pt x="1693" y="4275"/>
                      </a:cubicBezTo>
                      <a:cubicBezTo>
                        <a:pt x="1693" y="4275"/>
                        <a:pt x="4821" y="2674"/>
                        <a:pt x="21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58" name="Google Shape;2758;p23"/>
                <p:cNvSpPr/>
                <p:nvPr/>
              </p:nvSpPr>
              <p:spPr>
                <a:xfrm>
                  <a:off x="7776299" y="328682"/>
                  <a:ext cx="213812" cy="124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2308" extrusionOk="0">
                      <a:moveTo>
                        <a:pt x="2322" y="1"/>
                      </a:moveTo>
                      <a:cubicBezTo>
                        <a:pt x="1050" y="1"/>
                        <a:pt x="1" y="1580"/>
                        <a:pt x="1" y="1580"/>
                      </a:cubicBezTo>
                      <a:cubicBezTo>
                        <a:pt x="777" y="2115"/>
                        <a:pt x="1429" y="2307"/>
                        <a:pt x="1965" y="2307"/>
                      </a:cubicBezTo>
                      <a:cubicBezTo>
                        <a:pt x="3343" y="2307"/>
                        <a:pt x="3955" y="1033"/>
                        <a:pt x="3955" y="1033"/>
                      </a:cubicBezTo>
                      <a:cubicBezTo>
                        <a:pt x="3412" y="270"/>
                        <a:pt x="2848" y="1"/>
                        <a:pt x="23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59" name="Google Shape;2759;p23"/>
                <p:cNvSpPr/>
                <p:nvPr/>
              </p:nvSpPr>
              <p:spPr>
                <a:xfrm>
                  <a:off x="8001135" y="-725075"/>
                  <a:ext cx="1543218" cy="1227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53" h="22704" extrusionOk="0">
                      <a:moveTo>
                        <a:pt x="28359" y="0"/>
                      </a:moveTo>
                      <a:cubicBezTo>
                        <a:pt x="28335" y="0"/>
                        <a:pt x="28311" y="7"/>
                        <a:pt x="28286" y="23"/>
                      </a:cubicBezTo>
                      <a:cubicBezTo>
                        <a:pt x="17441" y="6422"/>
                        <a:pt x="10346" y="12188"/>
                        <a:pt x="6304" y="15897"/>
                      </a:cubicBezTo>
                      <a:cubicBezTo>
                        <a:pt x="1921" y="19926"/>
                        <a:pt x="80" y="22472"/>
                        <a:pt x="62" y="22498"/>
                      </a:cubicBezTo>
                      <a:cubicBezTo>
                        <a:pt x="1" y="22581"/>
                        <a:pt x="62" y="22704"/>
                        <a:pt x="167" y="22704"/>
                      </a:cubicBezTo>
                      <a:cubicBezTo>
                        <a:pt x="211" y="22704"/>
                        <a:pt x="250" y="22682"/>
                        <a:pt x="276" y="22651"/>
                      </a:cubicBezTo>
                      <a:cubicBezTo>
                        <a:pt x="294" y="22625"/>
                        <a:pt x="2127" y="20092"/>
                        <a:pt x="6492" y="16085"/>
                      </a:cubicBezTo>
                      <a:cubicBezTo>
                        <a:pt x="10521" y="12385"/>
                        <a:pt x="17599" y="6632"/>
                        <a:pt x="28421" y="250"/>
                      </a:cubicBezTo>
                      <a:cubicBezTo>
                        <a:pt x="28553" y="177"/>
                        <a:pt x="28477" y="0"/>
                        <a:pt x="2835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60" name="Google Shape;2760;p23"/>
                <p:cNvSpPr/>
                <p:nvPr/>
              </p:nvSpPr>
              <p:spPr>
                <a:xfrm>
                  <a:off x="7844399" y="301172"/>
                  <a:ext cx="338932" cy="127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2360" extrusionOk="0">
                      <a:moveTo>
                        <a:pt x="6084" y="1"/>
                      </a:moveTo>
                      <a:cubicBezTo>
                        <a:pt x="6065" y="1"/>
                        <a:pt x="6045" y="5"/>
                        <a:pt x="6024" y="15"/>
                      </a:cubicBezTo>
                      <a:cubicBezTo>
                        <a:pt x="2857" y="1542"/>
                        <a:pt x="180" y="2093"/>
                        <a:pt x="154" y="2097"/>
                      </a:cubicBezTo>
                      <a:cubicBezTo>
                        <a:pt x="1" y="2132"/>
                        <a:pt x="23" y="2355"/>
                        <a:pt x="180" y="2360"/>
                      </a:cubicBezTo>
                      <a:cubicBezTo>
                        <a:pt x="189" y="2360"/>
                        <a:pt x="198" y="2360"/>
                        <a:pt x="206" y="2355"/>
                      </a:cubicBezTo>
                      <a:cubicBezTo>
                        <a:pt x="233" y="2351"/>
                        <a:pt x="2940" y="1796"/>
                        <a:pt x="6138" y="251"/>
                      </a:cubicBezTo>
                      <a:cubicBezTo>
                        <a:pt x="6270" y="183"/>
                        <a:pt x="6203" y="1"/>
                        <a:pt x="608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61" name="Google Shape;2761;p23"/>
                <p:cNvSpPr/>
                <p:nvPr/>
              </p:nvSpPr>
              <p:spPr>
                <a:xfrm>
                  <a:off x="8160736" y="259989"/>
                  <a:ext cx="71235" cy="254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" h="4715" extrusionOk="0">
                      <a:moveTo>
                        <a:pt x="1146" y="1"/>
                      </a:moveTo>
                      <a:cubicBezTo>
                        <a:pt x="1101" y="1"/>
                        <a:pt x="1057" y="23"/>
                        <a:pt x="1033" y="77"/>
                      </a:cubicBezTo>
                      <a:cubicBezTo>
                        <a:pt x="84" y="2190"/>
                        <a:pt x="5" y="4557"/>
                        <a:pt x="5" y="4578"/>
                      </a:cubicBezTo>
                      <a:cubicBezTo>
                        <a:pt x="1" y="4653"/>
                        <a:pt x="57" y="4714"/>
                        <a:pt x="132" y="4714"/>
                      </a:cubicBezTo>
                      <a:lnTo>
                        <a:pt x="136" y="4714"/>
                      </a:lnTo>
                      <a:cubicBezTo>
                        <a:pt x="206" y="4714"/>
                        <a:pt x="263" y="4662"/>
                        <a:pt x="267" y="4592"/>
                      </a:cubicBezTo>
                      <a:cubicBezTo>
                        <a:pt x="267" y="4565"/>
                        <a:pt x="346" y="2251"/>
                        <a:pt x="1269" y="187"/>
                      </a:cubicBezTo>
                      <a:cubicBezTo>
                        <a:pt x="1318" y="83"/>
                        <a:pt x="1231" y="1"/>
                        <a:pt x="11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62" name="Google Shape;2762;p23"/>
                <p:cNvSpPr/>
                <p:nvPr/>
              </p:nvSpPr>
              <p:spPr>
                <a:xfrm>
                  <a:off x="8122416" y="61906"/>
                  <a:ext cx="306503" cy="111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1" h="2054" extrusionOk="0">
                      <a:moveTo>
                        <a:pt x="5481" y="1"/>
                      </a:moveTo>
                      <a:cubicBezTo>
                        <a:pt x="5462" y="1"/>
                        <a:pt x="5442" y="5"/>
                        <a:pt x="5421" y="15"/>
                      </a:cubicBezTo>
                      <a:cubicBezTo>
                        <a:pt x="2932" y="1209"/>
                        <a:pt x="185" y="1787"/>
                        <a:pt x="158" y="1796"/>
                      </a:cubicBezTo>
                      <a:cubicBezTo>
                        <a:pt x="1" y="1826"/>
                        <a:pt x="27" y="2054"/>
                        <a:pt x="185" y="2054"/>
                      </a:cubicBezTo>
                      <a:cubicBezTo>
                        <a:pt x="193" y="2054"/>
                        <a:pt x="202" y="2054"/>
                        <a:pt x="211" y="2049"/>
                      </a:cubicBezTo>
                      <a:cubicBezTo>
                        <a:pt x="237" y="2045"/>
                        <a:pt x="3019" y="1459"/>
                        <a:pt x="5534" y="251"/>
                      </a:cubicBezTo>
                      <a:cubicBezTo>
                        <a:pt x="5671" y="187"/>
                        <a:pt x="5604" y="1"/>
                        <a:pt x="548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63" name="Google Shape;2763;p23"/>
                <p:cNvSpPr/>
                <p:nvPr/>
              </p:nvSpPr>
              <p:spPr>
                <a:xfrm>
                  <a:off x="8522202" y="-116180"/>
                  <a:ext cx="130417" cy="354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3" h="6561" extrusionOk="0">
                      <a:moveTo>
                        <a:pt x="2225" y="1"/>
                      </a:moveTo>
                      <a:cubicBezTo>
                        <a:pt x="2186" y="1"/>
                        <a:pt x="2147" y="19"/>
                        <a:pt x="2118" y="64"/>
                      </a:cubicBezTo>
                      <a:cubicBezTo>
                        <a:pt x="718" y="2002"/>
                        <a:pt x="40" y="6232"/>
                        <a:pt x="14" y="6412"/>
                      </a:cubicBezTo>
                      <a:cubicBezTo>
                        <a:pt x="1" y="6482"/>
                        <a:pt x="49" y="6552"/>
                        <a:pt x="123" y="6560"/>
                      </a:cubicBezTo>
                      <a:lnTo>
                        <a:pt x="141" y="6560"/>
                      </a:lnTo>
                      <a:cubicBezTo>
                        <a:pt x="207" y="6560"/>
                        <a:pt x="263" y="6517"/>
                        <a:pt x="272" y="6451"/>
                      </a:cubicBezTo>
                      <a:cubicBezTo>
                        <a:pt x="277" y="6412"/>
                        <a:pt x="968" y="2103"/>
                        <a:pt x="2328" y="218"/>
                      </a:cubicBezTo>
                      <a:cubicBezTo>
                        <a:pt x="2412" y="115"/>
                        <a:pt x="2321" y="1"/>
                        <a:pt x="222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64" name="Google Shape;2764;p23"/>
                <p:cNvSpPr/>
                <p:nvPr/>
              </p:nvSpPr>
              <p:spPr>
                <a:xfrm>
                  <a:off x="8495503" y="-325504"/>
                  <a:ext cx="430867" cy="90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2" h="1668" extrusionOk="0">
                      <a:moveTo>
                        <a:pt x="7787" y="1"/>
                      </a:moveTo>
                      <a:cubicBezTo>
                        <a:pt x="7772" y="1"/>
                        <a:pt x="7756" y="4"/>
                        <a:pt x="7739" y="9"/>
                      </a:cubicBezTo>
                      <a:cubicBezTo>
                        <a:pt x="3895" y="1302"/>
                        <a:pt x="1194" y="1404"/>
                        <a:pt x="420" y="1404"/>
                      </a:cubicBezTo>
                      <a:cubicBezTo>
                        <a:pt x="275" y="1404"/>
                        <a:pt x="197" y="1400"/>
                        <a:pt x="193" y="1400"/>
                      </a:cubicBezTo>
                      <a:cubicBezTo>
                        <a:pt x="189" y="1400"/>
                        <a:pt x="185" y="1400"/>
                        <a:pt x="180" y="1400"/>
                      </a:cubicBezTo>
                      <a:cubicBezTo>
                        <a:pt x="9" y="1400"/>
                        <a:pt x="1" y="1659"/>
                        <a:pt x="176" y="1663"/>
                      </a:cubicBezTo>
                      <a:cubicBezTo>
                        <a:pt x="180" y="1663"/>
                        <a:pt x="263" y="1667"/>
                        <a:pt x="416" y="1667"/>
                      </a:cubicBezTo>
                      <a:cubicBezTo>
                        <a:pt x="1208" y="1667"/>
                        <a:pt x="3946" y="1562"/>
                        <a:pt x="7822" y="259"/>
                      </a:cubicBezTo>
                      <a:cubicBezTo>
                        <a:pt x="7971" y="208"/>
                        <a:pt x="7919" y="1"/>
                        <a:pt x="778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65" name="Google Shape;2765;p23"/>
                <p:cNvSpPr/>
                <p:nvPr/>
              </p:nvSpPr>
              <p:spPr>
                <a:xfrm>
                  <a:off x="8887722" y="-373660"/>
                  <a:ext cx="115824" cy="349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6465" extrusionOk="0">
                      <a:moveTo>
                        <a:pt x="1960" y="1"/>
                      </a:moveTo>
                      <a:cubicBezTo>
                        <a:pt x="1922" y="1"/>
                        <a:pt x="1884" y="18"/>
                        <a:pt x="1855" y="60"/>
                      </a:cubicBezTo>
                      <a:cubicBezTo>
                        <a:pt x="303" y="2388"/>
                        <a:pt x="14" y="6163"/>
                        <a:pt x="5" y="6325"/>
                      </a:cubicBezTo>
                      <a:cubicBezTo>
                        <a:pt x="1" y="6395"/>
                        <a:pt x="53" y="6460"/>
                        <a:pt x="128" y="6465"/>
                      </a:cubicBezTo>
                      <a:lnTo>
                        <a:pt x="136" y="6465"/>
                      </a:lnTo>
                      <a:cubicBezTo>
                        <a:pt x="206" y="6465"/>
                        <a:pt x="263" y="6412"/>
                        <a:pt x="268" y="6342"/>
                      </a:cubicBezTo>
                      <a:cubicBezTo>
                        <a:pt x="268" y="6303"/>
                        <a:pt x="556" y="2475"/>
                        <a:pt x="2074" y="209"/>
                      </a:cubicBezTo>
                      <a:cubicBezTo>
                        <a:pt x="2142" y="104"/>
                        <a:pt x="2053" y="1"/>
                        <a:pt x="196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66" name="Google Shape;2766;p23"/>
                <p:cNvSpPr/>
                <p:nvPr/>
              </p:nvSpPr>
              <p:spPr>
                <a:xfrm>
                  <a:off x="8789843" y="-189684"/>
                  <a:ext cx="193220" cy="258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5" h="4776" extrusionOk="0">
                      <a:moveTo>
                        <a:pt x="2512" y="313"/>
                      </a:moveTo>
                      <a:cubicBezTo>
                        <a:pt x="2730" y="528"/>
                        <a:pt x="3290" y="1171"/>
                        <a:pt x="3238" y="2028"/>
                      </a:cubicBezTo>
                      <a:cubicBezTo>
                        <a:pt x="3181" y="2864"/>
                        <a:pt x="2560" y="3682"/>
                        <a:pt x="1379" y="4452"/>
                      </a:cubicBezTo>
                      <a:cubicBezTo>
                        <a:pt x="1177" y="3935"/>
                        <a:pt x="635" y="2081"/>
                        <a:pt x="2512" y="313"/>
                      </a:cubicBezTo>
                      <a:close/>
                      <a:moveTo>
                        <a:pt x="2510" y="1"/>
                      </a:moveTo>
                      <a:cubicBezTo>
                        <a:pt x="2479" y="1"/>
                        <a:pt x="2448" y="12"/>
                        <a:pt x="2424" y="33"/>
                      </a:cubicBezTo>
                      <a:cubicBezTo>
                        <a:pt x="1" y="2229"/>
                        <a:pt x="1191" y="4679"/>
                        <a:pt x="1204" y="4701"/>
                      </a:cubicBezTo>
                      <a:cubicBezTo>
                        <a:pt x="1221" y="4736"/>
                        <a:pt x="1252" y="4758"/>
                        <a:pt x="1287" y="4771"/>
                      </a:cubicBezTo>
                      <a:cubicBezTo>
                        <a:pt x="1300" y="4771"/>
                        <a:pt x="1309" y="4775"/>
                        <a:pt x="1322" y="4775"/>
                      </a:cubicBezTo>
                      <a:cubicBezTo>
                        <a:pt x="1348" y="4775"/>
                        <a:pt x="1370" y="4767"/>
                        <a:pt x="1392" y="4753"/>
                      </a:cubicBezTo>
                      <a:cubicBezTo>
                        <a:pt x="2726" y="3914"/>
                        <a:pt x="3435" y="2999"/>
                        <a:pt x="3500" y="2041"/>
                      </a:cubicBezTo>
                      <a:cubicBezTo>
                        <a:pt x="3575" y="860"/>
                        <a:pt x="2638" y="64"/>
                        <a:pt x="2599" y="33"/>
                      </a:cubicBezTo>
                      <a:cubicBezTo>
                        <a:pt x="2573" y="12"/>
                        <a:pt x="2541" y="1"/>
                        <a:pt x="251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67" name="Google Shape;2767;p23"/>
                <p:cNvSpPr/>
                <p:nvPr/>
              </p:nvSpPr>
              <p:spPr>
                <a:xfrm>
                  <a:off x="8397137" y="18830"/>
                  <a:ext cx="248294" cy="297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4" h="5511" extrusionOk="0">
                      <a:moveTo>
                        <a:pt x="3448" y="305"/>
                      </a:moveTo>
                      <a:cubicBezTo>
                        <a:pt x="3667" y="594"/>
                        <a:pt x="4288" y="1517"/>
                        <a:pt x="4126" y="2636"/>
                      </a:cubicBezTo>
                      <a:cubicBezTo>
                        <a:pt x="3990" y="3586"/>
                        <a:pt x="3330" y="4447"/>
                        <a:pt x="2171" y="5200"/>
                      </a:cubicBezTo>
                      <a:cubicBezTo>
                        <a:pt x="1860" y="4657"/>
                        <a:pt x="705" y="2282"/>
                        <a:pt x="3444" y="305"/>
                      </a:cubicBezTo>
                      <a:close/>
                      <a:moveTo>
                        <a:pt x="3470" y="0"/>
                      </a:moveTo>
                      <a:cubicBezTo>
                        <a:pt x="3444" y="0"/>
                        <a:pt x="3418" y="8"/>
                        <a:pt x="3395" y="25"/>
                      </a:cubicBezTo>
                      <a:cubicBezTo>
                        <a:pt x="1" y="2378"/>
                        <a:pt x="2000" y="5427"/>
                        <a:pt x="2022" y="5458"/>
                      </a:cubicBezTo>
                      <a:cubicBezTo>
                        <a:pt x="2048" y="5493"/>
                        <a:pt x="2087" y="5510"/>
                        <a:pt x="2131" y="5510"/>
                      </a:cubicBezTo>
                      <a:cubicBezTo>
                        <a:pt x="2157" y="5510"/>
                        <a:pt x="2179" y="5506"/>
                        <a:pt x="2201" y="5493"/>
                      </a:cubicBezTo>
                      <a:cubicBezTo>
                        <a:pt x="3500" y="4684"/>
                        <a:pt x="4235" y="3734"/>
                        <a:pt x="4388" y="2676"/>
                      </a:cubicBezTo>
                      <a:cubicBezTo>
                        <a:pt x="4594" y="1215"/>
                        <a:pt x="3610" y="91"/>
                        <a:pt x="3566" y="42"/>
                      </a:cubicBezTo>
                      <a:cubicBezTo>
                        <a:pt x="3541" y="15"/>
                        <a:pt x="3506" y="0"/>
                        <a:pt x="347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68" name="Google Shape;2768;p23"/>
                <p:cNvSpPr/>
                <p:nvPr/>
              </p:nvSpPr>
              <p:spPr>
                <a:xfrm>
                  <a:off x="8027888" y="85038"/>
                  <a:ext cx="256077" cy="136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8" h="2527" extrusionOk="0">
                      <a:moveTo>
                        <a:pt x="2731" y="263"/>
                      </a:moveTo>
                      <a:cubicBezTo>
                        <a:pt x="3548" y="263"/>
                        <a:pt x="4184" y="724"/>
                        <a:pt x="4410" y="917"/>
                      </a:cubicBezTo>
                      <a:cubicBezTo>
                        <a:pt x="3688" y="1748"/>
                        <a:pt x="2918" y="2199"/>
                        <a:pt x="2113" y="2260"/>
                      </a:cubicBezTo>
                      <a:cubicBezTo>
                        <a:pt x="2051" y="2265"/>
                        <a:pt x="1990" y="2267"/>
                        <a:pt x="1931" y="2267"/>
                      </a:cubicBezTo>
                      <a:cubicBezTo>
                        <a:pt x="1146" y="2267"/>
                        <a:pt x="552" y="1889"/>
                        <a:pt x="328" y="1722"/>
                      </a:cubicBezTo>
                      <a:cubicBezTo>
                        <a:pt x="1019" y="821"/>
                        <a:pt x="1772" y="331"/>
                        <a:pt x="2564" y="270"/>
                      </a:cubicBezTo>
                      <a:cubicBezTo>
                        <a:pt x="2620" y="265"/>
                        <a:pt x="2676" y="263"/>
                        <a:pt x="2731" y="263"/>
                      </a:cubicBezTo>
                      <a:close/>
                      <a:moveTo>
                        <a:pt x="2731" y="0"/>
                      </a:moveTo>
                      <a:cubicBezTo>
                        <a:pt x="2670" y="0"/>
                        <a:pt x="2608" y="3"/>
                        <a:pt x="2546" y="7"/>
                      </a:cubicBezTo>
                      <a:cubicBezTo>
                        <a:pt x="1645" y="77"/>
                        <a:pt x="801" y="633"/>
                        <a:pt x="40" y="1669"/>
                      </a:cubicBezTo>
                      <a:cubicBezTo>
                        <a:pt x="0" y="1722"/>
                        <a:pt x="9" y="1801"/>
                        <a:pt x="57" y="1844"/>
                      </a:cubicBezTo>
                      <a:cubicBezTo>
                        <a:pt x="586" y="2278"/>
                        <a:pt x="1247" y="2518"/>
                        <a:pt x="1929" y="2527"/>
                      </a:cubicBezTo>
                      <a:cubicBezTo>
                        <a:pt x="1995" y="2527"/>
                        <a:pt x="2060" y="2527"/>
                        <a:pt x="2126" y="2522"/>
                      </a:cubicBezTo>
                      <a:cubicBezTo>
                        <a:pt x="3036" y="2457"/>
                        <a:pt x="3902" y="1936"/>
                        <a:pt x="4694" y="987"/>
                      </a:cubicBezTo>
                      <a:cubicBezTo>
                        <a:pt x="4738" y="935"/>
                        <a:pt x="4733" y="856"/>
                        <a:pt x="4685" y="808"/>
                      </a:cubicBezTo>
                      <a:cubicBezTo>
                        <a:pt x="4652" y="775"/>
                        <a:pt x="3862" y="0"/>
                        <a:pt x="273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69" name="Google Shape;2769;p23"/>
                <p:cNvSpPr/>
                <p:nvPr/>
              </p:nvSpPr>
              <p:spPr>
                <a:xfrm>
                  <a:off x="8056965" y="366570"/>
                  <a:ext cx="195111" cy="241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0" h="4475" extrusionOk="0">
                      <a:moveTo>
                        <a:pt x="2432" y="301"/>
                      </a:moveTo>
                      <a:cubicBezTo>
                        <a:pt x="3084" y="1119"/>
                        <a:pt x="3329" y="1876"/>
                        <a:pt x="3163" y="2558"/>
                      </a:cubicBezTo>
                      <a:cubicBezTo>
                        <a:pt x="2931" y="3477"/>
                        <a:pt x="1995" y="4011"/>
                        <a:pt x="1667" y="4172"/>
                      </a:cubicBezTo>
                      <a:cubicBezTo>
                        <a:pt x="547" y="1797"/>
                        <a:pt x="2030" y="577"/>
                        <a:pt x="2432" y="301"/>
                      </a:cubicBezTo>
                      <a:close/>
                      <a:moveTo>
                        <a:pt x="2460" y="0"/>
                      </a:moveTo>
                      <a:cubicBezTo>
                        <a:pt x="2439" y="0"/>
                        <a:pt x="2417" y="5"/>
                        <a:pt x="2397" y="17"/>
                      </a:cubicBezTo>
                      <a:cubicBezTo>
                        <a:pt x="2371" y="26"/>
                        <a:pt x="0" y="1430"/>
                        <a:pt x="1488" y="4400"/>
                      </a:cubicBezTo>
                      <a:cubicBezTo>
                        <a:pt x="1509" y="4448"/>
                        <a:pt x="1557" y="4474"/>
                        <a:pt x="1606" y="4474"/>
                      </a:cubicBezTo>
                      <a:cubicBezTo>
                        <a:pt x="1623" y="4474"/>
                        <a:pt x="1636" y="4470"/>
                        <a:pt x="1654" y="4466"/>
                      </a:cubicBezTo>
                      <a:cubicBezTo>
                        <a:pt x="1711" y="4439"/>
                        <a:pt x="3102" y="3862"/>
                        <a:pt x="3412" y="2620"/>
                      </a:cubicBezTo>
                      <a:cubicBezTo>
                        <a:pt x="3609" y="1832"/>
                        <a:pt x="3325" y="966"/>
                        <a:pt x="2559" y="43"/>
                      </a:cubicBezTo>
                      <a:cubicBezTo>
                        <a:pt x="2534" y="16"/>
                        <a:pt x="2498" y="0"/>
                        <a:pt x="246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70" name="Google Shape;2770;p23"/>
                <p:cNvSpPr/>
                <p:nvPr/>
              </p:nvSpPr>
              <p:spPr>
                <a:xfrm>
                  <a:off x="7759545" y="339114"/>
                  <a:ext cx="224621" cy="141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2621" extrusionOk="0">
                      <a:moveTo>
                        <a:pt x="2446" y="265"/>
                      </a:moveTo>
                      <a:cubicBezTo>
                        <a:pt x="2924" y="265"/>
                        <a:pt x="3401" y="518"/>
                        <a:pt x="3867" y="1019"/>
                      </a:cubicBezTo>
                      <a:cubicBezTo>
                        <a:pt x="3767" y="1242"/>
                        <a:pt x="3408" y="1938"/>
                        <a:pt x="2656" y="2226"/>
                      </a:cubicBezTo>
                      <a:cubicBezTo>
                        <a:pt x="2430" y="2314"/>
                        <a:pt x="2187" y="2357"/>
                        <a:pt x="1929" y="2357"/>
                      </a:cubicBezTo>
                      <a:cubicBezTo>
                        <a:pt x="1448" y="2357"/>
                        <a:pt x="912" y="2206"/>
                        <a:pt x="328" y="1907"/>
                      </a:cubicBezTo>
                      <a:cubicBezTo>
                        <a:pt x="547" y="1540"/>
                        <a:pt x="1295" y="398"/>
                        <a:pt x="2279" y="276"/>
                      </a:cubicBezTo>
                      <a:cubicBezTo>
                        <a:pt x="2335" y="269"/>
                        <a:pt x="2391" y="265"/>
                        <a:pt x="2446" y="265"/>
                      </a:cubicBezTo>
                      <a:close/>
                      <a:moveTo>
                        <a:pt x="2446" y="1"/>
                      </a:moveTo>
                      <a:cubicBezTo>
                        <a:pt x="2379" y="1"/>
                        <a:pt x="2312" y="5"/>
                        <a:pt x="2244" y="13"/>
                      </a:cubicBezTo>
                      <a:cubicBezTo>
                        <a:pt x="941" y="179"/>
                        <a:pt x="66" y="1828"/>
                        <a:pt x="31" y="1898"/>
                      </a:cubicBezTo>
                      <a:cubicBezTo>
                        <a:pt x="0" y="1964"/>
                        <a:pt x="22" y="2043"/>
                        <a:pt x="88" y="2078"/>
                      </a:cubicBezTo>
                      <a:cubicBezTo>
                        <a:pt x="753" y="2436"/>
                        <a:pt x="1369" y="2620"/>
                        <a:pt x="1929" y="2620"/>
                      </a:cubicBezTo>
                      <a:cubicBezTo>
                        <a:pt x="2209" y="2620"/>
                        <a:pt x="2489" y="2568"/>
                        <a:pt x="2752" y="2471"/>
                      </a:cubicBezTo>
                      <a:cubicBezTo>
                        <a:pt x="3762" y="2082"/>
                        <a:pt x="4125" y="1076"/>
                        <a:pt x="4138" y="1037"/>
                      </a:cubicBezTo>
                      <a:cubicBezTo>
                        <a:pt x="4156" y="989"/>
                        <a:pt x="4147" y="940"/>
                        <a:pt x="4117" y="905"/>
                      </a:cubicBezTo>
                      <a:cubicBezTo>
                        <a:pt x="3580" y="302"/>
                        <a:pt x="3019" y="1"/>
                        <a:pt x="24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71" name="Google Shape;2771;p23"/>
                <p:cNvSpPr/>
                <p:nvPr/>
              </p:nvSpPr>
              <p:spPr>
                <a:xfrm>
                  <a:off x="8417027" y="-339773"/>
                  <a:ext cx="271210" cy="159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8" h="2960" extrusionOk="0">
                      <a:moveTo>
                        <a:pt x="3091" y="264"/>
                      </a:moveTo>
                      <a:cubicBezTo>
                        <a:pt x="3161" y="264"/>
                        <a:pt x="3230" y="269"/>
                        <a:pt x="3299" y="278"/>
                      </a:cubicBezTo>
                      <a:cubicBezTo>
                        <a:pt x="4139" y="387"/>
                        <a:pt x="4615" y="1166"/>
                        <a:pt x="4729" y="1384"/>
                      </a:cubicBezTo>
                      <a:cubicBezTo>
                        <a:pt x="4375" y="2027"/>
                        <a:pt x="3876" y="2443"/>
                        <a:pt x="3255" y="2609"/>
                      </a:cubicBezTo>
                      <a:cubicBezTo>
                        <a:pt x="3027" y="2670"/>
                        <a:pt x="2795" y="2696"/>
                        <a:pt x="2564" y="2696"/>
                      </a:cubicBezTo>
                      <a:cubicBezTo>
                        <a:pt x="1604" y="2696"/>
                        <a:pt x="686" y="2251"/>
                        <a:pt x="350" y="2071"/>
                      </a:cubicBezTo>
                      <a:cubicBezTo>
                        <a:pt x="1357" y="871"/>
                        <a:pt x="2279" y="264"/>
                        <a:pt x="3091" y="264"/>
                      </a:cubicBezTo>
                      <a:close/>
                      <a:moveTo>
                        <a:pt x="3101" y="0"/>
                      </a:moveTo>
                      <a:cubicBezTo>
                        <a:pt x="2173" y="0"/>
                        <a:pt x="1148" y="678"/>
                        <a:pt x="48" y="2023"/>
                      </a:cubicBezTo>
                      <a:cubicBezTo>
                        <a:pt x="0" y="2084"/>
                        <a:pt x="13" y="2176"/>
                        <a:pt x="79" y="2216"/>
                      </a:cubicBezTo>
                      <a:cubicBezTo>
                        <a:pt x="140" y="2255"/>
                        <a:pt x="1291" y="2959"/>
                        <a:pt x="2555" y="2959"/>
                      </a:cubicBezTo>
                      <a:cubicBezTo>
                        <a:pt x="2813" y="2959"/>
                        <a:pt x="3071" y="2929"/>
                        <a:pt x="3321" y="2863"/>
                      </a:cubicBezTo>
                      <a:cubicBezTo>
                        <a:pt x="4034" y="2670"/>
                        <a:pt x="4598" y="2194"/>
                        <a:pt x="4996" y="1450"/>
                      </a:cubicBezTo>
                      <a:cubicBezTo>
                        <a:pt x="5013" y="1411"/>
                        <a:pt x="5018" y="1371"/>
                        <a:pt x="5000" y="1332"/>
                      </a:cubicBezTo>
                      <a:cubicBezTo>
                        <a:pt x="4978" y="1284"/>
                        <a:pt x="4458" y="164"/>
                        <a:pt x="3338" y="15"/>
                      </a:cubicBezTo>
                      <a:cubicBezTo>
                        <a:pt x="3260" y="5"/>
                        <a:pt x="3181" y="0"/>
                        <a:pt x="310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72" name="Google Shape;2772;p23"/>
                <p:cNvSpPr/>
                <p:nvPr/>
              </p:nvSpPr>
              <p:spPr>
                <a:xfrm>
                  <a:off x="7954817" y="466124"/>
                  <a:ext cx="102906" cy="86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4" h="1593" extrusionOk="0">
                      <a:moveTo>
                        <a:pt x="999" y="0"/>
                      </a:moveTo>
                      <a:cubicBezTo>
                        <a:pt x="881" y="0"/>
                        <a:pt x="760" y="24"/>
                        <a:pt x="644" y="73"/>
                      </a:cubicBezTo>
                      <a:cubicBezTo>
                        <a:pt x="210" y="257"/>
                        <a:pt x="0" y="729"/>
                        <a:pt x="171" y="1128"/>
                      </a:cubicBezTo>
                      <a:cubicBezTo>
                        <a:pt x="296" y="1422"/>
                        <a:pt x="589" y="1592"/>
                        <a:pt x="907" y="1592"/>
                      </a:cubicBezTo>
                      <a:cubicBezTo>
                        <a:pt x="1024" y="1592"/>
                        <a:pt x="1144" y="1569"/>
                        <a:pt x="1260" y="1521"/>
                      </a:cubicBezTo>
                      <a:cubicBezTo>
                        <a:pt x="1693" y="1338"/>
                        <a:pt x="1903" y="865"/>
                        <a:pt x="1733" y="463"/>
                      </a:cubicBezTo>
                      <a:cubicBezTo>
                        <a:pt x="1611" y="172"/>
                        <a:pt x="1317" y="0"/>
                        <a:pt x="99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73" name="Google Shape;2773;p23"/>
                <p:cNvSpPr/>
                <p:nvPr/>
              </p:nvSpPr>
              <p:spPr>
                <a:xfrm>
                  <a:off x="8217701" y="207887"/>
                  <a:ext cx="61992" cy="51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956" extrusionOk="0">
                      <a:moveTo>
                        <a:pt x="601" y="1"/>
                      </a:moveTo>
                      <a:cubicBezTo>
                        <a:pt x="531" y="1"/>
                        <a:pt x="459" y="15"/>
                        <a:pt x="390" y="44"/>
                      </a:cubicBezTo>
                      <a:cubicBezTo>
                        <a:pt x="128" y="153"/>
                        <a:pt x="1" y="438"/>
                        <a:pt x="101" y="678"/>
                      </a:cubicBezTo>
                      <a:cubicBezTo>
                        <a:pt x="178" y="853"/>
                        <a:pt x="353" y="956"/>
                        <a:pt x="542" y="956"/>
                      </a:cubicBezTo>
                      <a:cubicBezTo>
                        <a:pt x="613" y="956"/>
                        <a:pt x="687" y="941"/>
                        <a:pt x="758" y="910"/>
                      </a:cubicBezTo>
                      <a:cubicBezTo>
                        <a:pt x="1020" y="801"/>
                        <a:pt x="1147" y="516"/>
                        <a:pt x="1046" y="280"/>
                      </a:cubicBezTo>
                      <a:cubicBezTo>
                        <a:pt x="969" y="104"/>
                        <a:pt x="792" y="1"/>
                        <a:pt x="60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74" name="Google Shape;2774;p23"/>
                <p:cNvSpPr/>
                <p:nvPr/>
              </p:nvSpPr>
              <p:spPr>
                <a:xfrm>
                  <a:off x="8286287" y="146165"/>
                  <a:ext cx="62209" cy="5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958" extrusionOk="0">
                      <a:moveTo>
                        <a:pt x="601" y="1"/>
                      </a:moveTo>
                      <a:cubicBezTo>
                        <a:pt x="531" y="1"/>
                        <a:pt x="459" y="15"/>
                        <a:pt x="390" y="44"/>
                      </a:cubicBezTo>
                      <a:cubicBezTo>
                        <a:pt x="132" y="154"/>
                        <a:pt x="0" y="438"/>
                        <a:pt x="105" y="678"/>
                      </a:cubicBezTo>
                      <a:cubicBezTo>
                        <a:pt x="182" y="854"/>
                        <a:pt x="360" y="958"/>
                        <a:pt x="550" y="958"/>
                      </a:cubicBezTo>
                      <a:cubicBezTo>
                        <a:pt x="620" y="958"/>
                        <a:pt x="692" y="944"/>
                        <a:pt x="761" y="915"/>
                      </a:cubicBezTo>
                      <a:cubicBezTo>
                        <a:pt x="1020" y="801"/>
                        <a:pt x="1151" y="521"/>
                        <a:pt x="1046" y="280"/>
                      </a:cubicBezTo>
                      <a:cubicBezTo>
                        <a:pt x="969" y="104"/>
                        <a:pt x="791" y="1"/>
                        <a:pt x="60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75" name="Google Shape;2775;p23"/>
                <p:cNvSpPr/>
                <p:nvPr/>
              </p:nvSpPr>
              <p:spPr>
                <a:xfrm>
                  <a:off x="8648240" y="-173145"/>
                  <a:ext cx="67181" cy="55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036" extrusionOk="0">
                      <a:moveTo>
                        <a:pt x="649" y="0"/>
                      </a:moveTo>
                      <a:cubicBezTo>
                        <a:pt x="573" y="0"/>
                        <a:pt x="496" y="15"/>
                        <a:pt x="420" y="47"/>
                      </a:cubicBezTo>
                      <a:cubicBezTo>
                        <a:pt x="140" y="165"/>
                        <a:pt x="1" y="475"/>
                        <a:pt x="110" y="734"/>
                      </a:cubicBezTo>
                      <a:cubicBezTo>
                        <a:pt x="193" y="922"/>
                        <a:pt x="386" y="1036"/>
                        <a:pt x="593" y="1036"/>
                      </a:cubicBezTo>
                      <a:cubicBezTo>
                        <a:pt x="669" y="1036"/>
                        <a:pt x="747" y="1020"/>
                        <a:pt x="823" y="987"/>
                      </a:cubicBezTo>
                      <a:cubicBezTo>
                        <a:pt x="1103" y="869"/>
                        <a:pt x="1243" y="559"/>
                        <a:pt x="1129" y="300"/>
                      </a:cubicBezTo>
                      <a:cubicBezTo>
                        <a:pt x="1049" y="112"/>
                        <a:pt x="857" y="0"/>
                        <a:pt x="64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76" name="Google Shape;2776;p23"/>
                <p:cNvSpPr/>
                <p:nvPr/>
              </p:nvSpPr>
              <p:spPr>
                <a:xfrm>
                  <a:off x="8743038" y="-243623"/>
                  <a:ext cx="67451" cy="5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" h="1039" extrusionOk="0">
                      <a:moveTo>
                        <a:pt x="651" y="1"/>
                      </a:moveTo>
                      <a:cubicBezTo>
                        <a:pt x="575" y="1"/>
                        <a:pt x="497" y="16"/>
                        <a:pt x="421" y="47"/>
                      </a:cubicBezTo>
                      <a:cubicBezTo>
                        <a:pt x="141" y="170"/>
                        <a:pt x="1" y="476"/>
                        <a:pt x="114" y="734"/>
                      </a:cubicBezTo>
                      <a:cubicBezTo>
                        <a:pt x="198" y="926"/>
                        <a:pt x="389" y="1039"/>
                        <a:pt x="595" y="1039"/>
                      </a:cubicBezTo>
                      <a:cubicBezTo>
                        <a:pt x="671" y="1039"/>
                        <a:pt x="748" y="1024"/>
                        <a:pt x="823" y="992"/>
                      </a:cubicBezTo>
                      <a:cubicBezTo>
                        <a:pt x="1107" y="870"/>
                        <a:pt x="1247" y="563"/>
                        <a:pt x="1134" y="305"/>
                      </a:cubicBezTo>
                      <a:cubicBezTo>
                        <a:pt x="1050" y="113"/>
                        <a:pt x="859" y="1"/>
                        <a:pt x="65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77" name="Google Shape;2777;p23"/>
                <p:cNvSpPr/>
                <p:nvPr/>
              </p:nvSpPr>
              <p:spPr>
                <a:xfrm>
                  <a:off x="9060078" y="-484511"/>
                  <a:ext cx="64857" cy="75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390" extrusionOk="0">
                      <a:moveTo>
                        <a:pt x="185" y="1"/>
                      </a:moveTo>
                      <a:cubicBezTo>
                        <a:pt x="89" y="1"/>
                        <a:pt x="0" y="112"/>
                        <a:pt x="79" y="213"/>
                      </a:cubicBezTo>
                      <a:lnTo>
                        <a:pt x="924" y="1333"/>
                      </a:lnTo>
                      <a:cubicBezTo>
                        <a:pt x="946" y="1368"/>
                        <a:pt x="985" y="1385"/>
                        <a:pt x="1029" y="1390"/>
                      </a:cubicBezTo>
                      <a:lnTo>
                        <a:pt x="1029" y="1385"/>
                      </a:lnTo>
                      <a:cubicBezTo>
                        <a:pt x="1138" y="1385"/>
                        <a:pt x="1199" y="1263"/>
                        <a:pt x="1134" y="1175"/>
                      </a:cubicBezTo>
                      <a:lnTo>
                        <a:pt x="289" y="55"/>
                      </a:lnTo>
                      <a:cubicBezTo>
                        <a:pt x="259" y="17"/>
                        <a:pt x="221" y="1"/>
                        <a:pt x="18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2778" name="Google Shape;2778;p23"/>
              <p:cNvSpPr/>
              <p:nvPr/>
            </p:nvSpPr>
            <p:spPr>
              <a:xfrm>
                <a:off x="6694386" y="306631"/>
                <a:ext cx="935346" cy="113824"/>
              </a:xfrm>
              <a:custGeom>
                <a:avLst/>
                <a:gdLst/>
                <a:ahLst/>
                <a:cxnLst/>
                <a:rect l="l" t="t" r="r" b="b"/>
                <a:pathLst>
                  <a:path w="17306" h="2106" extrusionOk="0">
                    <a:moveTo>
                      <a:pt x="8909" y="1"/>
                    </a:moveTo>
                    <a:cubicBezTo>
                      <a:pt x="7860" y="1"/>
                      <a:pt x="6989" y="443"/>
                      <a:pt x="6087" y="903"/>
                    </a:cubicBezTo>
                    <a:cubicBezTo>
                      <a:pt x="5478" y="1209"/>
                      <a:pt x="4853" y="1528"/>
                      <a:pt x="4144" y="1716"/>
                    </a:cubicBezTo>
                    <a:cubicBezTo>
                      <a:pt x="3818" y="1803"/>
                      <a:pt x="3507" y="1840"/>
                      <a:pt x="3213" y="1840"/>
                    </a:cubicBezTo>
                    <a:cubicBezTo>
                      <a:pt x="1448" y="1840"/>
                      <a:pt x="301" y="498"/>
                      <a:pt x="286" y="483"/>
                    </a:cubicBezTo>
                    <a:cubicBezTo>
                      <a:pt x="257" y="448"/>
                      <a:pt x="221" y="433"/>
                      <a:pt x="187" y="433"/>
                    </a:cubicBezTo>
                    <a:cubicBezTo>
                      <a:pt x="89" y="433"/>
                      <a:pt x="1" y="552"/>
                      <a:pt x="85" y="649"/>
                    </a:cubicBezTo>
                    <a:cubicBezTo>
                      <a:pt x="98" y="667"/>
                      <a:pt x="1323" y="2106"/>
                      <a:pt x="3213" y="2106"/>
                    </a:cubicBezTo>
                    <a:cubicBezTo>
                      <a:pt x="3549" y="2106"/>
                      <a:pt x="3886" y="2058"/>
                      <a:pt x="4214" y="1970"/>
                    </a:cubicBezTo>
                    <a:cubicBezTo>
                      <a:pt x="4945" y="1778"/>
                      <a:pt x="5588" y="1450"/>
                      <a:pt x="6205" y="1135"/>
                    </a:cubicBezTo>
                    <a:cubicBezTo>
                      <a:pt x="7104" y="679"/>
                      <a:pt x="7926" y="262"/>
                      <a:pt x="8907" y="262"/>
                    </a:cubicBezTo>
                    <a:cubicBezTo>
                      <a:pt x="9519" y="262"/>
                      <a:pt x="10192" y="425"/>
                      <a:pt x="10986" y="842"/>
                    </a:cubicBezTo>
                    <a:cubicBezTo>
                      <a:pt x="12355" y="1563"/>
                      <a:pt x="13410" y="1873"/>
                      <a:pt x="14309" y="1873"/>
                    </a:cubicBezTo>
                    <a:cubicBezTo>
                      <a:pt x="15406" y="1873"/>
                      <a:pt x="16272" y="1411"/>
                      <a:pt x="17197" y="671"/>
                    </a:cubicBezTo>
                    <a:cubicBezTo>
                      <a:pt x="17306" y="583"/>
                      <a:pt x="17224" y="434"/>
                      <a:pt x="17117" y="434"/>
                    </a:cubicBezTo>
                    <a:cubicBezTo>
                      <a:pt x="17091" y="434"/>
                      <a:pt x="17063" y="443"/>
                      <a:pt x="17036" y="465"/>
                    </a:cubicBezTo>
                    <a:cubicBezTo>
                      <a:pt x="16161" y="1165"/>
                      <a:pt x="15340" y="1600"/>
                      <a:pt x="14298" y="1600"/>
                    </a:cubicBezTo>
                    <a:cubicBezTo>
                      <a:pt x="13437" y="1600"/>
                      <a:pt x="12425" y="1303"/>
                      <a:pt x="11108" y="610"/>
                    </a:cubicBezTo>
                    <a:cubicBezTo>
                      <a:pt x="10274" y="170"/>
                      <a:pt x="9557" y="1"/>
                      <a:pt x="89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79" name="Google Shape;2779;p23"/>
              <p:cNvSpPr/>
              <p:nvPr/>
            </p:nvSpPr>
            <p:spPr>
              <a:xfrm>
                <a:off x="6694386" y="194537"/>
                <a:ext cx="935346" cy="113608"/>
              </a:xfrm>
              <a:custGeom>
                <a:avLst/>
                <a:gdLst/>
                <a:ahLst/>
                <a:cxnLst/>
                <a:rect l="l" t="t" r="r" b="b"/>
                <a:pathLst>
                  <a:path w="17306" h="2102" extrusionOk="0">
                    <a:moveTo>
                      <a:pt x="8907" y="1"/>
                    </a:moveTo>
                    <a:cubicBezTo>
                      <a:pt x="7859" y="1"/>
                      <a:pt x="6989" y="442"/>
                      <a:pt x="6087" y="899"/>
                    </a:cubicBezTo>
                    <a:cubicBezTo>
                      <a:pt x="5478" y="1210"/>
                      <a:pt x="4853" y="1529"/>
                      <a:pt x="4144" y="1717"/>
                    </a:cubicBezTo>
                    <a:cubicBezTo>
                      <a:pt x="3818" y="1804"/>
                      <a:pt x="3507" y="1841"/>
                      <a:pt x="3213" y="1841"/>
                    </a:cubicBezTo>
                    <a:cubicBezTo>
                      <a:pt x="1448" y="1841"/>
                      <a:pt x="301" y="498"/>
                      <a:pt x="286" y="479"/>
                    </a:cubicBezTo>
                    <a:cubicBezTo>
                      <a:pt x="257" y="445"/>
                      <a:pt x="222" y="431"/>
                      <a:pt x="188" y="431"/>
                    </a:cubicBezTo>
                    <a:cubicBezTo>
                      <a:pt x="90" y="431"/>
                      <a:pt x="0" y="549"/>
                      <a:pt x="85" y="650"/>
                    </a:cubicBezTo>
                    <a:cubicBezTo>
                      <a:pt x="98" y="667"/>
                      <a:pt x="1323" y="2102"/>
                      <a:pt x="3213" y="2102"/>
                    </a:cubicBezTo>
                    <a:cubicBezTo>
                      <a:pt x="3549" y="2102"/>
                      <a:pt x="3886" y="2058"/>
                      <a:pt x="4214" y="1971"/>
                    </a:cubicBezTo>
                    <a:cubicBezTo>
                      <a:pt x="4945" y="1774"/>
                      <a:pt x="5588" y="1450"/>
                      <a:pt x="6205" y="1135"/>
                    </a:cubicBezTo>
                    <a:cubicBezTo>
                      <a:pt x="7104" y="678"/>
                      <a:pt x="7925" y="260"/>
                      <a:pt x="8905" y="260"/>
                    </a:cubicBezTo>
                    <a:cubicBezTo>
                      <a:pt x="9517" y="260"/>
                      <a:pt x="10192" y="423"/>
                      <a:pt x="10986" y="842"/>
                    </a:cubicBezTo>
                    <a:cubicBezTo>
                      <a:pt x="12354" y="1561"/>
                      <a:pt x="13408" y="1870"/>
                      <a:pt x="14306" y="1870"/>
                    </a:cubicBezTo>
                    <a:cubicBezTo>
                      <a:pt x="15405" y="1870"/>
                      <a:pt x="16271" y="1408"/>
                      <a:pt x="17197" y="667"/>
                    </a:cubicBezTo>
                    <a:cubicBezTo>
                      <a:pt x="17306" y="580"/>
                      <a:pt x="17224" y="430"/>
                      <a:pt x="17117" y="430"/>
                    </a:cubicBezTo>
                    <a:cubicBezTo>
                      <a:pt x="17091" y="430"/>
                      <a:pt x="17063" y="440"/>
                      <a:pt x="17036" y="461"/>
                    </a:cubicBezTo>
                    <a:cubicBezTo>
                      <a:pt x="16160" y="1162"/>
                      <a:pt x="15338" y="1599"/>
                      <a:pt x="14294" y="1599"/>
                    </a:cubicBezTo>
                    <a:cubicBezTo>
                      <a:pt x="13433" y="1599"/>
                      <a:pt x="12423" y="1302"/>
                      <a:pt x="11108" y="610"/>
                    </a:cubicBezTo>
                    <a:cubicBezTo>
                      <a:pt x="10273" y="170"/>
                      <a:pt x="9556" y="1"/>
                      <a:pt x="89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80" name="Google Shape;2780;p23"/>
              <p:cNvSpPr/>
              <p:nvPr/>
            </p:nvSpPr>
            <p:spPr>
              <a:xfrm>
                <a:off x="6694440" y="82281"/>
                <a:ext cx="935292" cy="113824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06" extrusionOk="0">
                    <a:moveTo>
                      <a:pt x="8906" y="0"/>
                    </a:moveTo>
                    <a:cubicBezTo>
                      <a:pt x="7858" y="0"/>
                      <a:pt x="6988" y="442"/>
                      <a:pt x="6086" y="898"/>
                    </a:cubicBezTo>
                    <a:cubicBezTo>
                      <a:pt x="5477" y="1209"/>
                      <a:pt x="4852" y="1528"/>
                      <a:pt x="4143" y="1716"/>
                    </a:cubicBezTo>
                    <a:cubicBezTo>
                      <a:pt x="3817" y="1803"/>
                      <a:pt x="3506" y="1840"/>
                      <a:pt x="3212" y="1840"/>
                    </a:cubicBezTo>
                    <a:cubicBezTo>
                      <a:pt x="1447" y="1840"/>
                      <a:pt x="300" y="498"/>
                      <a:pt x="285" y="483"/>
                    </a:cubicBezTo>
                    <a:cubicBezTo>
                      <a:pt x="256" y="447"/>
                      <a:pt x="221" y="432"/>
                      <a:pt x="187" y="432"/>
                    </a:cubicBezTo>
                    <a:cubicBezTo>
                      <a:pt x="90" y="432"/>
                      <a:pt x="0" y="549"/>
                      <a:pt x="84" y="649"/>
                    </a:cubicBezTo>
                    <a:cubicBezTo>
                      <a:pt x="97" y="666"/>
                      <a:pt x="1322" y="2105"/>
                      <a:pt x="3212" y="2105"/>
                    </a:cubicBezTo>
                    <a:cubicBezTo>
                      <a:pt x="3548" y="2101"/>
                      <a:pt x="3885" y="2057"/>
                      <a:pt x="4213" y="1970"/>
                    </a:cubicBezTo>
                    <a:cubicBezTo>
                      <a:pt x="4944" y="1773"/>
                      <a:pt x="5587" y="1449"/>
                      <a:pt x="6204" y="1134"/>
                    </a:cubicBezTo>
                    <a:cubicBezTo>
                      <a:pt x="7103" y="679"/>
                      <a:pt x="7925" y="262"/>
                      <a:pt x="8906" y="262"/>
                    </a:cubicBezTo>
                    <a:cubicBezTo>
                      <a:pt x="9518" y="262"/>
                      <a:pt x="10191" y="424"/>
                      <a:pt x="10985" y="841"/>
                    </a:cubicBezTo>
                    <a:cubicBezTo>
                      <a:pt x="12352" y="1561"/>
                      <a:pt x="13405" y="1871"/>
                      <a:pt x="14304" y="1871"/>
                    </a:cubicBezTo>
                    <a:cubicBezTo>
                      <a:pt x="15403" y="1871"/>
                      <a:pt x="16270" y="1408"/>
                      <a:pt x="17196" y="666"/>
                    </a:cubicBezTo>
                    <a:cubicBezTo>
                      <a:pt x="17305" y="579"/>
                      <a:pt x="17223" y="430"/>
                      <a:pt x="17116" y="430"/>
                    </a:cubicBezTo>
                    <a:cubicBezTo>
                      <a:pt x="17090" y="430"/>
                      <a:pt x="17062" y="439"/>
                      <a:pt x="17035" y="461"/>
                    </a:cubicBezTo>
                    <a:cubicBezTo>
                      <a:pt x="16159" y="1161"/>
                      <a:pt x="15338" y="1598"/>
                      <a:pt x="14294" y="1598"/>
                    </a:cubicBezTo>
                    <a:cubicBezTo>
                      <a:pt x="13434" y="1598"/>
                      <a:pt x="12424" y="1301"/>
                      <a:pt x="11107" y="609"/>
                    </a:cubicBezTo>
                    <a:cubicBezTo>
                      <a:pt x="10272" y="169"/>
                      <a:pt x="9555" y="0"/>
                      <a:pt x="89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781" name="Google Shape;2781;p23"/>
              <p:cNvGrpSpPr/>
              <p:nvPr/>
            </p:nvGrpSpPr>
            <p:grpSpPr>
              <a:xfrm>
                <a:off x="8495013" y="327968"/>
                <a:ext cx="1243546" cy="1220702"/>
                <a:chOff x="936825" y="10899768"/>
                <a:chExt cx="1243546" cy="1220702"/>
              </a:xfrm>
            </p:grpSpPr>
            <p:sp>
              <p:nvSpPr>
                <p:cNvPr id="2782" name="Google Shape;2782;p23"/>
                <p:cNvSpPr/>
                <p:nvPr/>
              </p:nvSpPr>
              <p:spPr>
                <a:xfrm>
                  <a:off x="1256540" y="11275075"/>
                  <a:ext cx="582815" cy="495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5" h="5978" extrusionOk="0">
                      <a:moveTo>
                        <a:pt x="3455" y="1"/>
                      </a:moveTo>
                      <a:cubicBezTo>
                        <a:pt x="2650" y="1"/>
                        <a:pt x="1830" y="328"/>
                        <a:pt x="1199" y="1088"/>
                      </a:cubicBezTo>
                      <a:cubicBezTo>
                        <a:pt x="1068" y="1245"/>
                        <a:pt x="954" y="1416"/>
                        <a:pt x="858" y="1595"/>
                      </a:cubicBezTo>
                      <a:cubicBezTo>
                        <a:pt x="0" y="3176"/>
                        <a:pt x="1612" y="5977"/>
                        <a:pt x="3639" y="5977"/>
                      </a:cubicBezTo>
                      <a:cubicBezTo>
                        <a:pt x="4041" y="5977"/>
                        <a:pt x="4459" y="5867"/>
                        <a:pt x="4878" y="5615"/>
                      </a:cubicBezTo>
                      <a:cubicBezTo>
                        <a:pt x="5639" y="5156"/>
                        <a:pt x="6111" y="4517"/>
                        <a:pt x="6339" y="3822"/>
                      </a:cubicBezTo>
                      <a:cubicBezTo>
                        <a:pt x="7034" y="1687"/>
                        <a:pt x="5282" y="1"/>
                        <a:pt x="34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83" name="Google Shape;2783;p23"/>
                <p:cNvSpPr/>
                <p:nvPr/>
              </p:nvSpPr>
              <p:spPr>
                <a:xfrm>
                  <a:off x="1593984" y="10899768"/>
                  <a:ext cx="158068" cy="364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" h="4402" extrusionOk="0">
                      <a:moveTo>
                        <a:pt x="1457" y="329"/>
                      </a:moveTo>
                      <a:cubicBezTo>
                        <a:pt x="1470" y="329"/>
                        <a:pt x="1483" y="333"/>
                        <a:pt x="1496" y="338"/>
                      </a:cubicBezTo>
                      <a:cubicBezTo>
                        <a:pt x="1540" y="355"/>
                        <a:pt x="1566" y="395"/>
                        <a:pt x="1562" y="438"/>
                      </a:cubicBezTo>
                      <a:cubicBezTo>
                        <a:pt x="1496" y="1427"/>
                        <a:pt x="805" y="3627"/>
                        <a:pt x="569" y="4043"/>
                      </a:cubicBezTo>
                      <a:cubicBezTo>
                        <a:pt x="507" y="3929"/>
                        <a:pt x="367" y="3465"/>
                        <a:pt x="744" y="1921"/>
                      </a:cubicBezTo>
                      <a:cubicBezTo>
                        <a:pt x="967" y="1003"/>
                        <a:pt x="1212" y="570"/>
                        <a:pt x="1378" y="368"/>
                      </a:cubicBezTo>
                      <a:cubicBezTo>
                        <a:pt x="1395" y="342"/>
                        <a:pt x="1426" y="329"/>
                        <a:pt x="1452" y="329"/>
                      </a:cubicBezTo>
                      <a:close/>
                      <a:moveTo>
                        <a:pt x="1452" y="1"/>
                      </a:moveTo>
                      <a:cubicBezTo>
                        <a:pt x="1334" y="1"/>
                        <a:pt x="1214" y="49"/>
                        <a:pt x="1124" y="158"/>
                      </a:cubicBezTo>
                      <a:cubicBezTo>
                        <a:pt x="849" y="491"/>
                        <a:pt x="612" y="1060"/>
                        <a:pt x="424" y="1843"/>
                      </a:cubicBezTo>
                      <a:cubicBezTo>
                        <a:pt x="197" y="2787"/>
                        <a:pt x="0" y="3977"/>
                        <a:pt x="367" y="4318"/>
                      </a:cubicBezTo>
                      <a:cubicBezTo>
                        <a:pt x="424" y="4371"/>
                        <a:pt x="499" y="4402"/>
                        <a:pt x="577" y="4402"/>
                      </a:cubicBezTo>
                      <a:cubicBezTo>
                        <a:pt x="612" y="4402"/>
                        <a:pt x="647" y="4397"/>
                        <a:pt x="678" y="4384"/>
                      </a:cubicBezTo>
                      <a:cubicBezTo>
                        <a:pt x="752" y="4362"/>
                        <a:pt x="919" y="4305"/>
                        <a:pt x="1378" y="2766"/>
                      </a:cubicBezTo>
                      <a:cubicBezTo>
                        <a:pt x="1662" y="1816"/>
                        <a:pt x="1855" y="955"/>
                        <a:pt x="1890" y="465"/>
                      </a:cubicBezTo>
                      <a:cubicBezTo>
                        <a:pt x="1907" y="187"/>
                        <a:pt x="1683" y="1"/>
                        <a:pt x="145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84" name="Google Shape;2784;p23"/>
                <p:cNvSpPr/>
                <p:nvPr/>
              </p:nvSpPr>
              <p:spPr>
                <a:xfrm>
                  <a:off x="1758439" y="11154612"/>
                  <a:ext cx="336516" cy="233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2" h="2822" extrusionOk="0">
                      <a:moveTo>
                        <a:pt x="3483" y="328"/>
                      </a:moveTo>
                      <a:cubicBezTo>
                        <a:pt x="3518" y="328"/>
                        <a:pt x="3553" y="350"/>
                        <a:pt x="3570" y="385"/>
                      </a:cubicBezTo>
                      <a:cubicBezTo>
                        <a:pt x="3592" y="424"/>
                        <a:pt x="3579" y="473"/>
                        <a:pt x="3549" y="503"/>
                      </a:cubicBezTo>
                      <a:cubicBezTo>
                        <a:pt x="2831" y="1181"/>
                        <a:pt x="832" y="2336"/>
                        <a:pt x="377" y="2480"/>
                      </a:cubicBezTo>
                      <a:cubicBezTo>
                        <a:pt x="408" y="2354"/>
                        <a:pt x="622" y="1916"/>
                        <a:pt x="1943" y="1037"/>
                      </a:cubicBezTo>
                      <a:cubicBezTo>
                        <a:pt x="2731" y="516"/>
                        <a:pt x="3203" y="363"/>
                        <a:pt x="3465" y="328"/>
                      </a:cubicBezTo>
                      <a:close/>
                      <a:moveTo>
                        <a:pt x="3485" y="0"/>
                      </a:moveTo>
                      <a:cubicBezTo>
                        <a:pt x="3464" y="0"/>
                        <a:pt x="3443" y="1"/>
                        <a:pt x="3422" y="4"/>
                      </a:cubicBezTo>
                      <a:cubicBezTo>
                        <a:pt x="2993" y="61"/>
                        <a:pt x="2433" y="319"/>
                        <a:pt x="1759" y="766"/>
                      </a:cubicBezTo>
                      <a:cubicBezTo>
                        <a:pt x="955" y="1304"/>
                        <a:pt x="1" y="2047"/>
                        <a:pt x="45" y="2546"/>
                      </a:cubicBezTo>
                      <a:cubicBezTo>
                        <a:pt x="49" y="2660"/>
                        <a:pt x="119" y="2760"/>
                        <a:pt x="224" y="2804"/>
                      </a:cubicBezTo>
                      <a:cubicBezTo>
                        <a:pt x="250" y="2817"/>
                        <a:pt x="277" y="2822"/>
                        <a:pt x="303" y="2822"/>
                      </a:cubicBezTo>
                      <a:cubicBezTo>
                        <a:pt x="434" y="2822"/>
                        <a:pt x="775" y="2717"/>
                        <a:pt x="1838" y="2091"/>
                      </a:cubicBezTo>
                      <a:cubicBezTo>
                        <a:pt x="2691" y="1588"/>
                        <a:pt x="3413" y="1085"/>
                        <a:pt x="3772" y="744"/>
                      </a:cubicBezTo>
                      <a:cubicBezTo>
                        <a:pt x="4062" y="470"/>
                        <a:pt x="3857" y="0"/>
                        <a:pt x="34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85" name="Google Shape;2785;p23"/>
                <p:cNvSpPr/>
                <p:nvPr/>
              </p:nvSpPr>
              <p:spPr>
                <a:xfrm>
                  <a:off x="1800858" y="11535718"/>
                  <a:ext cx="379513" cy="141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1" h="1713" extrusionOk="0">
                      <a:moveTo>
                        <a:pt x="886" y="329"/>
                      </a:moveTo>
                      <a:cubicBezTo>
                        <a:pt x="1208" y="329"/>
                        <a:pt x="1715" y="383"/>
                        <a:pt x="2503" y="571"/>
                      </a:cubicBezTo>
                      <a:cubicBezTo>
                        <a:pt x="3422" y="789"/>
                        <a:pt x="3859" y="1034"/>
                        <a:pt x="4060" y="1196"/>
                      </a:cubicBezTo>
                      <a:cubicBezTo>
                        <a:pt x="4095" y="1227"/>
                        <a:pt x="4108" y="1275"/>
                        <a:pt x="4091" y="1314"/>
                      </a:cubicBezTo>
                      <a:cubicBezTo>
                        <a:pt x="4079" y="1355"/>
                        <a:pt x="4040" y="1380"/>
                        <a:pt x="4000" y="1380"/>
                      </a:cubicBezTo>
                      <a:cubicBezTo>
                        <a:pt x="3997" y="1380"/>
                        <a:pt x="3993" y="1380"/>
                        <a:pt x="3990" y="1380"/>
                      </a:cubicBezTo>
                      <a:cubicBezTo>
                        <a:pt x="3006" y="1319"/>
                        <a:pt x="797" y="645"/>
                        <a:pt x="381" y="409"/>
                      </a:cubicBezTo>
                      <a:cubicBezTo>
                        <a:pt x="437" y="379"/>
                        <a:pt x="577" y="329"/>
                        <a:pt x="886" y="329"/>
                      </a:cubicBezTo>
                      <a:close/>
                      <a:moveTo>
                        <a:pt x="879" y="1"/>
                      </a:moveTo>
                      <a:cubicBezTo>
                        <a:pt x="528" y="1"/>
                        <a:pt x="244" y="59"/>
                        <a:pt x="106" y="212"/>
                      </a:cubicBezTo>
                      <a:cubicBezTo>
                        <a:pt x="27" y="291"/>
                        <a:pt x="1" y="413"/>
                        <a:pt x="40" y="522"/>
                      </a:cubicBezTo>
                      <a:cubicBezTo>
                        <a:pt x="66" y="592"/>
                        <a:pt x="123" y="759"/>
                        <a:pt x="1663" y="1214"/>
                      </a:cubicBezTo>
                      <a:cubicBezTo>
                        <a:pt x="2612" y="1489"/>
                        <a:pt x="3474" y="1677"/>
                        <a:pt x="3968" y="1708"/>
                      </a:cubicBezTo>
                      <a:lnTo>
                        <a:pt x="3999" y="1708"/>
                      </a:lnTo>
                      <a:lnTo>
                        <a:pt x="3995" y="1712"/>
                      </a:lnTo>
                      <a:cubicBezTo>
                        <a:pt x="4401" y="1712"/>
                        <a:pt x="4581" y="1201"/>
                        <a:pt x="4270" y="947"/>
                      </a:cubicBezTo>
                      <a:cubicBezTo>
                        <a:pt x="3933" y="671"/>
                        <a:pt x="3365" y="439"/>
                        <a:pt x="2577" y="251"/>
                      </a:cubicBezTo>
                      <a:cubicBezTo>
                        <a:pt x="2024" y="120"/>
                        <a:pt x="1382" y="1"/>
                        <a:pt x="87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86" name="Google Shape;2786;p23"/>
                <p:cNvSpPr/>
                <p:nvPr/>
              </p:nvSpPr>
              <p:spPr>
                <a:xfrm>
                  <a:off x="1662086" y="11731905"/>
                  <a:ext cx="224427" cy="331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9" h="4004" extrusionOk="0">
                      <a:moveTo>
                        <a:pt x="433" y="333"/>
                      </a:moveTo>
                      <a:lnTo>
                        <a:pt x="433" y="333"/>
                      </a:lnTo>
                      <a:cubicBezTo>
                        <a:pt x="556" y="377"/>
                        <a:pt x="976" y="617"/>
                        <a:pt x="1763" y="1995"/>
                      </a:cubicBezTo>
                      <a:cubicBezTo>
                        <a:pt x="2227" y="2818"/>
                        <a:pt x="2345" y="3303"/>
                        <a:pt x="2363" y="3566"/>
                      </a:cubicBezTo>
                      <a:cubicBezTo>
                        <a:pt x="2365" y="3629"/>
                        <a:pt x="2313" y="3672"/>
                        <a:pt x="2259" y="3672"/>
                      </a:cubicBezTo>
                      <a:cubicBezTo>
                        <a:pt x="2232" y="3672"/>
                        <a:pt x="2204" y="3661"/>
                        <a:pt x="2183" y="3636"/>
                      </a:cubicBezTo>
                      <a:cubicBezTo>
                        <a:pt x="1558" y="2870"/>
                        <a:pt x="547" y="801"/>
                        <a:pt x="433" y="333"/>
                      </a:cubicBezTo>
                      <a:close/>
                      <a:moveTo>
                        <a:pt x="379" y="0"/>
                      </a:moveTo>
                      <a:cubicBezTo>
                        <a:pt x="269" y="0"/>
                        <a:pt x="169" y="65"/>
                        <a:pt x="118" y="162"/>
                      </a:cubicBezTo>
                      <a:cubicBezTo>
                        <a:pt x="84" y="228"/>
                        <a:pt x="0" y="385"/>
                        <a:pt x="718" y="1820"/>
                      </a:cubicBezTo>
                      <a:cubicBezTo>
                        <a:pt x="1164" y="2704"/>
                        <a:pt x="1615" y="3461"/>
                        <a:pt x="1929" y="3841"/>
                      </a:cubicBezTo>
                      <a:cubicBezTo>
                        <a:pt x="2008" y="3942"/>
                        <a:pt x="2131" y="3999"/>
                        <a:pt x="2258" y="4003"/>
                      </a:cubicBezTo>
                      <a:cubicBezTo>
                        <a:pt x="2310" y="4003"/>
                        <a:pt x="2367" y="3990"/>
                        <a:pt x="2419" y="3972"/>
                      </a:cubicBezTo>
                      <a:cubicBezTo>
                        <a:pt x="2594" y="3902"/>
                        <a:pt x="2708" y="3732"/>
                        <a:pt x="2691" y="3544"/>
                      </a:cubicBezTo>
                      <a:cubicBezTo>
                        <a:pt x="2664" y="3111"/>
                        <a:pt x="2446" y="2538"/>
                        <a:pt x="2048" y="1833"/>
                      </a:cubicBezTo>
                      <a:cubicBezTo>
                        <a:pt x="1566" y="998"/>
                        <a:pt x="893" y="0"/>
                        <a:pt x="394" y="0"/>
                      </a:cubicBezTo>
                      <a:lnTo>
                        <a:pt x="390" y="0"/>
                      </a:lnTo>
                      <a:cubicBezTo>
                        <a:pt x="386" y="0"/>
                        <a:pt x="383" y="0"/>
                        <a:pt x="37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87" name="Google Shape;2787;p23"/>
                <p:cNvSpPr/>
                <p:nvPr/>
              </p:nvSpPr>
              <p:spPr>
                <a:xfrm>
                  <a:off x="1336655" y="11761068"/>
                  <a:ext cx="177288" cy="359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" h="4338" extrusionOk="0">
                      <a:moveTo>
                        <a:pt x="1575" y="361"/>
                      </a:moveTo>
                      <a:lnTo>
                        <a:pt x="1575" y="361"/>
                      </a:lnTo>
                      <a:cubicBezTo>
                        <a:pt x="1627" y="475"/>
                        <a:pt x="1737" y="948"/>
                        <a:pt x="1264" y="2466"/>
                      </a:cubicBezTo>
                      <a:cubicBezTo>
                        <a:pt x="984" y="3367"/>
                        <a:pt x="713" y="3787"/>
                        <a:pt x="534" y="3975"/>
                      </a:cubicBezTo>
                      <a:cubicBezTo>
                        <a:pt x="514" y="3997"/>
                        <a:pt x="486" y="4009"/>
                        <a:pt x="458" y="4009"/>
                      </a:cubicBezTo>
                      <a:cubicBezTo>
                        <a:pt x="442" y="4009"/>
                        <a:pt x="426" y="4005"/>
                        <a:pt x="411" y="3997"/>
                      </a:cubicBezTo>
                      <a:cubicBezTo>
                        <a:pt x="372" y="3979"/>
                        <a:pt x="346" y="3935"/>
                        <a:pt x="355" y="3892"/>
                      </a:cubicBezTo>
                      <a:cubicBezTo>
                        <a:pt x="486" y="2912"/>
                        <a:pt x="1308" y="760"/>
                        <a:pt x="1575" y="361"/>
                      </a:cubicBezTo>
                      <a:close/>
                      <a:moveTo>
                        <a:pt x="1565" y="1"/>
                      </a:moveTo>
                      <a:cubicBezTo>
                        <a:pt x="1538" y="1"/>
                        <a:pt x="1511" y="4"/>
                        <a:pt x="1483" y="12"/>
                      </a:cubicBezTo>
                      <a:cubicBezTo>
                        <a:pt x="1413" y="29"/>
                        <a:pt x="1243" y="77"/>
                        <a:pt x="683" y="1582"/>
                      </a:cubicBezTo>
                      <a:cubicBezTo>
                        <a:pt x="337" y="2509"/>
                        <a:pt x="92" y="3358"/>
                        <a:pt x="26" y="3848"/>
                      </a:cubicBezTo>
                      <a:cubicBezTo>
                        <a:pt x="0" y="4036"/>
                        <a:pt x="101" y="4215"/>
                        <a:pt x="271" y="4294"/>
                      </a:cubicBezTo>
                      <a:cubicBezTo>
                        <a:pt x="328" y="4320"/>
                        <a:pt x="394" y="4338"/>
                        <a:pt x="460" y="4338"/>
                      </a:cubicBezTo>
                      <a:cubicBezTo>
                        <a:pt x="578" y="4338"/>
                        <a:pt x="691" y="4290"/>
                        <a:pt x="770" y="4202"/>
                      </a:cubicBezTo>
                      <a:cubicBezTo>
                        <a:pt x="1068" y="3883"/>
                        <a:pt x="1339" y="3332"/>
                        <a:pt x="1579" y="2562"/>
                      </a:cubicBezTo>
                      <a:cubicBezTo>
                        <a:pt x="1868" y="1639"/>
                        <a:pt x="2139" y="458"/>
                        <a:pt x="1789" y="99"/>
                      </a:cubicBezTo>
                      <a:cubicBezTo>
                        <a:pt x="1733" y="36"/>
                        <a:pt x="1651" y="1"/>
                        <a:pt x="156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88" name="Google Shape;2788;p23"/>
                <p:cNvSpPr/>
                <p:nvPr/>
              </p:nvSpPr>
              <p:spPr>
                <a:xfrm>
                  <a:off x="959691" y="11615999"/>
                  <a:ext cx="355654" cy="196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3" h="2367" extrusionOk="0">
                      <a:moveTo>
                        <a:pt x="3942" y="328"/>
                      </a:moveTo>
                      <a:cubicBezTo>
                        <a:pt x="3894" y="450"/>
                        <a:pt x="3623" y="853"/>
                        <a:pt x="2192" y="1544"/>
                      </a:cubicBezTo>
                      <a:cubicBezTo>
                        <a:pt x="1344" y="1951"/>
                        <a:pt x="854" y="2038"/>
                        <a:pt x="591" y="2038"/>
                      </a:cubicBezTo>
                      <a:cubicBezTo>
                        <a:pt x="548" y="2038"/>
                        <a:pt x="508" y="2008"/>
                        <a:pt x="495" y="1964"/>
                      </a:cubicBezTo>
                      <a:cubicBezTo>
                        <a:pt x="478" y="1920"/>
                        <a:pt x="495" y="1876"/>
                        <a:pt x="530" y="1850"/>
                      </a:cubicBezTo>
                      <a:cubicBezTo>
                        <a:pt x="1335" y="1277"/>
                        <a:pt x="3470" y="411"/>
                        <a:pt x="3942" y="328"/>
                      </a:cubicBezTo>
                      <a:close/>
                      <a:moveTo>
                        <a:pt x="4018" y="0"/>
                      </a:moveTo>
                      <a:cubicBezTo>
                        <a:pt x="3855" y="0"/>
                        <a:pt x="3465" y="88"/>
                        <a:pt x="2446" y="516"/>
                      </a:cubicBezTo>
                      <a:cubicBezTo>
                        <a:pt x="1532" y="896"/>
                        <a:pt x="745" y="1294"/>
                        <a:pt x="342" y="1583"/>
                      </a:cubicBezTo>
                      <a:cubicBezTo>
                        <a:pt x="1" y="1824"/>
                        <a:pt x="171" y="2362"/>
                        <a:pt x="591" y="2366"/>
                      </a:cubicBezTo>
                      <a:lnTo>
                        <a:pt x="596" y="2366"/>
                      </a:lnTo>
                      <a:cubicBezTo>
                        <a:pt x="1024" y="2366"/>
                        <a:pt x="1615" y="2187"/>
                        <a:pt x="2337" y="1837"/>
                      </a:cubicBezTo>
                      <a:cubicBezTo>
                        <a:pt x="3212" y="1417"/>
                        <a:pt x="4257" y="809"/>
                        <a:pt x="4283" y="310"/>
                      </a:cubicBezTo>
                      <a:cubicBezTo>
                        <a:pt x="4292" y="197"/>
                        <a:pt x="4240" y="87"/>
                        <a:pt x="4139" y="30"/>
                      </a:cubicBezTo>
                      <a:cubicBezTo>
                        <a:pt x="4120" y="18"/>
                        <a:pt x="4092" y="0"/>
                        <a:pt x="40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89" name="Google Shape;2789;p23"/>
                <p:cNvSpPr/>
                <p:nvPr/>
              </p:nvSpPr>
              <p:spPr>
                <a:xfrm>
                  <a:off x="936825" y="11262565"/>
                  <a:ext cx="365844" cy="17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" h="2153" extrusionOk="0">
                      <a:moveTo>
                        <a:pt x="574" y="329"/>
                      </a:moveTo>
                      <a:cubicBezTo>
                        <a:pt x="583" y="329"/>
                        <a:pt x="592" y="329"/>
                        <a:pt x="596" y="333"/>
                      </a:cubicBezTo>
                      <a:cubicBezTo>
                        <a:pt x="1567" y="530"/>
                        <a:pt x="3654" y="1501"/>
                        <a:pt x="4039" y="1790"/>
                      </a:cubicBezTo>
                      <a:cubicBezTo>
                        <a:pt x="4001" y="1805"/>
                        <a:pt x="3929" y="1822"/>
                        <a:pt x="3805" y="1822"/>
                      </a:cubicBezTo>
                      <a:cubicBezTo>
                        <a:pt x="3526" y="1822"/>
                        <a:pt x="2981" y="1735"/>
                        <a:pt x="1957" y="1339"/>
                      </a:cubicBezTo>
                      <a:cubicBezTo>
                        <a:pt x="1077" y="994"/>
                        <a:pt x="679" y="696"/>
                        <a:pt x="500" y="504"/>
                      </a:cubicBezTo>
                      <a:cubicBezTo>
                        <a:pt x="443" y="438"/>
                        <a:pt x="487" y="333"/>
                        <a:pt x="574" y="329"/>
                      </a:cubicBezTo>
                      <a:close/>
                      <a:moveTo>
                        <a:pt x="571" y="0"/>
                      </a:moveTo>
                      <a:cubicBezTo>
                        <a:pt x="216" y="0"/>
                        <a:pt x="1" y="440"/>
                        <a:pt x="259" y="727"/>
                      </a:cubicBezTo>
                      <a:cubicBezTo>
                        <a:pt x="557" y="1042"/>
                        <a:pt x="1086" y="1352"/>
                        <a:pt x="1839" y="1645"/>
                      </a:cubicBezTo>
                      <a:cubicBezTo>
                        <a:pt x="2490" y="1899"/>
                        <a:pt x="3278" y="2153"/>
                        <a:pt x="3807" y="2153"/>
                      </a:cubicBezTo>
                      <a:cubicBezTo>
                        <a:pt x="4013" y="2153"/>
                        <a:pt x="4174" y="2113"/>
                        <a:pt x="4279" y="2026"/>
                      </a:cubicBezTo>
                      <a:cubicBezTo>
                        <a:pt x="4371" y="1956"/>
                        <a:pt x="4415" y="1838"/>
                        <a:pt x="4389" y="1729"/>
                      </a:cubicBezTo>
                      <a:cubicBezTo>
                        <a:pt x="4376" y="1654"/>
                        <a:pt x="4341" y="1479"/>
                        <a:pt x="2880" y="819"/>
                      </a:cubicBezTo>
                      <a:cubicBezTo>
                        <a:pt x="1974" y="412"/>
                        <a:pt x="1147" y="110"/>
                        <a:pt x="662" y="9"/>
                      </a:cubicBezTo>
                      <a:cubicBezTo>
                        <a:pt x="631" y="3"/>
                        <a:pt x="600" y="0"/>
                        <a:pt x="57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90" name="Google Shape;2790;p23"/>
                <p:cNvSpPr/>
                <p:nvPr/>
              </p:nvSpPr>
              <p:spPr>
                <a:xfrm>
                  <a:off x="1278992" y="10919072"/>
                  <a:ext cx="187810" cy="350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" h="4230" extrusionOk="0">
                      <a:moveTo>
                        <a:pt x="469" y="328"/>
                      </a:moveTo>
                      <a:cubicBezTo>
                        <a:pt x="504" y="328"/>
                        <a:pt x="534" y="345"/>
                        <a:pt x="552" y="376"/>
                      </a:cubicBezTo>
                      <a:cubicBezTo>
                        <a:pt x="1068" y="1220"/>
                        <a:pt x="1785" y="3412"/>
                        <a:pt x="1834" y="3889"/>
                      </a:cubicBezTo>
                      <a:cubicBezTo>
                        <a:pt x="1720" y="3832"/>
                        <a:pt x="1335" y="3534"/>
                        <a:pt x="744" y="2060"/>
                      </a:cubicBezTo>
                      <a:cubicBezTo>
                        <a:pt x="394" y="1181"/>
                        <a:pt x="342" y="687"/>
                        <a:pt x="364" y="424"/>
                      </a:cubicBezTo>
                      <a:cubicBezTo>
                        <a:pt x="364" y="380"/>
                        <a:pt x="394" y="341"/>
                        <a:pt x="438" y="332"/>
                      </a:cubicBezTo>
                      <a:cubicBezTo>
                        <a:pt x="447" y="332"/>
                        <a:pt x="460" y="328"/>
                        <a:pt x="469" y="328"/>
                      </a:cubicBezTo>
                      <a:close/>
                      <a:moveTo>
                        <a:pt x="469" y="1"/>
                      </a:moveTo>
                      <a:cubicBezTo>
                        <a:pt x="260" y="1"/>
                        <a:pt x="54" y="149"/>
                        <a:pt x="36" y="402"/>
                      </a:cubicBezTo>
                      <a:cubicBezTo>
                        <a:pt x="1" y="831"/>
                        <a:pt x="141" y="1430"/>
                        <a:pt x="438" y="2183"/>
                      </a:cubicBezTo>
                      <a:cubicBezTo>
                        <a:pt x="801" y="3079"/>
                        <a:pt x="1330" y="4164"/>
                        <a:pt x="1829" y="4225"/>
                      </a:cubicBezTo>
                      <a:cubicBezTo>
                        <a:pt x="1842" y="4230"/>
                        <a:pt x="1855" y="4230"/>
                        <a:pt x="1873" y="4230"/>
                      </a:cubicBezTo>
                      <a:cubicBezTo>
                        <a:pt x="1969" y="4230"/>
                        <a:pt x="2065" y="4182"/>
                        <a:pt x="2122" y="4103"/>
                      </a:cubicBezTo>
                      <a:cubicBezTo>
                        <a:pt x="2166" y="4042"/>
                        <a:pt x="2267" y="3897"/>
                        <a:pt x="1755" y="2379"/>
                      </a:cubicBezTo>
                      <a:cubicBezTo>
                        <a:pt x="1435" y="1439"/>
                        <a:pt x="1090" y="625"/>
                        <a:pt x="832" y="205"/>
                      </a:cubicBezTo>
                      <a:cubicBezTo>
                        <a:pt x="745" y="65"/>
                        <a:pt x="607" y="1"/>
                        <a:pt x="4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2" name="Google Shape;2792;p24"/>
          <p:cNvGrpSpPr/>
          <p:nvPr/>
        </p:nvGrpSpPr>
        <p:grpSpPr>
          <a:xfrm>
            <a:off x="-1040075" y="-430648"/>
            <a:ext cx="10524832" cy="5740928"/>
            <a:chOff x="-1040075" y="-430648"/>
            <a:chExt cx="10524832" cy="5740928"/>
          </a:xfrm>
        </p:grpSpPr>
        <p:grpSp>
          <p:nvGrpSpPr>
            <p:cNvPr id="2793" name="Google Shape;2793;p24"/>
            <p:cNvGrpSpPr/>
            <p:nvPr/>
          </p:nvGrpSpPr>
          <p:grpSpPr>
            <a:xfrm>
              <a:off x="-1040075" y="-430648"/>
              <a:ext cx="10524832" cy="5740928"/>
              <a:chOff x="-1040075" y="-430648"/>
              <a:chExt cx="10524832" cy="5740928"/>
            </a:xfrm>
          </p:grpSpPr>
          <p:sp>
            <p:nvSpPr>
              <p:cNvPr id="2794" name="Google Shape;2794;p24"/>
              <p:cNvSpPr/>
              <p:nvPr/>
            </p:nvSpPr>
            <p:spPr>
              <a:xfrm>
                <a:off x="-416875" y="2174065"/>
                <a:ext cx="1067505" cy="1957870"/>
              </a:xfrm>
              <a:custGeom>
                <a:avLst/>
                <a:gdLst/>
                <a:ahLst/>
                <a:cxnLst/>
                <a:rect l="l" t="t" r="r" b="b"/>
                <a:pathLst>
                  <a:path w="13270" h="24338" extrusionOk="0">
                    <a:moveTo>
                      <a:pt x="1" y="1"/>
                    </a:moveTo>
                    <a:lnTo>
                      <a:pt x="390" y="24322"/>
                    </a:lnTo>
                    <a:cubicBezTo>
                      <a:pt x="569" y="24332"/>
                      <a:pt x="748" y="24337"/>
                      <a:pt x="925" y="24337"/>
                    </a:cubicBezTo>
                    <a:cubicBezTo>
                      <a:pt x="7744" y="24337"/>
                      <a:pt x="13269" y="17053"/>
                      <a:pt x="10788" y="9025"/>
                    </a:cubicBezTo>
                    <a:cubicBezTo>
                      <a:pt x="8238" y="78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5" name="Google Shape;2795;p24"/>
              <p:cNvSpPr/>
              <p:nvPr/>
            </p:nvSpPr>
            <p:spPr>
              <a:xfrm>
                <a:off x="7271243" y="-74842"/>
                <a:ext cx="2143135" cy="1029937"/>
              </a:xfrm>
              <a:custGeom>
                <a:avLst/>
                <a:gdLst/>
                <a:ahLst/>
                <a:cxnLst/>
                <a:rect l="l" t="t" r="r" b="b"/>
                <a:pathLst>
                  <a:path w="26641" h="12803" extrusionOk="0">
                    <a:moveTo>
                      <a:pt x="1" y="0"/>
                    </a:moveTo>
                    <a:cubicBezTo>
                      <a:pt x="1" y="0"/>
                      <a:pt x="1541" y="5836"/>
                      <a:pt x="5285" y="6715"/>
                    </a:cubicBezTo>
                    <a:cubicBezTo>
                      <a:pt x="5718" y="6817"/>
                      <a:pt x="6141" y="6861"/>
                      <a:pt x="6552" y="6861"/>
                    </a:cubicBezTo>
                    <a:cubicBezTo>
                      <a:pt x="8784" y="6861"/>
                      <a:pt x="10668" y="5586"/>
                      <a:pt x="11953" y="5586"/>
                    </a:cubicBezTo>
                    <a:cubicBezTo>
                      <a:pt x="12475" y="5586"/>
                      <a:pt x="12899" y="5796"/>
                      <a:pt x="13207" y="6387"/>
                    </a:cubicBezTo>
                    <a:cubicBezTo>
                      <a:pt x="14132" y="8153"/>
                      <a:pt x="15635" y="12803"/>
                      <a:pt x="20747" y="12803"/>
                    </a:cubicBezTo>
                    <a:cubicBezTo>
                      <a:pt x="22334" y="12803"/>
                      <a:pt x="24268" y="12355"/>
                      <a:pt x="26641" y="11234"/>
                    </a:cubicBezTo>
                    <a:lnTo>
                      <a:pt x="26641" y="1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6" name="Google Shape;2796;p24"/>
              <p:cNvSpPr/>
              <p:nvPr/>
            </p:nvSpPr>
            <p:spPr>
              <a:xfrm>
                <a:off x="7408882" y="384898"/>
                <a:ext cx="249219" cy="121874"/>
              </a:xfrm>
              <a:custGeom>
                <a:avLst/>
                <a:gdLst/>
                <a:ahLst/>
                <a:cxnLst/>
                <a:rect l="l" t="t" r="r" b="b"/>
                <a:pathLst>
                  <a:path w="3098" h="1515" extrusionOk="0">
                    <a:moveTo>
                      <a:pt x="1727" y="1"/>
                    </a:moveTo>
                    <a:cubicBezTo>
                      <a:pt x="1236" y="1"/>
                      <a:pt x="643" y="228"/>
                      <a:pt x="0" y="952"/>
                    </a:cubicBezTo>
                    <a:cubicBezTo>
                      <a:pt x="0" y="952"/>
                      <a:pt x="524" y="1515"/>
                      <a:pt x="1342" y="1515"/>
                    </a:cubicBezTo>
                    <a:cubicBezTo>
                      <a:pt x="1836" y="1515"/>
                      <a:pt x="2438" y="1309"/>
                      <a:pt x="3097" y="650"/>
                    </a:cubicBezTo>
                    <a:cubicBezTo>
                      <a:pt x="3097" y="650"/>
                      <a:pt x="2557" y="1"/>
                      <a:pt x="17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7" name="Google Shape;2797;p24"/>
              <p:cNvSpPr/>
              <p:nvPr/>
            </p:nvSpPr>
            <p:spPr>
              <a:xfrm>
                <a:off x="1089600" y="4855441"/>
                <a:ext cx="1523789" cy="371093"/>
              </a:xfrm>
              <a:custGeom>
                <a:avLst/>
                <a:gdLst/>
                <a:ahLst/>
                <a:cxnLst/>
                <a:rect l="l" t="t" r="r" b="b"/>
                <a:pathLst>
                  <a:path w="18942" h="4613" extrusionOk="0">
                    <a:moveTo>
                      <a:pt x="5142" y="0"/>
                    </a:moveTo>
                    <a:cubicBezTo>
                      <a:pt x="1997" y="0"/>
                      <a:pt x="1" y="4612"/>
                      <a:pt x="1" y="4612"/>
                    </a:cubicBezTo>
                    <a:lnTo>
                      <a:pt x="18942" y="4612"/>
                    </a:lnTo>
                    <a:cubicBezTo>
                      <a:pt x="17638" y="1567"/>
                      <a:pt x="16124" y="661"/>
                      <a:pt x="14764" y="661"/>
                    </a:cubicBezTo>
                    <a:cubicBezTo>
                      <a:pt x="13303" y="661"/>
                      <a:pt x="12020" y="1706"/>
                      <a:pt x="11365" y="2268"/>
                    </a:cubicBezTo>
                    <a:cubicBezTo>
                      <a:pt x="11136" y="2463"/>
                      <a:pt x="10931" y="2547"/>
                      <a:pt x="10727" y="2547"/>
                    </a:cubicBezTo>
                    <a:cubicBezTo>
                      <a:pt x="9806" y="2547"/>
                      <a:pt x="8910" y="840"/>
                      <a:pt x="5954" y="102"/>
                    </a:cubicBezTo>
                    <a:cubicBezTo>
                      <a:pt x="5676" y="32"/>
                      <a:pt x="5405" y="0"/>
                      <a:pt x="51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8" name="Google Shape;2798;p24"/>
              <p:cNvSpPr/>
              <p:nvPr/>
            </p:nvSpPr>
            <p:spPr>
              <a:xfrm>
                <a:off x="-155835" y="3600024"/>
                <a:ext cx="616128" cy="568505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067" extrusionOk="0">
                    <a:moveTo>
                      <a:pt x="3927" y="0"/>
                    </a:moveTo>
                    <a:cubicBezTo>
                      <a:pt x="2675" y="0"/>
                      <a:pt x="1414" y="624"/>
                      <a:pt x="741" y="2017"/>
                    </a:cubicBezTo>
                    <a:cubicBezTo>
                      <a:pt x="636" y="2235"/>
                      <a:pt x="553" y="2463"/>
                      <a:pt x="492" y="2699"/>
                    </a:cubicBezTo>
                    <a:cubicBezTo>
                      <a:pt x="1" y="4592"/>
                      <a:pt x="2167" y="7067"/>
                      <a:pt x="4330" y="7067"/>
                    </a:cubicBezTo>
                    <a:cubicBezTo>
                      <a:pt x="5021" y="7067"/>
                      <a:pt x="5711" y="6815"/>
                      <a:pt x="6314" y="6212"/>
                    </a:cubicBezTo>
                    <a:cubicBezTo>
                      <a:pt x="7062" y="5464"/>
                      <a:pt x="7429" y="4580"/>
                      <a:pt x="7491" y="3709"/>
                    </a:cubicBezTo>
                    <a:cubicBezTo>
                      <a:pt x="7658" y="1399"/>
                      <a:pt x="5802" y="0"/>
                      <a:pt x="39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9" name="Google Shape;2799;p24"/>
              <p:cNvSpPr/>
              <p:nvPr/>
            </p:nvSpPr>
            <p:spPr>
              <a:xfrm>
                <a:off x="124030" y="3136583"/>
                <a:ext cx="115519" cy="433196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5385" extrusionOk="0">
                    <a:moveTo>
                      <a:pt x="786" y="393"/>
                    </a:moveTo>
                    <a:cubicBezTo>
                      <a:pt x="790" y="393"/>
                      <a:pt x="793" y="393"/>
                      <a:pt x="796" y="394"/>
                    </a:cubicBezTo>
                    <a:lnTo>
                      <a:pt x="814" y="394"/>
                    </a:lnTo>
                    <a:cubicBezTo>
                      <a:pt x="871" y="398"/>
                      <a:pt x="910" y="442"/>
                      <a:pt x="919" y="494"/>
                    </a:cubicBezTo>
                    <a:cubicBezTo>
                      <a:pt x="1125" y="1658"/>
                      <a:pt x="963" y="4409"/>
                      <a:pt x="805" y="4960"/>
                    </a:cubicBezTo>
                    <a:cubicBezTo>
                      <a:pt x="700" y="4842"/>
                      <a:pt x="403" y="4348"/>
                      <a:pt x="394" y="2445"/>
                    </a:cubicBezTo>
                    <a:cubicBezTo>
                      <a:pt x="390" y="1321"/>
                      <a:pt x="551" y="744"/>
                      <a:pt x="687" y="459"/>
                    </a:cubicBezTo>
                    <a:cubicBezTo>
                      <a:pt x="707" y="419"/>
                      <a:pt x="743" y="393"/>
                      <a:pt x="786" y="393"/>
                    </a:cubicBezTo>
                    <a:close/>
                    <a:moveTo>
                      <a:pt x="794" y="0"/>
                    </a:moveTo>
                    <a:cubicBezTo>
                      <a:pt x="611" y="0"/>
                      <a:pt x="429" y="92"/>
                      <a:pt x="333" y="289"/>
                    </a:cubicBezTo>
                    <a:cubicBezTo>
                      <a:pt x="114" y="757"/>
                      <a:pt x="0" y="1483"/>
                      <a:pt x="5" y="2450"/>
                    </a:cubicBezTo>
                    <a:cubicBezTo>
                      <a:pt x="9" y="3609"/>
                      <a:pt x="127" y="5048"/>
                      <a:pt x="652" y="5332"/>
                    </a:cubicBezTo>
                    <a:cubicBezTo>
                      <a:pt x="709" y="5367"/>
                      <a:pt x="770" y="5380"/>
                      <a:pt x="836" y="5385"/>
                    </a:cubicBezTo>
                    <a:cubicBezTo>
                      <a:pt x="906" y="5380"/>
                      <a:pt x="971" y="5363"/>
                      <a:pt x="1028" y="5323"/>
                    </a:cubicBezTo>
                    <a:cubicBezTo>
                      <a:pt x="1103" y="5275"/>
                      <a:pt x="1282" y="5162"/>
                      <a:pt x="1378" y="3246"/>
                    </a:cubicBezTo>
                    <a:cubicBezTo>
                      <a:pt x="1435" y="2060"/>
                      <a:pt x="1409" y="1006"/>
                      <a:pt x="1308" y="424"/>
                    </a:cubicBezTo>
                    <a:cubicBezTo>
                      <a:pt x="1257" y="150"/>
                      <a:pt x="1025" y="0"/>
                      <a:pt x="7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0" name="Google Shape;2800;p24"/>
              <p:cNvSpPr/>
              <p:nvPr/>
            </p:nvSpPr>
            <p:spPr>
              <a:xfrm>
                <a:off x="346056" y="3330535"/>
                <a:ext cx="340765" cy="339237"/>
              </a:xfrm>
              <a:custGeom>
                <a:avLst/>
                <a:gdLst/>
                <a:ahLst/>
                <a:cxnLst/>
                <a:rect l="l" t="t" r="r" b="b"/>
                <a:pathLst>
                  <a:path w="4236" h="4217" extrusionOk="0">
                    <a:moveTo>
                      <a:pt x="3574" y="393"/>
                    </a:moveTo>
                    <a:cubicBezTo>
                      <a:pt x="3609" y="393"/>
                      <a:pt x="3644" y="410"/>
                      <a:pt x="3666" y="441"/>
                    </a:cubicBezTo>
                    <a:cubicBezTo>
                      <a:pt x="3701" y="480"/>
                      <a:pt x="3706" y="542"/>
                      <a:pt x="3675" y="585"/>
                    </a:cubicBezTo>
                    <a:cubicBezTo>
                      <a:pt x="3036" y="1578"/>
                      <a:pt x="1046" y="3490"/>
                      <a:pt x="560" y="3792"/>
                    </a:cubicBezTo>
                    <a:cubicBezTo>
                      <a:pt x="560" y="3634"/>
                      <a:pt x="683" y="3066"/>
                      <a:pt x="1965" y="1666"/>
                    </a:cubicBezTo>
                    <a:cubicBezTo>
                      <a:pt x="2726" y="835"/>
                      <a:pt x="3233" y="520"/>
                      <a:pt x="3526" y="406"/>
                    </a:cubicBezTo>
                    <a:cubicBezTo>
                      <a:pt x="3539" y="397"/>
                      <a:pt x="3557" y="393"/>
                      <a:pt x="3574" y="393"/>
                    </a:cubicBezTo>
                    <a:close/>
                    <a:moveTo>
                      <a:pt x="3575" y="1"/>
                    </a:moveTo>
                    <a:cubicBezTo>
                      <a:pt x="3513" y="1"/>
                      <a:pt x="3448" y="12"/>
                      <a:pt x="3382" y="39"/>
                    </a:cubicBezTo>
                    <a:cubicBezTo>
                      <a:pt x="2901" y="231"/>
                      <a:pt x="2328" y="690"/>
                      <a:pt x="1676" y="1403"/>
                    </a:cubicBezTo>
                    <a:cubicBezTo>
                      <a:pt x="893" y="2256"/>
                      <a:pt x="1" y="3394"/>
                      <a:pt x="193" y="3958"/>
                    </a:cubicBezTo>
                    <a:cubicBezTo>
                      <a:pt x="232" y="4089"/>
                      <a:pt x="342" y="4185"/>
                      <a:pt x="477" y="4212"/>
                    </a:cubicBezTo>
                    <a:cubicBezTo>
                      <a:pt x="490" y="4212"/>
                      <a:pt x="504" y="4212"/>
                      <a:pt x="517" y="4216"/>
                    </a:cubicBezTo>
                    <a:cubicBezTo>
                      <a:pt x="635" y="4216"/>
                      <a:pt x="941" y="4098"/>
                      <a:pt x="2144" y="2917"/>
                    </a:cubicBezTo>
                    <a:cubicBezTo>
                      <a:pt x="2988" y="2086"/>
                      <a:pt x="3684" y="1294"/>
                      <a:pt x="4003" y="800"/>
                    </a:cubicBezTo>
                    <a:cubicBezTo>
                      <a:pt x="4236" y="436"/>
                      <a:pt x="3953" y="1"/>
                      <a:pt x="35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1" name="Google Shape;2801;p24"/>
              <p:cNvSpPr/>
              <p:nvPr/>
            </p:nvSpPr>
            <p:spPr>
              <a:xfrm>
                <a:off x="461815" y="3793815"/>
                <a:ext cx="447676" cy="113106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1406" extrusionOk="0">
                    <a:moveTo>
                      <a:pt x="3088" y="394"/>
                    </a:moveTo>
                    <a:cubicBezTo>
                      <a:pt x="4131" y="394"/>
                      <a:pt x="4671" y="545"/>
                      <a:pt x="4944" y="675"/>
                    </a:cubicBezTo>
                    <a:cubicBezTo>
                      <a:pt x="4992" y="697"/>
                      <a:pt x="5022" y="749"/>
                      <a:pt x="5014" y="802"/>
                    </a:cubicBezTo>
                    <a:cubicBezTo>
                      <a:pt x="5005" y="854"/>
                      <a:pt x="4966" y="898"/>
                      <a:pt x="4913" y="907"/>
                    </a:cubicBezTo>
                    <a:cubicBezTo>
                      <a:pt x="4501" y="983"/>
                      <a:pt x="3889" y="1013"/>
                      <a:pt x="3246" y="1013"/>
                    </a:cubicBezTo>
                    <a:cubicBezTo>
                      <a:pt x="2075" y="1013"/>
                      <a:pt x="803" y="914"/>
                      <a:pt x="447" y="815"/>
                    </a:cubicBezTo>
                    <a:cubicBezTo>
                      <a:pt x="565" y="714"/>
                      <a:pt x="1059" y="412"/>
                      <a:pt x="2958" y="395"/>
                    </a:cubicBezTo>
                    <a:cubicBezTo>
                      <a:pt x="3002" y="394"/>
                      <a:pt x="3046" y="394"/>
                      <a:pt x="3088" y="394"/>
                    </a:cubicBezTo>
                    <a:close/>
                    <a:moveTo>
                      <a:pt x="3063" y="1"/>
                    </a:moveTo>
                    <a:cubicBezTo>
                      <a:pt x="3027" y="1"/>
                      <a:pt x="2990" y="1"/>
                      <a:pt x="2953" y="1"/>
                    </a:cubicBezTo>
                    <a:cubicBezTo>
                      <a:pt x="1794" y="14"/>
                      <a:pt x="355" y="137"/>
                      <a:pt x="71" y="662"/>
                    </a:cubicBezTo>
                    <a:cubicBezTo>
                      <a:pt x="1" y="784"/>
                      <a:pt x="9" y="929"/>
                      <a:pt x="84" y="1042"/>
                    </a:cubicBezTo>
                    <a:cubicBezTo>
                      <a:pt x="132" y="1121"/>
                      <a:pt x="246" y="1296"/>
                      <a:pt x="2166" y="1379"/>
                    </a:cubicBezTo>
                    <a:cubicBezTo>
                      <a:pt x="2533" y="1397"/>
                      <a:pt x="2892" y="1405"/>
                      <a:pt x="3229" y="1405"/>
                    </a:cubicBezTo>
                    <a:cubicBezTo>
                      <a:pt x="3964" y="1405"/>
                      <a:pt x="4585" y="1366"/>
                      <a:pt x="4983" y="1292"/>
                    </a:cubicBezTo>
                    <a:cubicBezTo>
                      <a:pt x="5473" y="1204"/>
                      <a:pt x="5565" y="535"/>
                      <a:pt x="5110" y="321"/>
                    </a:cubicBezTo>
                    <a:cubicBezTo>
                      <a:pt x="4664" y="106"/>
                      <a:pt x="3972" y="1"/>
                      <a:pt x="30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2" name="Google Shape;2802;p24"/>
              <p:cNvSpPr/>
              <p:nvPr/>
            </p:nvSpPr>
            <p:spPr>
              <a:xfrm>
                <a:off x="359812" y="4079393"/>
                <a:ext cx="330146" cy="333203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4142" extrusionOk="0">
                    <a:moveTo>
                      <a:pt x="490" y="397"/>
                    </a:moveTo>
                    <a:lnTo>
                      <a:pt x="490" y="397"/>
                    </a:lnTo>
                    <a:cubicBezTo>
                      <a:pt x="643" y="410"/>
                      <a:pt x="1199" y="567"/>
                      <a:pt x="2511" y="1941"/>
                    </a:cubicBezTo>
                    <a:cubicBezTo>
                      <a:pt x="3290" y="2759"/>
                      <a:pt x="3565" y="3288"/>
                      <a:pt x="3661" y="3586"/>
                    </a:cubicBezTo>
                    <a:cubicBezTo>
                      <a:pt x="3679" y="3638"/>
                      <a:pt x="3661" y="3695"/>
                      <a:pt x="3613" y="3721"/>
                    </a:cubicBezTo>
                    <a:cubicBezTo>
                      <a:pt x="3594" y="3739"/>
                      <a:pt x="3569" y="3748"/>
                      <a:pt x="3543" y="3748"/>
                    </a:cubicBezTo>
                    <a:cubicBezTo>
                      <a:pt x="3517" y="3748"/>
                      <a:pt x="3491" y="3739"/>
                      <a:pt x="3469" y="3721"/>
                    </a:cubicBezTo>
                    <a:cubicBezTo>
                      <a:pt x="2524" y="3022"/>
                      <a:pt x="753" y="904"/>
                      <a:pt x="490" y="397"/>
                    </a:cubicBezTo>
                    <a:close/>
                    <a:moveTo>
                      <a:pt x="476" y="0"/>
                    </a:moveTo>
                    <a:cubicBezTo>
                      <a:pt x="430" y="0"/>
                      <a:pt x="387" y="5"/>
                      <a:pt x="346" y="16"/>
                    </a:cubicBezTo>
                    <a:cubicBezTo>
                      <a:pt x="210" y="47"/>
                      <a:pt x="105" y="152"/>
                      <a:pt x="74" y="288"/>
                    </a:cubicBezTo>
                    <a:cubicBezTo>
                      <a:pt x="53" y="375"/>
                      <a:pt x="0" y="576"/>
                      <a:pt x="1247" y="2037"/>
                    </a:cubicBezTo>
                    <a:cubicBezTo>
                      <a:pt x="2021" y="2938"/>
                      <a:pt x="2760" y="3686"/>
                      <a:pt x="3237" y="4036"/>
                    </a:cubicBezTo>
                    <a:cubicBezTo>
                      <a:pt x="3325" y="4102"/>
                      <a:pt x="3430" y="4141"/>
                      <a:pt x="3543" y="4141"/>
                    </a:cubicBezTo>
                    <a:cubicBezTo>
                      <a:pt x="3648" y="4141"/>
                      <a:pt x="3753" y="4106"/>
                      <a:pt x="3841" y="4045"/>
                    </a:cubicBezTo>
                    <a:cubicBezTo>
                      <a:pt x="4029" y="3914"/>
                      <a:pt x="4103" y="3682"/>
                      <a:pt x="4033" y="3468"/>
                    </a:cubicBezTo>
                    <a:cubicBezTo>
                      <a:pt x="3876" y="2978"/>
                      <a:pt x="3460" y="2374"/>
                      <a:pt x="2795" y="1674"/>
                    </a:cubicBezTo>
                    <a:cubicBezTo>
                      <a:pt x="2052" y="894"/>
                      <a:pt x="1074" y="0"/>
                      <a:pt x="4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3" name="Google Shape;2803;p24"/>
              <p:cNvSpPr/>
              <p:nvPr/>
            </p:nvSpPr>
            <p:spPr>
              <a:xfrm>
                <a:off x="78982" y="4176570"/>
                <a:ext cx="126057" cy="432714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5379" extrusionOk="0">
                    <a:moveTo>
                      <a:pt x="853" y="427"/>
                    </a:moveTo>
                    <a:cubicBezTo>
                      <a:pt x="950" y="549"/>
                      <a:pt x="1216" y="1061"/>
                      <a:pt x="1103" y="2960"/>
                    </a:cubicBezTo>
                    <a:cubicBezTo>
                      <a:pt x="1037" y="4084"/>
                      <a:pt x="840" y="4648"/>
                      <a:pt x="687" y="4924"/>
                    </a:cubicBezTo>
                    <a:cubicBezTo>
                      <a:pt x="662" y="4965"/>
                      <a:pt x="620" y="4984"/>
                      <a:pt x="579" y="4984"/>
                    </a:cubicBezTo>
                    <a:cubicBezTo>
                      <a:pt x="521" y="4984"/>
                      <a:pt x="463" y="4945"/>
                      <a:pt x="455" y="4876"/>
                    </a:cubicBezTo>
                    <a:cubicBezTo>
                      <a:pt x="324" y="3703"/>
                      <a:pt x="665" y="965"/>
                      <a:pt x="853" y="427"/>
                    </a:cubicBezTo>
                    <a:close/>
                    <a:moveTo>
                      <a:pt x="832" y="0"/>
                    </a:moveTo>
                    <a:cubicBezTo>
                      <a:pt x="770" y="0"/>
                      <a:pt x="708" y="16"/>
                      <a:pt x="652" y="46"/>
                    </a:cubicBezTo>
                    <a:cubicBezTo>
                      <a:pt x="573" y="90"/>
                      <a:pt x="390" y="195"/>
                      <a:pt x="175" y="2102"/>
                    </a:cubicBezTo>
                    <a:cubicBezTo>
                      <a:pt x="40" y="3279"/>
                      <a:pt x="0" y="4333"/>
                      <a:pt x="66" y="4919"/>
                    </a:cubicBezTo>
                    <a:cubicBezTo>
                      <a:pt x="88" y="5142"/>
                      <a:pt x="254" y="5326"/>
                      <a:pt x="473" y="5366"/>
                    </a:cubicBezTo>
                    <a:cubicBezTo>
                      <a:pt x="512" y="5374"/>
                      <a:pt x="547" y="5379"/>
                      <a:pt x="582" y="5379"/>
                    </a:cubicBezTo>
                    <a:cubicBezTo>
                      <a:pt x="770" y="5379"/>
                      <a:pt x="941" y="5278"/>
                      <a:pt x="1028" y="5116"/>
                    </a:cubicBezTo>
                    <a:cubicBezTo>
                      <a:pt x="1282" y="4666"/>
                      <a:pt x="1440" y="3944"/>
                      <a:pt x="1496" y="2981"/>
                    </a:cubicBezTo>
                    <a:cubicBezTo>
                      <a:pt x="1566" y="1827"/>
                      <a:pt x="1540" y="379"/>
                      <a:pt x="1033" y="59"/>
                    </a:cubicBezTo>
                    <a:cubicBezTo>
                      <a:pt x="972" y="20"/>
                      <a:pt x="902" y="0"/>
                      <a:pt x="8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4" name="Google Shape;2804;p24"/>
              <p:cNvSpPr/>
              <p:nvPr/>
            </p:nvSpPr>
            <p:spPr>
              <a:xfrm>
                <a:off x="-304978" y="4618371"/>
                <a:ext cx="321378" cy="279788"/>
              </a:xfrm>
              <a:custGeom>
                <a:avLst/>
                <a:gdLst/>
                <a:ahLst/>
                <a:cxnLst/>
                <a:rect l="l" t="t" r="r" b="b"/>
                <a:pathLst>
                  <a:path w="3995" h="3478" extrusionOk="0">
                    <a:moveTo>
                      <a:pt x="3347" y="0"/>
                    </a:moveTo>
                    <a:lnTo>
                      <a:pt x="3347" y="0"/>
                    </a:lnTo>
                    <a:cubicBezTo>
                      <a:pt x="1" y="1418"/>
                      <a:pt x="1794" y="3478"/>
                      <a:pt x="1794" y="3478"/>
                    </a:cubicBezTo>
                    <a:cubicBezTo>
                      <a:pt x="3995" y="2056"/>
                      <a:pt x="3347" y="1"/>
                      <a:pt x="3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5" name="Google Shape;2805;p24"/>
              <p:cNvSpPr/>
              <p:nvPr/>
            </p:nvSpPr>
            <p:spPr>
              <a:xfrm>
                <a:off x="178571" y="4437130"/>
                <a:ext cx="373104" cy="324515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4034" extrusionOk="0">
                    <a:moveTo>
                      <a:pt x="3456" y="1"/>
                    </a:moveTo>
                    <a:lnTo>
                      <a:pt x="3456" y="1"/>
                    </a:lnTo>
                    <a:cubicBezTo>
                      <a:pt x="0" y="1396"/>
                      <a:pt x="1636" y="4034"/>
                      <a:pt x="1636" y="4034"/>
                    </a:cubicBezTo>
                    <a:cubicBezTo>
                      <a:pt x="4637" y="2647"/>
                      <a:pt x="3456" y="1"/>
                      <a:pt x="34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6" name="Google Shape;2806;p24"/>
              <p:cNvSpPr/>
              <p:nvPr/>
            </p:nvSpPr>
            <p:spPr>
              <a:xfrm>
                <a:off x="705721" y="4683129"/>
                <a:ext cx="292820" cy="141744"/>
              </a:xfrm>
              <a:custGeom>
                <a:avLst/>
                <a:gdLst/>
                <a:ahLst/>
                <a:cxnLst/>
                <a:rect l="l" t="t" r="r" b="b"/>
                <a:pathLst>
                  <a:path w="3640" h="1762" extrusionOk="0">
                    <a:moveTo>
                      <a:pt x="1690" y="1"/>
                    </a:moveTo>
                    <a:cubicBezTo>
                      <a:pt x="1220" y="1"/>
                      <a:pt x="659" y="139"/>
                      <a:pt x="0" y="512"/>
                    </a:cubicBezTo>
                    <a:cubicBezTo>
                      <a:pt x="3" y="512"/>
                      <a:pt x="565" y="1761"/>
                      <a:pt x="1890" y="1761"/>
                    </a:cubicBezTo>
                    <a:cubicBezTo>
                      <a:pt x="2370" y="1761"/>
                      <a:pt x="2950" y="1597"/>
                      <a:pt x="3640" y="1151"/>
                    </a:cubicBezTo>
                    <a:cubicBezTo>
                      <a:pt x="3640" y="1151"/>
                      <a:pt x="3044" y="1"/>
                      <a:pt x="16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7" name="Google Shape;2807;p24"/>
              <p:cNvSpPr/>
              <p:nvPr/>
            </p:nvSpPr>
            <p:spPr>
              <a:xfrm>
                <a:off x="764445" y="4217516"/>
                <a:ext cx="285097" cy="261929"/>
              </a:xfrm>
              <a:custGeom>
                <a:avLst/>
                <a:gdLst/>
                <a:ahLst/>
                <a:cxnLst/>
                <a:rect l="l" t="t" r="r" b="b"/>
                <a:pathLst>
                  <a:path w="3544" h="3256" extrusionOk="0">
                    <a:moveTo>
                      <a:pt x="2813" y="1"/>
                    </a:moveTo>
                    <a:cubicBezTo>
                      <a:pt x="2813" y="1"/>
                      <a:pt x="1" y="578"/>
                      <a:pt x="1497" y="3255"/>
                    </a:cubicBezTo>
                    <a:cubicBezTo>
                      <a:pt x="1497" y="3255"/>
                      <a:pt x="3544" y="2542"/>
                      <a:pt x="2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8" name="Google Shape;2808;p24"/>
              <p:cNvSpPr/>
              <p:nvPr/>
            </p:nvSpPr>
            <p:spPr>
              <a:xfrm>
                <a:off x="1136016" y="4463596"/>
                <a:ext cx="259837" cy="148823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1850" extrusionOk="0">
                    <a:moveTo>
                      <a:pt x="1388" y="1"/>
                    </a:moveTo>
                    <a:cubicBezTo>
                      <a:pt x="553" y="1"/>
                      <a:pt x="1" y="634"/>
                      <a:pt x="1" y="634"/>
                    </a:cubicBezTo>
                    <a:cubicBezTo>
                      <a:pt x="338" y="1561"/>
                      <a:pt x="881" y="1849"/>
                      <a:pt x="1427" y="1849"/>
                    </a:cubicBezTo>
                    <a:cubicBezTo>
                      <a:pt x="2325" y="1849"/>
                      <a:pt x="3229" y="1067"/>
                      <a:pt x="3229" y="1067"/>
                    </a:cubicBezTo>
                    <a:cubicBezTo>
                      <a:pt x="2549" y="251"/>
                      <a:pt x="1912" y="1"/>
                      <a:pt x="1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9" name="Google Shape;2809;p24"/>
              <p:cNvSpPr/>
              <p:nvPr/>
            </p:nvSpPr>
            <p:spPr>
              <a:xfrm>
                <a:off x="-1040075" y="4371004"/>
                <a:ext cx="2199045" cy="939276"/>
              </a:xfrm>
              <a:custGeom>
                <a:avLst/>
                <a:gdLst/>
                <a:ahLst/>
                <a:cxnLst/>
                <a:rect l="l" t="t" r="r" b="b"/>
                <a:pathLst>
                  <a:path w="27336" h="11676" extrusionOk="0">
                    <a:moveTo>
                      <a:pt x="27204" y="1"/>
                    </a:moveTo>
                    <a:cubicBezTo>
                      <a:pt x="27186" y="1"/>
                      <a:pt x="27167" y="7"/>
                      <a:pt x="27148" y="22"/>
                    </a:cubicBezTo>
                    <a:cubicBezTo>
                      <a:pt x="27069" y="88"/>
                      <a:pt x="19073" y="6413"/>
                      <a:pt x="106" y="11496"/>
                    </a:cubicBezTo>
                    <a:cubicBezTo>
                      <a:pt x="1" y="11522"/>
                      <a:pt x="23" y="11675"/>
                      <a:pt x="128" y="11675"/>
                    </a:cubicBezTo>
                    <a:cubicBezTo>
                      <a:pt x="137" y="11675"/>
                      <a:pt x="145" y="11671"/>
                      <a:pt x="154" y="11671"/>
                    </a:cubicBezTo>
                    <a:cubicBezTo>
                      <a:pt x="10084" y="9007"/>
                      <a:pt x="16917" y="6024"/>
                      <a:pt x="20910" y="3985"/>
                    </a:cubicBezTo>
                    <a:cubicBezTo>
                      <a:pt x="25237" y="1781"/>
                      <a:pt x="27240" y="180"/>
                      <a:pt x="27262" y="162"/>
                    </a:cubicBezTo>
                    <a:cubicBezTo>
                      <a:pt x="27335" y="103"/>
                      <a:pt x="27277" y="1"/>
                      <a:pt x="272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0" name="Google Shape;2810;p24"/>
              <p:cNvSpPr/>
              <p:nvPr/>
            </p:nvSpPr>
            <p:spPr>
              <a:xfrm>
                <a:off x="886881" y="4506151"/>
                <a:ext cx="429979" cy="45451"/>
              </a:xfrm>
              <a:custGeom>
                <a:avLst/>
                <a:gdLst/>
                <a:ahLst/>
                <a:cxnLst/>
                <a:rect l="l" t="t" r="r" b="b"/>
                <a:pathLst>
                  <a:path w="5345" h="565" extrusionOk="0">
                    <a:moveTo>
                      <a:pt x="4366" y="1"/>
                    </a:moveTo>
                    <a:cubicBezTo>
                      <a:pt x="3453" y="1"/>
                      <a:pt x="1900" y="61"/>
                      <a:pt x="110" y="385"/>
                    </a:cubicBezTo>
                    <a:cubicBezTo>
                      <a:pt x="1" y="402"/>
                      <a:pt x="18" y="560"/>
                      <a:pt x="128" y="564"/>
                    </a:cubicBezTo>
                    <a:cubicBezTo>
                      <a:pt x="132" y="560"/>
                      <a:pt x="137" y="560"/>
                      <a:pt x="141" y="560"/>
                    </a:cubicBezTo>
                    <a:cubicBezTo>
                      <a:pt x="1890" y="243"/>
                      <a:pt x="3412" y="183"/>
                      <a:pt x="4322" y="183"/>
                    </a:cubicBezTo>
                    <a:cubicBezTo>
                      <a:pt x="4882" y="183"/>
                      <a:pt x="5211" y="206"/>
                      <a:pt x="5220" y="206"/>
                    </a:cubicBezTo>
                    <a:cubicBezTo>
                      <a:pt x="5221" y="206"/>
                      <a:pt x="5222" y="206"/>
                      <a:pt x="5224" y="206"/>
                    </a:cubicBezTo>
                    <a:cubicBezTo>
                      <a:pt x="5334" y="206"/>
                      <a:pt x="5345" y="35"/>
                      <a:pt x="5233" y="22"/>
                    </a:cubicBezTo>
                    <a:cubicBezTo>
                      <a:pt x="5225" y="22"/>
                      <a:pt x="4908" y="1"/>
                      <a:pt x="43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1" name="Google Shape;2811;p24"/>
              <p:cNvSpPr/>
              <p:nvPr/>
            </p:nvSpPr>
            <p:spPr>
              <a:xfrm>
                <a:off x="816895" y="4304959"/>
                <a:ext cx="159683" cy="278661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3464" extrusionOk="0">
                    <a:moveTo>
                      <a:pt x="1873" y="1"/>
                    </a:moveTo>
                    <a:cubicBezTo>
                      <a:pt x="1838" y="1"/>
                      <a:pt x="1803" y="20"/>
                      <a:pt x="1790" y="64"/>
                    </a:cubicBezTo>
                    <a:cubicBezTo>
                      <a:pt x="1785" y="82"/>
                      <a:pt x="1216" y="1893"/>
                      <a:pt x="35" y="3315"/>
                    </a:cubicBezTo>
                    <a:cubicBezTo>
                      <a:pt x="0" y="3354"/>
                      <a:pt x="5" y="3406"/>
                      <a:pt x="44" y="3441"/>
                    </a:cubicBezTo>
                    <a:cubicBezTo>
                      <a:pt x="62" y="3455"/>
                      <a:pt x="84" y="3463"/>
                      <a:pt x="101" y="3463"/>
                    </a:cubicBezTo>
                    <a:cubicBezTo>
                      <a:pt x="127" y="3463"/>
                      <a:pt x="154" y="3450"/>
                      <a:pt x="171" y="3428"/>
                    </a:cubicBezTo>
                    <a:cubicBezTo>
                      <a:pt x="1378" y="1976"/>
                      <a:pt x="1956" y="134"/>
                      <a:pt x="1960" y="117"/>
                    </a:cubicBezTo>
                    <a:cubicBezTo>
                      <a:pt x="1984" y="48"/>
                      <a:pt x="1928" y="1"/>
                      <a:pt x="18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2" name="Google Shape;2812;p24"/>
              <p:cNvSpPr/>
              <p:nvPr/>
            </p:nvSpPr>
            <p:spPr>
              <a:xfrm>
                <a:off x="521987" y="4714744"/>
                <a:ext cx="385975" cy="37085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461" extrusionOk="0">
                    <a:moveTo>
                      <a:pt x="3596" y="0"/>
                    </a:moveTo>
                    <a:cubicBezTo>
                      <a:pt x="2709" y="0"/>
                      <a:pt x="1398" y="50"/>
                      <a:pt x="110" y="281"/>
                    </a:cubicBezTo>
                    <a:cubicBezTo>
                      <a:pt x="1" y="303"/>
                      <a:pt x="14" y="456"/>
                      <a:pt x="123" y="460"/>
                    </a:cubicBezTo>
                    <a:lnTo>
                      <a:pt x="141" y="460"/>
                    </a:lnTo>
                    <a:cubicBezTo>
                      <a:pt x="1426" y="230"/>
                      <a:pt x="2737" y="181"/>
                      <a:pt x="3616" y="181"/>
                    </a:cubicBezTo>
                    <a:cubicBezTo>
                      <a:pt x="4253" y="181"/>
                      <a:pt x="4663" y="207"/>
                      <a:pt x="4673" y="207"/>
                    </a:cubicBezTo>
                    <a:cubicBezTo>
                      <a:pt x="4674" y="207"/>
                      <a:pt x="4675" y="207"/>
                      <a:pt x="4677" y="207"/>
                    </a:cubicBezTo>
                    <a:cubicBezTo>
                      <a:pt x="4787" y="207"/>
                      <a:pt x="4798" y="40"/>
                      <a:pt x="4686" y="27"/>
                    </a:cubicBezTo>
                    <a:cubicBezTo>
                      <a:pt x="4674" y="27"/>
                      <a:pt x="4251" y="0"/>
                      <a:pt x="35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3" name="Google Shape;2813;p24"/>
              <p:cNvSpPr/>
              <p:nvPr/>
            </p:nvSpPr>
            <p:spPr>
              <a:xfrm>
                <a:off x="202142" y="4510576"/>
                <a:ext cx="261688" cy="376402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4679" extrusionOk="0">
                    <a:moveTo>
                      <a:pt x="3134" y="0"/>
                    </a:moveTo>
                    <a:cubicBezTo>
                      <a:pt x="3102" y="0"/>
                      <a:pt x="3071" y="17"/>
                      <a:pt x="3054" y="59"/>
                    </a:cubicBezTo>
                    <a:cubicBezTo>
                      <a:pt x="3036" y="89"/>
                      <a:pt x="1553" y="3331"/>
                      <a:pt x="66" y="4516"/>
                    </a:cubicBezTo>
                    <a:cubicBezTo>
                      <a:pt x="0" y="4569"/>
                      <a:pt x="35" y="4678"/>
                      <a:pt x="123" y="4678"/>
                    </a:cubicBezTo>
                    <a:cubicBezTo>
                      <a:pt x="140" y="4678"/>
                      <a:pt x="162" y="4674"/>
                      <a:pt x="180" y="4661"/>
                    </a:cubicBezTo>
                    <a:cubicBezTo>
                      <a:pt x="1698" y="3444"/>
                      <a:pt x="3154" y="264"/>
                      <a:pt x="3216" y="133"/>
                    </a:cubicBezTo>
                    <a:cubicBezTo>
                      <a:pt x="3253" y="59"/>
                      <a:pt x="3193" y="0"/>
                      <a:pt x="31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4" name="Google Shape;2814;p24"/>
              <p:cNvSpPr/>
              <p:nvPr/>
            </p:nvSpPr>
            <p:spPr>
              <a:xfrm>
                <a:off x="-196941" y="4602121"/>
                <a:ext cx="247529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3471" extrusionOk="0">
                    <a:moveTo>
                      <a:pt x="2512" y="207"/>
                    </a:moveTo>
                    <a:lnTo>
                      <a:pt x="2512" y="211"/>
                    </a:lnTo>
                    <a:cubicBezTo>
                      <a:pt x="2560" y="631"/>
                      <a:pt x="2612" y="2263"/>
                      <a:pt x="692" y="3260"/>
                    </a:cubicBezTo>
                    <a:cubicBezTo>
                      <a:pt x="574" y="3054"/>
                      <a:pt x="250" y="2403"/>
                      <a:pt x="491" y="1725"/>
                    </a:cubicBezTo>
                    <a:cubicBezTo>
                      <a:pt x="723" y="1068"/>
                      <a:pt x="1401" y="557"/>
                      <a:pt x="2512" y="207"/>
                    </a:cubicBezTo>
                    <a:close/>
                    <a:moveTo>
                      <a:pt x="2583" y="1"/>
                    </a:moveTo>
                    <a:cubicBezTo>
                      <a:pt x="2574" y="1"/>
                      <a:pt x="2565" y="2"/>
                      <a:pt x="2556" y="6"/>
                    </a:cubicBezTo>
                    <a:cubicBezTo>
                      <a:pt x="1331" y="373"/>
                      <a:pt x="578" y="933"/>
                      <a:pt x="320" y="1668"/>
                    </a:cubicBezTo>
                    <a:cubicBezTo>
                      <a:pt x="1" y="2573"/>
                      <a:pt x="565" y="3396"/>
                      <a:pt x="587" y="3431"/>
                    </a:cubicBezTo>
                    <a:cubicBezTo>
                      <a:pt x="605" y="3457"/>
                      <a:pt x="631" y="3470"/>
                      <a:pt x="661" y="3470"/>
                    </a:cubicBezTo>
                    <a:cubicBezTo>
                      <a:pt x="675" y="3470"/>
                      <a:pt x="692" y="3466"/>
                      <a:pt x="705" y="3461"/>
                    </a:cubicBezTo>
                    <a:cubicBezTo>
                      <a:pt x="3076" y="2271"/>
                      <a:pt x="2678" y="97"/>
                      <a:pt x="2674" y="76"/>
                    </a:cubicBezTo>
                    <a:cubicBezTo>
                      <a:pt x="2669" y="49"/>
                      <a:pt x="2652" y="27"/>
                      <a:pt x="2630" y="14"/>
                    </a:cubicBezTo>
                    <a:cubicBezTo>
                      <a:pt x="2616" y="6"/>
                      <a:pt x="2600" y="1"/>
                      <a:pt x="25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5" name="Google Shape;2815;p24"/>
              <p:cNvSpPr/>
              <p:nvPr/>
            </p:nvSpPr>
            <p:spPr>
              <a:xfrm>
                <a:off x="711352" y="4653525"/>
                <a:ext cx="312529" cy="155983"/>
              </a:xfrm>
              <a:custGeom>
                <a:avLst/>
                <a:gdLst/>
                <a:ahLst/>
                <a:cxnLst/>
                <a:rect l="l" t="t" r="r" b="b"/>
                <a:pathLst>
                  <a:path w="3885" h="1939" extrusionOk="0">
                    <a:moveTo>
                      <a:pt x="1951" y="181"/>
                    </a:moveTo>
                    <a:cubicBezTo>
                      <a:pt x="2087" y="181"/>
                      <a:pt x="2222" y="194"/>
                      <a:pt x="2354" y="220"/>
                    </a:cubicBezTo>
                    <a:cubicBezTo>
                      <a:pt x="3075" y="364"/>
                      <a:pt x="3517" y="871"/>
                      <a:pt x="3661" y="1051"/>
                    </a:cubicBezTo>
                    <a:cubicBezTo>
                      <a:pt x="3045" y="1520"/>
                      <a:pt x="2459" y="1754"/>
                      <a:pt x="1913" y="1754"/>
                    </a:cubicBezTo>
                    <a:cubicBezTo>
                      <a:pt x="1793" y="1754"/>
                      <a:pt x="1674" y="1743"/>
                      <a:pt x="1557" y="1720"/>
                    </a:cubicBezTo>
                    <a:cubicBezTo>
                      <a:pt x="814" y="1576"/>
                      <a:pt x="363" y="989"/>
                      <a:pt x="223" y="788"/>
                    </a:cubicBezTo>
                    <a:lnTo>
                      <a:pt x="228" y="788"/>
                    </a:lnTo>
                    <a:cubicBezTo>
                      <a:pt x="832" y="383"/>
                      <a:pt x="1409" y="181"/>
                      <a:pt x="1951" y="181"/>
                    </a:cubicBezTo>
                    <a:close/>
                    <a:moveTo>
                      <a:pt x="1947" y="1"/>
                    </a:moveTo>
                    <a:cubicBezTo>
                      <a:pt x="1348" y="1"/>
                      <a:pt x="713" y="230"/>
                      <a:pt x="53" y="688"/>
                    </a:cubicBezTo>
                    <a:cubicBezTo>
                      <a:pt x="13" y="714"/>
                      <a:pt x="0" y="766"/>
                      <a:pt x="22" y="810"/>
                    </a:cubicBezTo>
                    <a:cubicBezTo>
                      <a:pt x="44" y="845"/>
                      <a:pt x="538" y="1702"/>
                      <a:pt x="1518" y="1899"/>
                    </a:cubicBezTo>
                    <a:cubicBezTo>
                      <a:pt x="1649" y="1926"/>
                      <a:pt x="1780" y="1939"/>
                      <a:pt x="1912" y="1939"/>
                    </a:cubicBezTo>
                    <a:cubicBezTo>
                      <a:pt x="2520" y="1939"/>
                      <a:pt x="3167" y="1672"/>
                      <a:pt x="3841" y="1143"/>
                    </a:cubicBezTo>
                    <a:cubicBezTo>
                      <a:pt x="3876" y="1112"/>
                      <a:pt x="3885" y="1059"/>
                      <a:pt x="3858" y="1020"/>
                    </a:cubicBezTo>
                    <a:cubicBezTo>
                      <a:pt x="3841" y="989"/>
                      <a:pt x="3351" y="237"/>
                      <a:pt x="2393" y="45"/>
                    </a:cubicBezTo>
                    <a:cubicBezTo>
                      <a:pt x="2247" y="16"/>
                      <a:pt x="2098" y="1"/>
                      <a:pt x="19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6" name="Google Shape;2816;p24"/>
              <p:cNvSpPr/>
              <p:nvPr/>
            </p:nvSpPr>
            <p:spPr>
              <a:xfrm>
                <a:off x="856634" y="4203117"/>
                <a:ext cx="218650" cy="266514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3313" extrusionOk="0">
                    <a:moveTo>
                      <a:pt x="2039" y="193"/>
                    </a:moveTo>
                    <a:lnTo>
                      <a:pt x="2039" y="197"/>
                    </a:lnTo>
                    <a:cubicBezTo>
                      <a:pt x="2420" y="2363"/>
                      <a:pt x="928" y="2993"/>
                      <a:pt x="569" y="3111"/>
                    </a:cubicBezTo>
                    <a:cubicBezTo>
                      <a:pt x="228" y="2315"/>
                      <a:pt x="198" y="1654"/>
                      <a:pt x="486" y="1151"/>
                    </a:cubicBezTo>
                    <a:cubicBezTo>
                      <a:pt x="880" y="456"/>
                      <a:pt x="1768" y="246"/>
                      <a:pt x="2039" y="193"/>
                    </a:cubicBezTo>
                    <a:close/>
                    <a:moveTo>
                      <a:pt x="2110" y="0"/>
                    </a:moveTo>
                    <a:cubicBezTo>
                      <a:pt x="2107" y="0"/>
                      <a:pt x="2103" y="0"/>
                      <a:pt x="2100" y="1"/>
                    </a:cubicBezTo>
                    <a:cubicBezTo>
                      <a:pt x="2052" y="9"/>
                      <a:pt x="841" y="158"/>
                      <a:pt x="329" y="1059"/>
                    </a:cubicBezTo>
                    <a:cubicBezTo>
                      <a:pt x="1" y="1632"/>
                      <a:pt x="40" y="2372"/>
                      <a:pt x="438" y="3255"/>
                    </a:cubicBezTo>
                    <a:cubicBezTo>
                      <a:pt x="451" y="3290"/>
                      <a:pt x="482" y="3312"/>
                      <a:pt x="521" y="3312"/>
                    </a:cubicBezTo>
                    <a:cubicBezTo>
                      <a:pt x="526" y="3312"/>
                      <a:pt x="534" y="3308"/>
                      <a:pt x="539" y="3308"/>
                    </a:cubicBezTo>
                    <a:cubicBezTo>
                      <a:pt x="561" y="3299"/>
                      <a:pt x="2717" y="2721"/>
                      <a:pt x="2201" y="75"/>
                    </a:cubicBezTo>
                    <a:cubicBezTo>
                      <a:pt x="2193" y="30"/>
                      <a:pt x="2154" y="0"/>
                      <a:pt x="21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7" name="Google Shape;2817;p24"/>
              <p:cNvSpPr/>
              <p:nvPr/>
            </p:nvSpPr>
            <p:spPr>
              <a:xfrm>
                <a:off x="1146635" y="4438256"/>
                <a:ext cx="277696" cy="164027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2039" extrusionOk="0">
                    <a:moveTo>
                      <a:pt x="1585" y="185"/>
                    </a:moveTo>
                    <a:cubicBezTo>
                      <a:pt x="2111" y="185"/>
                      <a:pt x="2662" y="448"/>
                      <a:pt x="3220" y="966"/>
                    </a:cubicBezTo>
                    <a:cubicBezTo>
                      <a:pt x="3001" y="1181"/>
                      <a:pt x="2248" y="1854"/>
                      <a:pt x="1485" y="1854"/>
                    </a:cubicBezTo>
                    <a:cubicBezTo>
                      <a:pt x="1424" y="1854"/>
                      <a:pt x="1364" y="1850"/>
                      <a:pt x="1304" y="1841"/>
                    </a:cubicBezTo>
                    <a:cubicBezTo>
                      <a:pt x="862" y="1776"/>
                      <a:pt x="490" y="1456"/>
                      <a:pt x="201" y="892"/>
                    </a:cubicBezTo>
                    <a:cubicBezTo>
                      <a:pt x="320" y="743"/>
                      <a:pt x="761" y="258"/>
                      <a:pt x="1431" y="192"/>
                    </a:cubicBezTo>
                    <a:cubicBezTo>
                      <a:pt x="1482" y="187"/>
                      <a:pt x="1533" y="185"/>
                      <a:pt x="1585" y="185"/>
                    </a:cubicBezTo>
                    <a:close/>
                    <a:moveTo>
                      <a:pt x="1581" y="1"/>
                    </a:moveTo>
                    <a:cubicBezTo>
                      <a:pt x="1525" y="1"/>
                      <a:pt x="1469" y="3"/>
                      <a:pt x="1413" y="8"/>
                    </a:cubicBezTo>
                    <a:cubicBezTo>
                      <a:pt x="543" y="96"/>
                      <a:pt x="44" y="800"/>
                      <a:pt x="22" y="831"/>
                    </a:cubicBezTo>
                    <a:cubicBezTo>
                      <a:pt x="0" y="857"/>
                      <a:pt x="0" y="892"/>
                      <a:pt x="13" y="923"/>
                    </a:cubicBezTo>
                    <a:cubicBezTo>
                      <a:pt x="337" y="1574"/>
                      <a:pt x="761" y="1946"/>
                      <a:pt x="1282" y="2021"/>
                    </a:cubicBezTo>
                    <a:cubicBezTo>
                      <a:pt x="1348" y="2029"/>
                      <a:pt x="1417" y="2038"/>
                      <a:pt x="1487" y="2038"/>
                    </a:cubicBezTo>
                    <a:cubicBezTo>
                      <a:pt x="2463" y="2038"/>
                      <a:pt x="3377" y="1071"/>
                      <a:pt x="3417" y="1023"/>
                    </a:cubicBezTo>
                    <a:cubicBezTo>
                      <a:pt x="3452" y="988"/>
                      <a:pt x="3447" y="931"/>
                      <a:pt x="3412" y="896"/>
                    </a:cubicBezTo>
                    <a:cubicBezTo>
                      <a:pt x="2796" y="300"/>
                      <a:pt x="2180" y="1"/>
                      <a:pt x="15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8" name="Google Shape;2818;p24"/>
              <p:cNvSpPr/>
              <p:nvPr/>
            </p:nvSpPr>
            <p:spPr>
              <a:xfrm>
                <a:off x="1098369" y="4311395"/>
                <a:ext cx="118013" cy="103533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1287" extrusionOk="0">
                    <a:moveTo>
                      <a:pt x="744" y="0"/>
                    </a:moveTo>
                    <a:cubicBezTo>
                      <a:pt x="712" y="0"/>
                      <a:pt x="681" y="2"/>
                      <a:pt x="648" y="6"/>
                    </a:cubicBezTo>
                    <a:cubicBezTo>
                      <a:pt x="272" y="54"/>
                      <a:pt x="1" y="382"/>
                      <a:pt x="49" y="732"/>
                    </a:cubicBezTo>
                    <a:cubicBezTo>
                      <a:pt x="89" y="1055"/>
                      <a:pt x="378" y="1286"/>
                      <a:pt x="716" y="1286"/>
                    </a:cubicBezTo>
                    <a:cubicBezTo>
                      <a:pt x="750" y="1286"/>
                      <a:pt x="784" y="1284"/>
                      <a:pt x="819" y="1279"/>
                    </a:cubicBezTo>
                    <a:cubicBezTo>
                      <a:pt x="1199" y="1235"/>
                      <a:pt x="1466" y="907"/>
                      <a:pt x="1423" y="553"/>
                    </a:cubicBezTo>
                    <a:cubicBezTo>
                      <a:pt x="1379" y="229"/>
                      <a:pt x="1082" y="0"/>
                      <a:pt x="7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9" name="Google Shape;2819;p24"/>
              <p:cNvSpPr/>
              <p:nvPr/>
            </p:nvSpPr>
            <p:spPr>
              <a:xfrm>
                <a:off x="745461" y="4575414"/>
                <a:ext cx="73607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915" h="776" extrusionOk="0">
                    <a:moveTo>
                      <a:pt x="509" y="1"/>
                    </a:moveTo>
                    <a:cubicBezTo>
                      <a:pt x="403" y="1"/>
                      <a:pt x="295" y="45"/>
                      <a:pt x="215" y="141"/>
                    </a:cubicBezTo>
                    <a:cubicBezTo>
                      <a:pt x="1" y="393"/>
                      <a:pt x="185" y="776"/>
                      <a:pt x="508" y="776"/>
                    </a:cubicBezTo>
                    <a:cubicBezTo>
                      <a:pt x="515" y="776"/>
                      <a:pt x="522" y="775"/>
                      <a:pt x="530" y="775"/>
                    </a:cubicBezTo>
                    <a:cubicBezTo>
                      <a:pt x="753" y="753"/>
                      <a:pt x="915" y="556"/>
                      <a:pt x="893" y="338"/>
                    </a:cubicBezTo>
                    <a:cubicBezTo>
                      <a:pt x="865" y="126"/>
                      <a:pt x="689" y="1"/>
                      <a:pt x="5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20" name="Google Shape;2820;p24"/>
              <p:cNvSpPr/>
              <p:nvPr/>
            </p:nvSpPr>
            <p:spPr>
              <a:xfrm>
                <a:off x="645227" y="4625531"/>
                <a:ext cx="73527" cy="62264"/>
              </a:xfrm>
              <a:custGeom>
                <a:avLst/>
                <a:gdLst/>
                <a:ahLst/>
                <a:cxnLst/>
                <a:rect l="l" t="t" r="r" b="b"/>
                <a:pathLst>
                  <a:path w="914" h="774" extrusionOk="0">
                    <a:moveTo>
                      <a:pt x="504" y="0"/>
                    </a:moveTo>
                    <a:cubicBezTo>
                      <a:pt x="397" y="0"/>
                      <a:pt x="289" y="43"/>
                      <a:pt x="210" y="139"/>
                    </a:cubicBezTo>
                    <a:cubicBezTo>
                      <a:pt x="0" y="396"/>
                      <a:pt x="184" y="774"/>
                      <a:pt x="507" y="774"/>
                    </a:cubicBezTo>
                    <a:cubicBezTo>
                      <a:pt x="514" y="774"/>
                      <a:pt x="522" y="774"/>
                      <a:pt x="529" y="773"/>
                    </a:cubicBezTo>
                    <a:cubicBezTo>
                      <a:pt x="748" y="751"/>
                      <a:pt x="914" y="554"/>
                      <a:pt x="892" y="336"/>
                    </a:cubicBezTo>
                    <a:cubicBezTo>
                      <a:pt x="865" y="126"/>
                      <a:pt x="686" y="0"/>
                      <a:pt x="5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21" name="Google Shape;2821;p24"/>
              <p:cNvSpPr/>
              <p:nvPr/>
            </p:nvSpPr>
            <p:spPr>
              <a:xfrm>
                <a:off x="115584" y="4875955"/>
                <a:ext cx="76745" cy="67332"/>
              </a:xfrm>
              <a:custGeom>
                <a:avLst/>
                <a:gdLst/>
                <a:ahLst/>
                <a:cxnLst/>
                <a:rect l="l" t="t" r="r" b="b"/>
                <a:pathLst>
                  <a:path w="954" h="837" extrusionOk="0">
                    <a:moveTo>
                      <a:pt x="491" y="0"/>
                    </a:moveTo>
                    <a:cubicBezTo>
                      <a:pt x="469" y="0"/>
                      <a:pt x="447" y="2"/>
                      <a:pt x="425" y="5"/>
                    </a:cubicBezTo>
                    <a:cubicBezTo>
                      <a:pt x="175" y="40"/>
                      <a:pt x="0" y="250"/>
                      <a:pt x="31" y="477"/>
                    </a:cubicBezTo>
                    <a:cubicBezTo>
                      <a:pt x="59" y="684"/>
                      <a:pt x="245" y="836"/>
                      <a:pt x="466" y="836"/>
                    </a:cubicBezTo>
                    <a:cubicBezTo>
                      <a:pt x="488" y="836"/>
                      <a:pt x="511" y="835"/>
                      <a:pt x="534" y="832"/>
                    </a:cubicBezTo>
                    <a:cubicBezTo>
                      <a:pt x="779" y="801"/>
                      <a:pt x="954" y="587"/>
                      <a:pt x="923" y="359"/>
                    </a:cubicBezTo>
                    <a:cubicBezTo>
                      <a:pt x="895" y="153"/>
                      <a:pt x="709" y="0"/>
                      <a:pt x="4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22" name="Google Shape;2822;p24"/>
              <p:cNvSpPr/>
              <p:nvPr/>
            </p:nvSpPr>
            <p:spPr>
              <a:xfrm>
                <a:off x="-114245" y="2082519"/>
                <a:ext cx="174968" cy="951021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1822" extrusionOk="0">
                    <a:moveTo>
                      <a:pt x="1415" y="0"/>
                    </a:moveTo>
                    <a:cubicBezTo>
                      <a:pt x="1396" y="0"/>
                      <a:pt x="1376" y="7"/>
                      <a:pt x="1357" y="24"/>
                    </a:cubicBezTo>
                    <a:cubicBezTo>
                      <a:pt x="1344" y="37"/>
                      <a:pt x="1" y="1178"/>
                      <a:pt x="447" y="2862"/>
                    </a:cubicBezTo>
                    <a:cubicBezTo>
                      <a:pt x="583" y="3366"/>
                      <a:pt x="806" y="3803"/>
                      <a:pt x="1024" y="4232"/>
                    </a:cubicBezTo>
                    <a:cubicBezTo>
                      <a:pt x="1532" y="5233"/>
                      <a:pt x="1969" y="6100"/>
                      <a:pt x="1226" y="7517"/>
                    </a:cubicBezTo>
                    <a:cubicBezTo>
                      <a:pt x="123" y="9608"/>
                      <a:pt x="416" y="10631"/>
                      <a:pt x="1344" y="11786"/>
                    </a:cubicBezTo>
                    <a:cubicBezTo>
                      <a:pt x="1361" y="11808"/>
                      <a:pt x="1388" y="11821"/>
                      <a:pt x="1414" y="11821"/>
                    </a:cubicBezTo>
                    <a:cubicBezTo>
                      <a:pt x="1488" y="11821"/>
                      <a:pt x="1532" y="11734"/>
                      <a:pt x="1484" y="11672"/>
                    </a:cubicBezTo>
                    <a:cubicBezTo>
                      <a:pt x="605" y="10574"/>
                      <a:pt x="329" y="9603"/>
                      <a:pt x="1383" y="7600"/>
                    </a:cubicBezTo>
                    <a:cubicBezTo>
                      <a:pt x="2175" y="6100"/>
                      <a:pt x="1694" y="5150"/>
                      <a:pt x="1182" y="4149"/>
                    </a:cubicBezTo>
                    <a:cubicBezTo>
                      <a:pt x="972" y="3733"/>
                      <a:pt x="753" y="3300"/>
                      <a:pt x="622" y="2814"/>
                    </a:cubicBezTo>
                    <a:cubicBezTo>
                      <a:pt x="206" y="1244"/>
                      <a:pt x="1458" y="172"/>
                      <a:pt x="1471" y="163"/>
                    </a:cubicBezTo>
                    <a:cubicBezTo>
                      <a:pt x="1543" y="101"/>
                      <a:pt x="1487" y="0"/>
                      <a:pt x="14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23" name="Google Shape;2823;p24"/>
              <p:cNvSpPr/>
              <p:nvPr/>
            </p:nvSpPr>
            <p:spPr>
              <a:xfrm>
                <a:off x="468" y="2082519"/>
                <a:ext cx="174968" cy="951021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1822" extrusionOk="0">
                    <a:moveTo>
                      <a:pt x="1415" y="0"/>
                    </a:moveTo>
                    <a:cubicBezTo>
                      <a:pt x="1396" y="0"/>
                      <a:pt x="1376" y="7"/>
                      <a:pt x="1357" y="24"/>
                    </a:cubicBezTo>
                    <a:cubicBezTo>
                      <a:pt x="1344" y="37"/>
                      <a:pt x="1" y="1178"/>
                      <a:pt x="451" y="2862"/>
                    </a:cubicBezTo>
                    <a:cubicBezTo>
                      <a:pt x="587" y="3366"/>
                      <a:pt x="806" y="3803"/>
                      <a:pt x="1025" y="4232"/>
                    </a:cubicBezTo>
                    <a:cubicBezTo>
                      <a:pt x="1532" y="5233"/>
                      <a:pt x="1974" y="6100"/>
                      <a:pt x="1226" y="7517"/>
                    </a:cubicBezTo>
                    <a:cubicBezTo>
                      <a:pt x="128" y="9608"/>
                      <a:pt x="421" y="10631"/>
                      <a:pt x="1344" y="11786"/>
                    </a:cubicBezTo>
                    <a:cubicBezTo>
                      <a:pt x="1361" y="11808"/>
                      <a:pt x="1388" y="11821"/>
                      <a:pt x="1418" y="11821"/>
                    </a:cubicBezTo>
                    <a:cubicBezTo>
                      <a:pt x="1493" y="11821"/>
                      <a:pt x="1532" y="11734"/>
                      <a:pt x="1488" y="11672"/>
                    </a:cubicBezTo>
                    <a:cubicBezTo>
                      <a:pt x="609" y="10574"/>
                      <a:pt x="333" y="9603"/>
                      <a:pt x="1388" y="7600"/>
                    </a:cubicBezTo>
                    <a:cubicBezTo>
                      <a:pt x="2175" y="6100"/>
                      <a:pt x="1694" y="5150"/>
                      <a:pt x="1186" y="4149"/>
                    </a:cubicBezTo>
                    <a:cubicBezTo>
                      <a:pt x="972" y="3733"/>
                      <a:pt x="753" y="3300"/>
                      <a:pt x="626" y="2814"/>
                    </a:cubicBezTo>
                    <a:cubicBezTo>
                      <a:pt x="206" y="1244"/>
                      <a:pt x="1462" y="172"/>
                      <a:pt x="1475" y="163"/>
                    </a:cubicBezTo>
                    <a:cubicBezTo>
                      <a:pt x="1548" y="101"/>
                      <a:pt x="1489" y="0"/>
                      <a:pt x="14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24" name="Google Shape;2824;p24"/>
              <p:cNvSpPr/>
              <p:nvPr/>
            </p:nvSpPr>
            <p:spPr>
              <a:xfrm>
                <a:off x="115181" y="2082519"/>
                <a:ext cx="174968" cy="951021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1822" extrusionOk="0">
                    <a:moveTo>
                      <a:pt x="1415" y="0"/>
                    </a:moveTo>
                    <a:cubicBezTo>
                      <a:pt x="1396" y="0"/>
                      <a:pt x="1376" y="7"/>
                      <a:pt x="1357" y="24"/>
                    </a:cubicBezTo>
                    <a:cubicBezTo>
                      <a:pt x="1344" y="37"/>
                      <a:pt x="1" y="1178"/>
                      <a:pt x="452" y="2862"/>
                    </a:cubicBezTo>
                    <a:cubicBezTo>
                      <a:pt x="587" y="3366"/>
                      <a:pt x="806" y="3803"/>
                      <a:pt x="1025" y="4232"/>
                    </a:cubicBezTo>
                    <a:cubicBezTo>
                      <a:pt x="1532" y="5233"/>
                      <a:pt x="1974" y="6100"/>
                      <a:pt x="1226" y="7517"/>
                    </a:cubicBezTo>
                    <a:cubicBezTo>
                      <a:pt x="128" y="9608"/>
                      <a:pt x="421" y="10631"/>
                      <a:pt x="1344" y="11786"/>
                    </a:cubicBezTo>
                    <a:cubicBezTo>
                      <a:pt x="1361" y="11808"/>
                      <a:pt x="1388" y="11821"/>
                      <a:pt x="1418" y="11821"/>
                    </a:cubicBezTo>
                    <a:cubicBezTo>
                      <a:pt x="1493" y="11821"/>
                      <a:pt x="1532" y="11734"/>
                      <a:pt x="1488" y="11672"/>
                    </a:cubicBezTo>
                    <a:cubicBezTo>
                      <a:pt x="609" y="10574"/>
                      <a:pt x="333" y="9603"/>
                      <a:pt x="1388" y="7600"/>
                    </a:cubicBezTo>
                    <a:cubicBezTo>
                      <a:pt x="2175" y="6100"/>
                      <a:pt x="1694" y="5150"/>
                      <a:pt x="1186" y="4149"/>
                    </a:cubicBezTo>
                    <a:cubicBezTo>
                      <a:pt x="972" y="3733"/>
                      <a:pt x="753" y="3300"/>
                      <a:pt x="626" y="2814"/>
                    </a:cubicBezTo>
                    <a:cubicBezTo>
                      <a:pt x="207" y="1244"/>
                      <a:pt x="1462" y="172"/>
                      <a:pt x="1475" y="163"/>
                    </a:cubicBezTo>
                    <a:cubicBezTo>
                      <a:pt x="1548" y="101"/>
                      <a:pt x="1489" y="0"/>
                      <a:pt x="14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25" name="Google Shape;2825;p24"/>
              <p:cNvSpPr/>
              <p:nvPr/>
            </p:nvSpPr>
            <p:spPr>
              <a:xfrm>
                <a:off x="8203830" y="101090"/>
                <a:ext cx="272387" cy="255172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3172" extrusionOk="0">
                    <a:moveTo>
                      <a:pt x="1465" y="1"/>
                    </a:moveTo>
                    <a:cubicBezTo>
                      <a:pt x="0" y="1645"/>
                      <a:pt x="989" y="3172"/>
                      <a:pt x="989" y="3172"/>
                    </a:cubicBezTo>
                    <a:cubicBezTo>
                      <a:pt x="3386" y="1269"/>
                      <a:pt x="1466" y="1"/>
                      <a:pt x="14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26" name="Google Shape;2826;p24"/>
              <p:cNvSpPr/>
              <p:nvPr/>
            </p:nvSpPr>
            <p:spPr>
              <a:xfrm>
                <a:off x="7799840" y="317486"/>
                <a:ext cx="325239" cy="296359"/>
              </a:xfrm>
              <a:custGeom>
                <a:avLst/>
                <a:gdLst/>
                <a:ahLst/>
                <a:cxnLst/>
                <a:rect l="l" t="t" r="r" b="b"/>
                <a:pathLst>
                  <a:path w="4043" h="3684" extrusionOk="0">
                    <a:moveTo>
                      <a:pt x="2122" y="1"/>
                    </a:moveTo>
                    <a:cubicBezTo>
                      <a:pt x="0" y="1803"/>
                      <a:pt x="1558" y="3684"/>
                      <a:pt x="1558" y="3684"/>
                    </a:cubicBezTo>
                    <a:cubicBezTo>
                      <a:pt x="4042" y="1772"/>
                      <a:pt x="2122" y="1"/>
                      <a:pt x="21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27" name="Google Shape;2827;p24"/>
              <p:cNvSpPr/>
              <p:nvPr/>
            </p:nvSpPr>
            <p:spPr>
              <a:xfrm>
                <a:off x="7447576" y="676107"/>
                <a:ext cx="266434" cy="236508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2940" extrusionOk="0">
                    <a:moveTo>
                      <a:pt x="1497" y="0"/>
                    </a:moveTo>
                    <a:lnTo>
                      <a:pt x="1497" y="0"/>
                    </a:lnTo>
                    <a:cubicBezTo>
                      <a:pt x="1496" y="0"/>
                      <a:pt x="1" y="1041"/>
                      <a:pt x="1164" y="2940"/>
                    </a:cubicBezTo>
                    <a:lnTo>
                      <a:pt x="1164" y="2940"/>
                    </a:lnTo>
                    <a:cubicBezTo>
                      <a:pt x="1164" y="2940"/>
                      <a:pt x="3312" y="1837"/>
                      <a:pt x="14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28" name="Google Shape;2828;p24"/>
              <p:cNvSpPr/>
              <p:nvPr/>
            </p:nvSpPr>
            <p:spPr>
              <a:xfrm>
                <a:off x="7137947" y="647308"/>
                <a:ext cx="218247" cy="127586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1586" extrusionOk="0">
                    <a:moveTo>
                      <a:pt x="1593" y="0"/>
                    </a:moveTo>
                    <a:cubicBezTo>
                      <a:pt x="721" y="0"/>
                      <a:pt x="0" y="1084"/>
                      <a:pt x="0" y="1084"/>
                    </a:cubicBezTo>
                    <a:cubicBezTo>
                      <a:pt x="533" y="1453"/>
                      <a:pt x="980" y="1586"/>
                      <a:pt x="1348" y="1586"/>
                    </a:cubicBezTo>
                    <a:cubicBezTo>
                      <a:pt x="2293" y="1586"/>
                      <a:pt x="2712" y="708"/>
                      <a:pt x="2712" y="708"/>
                    </a:cubicBezTo>
                    <a:cubicBezTo>
                      <a:pt x="2340" y="185"/>
                      <a:pt x="1954" y="0"/>
                      <a:pt x="15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29" name="Google Shape;2829;p24"/>
              <p:cNvSpPr/>
              <p:nvPr/>
            </p:nvSpPr>
            <p:spPr>
              <a:xfrm>
                <a:off x="7368419" y="-430648"/>
                <a:ext cx="1577687" cy="1255344"/>
              </a:xfrm>
              <a:custGeom>
                <a:avLst/>
                <a:gdLst/>
                <a:ahLst/>
                <a:cxnLst/>
                <a:rect l="l" t="t" r="r" b="b"/>
                <a:pathLst>
                  <a:path w="19612" h="15605" extrusionOk="0">
                    <a:moveTo>
                      <a:pt x="19479" y="0"/>
                    </a:moveTo>
                    <a:cubicBezTo>
                      <a:pt x="19464" y="0"/>
                      <a:pt x="19448" y="4"/>
                      <a:pt x="19431" y="14"/>
                    </a:cubicBezTo>
                    <a:cubicBezTo>
                      <a:pt x="5162" y="8435"/>
                      <a:pt x="79" y="15394"/>
                      <a:pt x="31" y="15460"/>
                    </a:cubicBezTo>
                    <a:cubicBezTo>
                      <a:pt x="0" y="15504"/>
                      <a:pt x="13" y="15561"/>
                      <a:pt x="53" y="15587"/>
                    </a:cubicBezTo>
                    <a:cubicBezTo>
                      <a:pt x="70" y="15600"/>
                      <a:pt x="88" y="15604"/>
                      <a:pt x="105" y="15604"/>
                    </a:cubicBezTo>
                    <a:cubicBezTo>
                      <a:pt x="136" y="15604"/>
                      <a:pt x="162" y="15591"/>
                      <a:pt x="180" y="15565"/>
                    </a:cubicBezTo>
                    <a:cubicBezTo>
                      <a:pt x="228" y="15499"/>
                      <a:pt x="5285" y="8570"/>
                      <a:pt x="19523" y="171"/>
                    </a:cubicBezTo>
                    <a:cubicBezTo>
                      <a:pt x="19612" y="120"/>
                      <a:pt x="19560" y="0"/>
                      <a:pt x="194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30" name="Google Shape;2830;p24"/>
              <p:cNvSpPr/>
              <p:nvPr/>
            </p:nvSpPr>
            <p:spPr>
              <a:xfrm>
                <a:off x="7207209" y="618992"/>
                <a:ext cx="347281" cy="130723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1625" extrusionOk="0">
                    <a:moveTo>
                      <a:pt x="4185" y="0"/>
                    </a:moveTo>
                    <a:cubicBezTo>
                      <a:pt x="4172" y="0"/>
                      <a:pt x="4158" y="3"/>
                      <a:pt x="4143" y="10"/>
                    </a:cubicBezTo>
                    <a:cubicBezTo>
                      <a:pt x="1969" y="1060"/>
                      <a:pt x="128" y="1441"/>
                      <a:pt x="110" y="1445"/>
                    </a:cubicBezTo>
                    <a:cubicBezTo>
                      <a:pt x="1" y="1467"/>
                      <a:pt x="14" y="1625"/>
                      <a:pt x="128" y="1625"/>
                    </a:cubicBezTo>
                    <a:lnTo>
                      <a:pt x="145" y="1625"/>
                    </a:lnTo>
                    <a:cubicBezTo>
                      <a:pt x="163" y="1620"/>
                      <a:pt x="2022" y="1235"/>
                      <a:pt x="4222" y="177"/>
                    </a:cubicBezTo>
                    <a:cubicBezTo>
                      <a:pt x="4317" y="131"/>
                      <a:pt x="4270" y="0"/>
                      <a:pt x="41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31" name="Google Shape;2831;p24"/>
              <p:cNvSpPr/>
              <p:nvPr/>
            </p:nvSpPr>
            <p:spPr>
              <a:xfrm>
                <a:off x="7530996" y="577402"/>
                <a:ext cx="72401" cy="26032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3236" extrusionOk="0">
                    <a:moveTo>
                      <a:pt x="787" y="1"/>
                    </a:moveTo>
                    <a:cubicBezTo>
                      <a:pt x="757" y="1"/>
                      <a:pt x="727" y="16"/>
                      <a:pt x="709" y="51"/>
                    </a:cubicBezTo>
                    <a:cubicBezTo>
                      <a:pt x="57" y="1503"/>
                      <a:pt x="0" y="3126"/>
                      <a:pt x="0" y="3143"/>
                    </a:cubicBezTo>
                    <a:cubicBezTo>
                      <a:pt x="0" y="3191"/>
                      <a:pt x="40" y="3235"/>
                      <a:pt x="88" y="3235"/>
                    </a:cubicBezTo>
                    <a:lnTo>
                      <a:pt x="92" y="3235"/>
                    </a:lnTo>
                    <a:cubicBezTo>
                      <a:pt x="140" y="3235"/>
                      <a:pt x="180" y="3196"/>
                      <a:pt x="180" y="3148"/>
                    </a:cubicBezTo>
                    <a:cubicBezTo>
                      <a:pt x="184" y="3130"/>
                      <a:pt x="236" y="1542"/>
                      <a:pt x="871" y="125"/>
                    </a:cubicBezTo>
                    <a:cubicBezTo>
                      <a:pt x="899" y="54"/>
                      <a:pt x="844" y="1"/>
                      <a:pt x="7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32" name="Google Shape;2832;p24"/>
              <p:cNvSpPr/>
              <p:nvPr/>
            </p:nvSpPr>
            <p:spPr>
              <a:xfrm>
                <a:off x="7491901" y="374360"/>
                <a:ext cx="313494" cy="113508"/>
              </a:xfrm>
              <a:custGeom>
                <a:avLst/>
                <a:gdLst/>
                <a:ahLst/>
                <a:cxnLst/>
                <a:rect l="l" t="t" r="r" b="b"/>
                <a:pathLst>
                  <a:path w="3897" h="1411" extrusionOk="0">
                    <a:moveTo>
                      <a:pt x="3766" y="1"/>
                    </a:moveTo>
                    <a:cubicBezTo>
                      <a:pt x="3753" y="1"/>
                      <a:pt x="3738" y="4"/>
                      <a:pt x="3723" y="11"/>
                    </a:cubicBezTo>
                    <a:cubicBezTo>
                      <a:pt x="2013" y="829"/>
                      <a:pt x="128" y="1227"/>
                      <a:pt x="106" y="1232"/>
                    </a:cubicBezTo>
                    <a:cubicBezTo>
                      <a:pt x="1" y="1253"/>
                      <a:pt x="14" y="1411"/>
                      <a:pt x="123" y="1411"/>
                    </a:cubicBezTo>
                    <a:lnTo>
                      <a:pt x="145" y="1411"/>
                    </a:lnTo>
                    <a:cubicBezTo>
                      <a:pt x="163" y="1407"/>
                      <a:pt x="2070" y="1004"/>
                      <a:pt x="3802" y="173"/>
                    </a:cubicBezTo>
                    <a:cubicBezTo>
                      <a:pt x="3896" y="128"/>
                      <a:pt x="3851" y="1"/>
                      <a:pt x="37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33" name="Google Shape;2833;p24"/>
              <p:cNvSpPr/>
              <p:nvPr/>
            </p:nvSpPr>
            <p:spPr>
              <a:xfrm>
                <a:off x="7900798" y="192153"/>
                <a:ext cx="133619" cy="362968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4512" extrusionOk="0">
                    <a:moveTo>
                      <a:pt x="1532" y="1"/>
                    </a:moveTo>
                    <a:cubicBezTo>
                      <a:pt x="1505" y="1"/>
                      <a:pt x="1478" y="14"/>
                      <a:pt x="1457" y="45"/>
                    </a:cubicBezTo>
                    <a:cubicBezTo>
                      <a:pt x="495" y="1375"/>
                      <a:pt x="31" y="4284"/>
                      <a:pt x="9" y="4406"/>
                    </a:cubicBezTo>
                    <a:cubicBezTo>
                      <a:pt x="1" y="4455"/>
                      <a:pt x="36" y="4503"/>
                      <a:pt x="84" y="4511"/>
                    </a:cubicBezTo>
                    <a:lnTo>
                      <a:pt x="101" y="4511"/>
                    </a:lnTo>
                    <a:cubicBezTo>
                      <a:pt x="145" y="4511"/>
                      <a:pt x="180" y="4481"/>
                      <a:pt x="189" y="4437"/>
                    </a:cubicBezTo>
                    <a:cubicBezTo>
                      <a:pt x="193" y="4406"/>
                      <a:pt x="666" y="1445"/>
                      <a:pt x="1602" y="150"/>
                    </a:cubicBezTo>
                    <a:cubicBezTo>
                      <a:pt x="1661" y="79"/>
                      <a:pt x="1598" y="1"/>
                      <a:pt x="15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34" name="Google Shape;2834;p24"/>
              <p:cNvSpPr/>
              <p:nvPr/>
            </p:nvSpPr>
            <p:spPr>
              <a:xfrm>
                <a:off x="8274541" y="-70900"/>
                <a:ext cx="118013" cy="357176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4440" extrusionOk="0">
                    <a:moveTo>
                      <a:pt x="1349" y="1"/>
                    </a:moveTo>
                    <a:cubicBezTo>
                      <a:pt x="1324" y="1"/>
                      <a:pt x="1298" y="12"/>
                      <a:pt x="1278" y="39"/>
                    </a:cubicBezTo>
                    <a:cubicBezTo>
                      <a:pt x="210" y="1635"/>
                      <a:pt x="13" y="4234"/>
                      <a:pt x="5" y="4343"/>
                    </a:cubicBezTo>
                    <a:cubicBezTo>
                      <a:pt x="0" y="4391"/>
                      <a:pt x="40" y="4435"/>
                      <a:pt x="88" y="4439"/>
                    </a:cubicBezTo>
                    <a:lnTo>
                      <a:pt x="97" y="4439"/>
                    </a:lnTo>
                    <a:cubicBezTo>
                      <a:pt x="145" y="4439"/>
                      <a:pt x="180" y="4400"/>
                      <a:pt x="184" y="4356"/>
                    </a:cubicBezTo>
                    <a:cubicBezTo>
                      <a:pt x="188" y="4330"/>
                      <a:pt x="390" y="1697"/>
                      <a:pt x="1426" y="139"/>
                    </a:cubicBezTo>
                    <a:cubicBezTo>
                      <a:pt x="1467" y="68"/>
                      <a:pt x="1410" y="1"/>
                      <a:pt x="13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35" name="Google Shape;2835;p24"/>
              <p:cNvSpPr/>
              <p:nvPr/>
            </p:nvSpPr>
            <p:spPr>
              <a:xfrm>
                <a:off x="8174549" y="117098"/>
                <a:ext cx="197895" cy="263860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3280" extrusionOk="0">
                    <a:moveTo>
                      <a:pt x="1729" y="213"/>
                    </a:moveTo>
                    <a:cubicBezTo>
                      <a:pt x="1878" y="361"/>
                      <a:pt x="2263" y="808"/>
                      <a:pt x="2223" y="1389"/>
                    </a:cubicBezTo>
                    <a:cubicBezTo>
                      <a:pt x="2184" y="1967"/>
                      <a:pt x="1755" y="2527"/>
                      <a:pt x="950" y="3056"/>
                    </a:cubicBezTo>
                    <a:cubicBezTo>
                      <a:pt x="810" y="2706"/>
                      <a:pt x="434" y="1429"/>
                      <a:pt x="1729" y="213"/>
                    </a:cubicBezTo>
                    <a:close/>
                    <a:moveTo>
                      <a:pt x="1727" y="1"/>
                    </a:moveTo>
                    <a:cubicBezTo>
                      <a:pt x="1706" y="1"/>
                      <a:pt x="1685" y="7"/>
                      <a:pt x="1668" y="20"/>
                    </a:cubicBezTo>
                    <a:cubicBezTo>
                      <a:pt x="1" y="1529"/>
                      <a:pt x="819" y="3214"/>
                      <a:pt x="828" y="3231"/>
                    </a:cubicBezTo>
                    <a:cubicBezTo>
                      <a:pt x="841" y="3253"/>
                      <a:pt x="858" y="3270"/>
                      <a:pt x="885" y="3275"/>
                    </a:cubicBezTo>
                    <a:cubicBezTo>
                      <a:pt x="889" y="3279"/>
                      <a:pt x="898" y="3279"/>
                      <a:pt x="906" y="3279"/>
                    </a:cubicBezTo>
                    <a:cubicBezTo>
                      <a:pt x="924" y="3279"/>
                      <a:pt x="941" y="3275"/>
                      <a:pt x="959" y="3270"/>
                    </a:cubicBezTo>
                    <a:cubicBezTo>
                      <a:pt x="1873" y="2689"/>
                      <a:pt x="2363" y="2063"/>
                      <a:pt x="2407" y="1403"/>
                    </a:cubicBezTo>
                    <a:cubicBezTo>
                      <a:pt x="2459" y="593"/>
                      <a:pt x="1812" y="46"/>
                      <a:pt x="1786" y="20"/>
                    </a:cubicBezTo>
                    <a:cubicBezTo>
                      <a:pt x="1768" y="7"/>
                      <a:pt x="1747" y="1"/>
                      <a:pt x="17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36" name="Google Shape;2836;p24"/>
              <p:cNvSpPr/>
              <p:nvPr/>
            </p:nvSpPr>
            <p:spPr>
              <a:xfrm>
                <a:off x="7772731" y="330035"/>
                <a:ext cx="254126" cy="304967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3791" extrusionOk="0">
                    <a:moveTo>
                      <a:pt x="2371" y="212"/>
                    </a:moveTo>
                    <a:cubicBezTo>
                      <a:pt x="2520" y="409"/>
                      <a:pt x="2949" y="1048"/>
                      <a:pt x="2835" y="1818"/>
                    </a:cubicBezTo>
                    <a:cubicBezTo>
                      <a:pt x="2743" y="2469"/>
                      <a:pt x="2293" y="3060"/>
                      <a:pt x="1497" y="3576"/>
                    </a:cubicBezTo>
                    <a:cubicBezTo>
                      <a:pt x="1278" y="3204"/>
                      <a:pt x="486" y="1573"/>
                      <a:pt x="2371" y="212"/>
                    </a:cubicBezTo>
                    <a:close/>
                    <a:moveTo>
                      <a:pt x="2384" y="0"/>
                    </a:moveTo>
                    <a:cubicBezTo>
                      <a:pt x="2367" y="0"/>
                      <a:pt x="2350" y="5"/>
                      <a:pt x="2336" y="15"/>
                    </a:cubicBezTo>
                    <a:cubicBezTo>
                      <a:pt x="0" y="1638"/>
                      <a:pt x="1378" y="3729"/>
                      <a:pt x="1392" y="3751"/>
                    </a:cubicBezTo>
                    <a:cubicBezTo>
                      <a:pt x="1409" y="3777"/>
                      <a:pt x="1435" y="3790"/>
                      <a:pt x="1466" y="3790"/>
                    </a:cubicBezTo>
                    <a:cubicBezTo>
                      <a:pt x="1483" y="3790"/>
                      <a:pt x="1501" y="3786"/>
                      <a:pt x="1514" y="3777"/>
                    </a:cubicBezTo>
                    <a:cubicBezTo>
                      <a:pt x="2406" y="3222"/>
                      <a:pt x="2914" y="2570"/>
                      <a:pt x="3014" y="1839"/>
                    </a:cubicBezTo>
                    <a:cubicBezTo>
                      <a:pt x="3159" y="833"/>
                      <a:pt x="2481" y="63"/>
                      <a:pt x="2454" y="33"/>
                    </a:cubicBezTo>
                    <a:cubicBezTo>
                      <a:pt x="2436" y="12"/>
                      <a:pt x="2409" y="0"/>
                      <a:pt x="23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37" name="Google Shape;2837;p24"/>
              <p:cNvSpPr/>
              <p:nvPr/>
            </p:nvSpPr>
            <p:spPr>
              <a:xfrm>
                <a:off x="7395126" y="398091"/>
                <a:ext cx="262251" cy="139813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1738" extrusionOk="0">
                    <a:moveTo>
                      <a:pt x="1875" y="180"/>
                    </a:moveTo>
                    <a:cubicBezTo>
                      <a:pt x="2440" y="180"/>
                      <a:pt x="2872" y="499"/>
                      <a:pt x="3032" y="626"/>
                    </a:cubicBezTo>
                    <a:cubicBezTo>
                      <a:pt x="2534" y="1199"/>
                      <a:pt x="2004" y="1510"/>
                      <a:pt x="1453" y="1553"/>
                    </a:cubicBezTo>
                    <a:cubicBezTo>
                      <a:pt x="1412" y="1556"/>
                      <a:pt x="1372" y="1558"/>
                      <a:pt x="1332" y="1558"/>
                    </a:cubicBezTo>
                    <a:cubicBezTo>
                      <a:pt x="792" y="1558"/>
                      <a:pt x="379" y="1296"/>
                      <a:pt x="224" y="1182"/>
                    </a:cubicBezTo>
                    <a:cubicBezTo>
                      <a:pt x="701" y="560"/>
                      <a:pt x="1217" y="224"/>
                      <a:pt x="1759" y="184"/>
                    </a:cubicBezTo>
                    <a:cubicBezTo>
                      <a:pt x="1798" y="181"/>
                      <a:pt x="1837" y="180"/>
                      <a:pt x="1875" y="180"/>
                    </a:cubicBezTo>
                    <a:close/>
                    <a:moveTo>
                      <a:pt x="1873" y="0"/>
                    </a:moveTo>
                    <a:cubicBezTo>
                      <a:pt x="1833" y="0"/>
                      <a:pt x="1792" y="2"/>
                      <a:pt x="1751" y="5"/>
                    </a:cubicBezTo>
                    <a:cubicBezTo>
                      <a:pt x="1134" y="57"/>
                      <a:pt x="552" y="438"/>
                      <a:pt x="31" y="1151"/>
                    </a:cubicBezTo>
                    <a:cubicBezTo>
                      <a:pt x="1" y="1186"/>
                      <a:pt x="10" y="1238"/>
                      <a:pt x="45" y="1269"/>
                    </a:cubicBezTo>
                    <a:cubicBezTo>
                      <a:pt x="403" y="1567"/>
                      <a:pt x="858" y="1733"/>
                      <a:pt x="1326" y="1737"/>
                    </a:cubicBezTo>
                    <a:cubicBezTo>
                      <a:pt x="1370" y="1737"/>
                      <a:pt x="1414" y="1737"/>
                      <a:pt x="1466" y="1733"/>
                    </a:cubicBezTo>
                    <a:cubicBezTo>
                      <a:pt x="2092" y="1689"/>
                      <a:pt x="2682" y="1335"/>
                      <a:pt x="3229" y="679"/>
                    </a:cubicBezTo>
                    <a:cubicBezTo>
                      <a:pt x="3260" y="644"/>
                      <a:pt x="3255" y="591"/>
                      <a:pt x="3220" y="556"/>
                    </a:cubicBezTo>
                    <a:cubicBezTo>
                      <a:pt x="3200" y="535"/>
                      <a:pt x="2653" y="0"/>
                      <a:pt x="18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38" name="Google Shape;2838;p24"/>
              <p:cNvSpPr/>
              <p:nvPr/>
            </p:nvSpPr>
            <p:spPr>
              <a:xfrm>
                <a:off x="7425052" y="685761"/>
                <a:ext cx="199584" cy="247610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3078" extrusionOk="0">
                    <a:moveTo>
                      <a:pt x="1667" y="213"/>
                    </a:moveTo>
                    <a:cubicBezTo>
                      <a:pt x="2118" y="773"/>
                      <a:pt x="2284" y="1293"/>
                      <a:pt x="2170" y="1761"/>
                    </a:cubicBezTo>
                    <a:cubicBezTo>
                      <a:pt x="2013" y="2391"/>
                      <a:pt x="1365" y="2759"/>
                      <a:pt x="1142" y="2868"/>
                    </a:cubicBezTo>
                    <a:cubicBezTo>
                      <a:pt x="372" y="1241"/>
                      <a:pt x="1392" y="401"/>
                      <a:pt x="1667" y="213"/>
                    </a:cubicBezTo>
                    <a:close/>
                    <a:moveTo>
                      <a:pt x="1691" y="1"/>
                    </a:moveTo>
                    <a:cubicBezTo>
                      <a:pt x="1675" y="1"/>
                      <a:pt x="1659" y="6"/>
                      <a:pt x="1645" y="16"/>
                    </a:cubicBezTo>
                    <a:cubicBezTo>
                      <a:pt x="1628" y="20"/>
                      <a:pt x="1" y="987"/>
                      <a:pt x="1020" y="3030"/>
                    </a:cubicBezTo>
                    <a:cubicBezTo>
                      <a:pt x="1037" y="3060"/>
                      <a:pt x="1068" y="3078"/>
                      <a:pt x="1103" y="3078"/>
                    </a:cubicBezTo>
                    <a:cubicBezTo>
                      <a:pt x="1112" y="3078"/>
                      <a:pt x="1125" y="3078"/>
                      <a:pt x="1134" y="3074"/>
                    </a:cubicBezTo>
                    <a:cubicBezTo>
                      <a:pt x="1177" y="3056"/>
                      <a:pt x="2131" y="2658"/>
                      <a:pt x="2345" y="1805"/>
                    </a:cubicBezTo>
                    <a:cubicBezTo>
                      <a:pt x="2481" y="1263"/>
                      <a:pt x="2284" y="668"/>
                      <a:pt x="1759" y="33"/>
                    </a:cubicBezTo>
                    <a:cubicBezTo>
                      <a:pt x="1741" y="12"/>
                      <a:pt x="1716" y="1"/>
                      <a:pt x="16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39" name="Google Shape;2839;p24"/>
              <p:cNvSpPr/>
              <p:nvPr/>
            </p:nvSpPr>
            <p:spPr>
              <a:xfrm>
                <a:off x="7120330" y="658088"/>
                <a:ext cx="229831" cy="144801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1800" extrusionOk="0">
                    <a:moveTo>
                      <a:pt x="1676" y="178"/>
                    </a:moveTo>
                    <a:cubicBezTo>
                      <a:pt x="2009" y="178"/>
                      <a:pt x="2337" y="351"/>
                      <a:pt x="2656" y="697"/>
                    </a:cubicBezTo>
                    <a:cubicBezTo>
                      <a:pt x="2590" y="850"/>
                      <a:pt x="2345" y="1327"/>
                      <a:pt x="1829" y="1523"/>
                    </a:cubicBezTo>
                    <a:cubicBezTo>
                      <a:pt x="1672" y="1585"/>
                      <a:pt x="1503" y="1616"/>
                      <a:pt x="1324" y="1616"/>
                    </a:cubicBezTo>
                    <a:cubicBezTo>
                      <a:pt x="995" y="1616"/>
                      <a:pt x="629" y="1512"/>
                      <a:pt x="230" y="1306"/>
                    </a:cubicBezTo>
                    <a:lnTo>
                      <a:pt x="230" y="1306"/>
                    </a:lnTo>
                    <a:cubicBezTo>
                      <a:pt x="381" y="1049"/>
                      <a:pt x="896" y="272"/>
                      <a:pt x="1562" y="185"/>
                    </a:cubicBezTo>
                    <a:cubicBezTo>
                      <a:pt x="1600" y="180"/>
                      <a:pt x="1638" y="178"/>
                      <a:pt x="1676" y="178"/>
                    </a:cubicBezTo>
                    <a:close/>
                    <a:moveTo>
                      <a:pt x="1688" y="1"/>
                    </a:moveTo>
                    <a:cubicBezTo>
                      <a:pt x="1640" y="1"/>
                      <a:pt x="1592" y="4"/>
                      <a:pt x="1545" y="10"/>
                    </a:cubicBezTo>
                    <a:cubicBezTo>
                      <a:pt x="648" y="119"/>
                      <a:pt x="49" y="1257"/>
                      <a:pt x="22" y="1305"/>
                    </a:cubicBezTo>
                    <a:cubicBezTo>
                      <a:pt x="0" y="1348"/>
                      <a:pt x="18" y="1401"/>
                      <a:pt x="62" y="1427"/>
                    </a:cubicBezTo>
                    <a:cubicBezTo>
                      <a:pt x="521" y="1672"/>
                      <a:pt x="945" y="1799"/>
                      <a:pt x="1326" y="1799"/>
                    </a:cubicBezTo>
                    <a:cubicBezTo>
                      <a:pt x="1518" y="1799"/>
                      <a:pt x="1711" y="1764"/>
                      <a:pt x="1894" y="1694"/>
                    </a:cubicBezTo>
                    <a:cubicBezTo>
                      <a:pt x="2586" y="1427"/>
                      <a:pt x="2839" y="740"/>
                      <a:pt x="2848" y="710"/>
                    </a:cubicBezTo>
                    <a:cubicBezTo>
                      <a:pt x="2857" y="679"/>
                      <a:pt x="2852" y="644"/>
                      <a:pt x="2831" y="618"/>
                    </a:cubicBezTo>
                    <a:cubicBezTo>
                      <a:pt x="2464" y="208"/>
                      <a:pt x="2080" y="1"/>
                      <a:pt x="1688" y="1"/>
                    </a:cubicBezTo>
                    <a:close/>
                  </a:path>
                </a:pathLst>
              </a:custGeom>
              <a:solidFill>
                <a:srgbClr val="5E4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0" name="Google Shape;2840;p24"/>
              <p:cNvSpPr/>
              <p:nvPr/>
            </p:nvSpPr>
            <p:spPr>
              <a:xfrm>
                <a:off x="7320233" y="787845"/>
                <a:ext cx="105624" cy="88087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095" extrusionOk="0">
                    <a:moveTo>
                      <a:pt x="685" y="0"/>
                    </a:moveTo>
                    <a:cubicBezTo>
                      <a:pt x="605" y="0"/>
                      <a:pt x="522" y="16"/>
                      <a:pt x="442" y="50"/>
                    </a:cubicBezTo>
                    <a:cubicBezTo>
                      <a:pt x="149" y="177"/>
                      <a:pt x="0" y="501"/>
                      <a:pt x="114" y="777"/>
                    </a:cubicBezTo>
                    <a:cubicBezTo>
                      <a:pt x="200" y="977"/>
                      <a:pt x="399" y="1094"/>
                      <a:pt x="618" y="1094"/>
                    </a:cubicBezTo>
                    <a:cubicBezTo>
                      <a:pt x="700" y="1094"/>
                      <a:pt x="784" y="1078"/>
                      <a:pt x="866" y="1043"/>
                    </a:cubicBezTo>
                    <a:cubicBezTo>
                      <a:pt x="1164" y="921"/>
                      <a:pt x="1312" y="593"/>
                      <a:pt x="1194" y="317"/>
                    </a:cubicBezTo>
                    <a:cubicBezTo>
                      <a:pt x="1108" y="119"/>
                      <a:pt x="905" y="0"/>
                      <a:pt x="6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1" name="Google Shape;2841;p24"/>
              <p:cNvSpPr/>
              <p:nvPr/>
            </p:nvSpPr>
            <p:spPr>
              <a:xfrm>
                <a:off x="7589399" y="524711"/>
                <a:ext cx="61460" cy="52450"/>
              </a:xfrm>
              <a:custGeom>
                <a:avLst/>
                <a:gdLst/>
                <a:ahLst/>
                <a:cxnLst/>
                <a:rect l="l" t="t" r="r" b="b"/>
                <a:pathLst>
                  <a:path w="764" h="652" extrusionOk="0">
                    <a:moveTo>
                      <a:pt x="374" y="1"/>
                    </a:moveTo>
                    <a:cubicBezTo>
                      <a:pt x="339" y="1"/>
                      <a:pt x="304" y="6"/>
                      <a:pt x="267" y="19"/>
                    </a:cubicBezTo>
                    <a:cubicBezTo>
                      <a:pt x="88" y="84"/>
                      <a:pt x="0" y="281"/>
                      <a:pt x="70" y="456"/>
                    </a:cubicBezTo>
                    <a:cubicBezTo>
                      <a:pt x="126" y="586"/>
                      <a:pt x="246" y="652"/>
                      <a:pt x="368" y="652"/>
                    </a:cubicBezTo>
                    <a:cubicBezTo>
                      <a:pt x="487" y="652"/>
                      <a:pt x="607" y="589"/>
                      <a:pt x="665" y="461"/>
                    </a:cubicBezTo>
                    <a:cubicBezTo>
                      <a:pt x="764" y="234"/>
                      <a:pt x="594" y="1"/>
                      <a:pt x="3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2" name="Google Shape;2842;p24"/>
              <p:cNvSpPr/>
              <p:nvPr/>
            </p:nvSpPr>
            <p:spPr>
              <a:xfrm>
                <a:off x="7659787" y="461401"/>
                <a:ext cx="62104" cy="53013"/>
              </a:xfrm>
              <a:custGeom>
                <a:avLst/>
                <a:gdLst/>
                <a:ahLst/>
                <a:cxnLst/>
                <a:rect l="l" t="t" r="r" b="b"/>
                <a:pathLst>
                  <a:path w="772" h="659" extrusionOk="0">
                    <a:moveTo>
                      <a:pt x="370" y="0"/>
                    </a:moveTo>
                    <a:cubicBezTo>
                      <a:pt x="335" y="0"/>
                      <a:pt x="299" y="6"/>
                      <a:pt x="263" y="18"/>
                    </a:cubicBezTo>
                    <a:cubicBezTo>
                      <a:pt x="88" y="84"/>
                      <a:pt x="0" y="281"/>
                      <a:pt x="66" y="456"/>
                    </a:cubicBezTo>
                    <a:cubicBezTo>
                      <a:pt x="123" y="591"/>
                      <a:pt x="247" y="659"/>
                      <a:pt x="371" y="659"/>
                    </a:cubicBezTo>
                    <a:cubicBezTo>
                      <a:pt x="491" y="659"/>
                      <a:pt x="611" y="594"/>
                      <a:pt x="670" y="465"/>
                    </a:cubicBezTo>
                    <a:cubicBezTo>
                      <a:pt x="772" y="237"/>
                      <a:pt x="595" y="0"/>
                      <a:pt x="3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3" name="Google Shape;2843;p24"/>
              <p:cNvSpPr/>
              <p:nvPr/>
            </p:nvSpPr>
            <p:spPr>
              <a:xfrm>
                <a:off x="8029991" y="134796"/>
                <a:ext cx="66608" cy="5695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708" extrusionOk="0">
                    <a:moveTo>
                      <a:pt x="398" y="0"/>
                    </a:moveTo>
                    <a:cubicBezTo>
                      <a:pt x="361" y="0"/>
                      <a:pt x="323" y="6"/>
                      <a:pt x="284" y="19"/>
                    </a:cubicBezTo>
                    <a:cubicBezTo>
                      <a:pt x="96" y="93"/>
                      <a:pt x="0" y="303"/>
                      <a:pt x="74" y="491"/>
                    </a:cubicBezTo>
                    <a:cubicBezTo>
                      <a:pt x="134" y="635"/>
                      <a:pt x="266" y="707"/>
                      <a:pt x="397" y="707"/>
                    </a:cubicBezTo>
                    <a:cubicBezTo>
                      <a:pt x="526" y="707"/>
                      <a:pt x="655" y="639"/>
                      <a:pt x="718" y="500"/>
                    </a:cubicBezTo>
                    <a:cubicBezTo>
                      <a:pt x="828" y="257"/>
                      <a:pt x="641" y="0"/>
                      <a:pt x="3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4" name="Google Shape;2844;p24"/>
              <p:cNvSpPr/>
              <p:nvPr/>
            </p:nvSpPr>
            <p:spPr>
              <a:xfrm>
                <a:off x="8442830" y="698793"/>
                <a:ext cx="854004" cy="729234"/>
              </a:xfrm>
              <a:custGeom>
                <a:avLst/>
                <a:gdLst/>
                <a:ahLst/>
                <a:cxnLst/>
                <a:rect l="l" t="t" r="r" b="b"/>
                <a:pathLst>
                  <a:path w="10616" h="9065" extrusionOk="0">
                    <a:moveTo>
                      <a:pt x="5469" y="1"/>
                    </a:moveTo>
                    <a:cubicBezTo>
                      <a:pt x="4314" y="1"/>
                      <a:pt x="2183" y="430"/>
                      <a:pt x="1180" y="3384"/>
                    </a:cubicBezTo>
                    <a:cubicBezTo>
                      <a:pt x="0" y="6862"/>
                      <a:pt x="1944" y="9064"/>
                      <a:pt x="4712" y="9064"/>
                    </a:cubicBezTo>
                    <a:cubicBezTo>
                      <a:pt x="5258" y="9064"/>
                      <a:pt x="5837" y="8978"/>
                      <a:pt x="6430" y="8799"/>
                    </a:cubicBezTo>
                    <a:cubicBezTo>
                      <a:pt x="10030" y="7719"/>
                      <a:pt x="10616" y="1442"/>
                      <a:pt x="6250" y="73"/>
                    </a:cubicBezTo>
                    <a:cubicBezTo>
                      <a:pt x="6250" y="73"/>
                      <a:pt x="5941" y="1"/>
                      <a:pt x="54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5" name="Google Shape;2845;p24"/>
              <p:cNvSpPr/>
              <p:nvPr/>
            </p:nvSpPr>
            <p:spPr>
              <a:xfrm>
                <a:off x="8544752" y="774893"/>
                <a:ext cx="594489" cy="611784"/>
              </a:xfrm>
              <a:custGeom>
                <a:avLst/>
                <a:gdLst/>
                <a:ahLst/>
                <a:cxnLst/>
                <a:rect l="l" t="t" r="r" b="b"/>
                <a:pathLst>
                  <a:path w="7390" h="7605" extrusionOk="0">
                    <a:moveTo>
                      <a:pt x="4158" y="172"/>
                    </a:moveTo>
                    <a:cubicBezTo>
                      <a:pt x="4354" y="172"/>
                      <a:pt x="4551" y="193"/>
                      <a:pt x="4747" y="233"/>
                    </a:cubicBezTo>
                    <a:cubicBezTo>
                      <a:pt x="6567" y="806"/>
                      <a:pt x="7205" y="2407"/>
                      <a:pt x="7201" y="3715"/>
                    </a:cubicBezTo>
                    <a:cubicBezTo>
                      <a:pt x="7188" y="5364"/>
                      <a:pt x="6239" y="6804"/>
                      <a:pt x="4887" y="7210"/>
                    </a:cubicBezTo>
                    <a:cubicBezTo>
                      <a:pt x="4411" y="7353"/>
                      <a:pt x="3944" y="7423"/>
                      <a:pt x="3502" y="7423"/>
                    </a:cubicBezTo>
                    <a:cubicBezTo>
                      <a:pt x="2576" y="7423"/>
                      <a:pt x="1758" y="7116"/>
                      <a:pt x="1186" y="6524"/>
                    </a:cubicBezTo>
                    <a:cubicBezTo>
                      <a:pt x="364" y="5675"/>
                      <a:pt x="193" y="4380"/>
                      <a:pt x="701" y="2884"/>
                    </a:cubicBezTo>
                    <a:cubicBezTo>
                      <a:pt x="1501" y="522"/>
                      <a:pt x="3177" y="172"/>
                      <a:pt x="4104" y="172"/>
                    </a:cubicBezTo>
                    <a:cubicBezTo>
                      <a:pt x="4122" y="172"/>
                      <a:pt x="4140" y="172"/>
                      <a:pt x="4158" y="172"/>
                    </a:cubicBezTo>
                    <a:close/>
                    <a:moveTo>
                      <a:pt x="4149" y="0"/>
                    </a:moveTo>
                    <a:cubicBezTo>
                      <a:pt x="3180" y="0"/>
                      <a:pt x="1371" y="356"/>
                      <a:pt x="530" y="2827"/>
                    </a:cubicBezTo>
                    <a:cubicBezTo>
                      <a:pt x="1" y="4389"/>
                      <a:pt x="189" y="5749"/>
                      <a:pt x="1059" y="6651"/>
                    </a:cubicBezTo>
                    <a:cubicBezTo>
                      <a:pt x="1663" y="7276"/>
                      <a:pt x="2529" y="7604"/>
                      <a:pt x="3500" y="7604"/>
                    </a:cubicBezTo>
                    <a:cubicBezTo>
                      <a:pt x="3990" y="7600"/>
                      <a:pt x="4476" y="7525"/>
                      <a:pt x="4944" y="7381"/>
                    </a:cubicBezTo>
                    <a:cubicBezTo>
                      <a:pt x="6370" y="6952"/>
                      <a:pt x="7372" y="5443"/>
                      <a:pt x="7380" y="3711"/>
                    </a:cubicBezTo>
                    <a:cubicBezTo>
                      <a:pt x="7389" y="2342"/>
                      <a:pt x="6715" y="658"/>
                      <a:pt x="4799" y="58"/>
                    </a:cubicBezTo>
                    <a:lnTo>
                      <a:pt x="4791" y="58"/>
                    </a:lnTo>
                    <a:cubicBezTo>
                      <a:pt x="4782" y="56"/>
                      <a:pt x="4531" y="0"/>
                      <a:pt x="41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6" name="Google Shape;2846;p24"/>
              <p:cNvSpPr/>
              <p:nvPr/>
            </p:nvSpPr>
            <p:spPr>
              <a:xfrm>
                <a:off x="8205198" y="449656"/>
                <a:ext cx="1279558" cy="1252287"/>
              </a:xfrm>
              <a:custGeom>
                <a:avLst/>
                <a:gdLst/>
                <a:ahLst/>
                <a:cxnLst/>
                <a:rect l="l" t="t" r="r" b="b"/>
                <a:pathLst>
                  <a:path w="15906" h="15567" extrusionOk="0">
                    <a:moveTo>
                      <a:pt x="7678" y="182"/>
                    </a:moveTo>
                    <a:cubicBezTo>
                      <a:pt x="8797" y="186"/>
                      <a:pt x="9904" y="392"/>
                      <a:pt x="10954" y="786"/>
                    </a:cubicBezTo>
                    <a:lnTo>
                      <a:pt x="10958" y="786"/>
                    </a:lnTo>
                    <a:cubicBezTo>
                      <a:pt x="13968" y="1888"/>
                      <a:pt x="15726" y="4443"/>
                      <a:pt x="15661" y="7618"/>
                    </a:cubicBezTo>
                    <a:cubicBezTo>
                      <a:pt x="15591" y="10969"/>
                      <a:pt x="13487" y="13974"/>
                      <a:pt x="10534" y="14919"/>
                    </a:cubicBezTo>
                    <a:cubicBezTo>
                      <a:pt x="9556" y="15233"/>
                      <a:pt x="8589" y="15387"/>
                      <a:pt x="7663" y="15387"/>
                    </a:cubicBezTo>
                    <a:cubicBezTo>
                      <a:pt x="5685" y="15387"/>
                      <a:pt x="3898" y="14685"/>
                      <a:pt x="2608" y="13344"/>
                    </a:cubicBezTo>
                    <a:cubicBezTo>
                      <a:pt x="630" y="11297"/>
                      <a:pt x="193" y="8218"/>
                      <a:pt x="1396" y="4897"/>
                    </a:cubicBezTo>
                    <a:cubicBezTo>
                      <a:pt x="2144" y="2833"/>
                      <a:pt x="3347" y="1424"/>
                      <a:pt x="4970" y="711"/>
                    </a:cubicBezTo>
                    <a:cubicBezTo>
                      <a:pt x="5875" y="313"/>
                      <a:pt x="6816" y="182"/>
                      <a:pt x="7678" y="182"/>
                    </a:cubicBezTo>
                    <a:close/>
                    <a:moveTo>
                      <a:pt x="7671" y="0"/>
                    </a:moveTo>
                    <a:cubicBezTo>
                      <a:pt x="6791" y="0"/>
                      <a:pt x="5828" y="138"/>
                      <a:pt x="4900" y="545"/>
                    </a:cubicBezTo>
                    <a:cubicBezTo>
                      <a:pt x="3229" y="1280"/>
                      <a:pt x="1995" y="2719"/>
                      <a:pt x="1230" y="4836"/>
                    </a:cubicBezTo>
                    <a:cubicBezTo>
                      <a:pt x="1" y="8222"/>
                      <a:pt x="451" y="11372"/>
                      <a:pt x="2476" y="13471"/>
                    </a:cubicBezTo>
                    <a:cubicBezTo>
                      <a:pt x="3802" y="14849"/>
                      <a:pt x="5635" y="15567"/>
                      <a:pt x="7656" y="15567"/>
                    </a:cubicBezTo>
                    <a:cubicBezTo>
                      <a:pt x="8653" y="15562"/>
                      <a:pt x="9642" y="15400"/>
                      <a:pt x="10587" y="15090"/>
                    </a:cubicBezTo>
                    <a:cubicBezTo>
                      <a:pt x="13609" y="14123"/>
                      <a:pt x="15770" y="11048"/>
                      <a:pt x="15840" y="7623"/>
                    </a:cubicBezTo>
                    <a:cubicBezTo>
                      <a:pt x="15906" y="4364"/>
                      <a:pt x="14104" y="1748"/>
                      <a:pt x="11020" y="615"/>
                    </a:cubicBezTo>
                    <a:cubicBezTo>
                      <a:pt x="10952" y="588"/>
                      <a:pt x="9488" y="0"/>
                      <a:pt x="76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7" name="Google Shape;2847;p24"/>
              <p:cNvSpPr/>
              <p:nvPr/>
            </p:nvSpPr>
            <p:spPr>
              <a:xfrm>
                <a:off x="8663327" y="893549"/>
                <a:ext cx="364014" cy="374150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4651" extrusionOk="0">
                    <a:moveTo>
                      <a:pt x="2516" y="176"/>
                    </a:moveTo>
                    <a:cubicBezTo>
                      <a:pt x="2643" y="176"/>
                      <a:pt x="2766" y="184"/>
                      <a:pt x="2892" y="211"/>
                    </a:cubicBezTo>
                    <a:cubicBezTo>
                      <a:pt x="3969" y="552"/>
                      <a:pt x="4349" y="1497"/>
                      <a:pt x="4345" y="2271"/>
                    </a:cubicBezTo>
                    <a:cubicBezTo>
                      <a:pt x="4336" y="3251"/>
                      <a:pt x="3776" y="4104"/>
                      <a:pt x="2976" y="4344"/>
                    </a:cubicBezTo>
                    <a:cubicBezTo>
                      <a:pt x="2691" y="4430"/>
                      <a:pt x="2413" y="4471"/>
                      <a:pt x="2150" y="4471"/>
                    </a:cubicBezTo>
                    <a:cubicBezTo>
                      <a:pt x="1603" y="4471"/>
                      <a:pt x="1121" y="4290"/>
                      <a:pt x="784" y="3942"/>
                    </a:cubicBezTo>
                    <a:cubicBezTo>
                      <a:pt x="298" y="3439"/>
                      <a:pt x="193" y="2673"/>
                      <a:pt x="495" y="1785"/>
                    </a:cubicBezTo>
                    <a:cubicBezTo>
                      <a:pt x="972" y="381"/>
                      <a:pt x="1969" y="176"/>
                      <a:pt x="2516" y="176"/>
                    </a:cubicBezTo>
                    <a:close/>
                    <a:moveTo>
                      <a:pt x="2539" y="0"/>
                    </a:moveTo>
                    <a:cubicBezTo>
                      <a:pt x="1946" y="0"/>
                      <a:pt x="839" y="217"/>
                      <a:pt x="325" y="1729"/>
                    </a:cubicBezTo>
                    <a:cubicBezTo>
                      <a:pt x="1" y="2682"/>
                      <a:pt x="119" y="3513"/>
                      <a:pt x="653" y="4064"/>
                    </a:cubicBezTo>
                    <a:cubicBezTo>
                      <a:pt x="1025" y="4449"/>
                      <a:pt x="1554" y="4651"/>
                      <a:pt x="2149" y="4651"/>
                    </a:cubicBezTo>
                    <a:cubicBezTo>
                      <a:pt x="2446" y="4646"/>
                      <a:pt x="2744" y="4602"/>
                      <a:pt x="3028" y="4515"/>
                    </a:cubicBezTo>
                    <a:cubicBezTo>
                      <a:pt x="3899" y="4253"/>
                      <a:pt x="4515" y="3330"/>
                      <a:pt x="4520" y="2271"/>
                    </a:cubicBezTo>
                    <a:cubicBezTo>
                      <a:pt x="4524" y="1431"/>
                      <a:pt x="4113" y="403"/>
                      <a:pt x="2941" y="36"/>
                    </a:cubicBezTo>
                    <a:lnTo>
                      <a:pt x="2932" y="36"/>
                    </a:lnTo>
                    <a:cubicBezTo>
                      <a:pt x="2927" y="34"/>
                      <a:pt x="2773" y="0"/>
                      <a:pt x="25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8" name="Google Shape;2848;p24"/>
              <p:cNvSpPr/>
              <p:nvPr/>
            </p:nvSpPr>
            <p:spPr>
              <a:xfrm>
                <a:off x="8862184" y="506772"/>
                <a:ext cx="73285" cy="190172"/>
              </a:xfrm>
              <a:custGeom>
                <a:avLst/>
                <a:gdLst/>
                <a:ahLst/>
                <a:cxnLst/>
                <a:rect l="l" t="t" r="r" b="b"/>
                <a:pathLst>
                  <a:path w="911" h="2364" extrusionOk="0">
                    <a:moveTo>
                      <a:pt x="501" y="1"/>
                    </a:moveTo>
                    <a:cubicBezTo>
                      <a:pt x="284" y="1"/>
                      <a:pt x="101" y="173"/>
                      <a:pt x="97" y="391"/>
                    </a:cubicBezTo>
                    <a:lnTo>
                      <a:pt x="14" y="1943"/>
                    </a:lnTo>
                    <a:cubicBezTo>
                      <a:pt x="0" y="2162"/>
                      <a:pt x="171" y="2350"/>
                      <a:pt x="390" y="2363"/>
                    </a:cubicBezTo>
                    <a:lnTo>
                      <a:pt x="412" y="2363"/>
                    </a:lnTo>
                    <a:cubicBezTo>
                      <a:pt x="622" y="2363"/>
                      <a:pt x="797" y="2197"/>
                      <a:pt x="810" y="1987"/>
                    </a:cubicBezTo>
                    <a:lnTo>
                      <a:pt x="893" y="434"/>
                    </a:lnTo>
                    <a:cubicBezTo>
                      <a:pt x="910" y="211"/>
                      <a:pt x="744" y="14"/>
                      <a:pt x="517" y="1"/>
                    </a:cubicBezTo>
                    <a:cubicBezTo>
                      <a:pt x="511" y="1"/>
                      <a:pt x="506" y="1"/>
                      <a:pt x="5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9" name="Google Shape;2849;p24"/>
              <p:cNvSpPr/>
              <p:nvPr/>
            </p:nvSpPr>
            <p:spPr>
              <a:xfrm>
                <a:off x="8977943" y="543857"/>
                <a:ext cx="116243" cy="182610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2270" extrusionOk="0">
                    <a:moveTo>
                      <a:pt x="990" y="1"/>
                    </a:moveTo>
                    <a:cubicBezTo>
                      <a:pt x="822" y="1"/>
                      <a:pt x="668" y="107"/>
                      <a:pt x="613" y="275"/>
                    </a:cubicBezTo>
                    <a:lnTo>
                      <a:pt x="75" y="1736"/>
                    </a:lnTo>
                    <a:cubicBezTo>
                      <a:pt x="1" y="1942"/>
                      <a:pt x="106" y="2169"/>
                      <a:pt x="311" y="2248"/>
                    </a:cubicBezTo>
                    <a:cubicBezTo>
                      <a:pt x="355" y="2261"/>
                      <a:pt x="403" y="2270"/>
                      <a:pt x="451" y="2270"/>
                    </a:cubicBezTo>
                    <a:cubicBezTo>
                      <a:pt x="617" y="2270"/>
                      <a:pt x="766" y="2165"/>
                      <a:pt x="823" y="2012"/>
                    </a:cubicBezTo>
                    <a:lnTo>
                      <a:pt x="1357" y="551"/>
                    </a:lnTo>
                    <a:cubicBezTo>
                      <a:pt x="1444" y="341"/>
                      <a:pt x="1339" y="100"/>
                      <a:pt x="1129" y="26"/>
                    </a:cubicBezTo>
                    <a:cubicBezTo>
                      <a:pt x="1083" y="9"/>
                      <a:pt x="1036" y="1"/>
                      <a:pt x="9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50" name="Google Shape;2850;p24"/>
              <p:cNvSpPr/>
              <p:nvPr/>
            </p:nvSpPr>
            <p:spPr>
              <a:xfrm>
                <a:off x="9077533" y="626956"/>
                <a:ext cx="152443" cy="162901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025" extrusionOk="0">
                    <a:moveTo>
                      <a:pt x="1449" y="0"/>
                    </a:moveTo>
                    <a:cubicBezTo>
                      <a:pt x="1333" y="0"/>
                      <a:pt x="1218" y="51"/>
                      <a:pt x="1142" y="148"/>
                    </a:cubicBezTo>
                    <a:lnTo>
                      <a:pt x="202" y="1386"/>
                    </a:lnTo>
                    <a:cubicBezTo>
                      <a:pt x="1" y="1648"/>
                      <a:pt x="189" y="2024"/>
                      <a:pt x="517" y="2024"/>
                    </a:cubicBezTo>
                    <a:cubicBezTo>
                      <a:pt x="639" y="2024"/>
                      <a:pt x="757" y="1963"/>
                      <a:pt x="832" y="1867"/>
                    </a:cubicBezTo>
                    <a:lnTo>
                      <a:pt x="1772" y="629"/>
                    </a:lnTo>
                    <a:cubicBezTo>
                      <a:pt x="1895" y="454"/>
                      <a:pt x="1860" y="213"/>
                      <a:pt x="1689" y="82"/>
                    </a:cubicBezTo>
                    <a:cubicBezTo>
                      <a:pt x="1618" y="27"/>
                      <a:pt x="1533" y="0"/>
                      <a:pt x="14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51" name="Google Shape;2851;p24"/>
              <p:cNvSpPr/>
              <p:nvPr/>
            </p:nvSpPr>
            <p:spPr>
              <a:xfrm>
                <a:off x="9074396" y="1368976"/>
                <a:ext cx="159120" cy="159442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1982" extrusionOk="0">
                    <a:moveTo>
                      <a:pt x="446" y="1"/>
                    </a:moveTo>
                    <a:cubicBezTo>
                      <a:pt x="355" y="1"/>
                      <a:pt x="263" y="32"/>
                      <a:pt x="188" y="97"/>
                    </a:cubicBezTo>
                    <a:cubicBezTo>
                      <a:pt x="22" y="237"/>
                      <a:pt x="0" y="486"/>
                      <a:pt x="145" y="657"/>
                    </a:cubicBezTo>
                    <a:lnTo>
                      <a:pt x="1151" y="1838"/>
                    </a:lnTo>
                    <a:cubicBezTo>
                      <a:pt x="1229" y="1930"/>
                      <a:pt x="1339" y="1978"/>
                      <a:pt x="1457" y="1978"/>
                    </a:cubicBezTo>
                    <a:lnTo>
                      <a:pt x="1457" y="1982"/>
                    </a:lnTo>
                    <a:cubicBezTo>
                      <a:pt x="1794" y="1982"/>
                      <a:pt x="1977" y="1580"/>
                      <a:pt x="1759" y="1326"/>
                    </a:cubicBezTo>
                    <a:lnTo>
                      <a:pt x="748" y="140"/>
                    </a:lnTo>
                    <a:cubicBezTo>
                      <a:pt x="671" y="49"/>
                      <a:pt x="559" y="1"/>
                      <a:pt x="4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52" name="Google Shape;2852;p24"/>
              <p:cNvSpPr/>
              <p:nvPr/>
            </p:nvSpPr>
            <p:spPr>
              <a:xfrm>
                <a:off x="8966681" y="1428505"/>
                <a:ext cx="122920" cy="179473"/>
              </a:xfrm>
              <a:custGeom>
                <a:avLst/>
                <a:gdLst/>
                <a:ahLst/>
                <a:cxnLst/>
                <a:rect l="l" t="t" r="r" b="b"/>
                <a:pathLst>
                  <a:path w="1528" h="2231" extrusionOk="0">
                    <a:moveTo>
                      <a:pt x="458" y="0"/>
                    </a:moveTo>
                    <a:cubicBezTo>
                      <a:pt x="404" y="0"/>
                      <a:pt x="350" y="11"/>
                      <a:pt x="298" y="35"/>
                    </a:cubicBezTo>
                    <a:cubicBezTo>
                      <a:pt x="93" y="122"/>
                      <a:pt x="1" y="363"/>
                      <a:pt x="97" y="564"/>
                    </a:cubicBezTo>
                    <a:lnTo>
                      <a:pt x="714" y="1994"/>
                    </a:lnTo>
                    <a:cubicBezTo>
                      <a:pt x="775" y="2139"/>
                      <a:pt x="919" y="2231"/>
                      <a:pt x="1077" y="2231"/>
                    </a:cubicBezTo>
                    <a:cubicBezTo>
                      <a:pt x="1129" y="2231"/>
                      <a:pt x="1186" y="2222"/>
                      <a:pt x="1234" y="2200"/>
                    </a:cubicBezTo>
                    <a:cubicBezTo>
                      <a:pt x="1435" y="2112"/>
                      <a:pt x="1527" y="1881"/>
                      <a:pt x="1440" y="1679"/>
                    </a:cubicBezTo>
                    <a:lnTo>
                      <a:pt x="827" y="249"/>
                    </a:lnTo>
                    <a:cubicBezTo>
                      <a:pt x="765" y="95"/>
                      <a:pt x="615" y="0"/>
                      <a:pt x="4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53" name="Google Shape;2853;p24"/>
              <p:cNvSpPr/>
              <p:nvPr/>
            </p:nvSpPr>
            <p:spPr>
              <a:xfrm>
                <a:off x="8850922" y="1456097"/>
                <a:ext cx="80686" cy="187759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2334" extrusionOk="0">
                    <a:moveTo>
                      <a:pt x="413" y="0"/>
                    </a:moveTo>
                    <a:cubicBezTo>
                      <a:pt x="400" y="0"/>
                      <a:pt x="386" y="1"/>
                      <a:pt x="372" y="2"/>
                    </a:cubicBezTo>
                    <a:cubicBezTo>
                      <a:pt x="154" y="28"/>
                      <a:pt x="1" y="217"/>
                      <a:pt x="18" y="435"/>
                    </a:cubicBezTo>
                    <a:lnTo>
                      <a:pt x="189" y="1979"/>
                    </a:lnTo>
                    <a:cubicBezTo>
                      <a:pt x="210" y="2181"/>
                      <a:pt x="381" y="2334"/>
                      <a:pt x="582" y="2334"/>
                    </a:cubicBezTo>
                    <a:cubicBezTo>
                      <a:pt x="595" y="2334"/>
                      <a:pt x="613" y="2334"/>
                      <a:pt x="626" y="2329"/>
                    </a:cubicBezTo>
                    <a:cubicBezTo>
                      <a:pt x="845" y="2308"/>
                      <a:pt x="1002" y="2111"/>
                      <a:pt x="976" y="1892"/>
                    </a:cubicBezTo>
                    <a:lnTo>
                      <a:pt x="810" y="348"/>
                    </a:lnTo>
                    <a:cubicBezTo>
                      <a:pt x="781" y="147"/>
                      <a:pt x="611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54" name="Google Shape;2854;p24"/>
              <p:cNvSpPr/>
              <p:nvPr/>
            </p:nvSpPr>
            <p:spPr>
              <a:xfrm>
                <a:off x="8703871" y="1445076"/>
                <a:ext cx="93316" cy="187517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331" extrusionOk="0">
                    <a:moveTo>
                      <a:pt x="724" y="0"/>
                    </a:moveTo>
                    <a:cubicBezTo>
                      <a:pt x="535" y="0"/>
                      <a:pt x="367" y="139"/>
                      <a:pt x="332" y="332"/>
                    </a:cubicBezTo>
                    <a:lnTo>
                      <a:pt x="44" y="1858"/>
                    </a:lnTo>
                    <a:cubicBezTo>
                      <a:pt x="0" y="2073"/>
                      <a:pt x="144" y="2283"/>
                      <a:pt x="359" y="2322"/>
                    </a:cubicBezTo>
                    <a:cubicBezTo>
                      <a:pt x="381" y="2326"/>
                      <a:pt x="407" y="2331"/>
                      <a:pt x="433" y="2331"/>
                    </a:cubicBezTo>
                    <a:cubicBezTo>
                      <a:pt x="621" y="2331"/>
                      <a:pt x="787" y="2195"/>
                      <a:pt x="822" y="2007"/>
                    </a:cubicBezTo>
                    <a:lnTo>
                      <a:pt x="1115" y="480"/>
                    </a:lnTo>
                    <a:cubicBezTo>
                      <a:pt x="1159" y="262"/>
                      <a:pt x="1019" y="47"/>
                      <a:pt x="801" y="8"/>
                    </a:cubicBezTo>
                    <a:cubicBezTo>
                      <a:pt x="775" y="3"/>
                      <a:pt x="749" y="0"/>
                      <a:pt x="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55" name="Google Shape;2855;p24"/>
              <p:cNvSpPr/>
              <p:nvPr/>
            </p:nvSpPr>
            <p:spPr>
              <a:xfrm>
                <a:off x="8550383" y="1401154"/>
                <a:ext cx="133860" cy="174083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2164" extrusionOk="0">
                    <a:moveTo>
                      <a:pt x="1213" y="1"/>
                    </a:moveTo>
                    <a:cubicBezTo>
                      <a:pt x="1074" y="1"/>
                      <a:pt x="939" y="74"/>
                      <a:pt x="867" y="204"/>
                    </a:cubicBezTo>
                    <a:lnTo>
                      <a:pt x="141" y="1578"/>
                    </a:lnTo>
                    <a:cubicBezTo>
                      <a:pt x="1" y="1844"/>
                      <a:pt x="193" y="2159"/>
                      <a:pt x="491" y="2164"/>
                    </a:cubicBezTo>
                    <a:cubicBezTo>
                      <a:pt x="639" y="2159"/>
                      <a:pt x="775" y="2081"/>
                      <a:pt x="841" y="1949"/>
                    </a:cubicBezTo>
                    <a:lnTo>
                      <a:pt x="1567" y="576"/>
                    </a:lnTo>
                    <a:cubicBezTo>
                      <a:pt x="1663" y="383"/>
                      <a:pt x="1589" y="147"/>
                      <a:pt x="1396" y="47"/>
                    </a:cubicBezTo>
                    <a:cubicBezTo>
                      <a:pt x="1338" y="15"/>
                      <a:pt x="1275" y="1"/>
                      <a:pt x="12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56" name="Google Shape;2856;p24"/>
              <p:cNvSpPr/>
              <p:nvPr/>
            </p:nvSpPr>
            <p:spPr>
              <a:xfrm>
                <a:off x="8421592" y="1323123"/>
                <a:ext cx="167245" cy="153248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905" extrusionOk="0">
                    <a:moveTo>
                      <a:pt x="1639" y="0"/>
                    </a:moveTo>
                    <a:cubicBezTo>
                      <a:pt x="1533" y="0"/>
                      <a:pt x="1426" y="42"/>
                      <a:pt x="1348" y="124"/>
                    </a:cubicBezTo>
                    <a:lnTo>
                      <a:pt x="250" y="1227"/>
                    </a:lnTo>
                    <a:cubicBezTo>
                      <a:pt x="1" y="1476"/>
                      <a:pt x="180" y="1905"/>
                      <a:pt x="534" y="1905"/>
                    </a:cubicBezTo>
                    <a:cubicBezTo>
                      <a:pt x="639" y="1905"/>
                      <a:pt x="740" y="1861"/>
                      <a:pt x="814" y="1786"/>
                    </a:cubicBezTo>
                    <a:lnTo>
                      <a:pt x="1912" y="689"/>
                    </a:lnTo>
                    <a:cubicBezTo>
                      <a:pt x="2074" y="531"/>
                      <a:pt x="2079" y="273"/>
                      <a:pt x="1921" y="115"/>
                    </a:cubicBezTo>
                    <a:cubicBezTo>
                      <a:pt x="1844" y="38"/>
                      <a:pt x="1742" y="0"/>
                      <a:pt x="16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57" name="Google Shape;2857;p24"/>
              <p:cNvSpPr/>
              <p:nvPr/>
            </p:nvSpPr>
            <p:spPr>
              <a:xfrm>
                <a:off x="8329162" y="1222004"/>
                <a:ext cx="192103" cy="123081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1530" extrusionOk="0">
                    <a:moveTo>
                      <a:pt x="1930" y="1"/>
                    </a:moveTo>
                    <a:cubicBezTo>
                      <a:pt x="1864" y="1"/>
                      <a:pt x="1798" y="17"/>
                      <a:pt x="1736" y="51"/>
                    </a:cubicBezTo>
                    <a:lnTo>
                      <a:pt x="367" y="782"/>
                    </a:lnTo>
                    <a:cubicBezTo>
                      <a:pt x="1" y="978"/>
                      <a:pt x="134" y="1530"/>
                      <a:pt x="546" y="1530"/>
                    </a:cubicBezTo>
                    <a:cubicBezTo>
                      <a:pt x="547" y="1530"/>
                      <a:pt x="549" y="1530"/>
                      <a:pt x="551" y="1530"/>
                    </a:cubicBezTo>
                    <a:cubicBezTo>
                      <a:pt x="616" y="1530"/>
                      <a:pt x="682" y="1517"/>
                      <a:pt x="739" y="1486"/>
                    </a:cubicBezTo>
                    <a:lnTo>
                      <a:pt x="2112" y="756"/>
                    </a:lnTo>
                    <a:cubicBezTo>
                      <a:pt x="2313" y="655"/>
                      <a:pt x="2388" y="410"/>
                      <a:pt x="2283" y="213"/>
                    </a:cubicBezTo>
                    <a:cubicBezTo>
                      <a:pt x="2211" y="78"/>
                      <a:pt x="2073" y="1"/>
                      <a:pt x="19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58" name="Google Shape;2858;p24"/>
              <p:cNvSpPr/>
              <p:nvPr/>
            </p:nvSpPr>
            <p:spPr>
              <a:xfrm>
                <a:off x="8281218" y="1105681"/>
                <a:ext cx="200630" cy="8744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1087" extrusionOk="0">
                    <a:moveTo>
                      <a:pt x="2061" y="0"/>
                    </a:moveTo>
                    <a:cubicBezTo>
                      <a:pt x="2039" y="0"/>
                      <a:pt x="2017" y="2"/>
                      <a:pt x="1995" y="6"/>
                    </a:cubicBezTo>
                    <a:lnTo>
                      <a:pt x="468" y="299"/>
                    </a:lnTo>
                    <a:cubicBezTo>
                      <a:pt x="0" y="395"/>
                      <a:pt x="66" y="1086"/>
                      <a:pt x="547" y="1086"/>
                    </a:cubicBezTo>
                    <a:cubicBezTo>
                      <a:pt x="573" y="1086"/>
                      <a:pt x="600" y="1086"/>
                      <a:pt x="626" y="1082"/>
                    </a:cubicBezTo>
                    <a:lnTo>
                      <a:pt x="2153" y="784"/>
                    </a:lnTo>
                    <a:cubicBezTo>
                      <a:pt x="2358" y="736"/>
                      <a:pt x="2494" y="531"/>
                      <a:pt x="2454" y="321"/>
                    </a:cubicBezTo>
                    <a:cubicBezTo>
                      <a:pt x="2415" y="132"/>
                      <a:pt x="2249" y="0"/>
                      <a:pt x="20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59" name="Google Shape;2859;p24"/>
              <p:cNvSpPr/>
              <p:nvPr/>
            </p:nvSpPr>
            <p:spPr>
              <a:xfrm>
                <a:off x="8290710" y="970132"/>
                <a:ext cx="189770" cy="7690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956" extrusionOk="0">
                    <a:moveTo>
                      <a:pt x="419" y="1"/>
                    </a:moveTo>
                    <a:cubicBezTo>
                      <a:pt x="218" y="1"/>
                      <a:pt x="47" y="153"/>
                      <a:pt x="22" y="352"/>
                    </a:cubicBezTo>
                    <a:cubicBezTo>
                      <a:pt x="1" y="567"/>
                      <a:pt x="154" y="759"/>
                      <a:pt x="364" y="790"/>
                    </a:cubicBezTo>
                    <a:lnTo>
                      <a:pt x="1912" y="956"/>
                    </a:lnTo>
                    <a:lnTo>
                      <a:pt x="1951" y="956"/>
                    </a:lnTo>
                    <a:cubicBezTo>
                      <a:pt x="2161" y="956"/>
                      <a:pt x="2336" y="790"/>
                      <a:pt x="2345" y="580"/>
                    </a:cubicBezTo>
                    <a:cubicBezTo>
                      <a:pt x="2358" y="370"/>
                      <a:pt x="2205" y="190"/>
                      <a:pt x="1995" y="164"/>
                    </a:cubicBezTo>
                    <a:lnTo>
                      <a:pt x="451" y="2"/>
                    </a:lnTo>
                    <a:cubicBezTo>
                      <a:pt x="440" y="1"/>
                      <a:pt x="429" y="1"/>
                      <a:pt x="4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60" name="Google Shape;2860;p24"/>
              <p:cNvSpPr/>
              <p:nvPr/>
            </p:nvSpPr>
            <p:spPr>
              <a:xfrm>
                <a:off x="8332219" y="816644"/>
                <a:ext cx="196125" cy="113267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1408" extrusionOk="0">
                    <a:moveTo>
                      <a:pt x="451" y="1"/>
                    </a:moveTo>
                    <a:cubicBezTo>
                      <a:pt x="298" y="1"/>
                      <a:pt x="153" y="90"/>
                      <a:pt x="88" y="239"/>
                    </a:cubicBezTo>
                    <a:cubicBezTo>
                      <a:pt x="1" y="445"/>
                      <a:pt x="97" y="677"/>
                      <a:pt x="298" y="764"/>
                    </a:cubicBezTo>
                    <a:lnTo>
                      <a:pt x="1724" y="1377"/>
                    </a:lnTo>
                    <a:cubicBezTo>
                      <a:pt x="1777" y="1394"/>
                      <a:pt x="1829" y="1407"/>
                      <a:pt x="1882" y="1407"/>
                    </a:cubicBezTo>
                    <a:cubicBezTo>
                      <a:pt x="2315" y="1407"/>
                      <a:pt x="2437" y="812"/>
                      <a:pt x="2039" y="646"/>
                    </a:cubicBezTo>
                    <a:lnTo>
                      <a:pt x="609" y="34"/>
                    </a:lnTo>
                    <a:cubicBezTo>
                      <a:pt x="557" y="11"/>
                      <a:pt x="503" y="1"/>
                      <a:pt x="4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61" name="Google Shape;2861;p24"/>
              <p:cNvSpPr/>
              <p:nvPr/>
            </p:nvSpPr>
            <p:spPr>
              <a:xfrm>
                <a:off x="8419823" y="682865"/>
                <a:ext cx="176094" cy="145686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1811" extrusionOk="0">
                    <a:moveTo>
                      <a:pt x="448" y="0"/>
                    </a:moveTo>
                    <a:cubicBezTo>
                      <a:pt x="336" y="0"/>
                      <a:pt x="224" y="49"/>
                      <a:pt x="145" y="144"/>
                    </a:cubicBezTo>
                    <a:cubicBezTo>
                      <a:pt x="1" y="314"/>
                      <a:pt x="27" y="572"/>
                      <a:pt x="202" y="712"/>
                    </a:cubicBezTo>
                    <a:lnTo>
                      <a:pt x="1388" y="1714"/>
                    </a:lnTo>
                    <a:cubicBezTo>
                      <a:pt x="1462" y="1775"/>
                      <a:pt x="1554" y="1810"/>
                      <a:pt x="1646" y="1810"/>
                    </a:cubicBezTo>
                    <a:cubicBezTo>
                      <a:pt x="2018" y="1810"/>
                      <a:pt x="2188" y="1347"/>
                      <a:pt x="1904" y="1106"/>
                    </a:cubicBezTo>
                    <a:lnTo>
                      <a:pt x="714" y="104"/>
                    </a:lnTo>
                    <a:cubicBezTo>
                      <a:pt x="638" y="34"/>
                      <a:pt x="543" y="0"/>
                      <a:pt x="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62" name="Google Shape;2862;p24"/>
              <p:cNvSpPr/>
              <p:nvPr/>
            </p:nvSpPr>
            <p:spPr>
              <a:xfrm>
                <a:off x="8544431" y="583194"/>
                <a:ext cx="143675" cy="168613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2096" extrusionOk="0">
                    <a:moveTo>
                      <a:pt x="449" y="0"/>
                    </a:moveTo>
                    <a:cubicBezTo>
                      <a:pt x="376" y="0"/>
                      <a:pt x="302" y="20"/>
                      <a:pt x="237" y="62"/>
                    </a:cubicBezTo>
                    <a:cubicBezTo>
                      <a:pt x="57" y="180"/>
                      <a:pt x="0" y="416"/>
                      <a:pt x="110" y="600"/>
                    </a:cubicBezTo>
                    <a:lnTo>
                      <a:pt x="950" y="1912"/>
                    </a:lnTo>
                    <a:cubicBezTo>
                      <a:pt x="1024" y="2026"/>
                      <a:pt x="1151" y="2091"/>
                      <a:pt x="1287" y="2091"/>
                    </a:cubicBezTo>
                    <a:lnTo>
                      <a:pt x="1282" y="2096"/>
                    </a:lnTo>
                    <a:cubicBezTo>
                      <a:pt x="1597" y="2096"/>
                      <a:pt x="1785" y="1746"/>
                      <a:pt x="1619" y="1483"/>
                    </a:cubicBezTo>
                    <a:lnTo>
                      <a:pt x="779" y="171"/>
                    </a:lnTo>
                    <a:cubicBezTo>
                      <a:pt x="701" y="60"/>
                      <a:pt x="576" y="0"/>
                      <a:pt x="4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63" name="Google Shape;2863;p24"/>
              <p:cNvSpPr/>
              <p:nvPr/>
            </p:nvSpPr>
            <p:spPr>
              <a:xfrm>
                <a:off x="8692608" y="522217"/>
                <a:ext cx="104579" cy="183897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2286" extrusionOk="0">
                    <a:moveTo>
                      <a:pt x="437" y="1"/>
                    </a:moveTo>
                    <a:cubicBezTo>
                      <a:pt x="403" y="1"/>
                      <a:pt x="367" y="5"/>
                      <a:pt x="333" y="15"/>
                    </a:cubicBezTo>
                    <a:cubicBezTo>
                      <a:pt x="123" y="76"/>
                      <a:pt x="0" y="286"/>
                      <a:pt x="53" y="496"/>
                    </a:cubicBezTo>
                    <a:lnTo>
                      <a:pt x="472" y="1996"/>
                    </a:lnTo>
                    <a:cubicBezTo>
                      <a:pt x="521" y="2167"/>
                      <a:pt x="678" y="2285"/>
                      <a:pt x="853" y="2285"/>
                    </a:cubicBezTo>
                    <a:cubicBezTo>
                      <a:pt x="892" y="2285"/>
                      <a:pt x="927" y="2281"/>
                      <a:pt x="962" y="2272"/>
                    </a:cubicBezTo>
                    <a:cubicBezTo>
                      <a:pt x="1177" y="2211"/>
                      <a:pt x="1299" y="1992"/>
                      <a:pt x="1238" y="1782"/>
                    </a:cubicBezTo>
                    <a:lnTo>
                      <a:pt x="818" y="282"/>
                    </a:lnTo>
                    <a:cubicBezTo>
                      <a:pt x="767" y="111"/>
                      <a:pt x="608" y="1"/>
                      <a:pt x="4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64" name="Google Shape;2864;p24"/>
              <p:cNvSpPr/>
              <p:nvPr/>
            </p:nvSpPr>
            <p:spPr>
              <a:xfrm>
                <a:off x="272530" y="4424902"/>
                <a:ext cx="307943" cy="323389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4020" extrusionOk="0">
                    <a:moveTo>
                      <a:pt x="2769" y="205"/>
                    </a:moveTo>
                    <a:lnTo>
                      <a:pt x="2769" y="205"/>
                    </a:lnTo>
                    <a:cubicBezTo>
                      <a:pt x="2892" y="669"/>
                      <a:pt x="3325" y="2847"/>
                      <a:pt x="678" y="3818"/>
                    </a:cubicBezTo>
                    <a:cubicBezTo>
                      <a:pt x="573" y="3560"/>
                      <a:pt x="267" y="2672"/>
                      <a:pt x="648" y="1806"/>
                    </a:cubicBezTo>
                    <a:cubicBezTo>
                      <a:pt x="963" y="1080"/>
                      <a:pt x="1680" y="542"/>
                      <a:pt x="2769" y="205"/>
                    </a:cubicBezTo>
                    <a:close/>
                    <a:moveTo>
                      <a:pt x="2827" y="0"/>
                    </a:moveTo>
                    <a:cubicBezTo>
                      <a:pt x="2820" y="0"/>
                      <a:pt x="2812" y="2"/>
                      <a:pt x="2804" y="4"/>
                    </a:cubicBezTo>
                    <a:cubicBezTo>
                      <a:pt x="1610" y="358"/>
                      <a:pt x="827" y="940"/>
                      <a:pt x="481" y="1732"/>
                    </a:cubicBezTo>
                    <a:cubicBezTo>
                      <a:pt x="0" y="2834"/>
                      <a:pt x="525" y="3923"/>
                      <a:pt x="547" y="3971"/>
                    </a:cubicBezTo>
                    <a:cubicBezTo>
                      <a:pt x="565" y="4002"/>
                      <a:pt x="595" y="4020"/>
                      <a:pt x="630" y="4020"/>
                    </a:cubicBezTo>
                    <a:cubicBezTo>
                      <a:pt x="639" y="4020"/>
                      <a:pt x="648" y="4020"/>
                      <a:pt x="656" y="4015"/>
                    </a:cubicBezTo>
                    <a:cubicBezTo>
                      <a:pt x="3828" y="2908"/>
                      <a:pt x="2922" y="91"/>
                      <a:pt x="2914" y="61"/>
                    </a:cubicBezTo>
                    <a:cubicBezTo>
                      <a:pt x="2899" y="25"/>
                      <a:pt x="2864" y="0"/>
                      <a:pt x="28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865" name="Google Shape;2865;p24"/>
            <p:cNvSpPr/>
            <p:nvPr/>
          </p:nvSpPr>
          <p:spPr>
            <a:xfrm>
              <a:off x="-427011" y="4061373"/>
              <a:ext cx="370610" cy="302312"/>
            </a:xfrm>
            <a:custGeom>
              <a:avLst/>
              <a:gdLst/>
              <a:ahLst/>
              <a:cxnLst/>
              <a:rect l="l" t="t" r="r" b="b"/>
              <a:pathLst>
                <a:path w="4607" h="3758" extrusionOk="0">
                  <a:moveTo>
                    <a:pt x="4108" y="415"/>
                  </a:moveTo>
                  <a:cubicBezTo>
                    <a:pt x="4081" y="568"/>
                    <a:pt x="3889" y="1115"/>
                    <a:pt x="2423" y="2327"/>
                  </a:cubicBezTo>
                  <a:cubicBezTo>
                    <a:pt x="1557" y="3049"/>
                    <a:pt x="1011" y="3289"/>
                    <a:pt x="704" y="3364"/>
                  </a:cubicBezTo>
                  <a:cubicBezTo>
                    <a:pt x="694" y="3366"/>
                    <a:pt x="684" y="3367"/>
                    <a:pt x="675" y="3367"/>
                  </a:cubicBezTo>
                  <a:cubicBezTo>
                    <a:pt x="574" y="3367"/>
                    <a:pt x="514" y="3246"/>
                    <a:pt x="582" y="3162"/>
                  </a:cubicBezTo>
                  <a:cubicBezTo>
                    <a:pt x="1352" y="2266"/>
                    <a:pt x="3583" y="647"/>
                    <a:pt x="4108" y="415"/>
                  </a:cubicBezTo>
                  <a:close/>
                  <a:moveTo>
                    <a:pt x="4174" y="0"/>
                  </a:moveTo>
                  <a:cubicBezTo>
                    <a:pt x="4035" y="0"/>
                    <a:pt x="3670" y="131"/>
                    <a:pt x="2415" y="1063"/>
                  </a:cubicBezTo>
                  <a:cubicBezTo>
                    <a:pt x="1465" y="1771"/>
                    <a:pt x="665" y="2458"/>
                    <a:pt x="284" y="2909"/>
                  </a:cubicBezTo>
                  <a:cubicBezTo>
                    <a:pt x="0" y="3241"/>
                    <a:pt x="232" y="3753"/>
                    <a:pt x="669" y="3757"/>
                  </a:cubicBezTo>
                  <a:cubicBezTo>
                    <a:pt x="713" y="3757"/>
                    <a:pt x="757" y="3753"/>
                    <a:pt x="796" y="3744"/>
                  </a:cubicBezTo>
                  <a:cubicBezTo>
                    <a:pt x="1299" y="3622"/>
                    <a:pt x="1929" y="3246"/>
                    <a:pt x="2673" y="2629"/>
                  </a:cubicBezTo>
                  <a:cubicBezTo>
                    <a:pt x="3565" y="1889"/>
                    <a:pt x="4606" y="888"/>
                    <a:pt x="4493" y="297"/>
                  </a:cubicBezTo>
                  <a:cubicBezTo>
                    <a:pt x="4471" y="166"/>
                    <a:pt x="4374" y="52"/>
                    <a:pt x="4243" y="13"/>
                  </a:cubicBezTo>
                  <a:cubicBezTo>
                    <a:pt x="4227" y="7"/>
                    <a:pt x="4207" y="0"/>
                    <a:pt x="4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6" name="Google Shape;2866;p24"/>
            <p:cNvSpPr/>
            <p:nvPr/>
          </p:nvSpPr>
          <p:spPr>
            <a:xfrm>
              <a:off x="-589589" y="3748846"/>
              <a:ext cx="446952" cy="134826"/>
            </a:xfrm>
            <a:custGeom>
              <a:avLst/>
              <a:gdLst/>
              <a:ahLst/>
              <a:cxnLst/>
              <a:rect l="l" t="t" r="r" b="b"/>
              <a:pathLst>
                <a:path w="5556" h="1676" extrusionOk="0">
                  <a:moveTo>
                    <a:pt x="862" y="394"/>
                  </a:moveTo>
                  <a:cubicBezTo>
                    <a:pt x="2113" y="394"/>
                    <a:pt x="4606" y="884"/>
                    <a:pt x="5109" y="1098"/>
                  </a:cubicBezTo>
                  <a:cubicBezTo>
                    <a:pt x="5021" y="1157"/>
                    <a:pt x="4752" y="1280"/>
                    <a:pt x="4008" y="1280"/>
                  </a:cubicBezTo>
                  <a:cubicBezTo>
                    <a:pt x="3649" y="1280"/>
                    <a:pt x="3178" y="1251"/>
                    <a:pt x="2563" y="1173"/>
                  </a:cubicBezTo>
                  <a:cubicBezTo>
                    <a:pt x="1444" y="1028"/>
                    <a:pt x="897" y="792"/>
                    <a:pt x="634" y="621"/>
                  </a:cubicBezTo>
                  <a:cubicBezTo>
                    <a:pt x="586" y="591"/>
                    <a:pt x="569" y="538"/>
                    <a:pt x="582" y="486"/>
                  </a:cubicBezTo>
                  <a:cubicBezTo>
                    <a:pt x="595" y="433"/>
                    <a:pt x="643" y="394"/>
                    <a:pt x="696" y="394"/>
                  </a:cubicBezTo>
                  <a:close/>
                  <a:moveTo>
                    <a:pt x="859" y="1"/>
                  </a:moveTo>
                  <a:cubicBezTo>
                    <a:pt x="794" y="1"/>
                    <a:pt x="734" y="2"/>
                    <a:pt x="678" y="5"/>
                  </a:cubicBezTo>
                  <a:cubicBezTo>
                    <a:pt x="179" y="27"/>
                    <a:pt x="0" y="674"/>
                    <a:pt x="420" y="950"/>
                  </a:cubicBezTo>
                  <a:cubicBezTo>
                    <a:pt x="853" y="1234"/>
                    <a:pt x="1557" y="1439"/>
                    <a:pt x="2515" y="1562"/>
                  </a:cubicBezTo>
                  <a:cubicBezTo>
                    <a:pt x="3014" y="1632"/>
                    <a:pt x="3517" y="1667"/>
                    <a:pt x="4025" y="1676"/>
                  </a:cubicBezTo>
                  <a:cubicBezTo>
                    <a:pt x="4689" y="1676"/>
                    <a:pt x="5258" y="1579"/>
                    <a:pt x="5459" y="1304"/>
                  </a:cubicBezTo>
                  <a:cubicBezTo>
                    <a:pt x="5542" y="1194"/>
                    <a:pt x="5556" y="1046"/>
                    <a:pt x="5499" y="923"/>
                  </a:cubicBezTo>
                  <a:cubicBezTo>
                    <a:pt x="5459" y="845"/>
                    <a:pt x="5372" y="652"/>
                    <a:pt x="3482" y="307"/>
                  </a:cubicBezTo>
                  <a:cubicBezTo>
                    <a:pt x="2429" y="113"/>
                    <a:pt x="1469" y="1"/>
                    <a:pt x="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7" name="Google Shape;2867;p24"/>
            <p:cNvSpPr/>
            <p:nvPr/>
          </p:nvSpPr>
          <p:spPr>
            <a:xfrm>
              <a:off x="-299829" y="3268754"/>
              <a:ext cx="294429" cy="364738"/>
            </a:xfrm>
            <a:custGeom>
              <a:avLst/>
              <a:gdLst/>
              <a:ahLst/>
              <a:cxnLst/>
              <a:rect l="l" t="t" r="r" b="b"/>
              <a:pathLst>
                <a:path w="3660" h="4534" extrusionOk="0">
                  <a:moveTo>
                    <a:pt x="576" y="395"/>
                  </a:moveTo>
                  <a:cubicBezTo>
                    <a:pt x="606" y="395"/>
                    <a:pt x="637" y="408"/>
                    <a:pt x="654" y="430"/>
                  </a:cubicBezTo>
                  <a:cubicBezTo>
                    <a:pt x="1499" y="1257"/>
                    <a:pt x="2960" y="3597"/>
                    <a:pt x="3152" y="4135"/>
                  </a:cubicBezTo>
                  <a:cubicBezTo>
                    <a:pt x="3003" y="4100"/>
                    <a:pt x="2470" y="3869"/>
                    <a:pt x="1363" y="2324"/>
                  </a:cubicBezTo>
                  <a:cubicBezTo>
                    <a:pt x="702" y="1410"/>
                    <a:pt x="501" y="846"/>
                    <a:pt x="449" y="540"/>
                  </a:cubicBezTo>
                  <a:cubicBezTo>
                    <a:pt x="436" y="487"/>
                    <a:pt x="466" y="435"/>
                    <a:pt x="514" y="408"/>
                  </a:cubicBezTo>
                  <a:cubicBezTo>
                    <a:pt x="532" y="400"/>
                    <a:pt x="554" y="395"/>
                    <a:pt x="576" y="395"/>
                  </a:cubicBezTo>
                  <a:close/>
                  <a:moveTo>
                    <a:pt x="572" y="1"/>
                  </a:moveTo>
                  <a:cubicBezTo>
                    <a:pt x="278" y="1"/>
                    <a:pt x="1" y="258"/>
                    <a:pt x="59" y="605"/>
                  </a:cubicBezTo>
                  <a:cubicBezTo>
                    <a:pt x="151" y="1117"/>
                    <a:pt x="479" y="1773"/>
                    <a:pt x="1044" y="2556"/>
                  </a:cubicBezTo>
                  <a:cubicBezTo>
                    <a:pt x="1700" y="3466"/>
                    <a:pt x="2592" y="4533"/>
                    <a:pt x="3187" y="4533"/>
                  </a:cubicBezTo>
                  <a:lnTo>
                    <a:pt x="3244" y="4533"/>
                  </a:lnTo>
                  <a:cubicBezTo>
                    <a:pt x="3380" y="4520"/>
                    <a:pt x="3498" y="4429"/>
                    <a:pt x="3546" y="4302"/>
                  </a:cubicBezTo>
                  <a:cubicBezTo>
                    <a:pt x="3581" y="4219"/>
                    <a:pt x="3660" y="4022"/>
                    <a:pt x="2623" y="2408"/>
                  </a:cubicBezTo>
                  <a:cubicBezTo>
                    <a:pt x="1984" y="1410"/>
                    <a:pt x="1350" y="566"/>
                    <a:pt x="930" y="150"/>
                  </a:cubicBezTo>
                  <a:cubicBezTo>
                    <a:pt x="824" y="47"/>
                    <a:pt x="696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8" name="Google Shape;2868;p24"/>
            <p:cNvSpPr/>
            <p:nvPr/>
          </p:nvSpPr>
          <p:spPr>
            <a:xfrm>
              <a:off x="-293313" y="4699459"/>
              <a:ext cx="243668" cy="375035"/>
            </a:xfrm>
            <a:custGeom>
              <a:avLst/>
              <a:gdLst/>
              <a:ahLst/>
              <a:cxnLst/>
              <a:rect l="l" t="t" r="r" b="b"/>
              <a:pathLst>
                <a:path w="3029" h="4662" extrusionOk="0">
                  <a:moveTo>
                    <a:pt x="2914" y="0"/>
                  </a:moveTo>
                  <a:cubicBezTo>
                    <a:pt x="2880" y="0"/>
                    <a:pt x="2845" y="19"/>
                    <a:pt x="2831" y="64"/>
                  </a:cubicBezTo>
                  <a:cubicBezTo>
                    <a:pt x="2822" y="95"/>
                    <a:pt x="1754" y="3047"/>
                    <a:pt x="62" y="4504"/>
                  </a:cubicBezTo>
                  <a:cubicBezTo>
                    <a:pt x="0" y="4557"/>
                    <a:pt x="40" y="4662"/>
                    <a:pt x="123" y="4662"/>
                  </a:cubicBezTo>
                  <a:cubicBezTo>
                    <a:pt x="145" y="4662"/>
                    <a:pt x="167" y="4653"/>
                    <a:pt x="180" y="4640"/>
                  </a:cubicBezTo>
                  <a:cubicBezTo>
                    <a:pt x="1908" y="3152"/>
                    <a:pt x="2988" y="156"/>
                    <a:pt x="3001" y="125"/>
                  </a:cubicBezTo>
                  <a:cubicBezTo>
                    <a:pt x="3028" y="52"/>
                    <a:pt x="2971" y="0"/>
                    <a:pt x="29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nie Use Your Telescope" panose="02000000000000000000"/>
              <a:buNone/>
              <a:defRPr sz="3500" b="1">
                <a:solidFill>
                  <a:schemeClr val="lt1"/>
                </a:solidFill>
                <a:latin typeface="Annie Use Your Telescope" panose="02000000000000000000"/>
                <a:ea typeface="Annie Use Your Telescope" panose="02000000000000000000"/>
                <a:cs typeface="Annie Use Your Telescope" panose="02000000000000000000"/>
                <a:sym typeface="Annie Use Your Telescop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nie Use Your Telescope" panose="02000000000000000000"/>
              <a:buNone/>
              <a:defRPr sz="3500" b="1">
                <a:solidFill>
                  <a:schemeClr val="lt1"/>
                </a:solidFill>
                <a:latin typeface="Annie Use Your Telescope" panose="02000000000000000000"/>
                <a:ea typeface="Annie Use Your Telescope" panose="02000000000000000000"/>
                <a:cs typeface="Annie Use Your Telescope" panose="02000000000000000000"/>
                <a:sym typeface="Annie Use Your Telescope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nie Use Your Telescope" panose="02000000000000000000"/>
              <a:buNone/>
              <a:defRPr sz="3500" b="1">
                <a:solidFill>
                  <a:schemeClr val="lt1"/>
                </a:solidFill>
                <a:latin typeface="Annie Use Your Telescope" panose="02000000000000000000"/>
                <a:ea typeface="Annie Use Your Telescope" panose="02000000000000000000"/>
                <a:cs typeface="Annie Use Your Telescope" panose="02000000000000000000"/>
                <a:sym typeface="Annie Use Your Telescope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nie Use Your Telescope" panose="02000000000000000000"/>
              <a:buNone/>
              <a:defRPr sz="3500" b="1">
                <a:solidFill>
                  <a:schemeClr val="lt1"/>
                </a:solidFill>
                <a:latin typeface="Annie Use Your Telescope" panose="02000000000000000000"/>
                <a:ea typeface="Annie Use Your Telescope" panose="02000000000000000000"/>
                <a:cs typeface="Annie Use Your Telescope" panose="02000000000000000000"/>
                <a:sym typeface="Annie Use Your Telescope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nie Use Your Telescope" panose="02000000000000000000"/>
              <a:buNone/>
              <a:defRPr sz="3500" b="1">
                <a:solidFill>
                  <a:schemeClr val="lt1"/>
                </a:solidFill>
                <a:latin typeface="Annie Use Your Telescope" panose="02000000000000000000"/>
                <a:ea typeface="Annie Use Your Telescope" panose="02000000000000000000"/>
                <a:cs typeface="Annie Use Your Telescope" panose="02000000000000000000"/>
                <a:sym typeface="Annie Use Your Telescope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nie Use Your Telescope" panose="02000000000000000000"/>
              <a:buNone/>
              <a:defRPr sz="3500" b="1">
                <a:solidFill>
                  <a:schemeClr val="lt1"/>
                </a:solidFill>
                <a:latin typeface="Annie Use Your Telescope" panose="02000000000000000000"/>
                <a:ea typeface="Annie Use Your Telescope" panose="02000000000000000000"/>
                <a:cs typeface="Annie Use Your Telescope" panose="02000000000000000000"/>
                <a:sym typeface="Annie Use Your Telescope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nie Use Your Telescope" panose="02000000000000000000"/>
              <a:buNone/>
              <a:defRPr sz="3500" b="1">
                <a:solidFill>
                  <a:schemeClr val="lt1"/>
                </a:solidFill>
                <a:latin typeface="Annie Use Your Telescope" panose="02000000000000000000"/>
                <a:ea typeface="Annie Use Your Telescope" panose="02000000000000000000"/>
                <a:cs typeface="Annie Use Your Telescope" panose="02000000000000000000"/>
                <a:sym typeface="Annie Use Your Telescope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nie Use Your Telescope" panose="02000000000000000000"/>
              <a:buNone/>
              <a:defRPr sz="3500" b="1">
                <a:solidFill>
                  <a:schemeClr val="lt1"/>
                </a:solidFill>
                <a:latin typeface="Annie Use Your Telescope" panose="02000000000000000000"/>
                <a:ea typeface="Annie Use Your Telescope" panose="02000000000000000000"/>
                <a:cs typeface="Annie Use Your Telescope" panose="02000000000000000000"/>
                <a:sym typeface="Annie Use Your Telescope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nie Use Your Telescope" panose="02000000000000000000"/>
              <a:buNone/>
              <a:defRPr sz="3500" b="1">
                <a:solidFill>
                  <a:schemeClr val="lt1"/>
                </a:solidFill>
                <a:latin typeface="Annie Use Your Telescope" panose="02000000000000000000"/>
                <a:ea typeface="Annie Use Your Telescope" panose="02000000000000000000"/>
                <a:cs typeface="Annie Use Your Telescope" panose="02000000000000000000"/>
                <a:sym typeface="Annie Use Your Telescope" panose="020000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Light" panose="00000400000000000000"/>
              <a:buChar char="●"/>
              <a:defRPr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Light" panose="00000400000000000000"/>
              <a:buChar char="○"/>
              <a:defRPr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Light" panose="00000400000000000000"/>
              <a:buChar char="■"/>
              <a:defRPr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Light" panose="00000400000000000000"/>
              <a:buChar char="●"/>
              <a:defRPr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Light" panose="00000400000000000000"/>
              <a:buChar char="○"/>
              <a:defRPr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Light" panose="00000400000000000000"/>
              <a:buChar char="■"/>
              <a:defRPr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Light" panose="00000400000000000000"/>
              <a:buChar char="●"/>
              <a:defRPr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Light" panose="00000400000000000000"/>
              <a:buChar char="○"/>
              <a:defRPr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oppins Light" panose="00000400000000000000"/>
              <a:buChar char="■"/>
              <a:defRPr>
                <a:solidFill>
                  <a:schemeClr val="lt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code.jquery.com/jquery-3.6.1.min.js" TargetMode="External"/><Relationship Id="rId1" Type="http://schemas.openxmlformats.org/officeDocument/2006/relationships/hyperlink" Target="https://www.free-css.com/free-css-templates/page282/royal-car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p28"/>
          <p:cNvSpPr/>
          <p:nvPr/>
        </p:nvSpPr>
        <p:spPr>
          <a:xfrm>
            <a:off x="573372" y="1753072"/>
            <a:ext cx="926341" cy="1116704"/>
          </a:xfrm>
          <a:custGeom>
            <a:avLst/>
            <a:gdLst/>
            <a:ahLst/>
            <a:cxnLst/>
            <a:rect l="l" t="t" r="r" b="b"/>
            <a:pathLst>
              <a:path w="14524" h="17508" extrusionOk="0">
                <a:moveTo>
                  <a:pt x="7358" y="1"/>
                </a:moveTo>
                <a:cubicBezTo>
                  <a:pt x="5372" y="7958"/>
                  <a:pt x="1" y="9152"/>
                  <a:pt x="1" y="9152"/>
                </a:cubicBezTo>
                <a:cubicBezTo>
                  <a:pt x="6567" y="9152"/>
                  <a:pt x="7756" y="17507"/>
                  <a:pt x="7761" y="17507"/>
                </a:cubicBezTo>
                <a:cubicBezTo>
                  <a:pt x="7761" y="10346"/>
                  <a:pt x="14523" y="8557"/>
                  <a:pt x="14523" y="8557"/>
                </a:cubicBezTo>
                <a:cubicBezTo>
                  <a:pt x="7958" y="5574"/>
                  <a:pt x="7358" y="1"/>
                  <a:pt x="73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2880" name="Google Shape;2880;p28"/>
          <p:cNvSpPr/>
          <p:nvPr/>
        </p:nvSpPr>
        <p:spPr>
          <a:xfrm>
            <a:off x="5665825" y="230757"/>
            <a:ext cx="676264" cy="815161"/>
          </a:xfrm>
          <a:custGeom>
            <a:avLst/>
            <a:gdLst/>
            <a:ahLst/>
            <a:cxnLst/>
            <a:rect l="l" t="t" r="r" b="b"/>
            <a:pathLst>
              <a:path w="8163" h="9839" extrusionOk="0">
                <a:moveTo>
                  <a:pt x="4138" y="1"/>
                </a:moveTo>
                <a:cubicBezTo>
                  <a:pt x="3023" y="4476"/>
                  <a:pt x="0" y="5145"/>
                  <a:pt x="0" y="5145"/>
                </a:cubicBezTo>
                <a:cubicBezTo>
                  <a:pt x="3690" y="5145"/>
                  <a:pt x="4361" y="9839"/>
                  <a:pt x="4361" y="9839"/>
                </a:cubicBezTo>
                <a:cubicBezTo>
                  <a:pt x="4361" y="9839"/>
                  <a:pt x="4361" y="9839"/>
                  <a:pt x="4361" y="9839"/>
                </a:cubicBezTo>
                <a:cubicBezTo>
                  <a:pt x="4361" y="5814"/>
                  <a:pt x="8163" y="4808"/>
                  <a:pt x="8163" y="4808"/>
                </a:cubicBezTo>
                <a:cubicBezTo>
                  <a:pt x="4475" y="3133"/>
                  <a:pt x="4138" y="1"/>
                  <a:pt x="413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81" name="Google Shape;2881;p28"/>
          <p:cNvSpPr/>
          <p:nvPr/>
        </p:nvSpPr>
        <p:spPr>
          <a:xfrm>
            <a:off x="7269673" y="3340077"/>
            <a:ext cx="445558" cy="537057"/>
          </a:xfrm>
          <a:custGeom>
            <a:avLst/>
            <a:gdLst/>
            <a:ahLst/>
            <a:cxnLst/>
            <a:rect l="l" t="t" r="r" b="b"/>
            <a:pathLst>
              <a:path w="6606" h="7962" extrusionOk="0">
                <a:moveTo>
                  <a:pt x="3351" y="0"/>
                </a:moveTo>
                <a:cubicBezTo>
                  <a:pt x="2446" y="3618"/>
                  <a:pt x="1" y="4160"/>
                  <a:pt x="1" y="4160"/>
                </a:cubicBezTo>
                <a:cubicBezTo>
                  <a:pt x="2988" y="4160"/>
                  <a:pt x="3531" y="7961"/>
                  <a:pt x="3531" y="7961"/>
                </a:cubicBezTo>
                <a:cubicBezTo>
                  <a:pt x="3531" y="4707"/>
                  <a:pt x="6606" y="3889"/>
                  <a:pt x="6606" y="3889"/>
                </a:cubicBezTo>
                <a:cubicBezTo>
                  <a:pt x="3623" y="2533"/>
                  <a:pt x="3351" y="0"/>
                  <a:pt x="33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82" name="Google Shape;2882;p28"/>
          <p:cNvSpPr txBox="1">
            <a:spLocks noGrp="1"/>
          </p:cNvSpPr>
          <p:nvPr>
            <p:ph type="ctrTitle"/>
          </p:nvPr>
        </p:nvSpPr>
        <p:spPr>
          <a:xfrm>
            <a:off x="2626039" y="339639"/>
            <a:ext cx="3142366" cy="6226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/>
              <a:t>Project : Car</a:t>
            </a:r>
            <a:r>
              <a:rPr lang="en-US" altLang="vi-VN" sz="2400" dirty="0"/>
              <a:t>r</a:t>
            </a:r>
            <a:r>
              <a:rPr lang="vi-VN" sz="2400" dirty="0"/>
              <a:t>io Motors</a:t>
            </a:r>
            <a:endParaRPr sz="2400" dirty="0"/>
          </a:p>
        </p:txBody>
      </p:sp>
      <p:sp>
        <p:nvSpPr>
          <p:cNvPr id="2883" name="Google Shape;2883;p28"/>
          <p:cNvSpPr txBox="1">
            <a:spLocks noGrp="1"/>
          </p:cNvSpPr>
          <p:nvPr>
            <p:ph type="subTitle" idx="1"/>
          </p:nvPr>
        </p:nvSpPr>
        <p:spPr>
          <a:xfrm>
            <a:off x="2636577" y="2801822"/>
            <a:ext cx="3367380" cy="12957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Member :</a:t>
            </a:r>
            <a:endParaRPr lang="en-US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</a:t>
            </a:r>
            <a:r>
              <a:rPr lang="en-US" sz="1200" dirty="0" err="1"/>
              <a:t>Huỳnh</a:t>
            </a:r>
            <a:r>
              <a:rPr lang="en-US" sz="1200" dirty="0"/>
              <a:t> Quang </a:t>
            </a:r>
            <a:r>
              <a:rPr lang="vi-VN" sz="1200" dirty="0"/>
              <a:t>Tuấn </a:t>
            </a:r>
            <a:endParaRPr lang="vi-VN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dirty="0"/>
              <a:t>-</a:t>
            </a:r>
            <a:r>
              <a:rPr lang="en-US" sz="1200" dirty="0"/>
              <a:t>Trần Thanh Hoàng Huy</a:t>
            </a:r>
            <a:endParaRPr lang="vi-VN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dirty="0"/>
              <a:t>-</a:t>
            </a:r>
            <a:r>
              <a:rPr lang="en-US" sz="1200" dirty="0"/>
              <a:t>Lê Thanh </a:t>
            </a:r>
            <a:r>
              <a:rPr lang="vi-VN" sz="1200" dirty="0"/>
              <a:t>Tú</a:t>
            </a:r>
            <a:endParaRPr lang="vi-VN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dirty="0"/>
              <a:t>-</a:t>
            </a:r>
            <a:r>
              <a:rPr lang="en-US" sz="1200" dirty="0"/>
              <a:t>Trần </a:t>
            </a:r>
            <a:r>
              <a:rPr lang="en-US" sz="1200" dirty="0" err="1"/>
              <a:t>Tấn</a:t>
            </a:r>
            <a:r>
              <a:rPr lang="en-US" sz="1200" dirty="0"/>
              <a:t> </a:t>
            </a:r>
            <a:r>
              <a:rPr lang="vi-VN" sz="1200" dirty="0"/>
              <a:t>Lộc</a:t>
            </a:r>
            <a:endParaRPr lang="vi-VN" sz="1200" dirty="0"/>
          </a:p>
        </p:txBody>
      </p:sp>
      <p:sp>
        <p:nvSpPr>
          <p:cNvPr id="2" name="Rectangle 1"/>
          <p:cNvSpPr/>
          <p:nvPr/>
        </p:nvSpPr>
        <p:spPr>
          <a:xfrm>
            <a:off x="2728620" y="1286639"/>
            <a:ext cx="2937205" cy="11908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Car website</a:t>
            </a:r>
            <a:endParaRPr lang="vi-VN" b="1" dirty="0"/>
          </a:p>
          <a:p>
            <a:pPr algn="ctr"/>
            <a:r>
              <a:rPr lang="vi-VN" dirty="0"/>
              <a:t>Find car , search for car  </a:t>
            </a:r>
            <a:endParaRPr lang="vi-VN" dirty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46416" cy="2393373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5285509" y="3304309"/>
            <a:ext cx="2022764" cy="1288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Layouts Admin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2"/>
            <a:endCxn id="19" idx="0"/>
          </p:cNvCxnSpPr>
          <p:nvPr/>
        </p:nvCxnSpPr>
        <p:spPr>
          <a:xfrm>
            <a:off x="3023208" y="2393373"/>
            <a:ext cx="3273683" cy="91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332;p55"/>
          <p:cNvSpPr txBox="1">
            <a:spLocks noGrp="1"/>
          </p:cNvSpPr>
          <p:nvPr/>
        </p:nvSpPr>
        <p:spPr>
          <a:xfrm>
            <a:off x="1170507" y="893285"/>
            <a:ext cx="6802986" cy="33569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 panose="02000000000000000000"/>
              <a:buNone/>
              <a:defRPr sz="7200" b="0" i="0" u="none" strike="noStrike" cap="none">
                <a:solidFill>
                  <a:schemeClr val="accent3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 panose="02000000000000000000"/>
              <a:buNone/>
              <a:defRPr sz="2800" b="0" i="0" u="none" strike="noStrike" cap="none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 panose="02000000000000000000"/>
              <a:buNone/>
              <a:defRPr sz="2800" b="0" i="0" u="none" strike="noStrike" cap="none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 panose="02000000000000000000"/>
              <a:buNone/>
              <a:defRPr sz="2800" b="0" i="0" u="none" strike="noStrike" cap="none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 panose="02000000000000000000"/>
              <a:buNone/>
              <a:defRPr sz="2800" b="0" i="0" u="none" strike="noStrike" cap="none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 panose="02000000000000000000"/>
              <a:buNone/>
              <a:defRPr sz="2800" b="0" i="0" u="none" strike="noStrike" cap="none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 panose="02000000000000000000"/>
              <a:buNone/>
              <a:defRPr sz="2800" b="0" i="0" u="none" strike="noStrike" cap="none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 panose="02000000000000000000"/>
              <a:buNone/>
              <a:defRPr sz="2800" b="0" i="0" u="none" strike="noStrike" cap="none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 panose="02000000000000000000"/>
              <a:buNone/>
              <a:defRPr sz="2800" b="0" i="0" u="none" strike="noStrike" cap="none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Now let’s </a:t>
            </a:r>
            <a:r>
              <a:rPr lang="vi-VN" dirty="0"/>
              <a:t>experience Carrio Motors!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Technology applied to the project</a:t>
            </a:r>
            <a:endParaRPr dirty="0"/>
          </a:p>
        </p:txBody>
      </p:sp>
      <p:graphicFrame>
        <p:nvGraphicFramePr>
          <p:cNvPr id="2892" name="Google Shape;2892;p29"/>
          <p:cNvGraphicFramePr/>
          <p:nvPr/>
        </p:nvGraphicFramePr>
        <p:xfrm>
          <a:off x="549879" y="1218987"/>
          <a:ext cx="7704000" cy="2103000"/>
        </p:xfrm>
        <a:graphic>
          <a:graphicData uri="http://schemas.openxmlformats.org/drawingml/2006/table">
            <a:tbl>
              <a:tblPr>
                <a:noFill/>
                <a:tableStyleId>{A6A23D89-BF30-43C7-90EE-A5D571AAD6D4}</a:tableStyleId>
              </a:tblPr>
              <a:tblGrid>
                <a:gridCol w="2347975"/>
                <a:gridCol w="5356025"/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000" dirty="0">
                          <a:solidFill>
                            <a:schemeClr val="dk1"/>
                          </a:solidFill>
                          <a:latin typeface="Poppins Light" panose="00000400000000000000"/>
                          <a:ea typeface="Poppins Light" panose="00000400000000000000"/>
                          <a:cs typeface="Poppins Light" panose="00000400000000000000"/>
                          <a:sym typeface="Poppins Light" panose="00000400000000000000"/>
                        </a:rPr>
                        <a:t>Template</a:t>
                      </a:r>
                      <a:endParaRPr sz="1000" dirty="0">
                        <a:solidFill>
                          <a:schemeClr val="dk1"/>
                        </a:solidFill>
                        <a:latin typeface="Poppins Light" panose="00000400000000000000"/>
                        <a:ea typeface="Poppins Light" panose="00000400000000000000"/>
                        <a:cs typeface="Poppins Light" panose="00000400000000000000"/>
                        <a:sym typeface="Poppins Light" panose="000004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hlinkClick r:id="rId1"/>
                        </a:rPr>
                        <a:t>ROYAL CARS Free Website Template | Free CSS Templates | Free CSS (free-css.com)</a:t>
                      </a:r>
                      <a:endParaRPr sz="900" dirty="0">
                        <a:solidFill>
                          <a:schemeClr val="lt1"/>
                        </a:solidFill>
                        <a:latin typeface="Poppins Light" panose="00000400000000000000"/>
                        <a:ea typeface="Poppins Light" panose="00000400000000000000"/>
                        <a:cs typeface="Poppins Light" panose="00000400000000000000"/>
                        <a:sym typeface="Poppins Light" panose="000004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00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Poppins Light" panose="00000400000000000000"/>
                          <a:ea typeface="Poppins Light" panose="00000400000000000000"/>
                          <a:cs typeface="Poppins Light" panose="00000400000000000000"/>
                          <a:sym typeface="Poppins Light" panose="00000400000000000000"/>
                        </a:rPr>
                        <a:t>Jquery</a:t>
                      </a:r>
                      <a:endParaRPr sz="1000" dirty="0">
                        <a:solidFill>
                          <a:schemeClr val="dk1"/>
                        </a:solidFill>
                        <a:latin typeface="Poppins Light" panose="00000400000000000000"/>
                        <a:ea typeface="Poppins Light" panose="00000400000000000000"/>
                        <a:cs typeface="Poppins Light" panose="00000400000000000000"/>
                        <a:sym typeface="Poppins Light" panose="000004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lt1"/>
                          </a:solidFill>
                          <a:latin typeface="Poppins Light" panose="00000400000000000000"/>
                          <a:ea typeface="Poppins Light" panose="00000400000000000000"/>
                          <a:cs typeface="Poppins Light" panose="00000400000000000000"/>
                          <a:sym typeface="Poppins Light" panose="00000400000000000000"/>
                          <a:hlinkClick r:id="rId2"/>
                        </a:rPr>
                        <a:t>https://code.jquery.com/jquery-3.6.1.min.js</a:t>
                      </a:r>
                      <a:endParaRPr sz="900" dirty="0">
                        <a:solidFill>
                          <a:schemeClr val="lt1"/>
                        </a:solidFill>
                        <a:latin typeface="Poppins Light" panose="00000400000000000000"/>
                        <a:ea typeface="Poppins Light" panose="00000400000000000000"/>
                        <a:cs typeface="Poppins Light" panose="00000400000000000000"/>
                        <a:sym typeface="Poppins Light" panose="000004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00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Poppins Light" panose="00000400000000000000"/>
                          <a:ea typeface="Poppins Light" panose="00000400000000000000"/>
                          <a:cs typeface="Poppins Light" panose="00000400000000000000"/>
                          <a:sym typeface="Poppins Light" panose="00000400000000000000"/>
                        </a:rPr>
                        <a:t>javascript </a:t>
                      </a:r>
                      <a:endParaRPr sz="1000" dirty="0">
                        <a:solidFill>
                          <a:schemeClr val="dk1"/>
                        </a:solidFill>
                        <a:latin typeface="Poppins Light" panose="00000400000000000000"/>
                        <a:ea typeface="Poppins Light" panose="00000400000000000000"/>
                        <a:cs typeface="Poppins Light" panose="00000400000000000000"/>
                        <a:sym typeface="Poppins Light" panose="000004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lt1"/>
                          </a:solidFill>
                          <a:latin typeface="Poppins Light" panose="00000400000000000000"/>
                          <a:ea typeface="Poppins Light" panose="00000400000000000000"/>
                          <a:cs typeface="Poppins Light" panose="00000400000000000000"/>
                          <a:sym typeface="Poppins Light" panose="00000400000000000000"/>
                        </a:rPr>
                        <a:t>Find file </a:t>
                      </a:r>
                      <a:r>
                        <a:rPr lang="en-US" sz="900" dirty="0" err="1">
                          <a:solidFill>
                            <a:schemeClr val="lt1"/>
                          </a:solidFill>
                          <a:latin typeface="Poppins Light" panose="00000400000000000000"/>
                          <a:ea typeface="Poppins Light" panose="00000400000000000000"/>
                          <a:cs typeface="Poppins Light" panose="00000400000000000000"/>
                          <a:sym typeface="Poppins Light" panose="00000400000000000000"/>
                        </a:rPr>
                        <a:t>javascript</a:t>
                      </a:r>
                      <a:r>
                        <a:rPr lang="en-US" sz="900" dirty="0">
                          <a:solidFill>
                            <a:schemeClr val="lt1"/>
                          </a:solidFill>
                          <a:latin typeface="Poppins Light" panose="00000400000000000000"/>
                          <a:ea typeface="Poppins Light" panose="00000400000000000000"/>
                          <a:cs typeface="Poppins Light" panose="00000400000000000000"/>
                          <a:sym typeface="Poppins Light" panose="00000400000000000000"/>
                        </a:rPr>
                        <a:t> , download and put in visual studio code </a:t>
                      </a:r>
                      <a:endParaRPr sz="900" dirty="0">
                        <a:solidFill>
                          <a:schemeClr val="lt1"/>
                        </a:solidFill>
                        <a:latin typeface="Poppins Light" panose="00000400000000000000"/>
                        <a:ea typeface="Poppins Light" panose="00000400000000000000"/>
                        <a:cs typeface="Poppins Light" panose="00000400000000000000"/>
                        <a:sym typeface="Poppins Light" panose="000004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000" dirty="0">
                          <a:solidFill>
                            <a:schemeClr val="dk1"/>
                          </a:solidFill>
                          <a:latin typeface="Poppins Light" panose="00000400000000000000"/>
                          <a:ea typeface="Poppins Light" panose="00000400000000000000"/>
                          <a:cs typeface="Poppins Light" panose="00000400000000000000"/>
                          <a:sym typeface="Poppins Light" panose="00000400000000000000"/>
                        </a:rPr>
                        <a:t>Bootstrap</a:t>
                      </a:r>
                      <a:endParaRPr sz="1000" dirty="0">
                        <a:solidFill>
                          <a:schemeClr val="dk1"/>
                        </a:solidFill>
                        <a:latin typeface="Poppins Light" panose="00000400000000000000"/>
                        <a:ea typeface="Poppins Light" panose="00000400000000000000"/>
                        <a:cs typeface="Poppins Light" panose="00000400000000000000"/>
                        <a:sym typeface="Poppins Light" panose="000004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lt1"/>
                          </a:solidFill>
                          <a:latin typeface="Poppins Light" panose="00000400000000000000"/>
                          <a:ea typeface="Poppins Light" panose="00000400000000000000"/>
                          <a:cs typeface="Poppins Light" panose="00000400000000000000"/>
                          <a:sym typeface="Poppins Light" panose="00000400000000000000"/>
                        </a:rPr>
                        <a:t>https://getbootstrap.com/docs/5.0/getting-started/introduction/</a:t>
                      </a:r>
                      <a:endParaRPr sz="900" dirty="0">
                        <a:solidFill>
                          <a:schemeClr val="lt1"/>
                        </a:solidFill>
                        <a:latin typeface="Poppins Light" panose="00000400000000000000"/>
                        <a:ea typeface="Poppins Light" panose="00000400000000000000"/>
                        <a:cs typeface="Poppins Light" panose="00000400000000000000"/>
                        <a:sym typeface="Poppins Light" panose="000004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Poppins Light" panose="00000400000000000000"/>
                          <a:ea typeface="Poppins Light" panose="00000400000000000000"/>
                          <a:cs typeface="Poppins Light" panose="00000400000000000000"/>
                          <a:sym typeface="Poppins Light" panose="00000400000000000000"/>
                        </a:rPr>
                        <a:t>Ajax</a:t>
                      </a:r>
                      <a:endParaRPr sz="1000" dirty="0">
                        <a:solidFill>
                          <a:schemeClr val="dk1"/>
                        </a:solidFill>
                        <a:latin typeface="Poppins Light" panose="00000400000000000000"/>
                        <a:ea typeface="Poppins Light" panose="00000400000000000000"/>
                        <a:cs typeface="Poppins Light" panose="00000400000000000000"/>
                        <a:sym typeface="Poppins Light" panose="000004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lt1"/>
                          </a:solidFill>
                          <a:latin typeface="Poppins Light" panose="00000400000000000000"/>
                          <a:ea typeface="Poppins Light" panose="00000400000000000000"/>
                          <a:cs typeface="Poppins Light" panose="00000400000000000000"/>
                          <a:sym typeface="Poppins Light" panose="00000400000000000000"/>
                        </a:rPr>
                        <a:t>Find file ajax , download and put in visual studio code</a:t>
                      </a:r>
                      <a:endParaRPr sz="900" dirty="0">
                        <a:solidFill>
                          <a:schemeClr val="lt1"/>
                        </a:solidFill>
                        <a:latin typeface="Poppins Light" panose="00000400000000000000"/>
                        <a:ea typeface="Poppins Light" panose="00000400000000000000"/>
                        <a:cs typeface="Poppins Light" panose="00000400000000000000"/>
                        <a:sym typeface="Poppins Light" panose="000004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Poppins Light" panose="00000400000000000000"/>
                          <a:ea typeface="Poppins Light" panose="00000400000000000000"/>
                          <a:cs typeface="Poppins Light" panose="00000400000000000000"/>
                          <a:sym typeface="Poppins Light" panose="00000400000000000000"/>
                        </a:rPr>
                        <a:t>Laravel</a:t>
                      </a:r>
                      <a:endParaRPr lang="en-US" sz="1000" dirty="0">
                        <a:solidFill>
                          <a:schemeClr val="dk1"/>
                        </a:solidFill>
                        <a:latin typeface="Poppins Light" panose="00000400000000000000"/>
                        <a:ea typeface="Poppins Light" panose="00000400000000000000"/>
                        <a:cs typeface="Poppins Light" panose="00000400000000000000"/>
                        <a:sym typeface="Poppins Light" panose="000004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lt1"/>
                          </a:solidFill>
                          <a:latin typeface="Poppins Light" panose="00000400000000000000"/>
                          <a:ea typeface="Poppins Light" panose="00000400000000000000"/>
                          <a:cs typeface="Poppins Light" panose="00000400000000000000"/>
                          <a:sym typeface="Poppins Light" panose="00000400000000000000"/>
                        </a:rPr>
                        <a:t>Import framework Laravel in visual studio code </a:t>
                      </a:r>
                      <a:endParaRPr sz="900" dirty="0">
                        <a:solidFill>
                          <a:schemeClr val="lt1"/>
                        </a:solidFill>
                        <a:latin typeface="Poppins Light" panose="00000400000000000000"/>
                        <a:ea typeface="Poppins Light" panose="00000400000000000000"/>
                        <a:cs typeface="Poppins Light" panose="00000400000000000000"/>
                        <a:sym typeface="Poppins Light" panose="000004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893" name="Google Shape;2893;p29"/>
          <p:cNvSpPr/>
          <p:nvPr/>
        </p:nvSpPr>
        <p:spPr>
          <a:xfrm>
            <a:off x="9157092" y="743198"/>
            <a:ext cx="182691" cy="137802"/>
          </a:xfrm>
          <a:custGeom>
            <a:avLst/>
            <a:gdLst/>
            <a:ahLst/>
            <a:cxnLst/>
            <a:rect l="l" t="t" r="r" b="b"/>
            <a:pathLst>
              <a:path w="2271" h="1713" extrusionOk="0">
                <a:moveTo>
                  <a:pt x="1817" y="0"/>
                </a:moveTo>
                <a:cubicBezTo>
                  <a:pt x="1732" y="0"/>
                  <a:pt x="1646" y="28"/>
                  <a:pt x="1575" y="85"/>
                </a:cubicBezTo>
                <a:lnTo>
                  <a:pt x="311" y="990"/>
                </a:lnTo>
                <a:cubicBezTo>
                  <a:pt x="0" y="1218"/>
                  <a:pt x="158" y="1712"/>
                  <a:pt x="543" y="1712"/>
                </a:cubicBezTo>
                <a:cubicBezTo>
                  <a:pt x="626" y="1712"/>
                  <a:pt x="709" y="1686"/>
                  <a:pt x="779" y="1638"/>
                </a:cubicBezTo>
                <a:lnTo>
                  <a:pt x="2039" y="728"/>
                </a:lnTo>
                <a:cubicBezTo>
                  <a:pt x="2227" y="605"/>
                  <a:pt x="2271" y="347"/>
                  <a:pt x="2139" y="164"/>
                </a:cubicBezTo>
                <a:cubicBezTo>
                  <a:pt x="2062" y="58"/>
                  <a:pt x="1940" y="0"/>
                  <a:pt x="181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94" name="Google Shape;2894;p29"/>
          <p:cNvSpPr/>
          <p:nvPr/>
        </p:nvSpPr>
        <p:spPr>
          <a:xfrm>
            <a:off x="9207772" y="887676"/>
            <a:ext cx="199906" cy="104498"/>
          </a:xfrm>
          <a:custGeom>
            <a:avLst/>
            <a:gdLst/>
            <a:ahLst/>
            <a:cxnLst/>
            <a:rect l="l" t="t" r="r" b="b"/>
            <a:pathLst>
              <a:path w="2485" h="1299" extrusionOk="0">
                <a:moveTo>
                  <a:pt x="2036" y="0"/>
                </a:moveTo>
                <a:cubicBezTo>
                  <a:pt x="1990" y="0"/>
                  <a:pt x="1944" y="8"/>
                  <a:pt x="1899" y="26"/>
                </a:cubicBezTo>
                <a:lnTo>
                  <a:pt x="424" y="524"/>
                </a:lnTo>
                <a:cubicBezTo>
                  <a:pt x="0" y="669"/>
                  <a:pt x="105" y="1294"/>
                  <a:pt x="551" y="1298"/>
                </a:cubicBezTo>
                <a:cubicBezTo>
                  <a:pt x="595" y="1298"/>
                  <a:pt x="639" y="1290"/>
                  <a:pt x="678" y="1277"/>
                </a:cubicBezTo>
                <a:lnTo>
                  <a:pt x="2152" y="778"/>
                </a:lnTo>
                <a:cubicBezTo>
                  <a:pt x="2367" y="712"/>
                  <a:pt x="2485" y="485"/>
                  <a:pt x="2415" y="270"/>
                </a:cubicBezTo>
                <a:cubicBezTo>
                  <a:pt x="2356" y="106"/>
                  <a:pt x="2201" y="0"/>
                  <a:pt x="20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95" name="Google Shape;2895;p29"/>
          <p:cNvSpPr/>
          <p:nvPr/>
        </p:nvSpPr>
        <p:spPr>
          <a:xfrm>
            <a:off x="9237295" y="1045911"/>
            <a:ext cx="188322" cy="67654"/>
          </a:xfrm>
          <a:custGeom>
            <a:avLst/>
            <a:gdLst/>
            <a:ahLst/>
            <a:cxnLst/>
            <a:rect l="l" t="t" r="r" b="b"/>
            <a:pathLst>
              <a:path w="2341" h="841" extrusionOk="0">
                <a:moveTo>
                  <a:pt x="1934" y="1"/>
                </a:moveTo>
                <a:lnTo>
                  <a:pt x="381" y="44"/>
                </a:lnTo>
                <a:cubicBezTo>
                  <a:pt x="167" y="53"/>
                  <a:pt x="1" y="233"/>
                  <a:pt x="1" y="447"/>
                </a:cubicBezTo>
                <a:cubicBezTo>
                  <a:pt x="5" y="661"/>
                  <a:pt x="176" y="832"/>
                  <a:pt x="390" y="841"/>
                </a:cubicBezTo>
                <a:lnTo>
                  <a:pt x="403" y="841"/>
                </a:lnTo>
                <a:lnTo>
                  <a:pt x="1956" y="797"/>
                </a:lnTo>
                <a:cubicBezTo>
                  <a:pt x="2170" y="784"/>
                  <a:pt x="2341" y="604"/>
                  <a:pt x="2332" y="386"/>
                </a:cubicBezTo>
                <a:cubicBezTo>
                  <a:pt x="2328" y="171"/>
                  <a:pt x="2148" y="1"/>
                  <a:pt x="19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96" name="Google Shape;2896;p29"/>
          <p:cNvSpPr/>
          <p:nvPr/>
        </p:nvSpPr>
        <p:spPr>
          <a:xfrm>
            <a:off x="9213403" y="1170278"/>
            <a:ext cx="200308" cy="97419"/>
          </a:xfrm>
          <a:custGeom>
            <a:avLst/>
            <a:gdLst/>
            <a:ahLst/>
            <a:cxnLst/>
            <a:rect l="l" t="t" r="r" b="b"/>
            <a:pathLst>
              <a:path w="2490" h="1211" extrusionOk="0">
                <a:moveTo>
                  <a:pt x="439" y="1"/>
                </a:moveTo>
                <a:cubicBezTo>
                  <a:pt x="267" y="1"/>
                  <a:pt x="108" y="118"/>
                  <a:pt x="61" y="292"/>
                </a:cubicBezTo>
                <a:cubicBezTo>
                  <a:pt x="0" y="502"/>
                  <a:pt x="123" y="721"/>
                  <a:pt x="337" y="782"/>
                </a:cubicBezTo>
                <a:lnTo>
                  <a:pt x="1833" y="1197"/>
                </a:lnTo>
                <a:cubicBezTo>
                  <a:pt x="1868" y="1206"/>
                  <a:pt x="1903" y="1211"/>
                  <a:pt x="1942" y="1211"/>
                </a:cubicBezTo>
                <a:cubicBezTo>
                  <a:pt x="2402" y="1206"/>
                  <a:pt x="2489" y="554"/>
                  <a:pt x="2047" y="428"/>
                </a:cubicBezTo>
                <a:lnTo>
                  <a:pt x="547" y="16"/>
                </a:lnTo>
                <a:cubicBezTo>
                  <a:pt x="511" y="6"/>
                  <a:pt x="475" y="1"/>
                  <a:pt x="4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97" name="Google Shape;2897;p29"/>
          <p:cNvSpPr/>
          <p:nvPr/>
        </p:nvSpPr>
        <p:spPr>
          <a:xfrm>
            <a:off x="9158862" y="1280407"/>
            <a:ext cx="185506" cy="130884"/>
          </a:xfrm>
          <a:custGeom>
            <a:avLst/>
            <a:gdLst/>
            <a:ahLst/>
            <a:cxnLst/>
            <a:rect l="l" t="t" r="r" b="b"/>
            <a:pathLst>
              <a:path w="2306" h="1627" extrusionOk="0">
                <a:moveTo>
                  <a:pt x="455" y="0"/>
                </a:moveTo>
                <a:cubicBezTo>
                  <a:pt x="322" y="0"/>
                  <a:pt x="193" y="66"/>
                  <a:pt x="118" y="187"/>
                </a:cubicBezTo>
                <a:cubicBezTo>
                  <a:pt x="0" y="367"/>
                  <a:pt x="53" y="607"/>
                  <a:pt x="228" y="730"/>
                </a:cubicBezTo>
                <a:lnTo>
                  <a:pt x="1540" y="1565"/>
                </a:lnTo>
                <a:cubicBezTo>
                  <a:pt x="1605" y="1604"/>
                  <a:pt x="1680" y="1626"/>
                  <a:pt x="1754" y="1626"/>
                </a:cubicBezTo>
                <a:cubicBezTo>
                  <a:pt x="2152" y="1626"/>
                  <a:pt x="2305" y="1106"/>
                  <a:pt x="1969" y="896"/>
                </a:cubicBezTo>
                <a:lnTo>
                  <a:pt x="656" y="56"/>
                </a:lnTo>
                <a:cubicBezTo>
                  <a:pt x="593" y="18"/>
                  <a:pt x="524" y="0"/>
                  <a:pt x="4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49879" y="3321987"/>
          <a:ext cx="7704000" cy="350500"/>
        </p:xfrm>
        <a:graphic>
          <a:graphicData uri="http://schemas.openxmlformats.org/drawingml/2006/table">
            <a:tbl>
              <a:tblPr>
                <a:noFill/>
                <a:tableStyleId>{A6A23D89-BF30-43C7-90EE-A5D571AAD6D4}</a:tableStyleId>
              </a:tblPr>
              <a:tblGrid>
                <a:gridCol w="2347975"/>
                <a:gridCol w="5356025"/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Poppins Light" panose="00000400000000000000"/>
                          <a:ea typeface="Poppins Light" panose="00000400000000000000"/>
                          <a:cs typeface="Poppins Light" panose="00000400000000000000"/>
                          <a:sym typeface="Poppins Light" panose="00000400000000000000"/>
                        </a:rPr>
                        <a:t>Xampp</a:t>
                      </a:r>
                      <a:endParaRPr sz="1000" dirty="0">
                        <a:solidFill>
                          <a:schemeClr val="dk1"/>
                        </a:solidFill>
                        <a:latin typeface="Poppins Light" panose="00000400000000000000"/>
                        <a:ea typeface="Poppins Light" panose="00000400000000000000"/>
                        <a:cs typeface="Poppins Light" panose="00000400000000000000"/>
                        <a:sym typeface="Poppins Light" panose="000004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lt1"/>
                          </a:solidFill>
                          <a:latin typeface="Poppins Light" panose="00000400000000000000"/>
                          <a:ea typeface="Poppins Light" panose="00000400000000000000"/>
                          <a:cs typeface="Poppins Light" panose="00000400000000000000"/>
                          <a:sym typeface="Poppins Light" panose="00000400000000000000"/>
                        </a:rPr>
                        <a:t>Download </a:t>
                      </a:r>
                      <a:r>
                        <a:rPr lang="en-US" sz="900" dirty="0" err="1">
                          <a:solidFill>
                            <a:schemeClr val="lt1"/>
                          </a:solidFill>
                          <a:latin typeface="Poppins Light" panose="00000400000000000000"/>
                          <a:ea typeface="Poppins Light" panose="00000400000000000000"/>
                          <a:cs typeface="Poppins Light" panose="00000400000000000000"/>
                          <a:sym typeface="Poppins Light" panose="00000400000000000000"/>
                        </a:rPr>
                        <a:t>xampp</a:t>
                      </a:r>
                      <a:r>
                        <a:rPr lang="en-US" sz="900" dirty="0">
                          <a:solidFill>
                            <a:schemeClr val="lt1"/>
                          </a:solidFill>
                          <a:latin typeface="Poppins Light" panose="00000400000000000000"/>
                          <a:ea typeface="Poppins Light" panose="00000400000000000000"/>
                          <a:cs typeface="Poppins Light" panose="00000400000000000000"/>
                          <a:sym typeface="Poppins Light" panose="00000400000000000000"/>
                        </a:rPr>
                        <a:t> , setting Apache and </a:t>
                      </a:r>
                      <a:r>
                        <a:rPr lang="en-US" sz="900" dirty="0" err="1">
                          <a:solidFill>
                            <a:schemeClr val="lt1"/>
                          </a:solidFill>
                          <a:latin typeface="Poppins Light" panose="00000400000000000000"/>
                          <a:ea typeface="Poppins Light" panose="00000400000000000000"/>
                          <a:cs typeface="Poppins Light" panose="00000400000000000000"/>
                          <a:sym typeface="Poppins Light" panose="00000400000000000000"/>
                        </a:rPr>
                        <a:t>MySql</a:t>
                      </a:r>
                      <a:endParaRPr sz="900" dirty="0">
                        <a:solidFill>
                          <a:schemeClr val="lt1"/>
                        </a:solidFill>
                        <a:latin typeface="Poppins Light" panose="00000400000000000000"/>
                        <a:ea typeface="Poppins Light" panose="00000400000000000000"/>
                        <a:cs typeface="Poppins Light" panose="00000400000000000000"/>
                        <a:sym typeface="Poppins Light" panose="000004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6072" y="96982"/>
            <a:ext cx="5887875" cy="41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Diagram Project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072" y="550938"/>
            <a:ext cx="5935288" cy="45925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2" name="Google Shape;2902;p30"/>
          <p:cNvSpPr txBox="1">
            <a:spLocks noGrp="1"/>
          </p:cNvSpPr>
          <p:nvPr>
            <p:ph type="title"/>
          </p:nvPr>
        </p:nvSpPr>
        <p:spPr>
          <a:xfrm>
            <a:off x="1602950" y="1568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REGISTER/LOGIN</a:t>
            </a:r>
            <a:endParaRPr sz="2000" dirty="0"/>
          </a:p>
        </p:txBody>
      </p:sp>
      <p:sp>
        <p:nvSpPr>
          <p:cNvPr id="2903" name="Google Shape;2903;p30"/>
          <p:cNvSpPr txBox="1">
            <a:spLocks noGrp="1"/>
          </p:cNvSpPr>
          <p:nvPr>
            <p:ph type="title" idx="2"/>
          </p:nvPr>
        </p:nvSpPr>
        <p:spPr>
          <a:xfrm>
            <a:off x="715100" y="1502613"/>
            <a:ext cx="811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01.</a:t>
            </a:r>
            <a:endParaRPr dirty="0"/>
          </a:p>
        </p:txBody>
      </p:sp>
      <p:sp>
        <p:nvSpPr>
          <p:cNvPr id="2905" name="Google Shape;2905;p30"/>
          <p:cNvSpPr txBox="1">
            <a:spLocks noGrp="1"/>
          </p:cNvSpPr>
          <p:nvPr>
            <p:ph type="title" idx="3"/>
          </p:nvPr>
        </p:nvSpPr>
        <p:spPr>
          <a:xfrm>
            <a:off x="5827875" y="15640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COMMENT</a:t>
            </a:r>
            <a:endParaRPr sz="2000" dirty="0"/>
          </a:p>
        </p:txBody>
      </p:sp>
      <p:sp>
        <p:nvSpPr>
          <p:cNvPr id="2906" name="Google Shape;2906;p30"/>
          <p:cNvSpPr txBox="1">
            <a:spLocks noGrp="1"/>
          </p:cNvSpPr>
          <p:nvPr>
            <p:ph type="title" idx="4"/>
          </p:nvPr>
        </p:nvSpPr>
        <p:spPr>
          <a:xfrm>
            <a:off x="4940175" y="1498338"/>
            <a:ext cx="811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02.</a:t>
            </a:r>
            <a:endParaRPr lang="en-GB"/>
          </a:p>
        </p:txBody>
      </p:sp>
      <p:sp>
        <p:nvSpPr>
          <p:cNvPr id="2908" name="Google Shape;2908;p30"/>
          <p:cNvSpPr txBox="1">
            <a:spLocks noGrp="1"/>
          </p:cNvSpPr>
          <p:nvPr>
            <p:ph type="title" idx="6"/>
          </p:nvPr>
        </p:nvSpPr>
        <p:spPr>
          <a:xfrm>
            <a:off x="1602950" y="300489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SEARCH A CAR</a:t>
            </a:r>
            <a:endParaRPr sz="2000" dirty="0"/>
          </a:p>
        </p:txBody>
      </p:sp>
      <p:sp>
        <p:nvSpPr>
          <p:cNvPr id="2909" name="Google Shape;2909;p30"/>
          <p:cNvSpPr txBox="1">
            <a:spLocks noGrp="1"/>
          </p:cNvSpPr>
          <p:nvPr>
            <p:ph type="title" idx="7"/>
          </p:nvPr>
        </p:nvSpPr>
        <p:spPr>
          <a:xfrm>
            <a:off x="715100" y="2928600"/>
            <a:ext cx="811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03.</a:t>
            </a:r>
            <a:endParaRPr dirty="0"/>
          </a:p>
        </p:txBody>
      </p:sp>
      <p:sp>
        <p:nvSpPr>
          <p:cNvPr id="2911" name="Google Shape;2911;p30"/>
          <p:cNvSpPr txBox="1">
            <a:spLocks noGrp="1"/>
          </p:cNvSpPr>
          <p:nvPr>
            <p:ph type="title" idx="9"/>
          </p:nvPr>
        </p:nvSpPr>
        <p:spPr>
          <a:xfrm>
            <a:off x="5827875" y="29900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LOOK FOR CAR DETAILS</a:t>
            </a:r>
            <a:endParaRPr sz="2000" dirty="0"/>
          </a:p>
        </p:txBody>
      </p:sp>
      <p:sp>
        <p:nvSpPr>
          <p:cNvPr id="2912" name="Google Shape;2912;p30"/>
          <p:cNvSpPr txBox="1">
            <a:spLocks noGrp="1"/>
          </p:cNvSpPr>
          <p:nvPr>
            <p:ph type="title" idx="13"/>
          </p:nvPr>
        </p:nvSpPr>
        <p:spPr>
          <a:xfrm>
            <a:off x="4940175" y="2924325"/>
            <a:ext cx="811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04.</a:t>
            </a:r>
            <a:endParaRPr lang="en-GB"/>
          </a:p>
        </p:txBody>
      </p:sp>
      <p:sp>
        <p:nvSpPr>
          <p:cNvPr id="2914" name="Google Shape;2914;p30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400" dirty="0"/>
              <a:t>Functions for users to interact with the website</a:t>
            </a:r>
            <a:endParaRPr sz="3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315" y="2240778"/>
            <a:ext cx="2336400" cy="527700"/>
          </a:xfrm>
        </p:spPr>
        <p:txBody>
          <a:bodyPr/>
          <a:lstStyle/>
          <a:p>
            <a:r>
              <a:rPr lang="vi-VN" dirty="0"/>
              <a:t>ADD A NEW CAR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849840" y="1271768"/>
            <a:ext cx="2336400" cy="527700"/>
          </a:xfrm>
        </p:spPr>
        <p:txBody>
          <a:bodyPr/>
          <a:lstStyle/>
          <a:p>
            <a:r>
              <a:rPr lang="vi-VN" dirty="0"/>
              <a:t>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3"/>
          </p:nvPr>
        </p:nvSpPr>
        <p:spPr>
          <a:xfrm>
            <a:off x="5421840" y="3470138"/>
            <a:ext cx="2336400" cy="527700"/>
          </a:xfrm>
        </p:spPr>
        <p:txBody>
          <a:bodyPr/>
          <a:lstStyle/>
          <a:p>
            <a:r>
              <a:rPr lang="vi-VN" dirty="0"/>
              <a:t>DELETE A CAR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idx="4"/>
          </p:nvPr>
        </p:nvSpPr>
        <p:spPr>
          <a:xfrm>
            <a:off x="1603585" y="2187438"/>
            <a:ext cx="2336400" cy="527700"/>
          </a:xfrm>
        </p:spPr>
        <p:txBody>
          <a:bodyPr/>
          <a:lstStyle/>
          <a:p>
            <a:r>
              <a:rPr lang="vi-VN" dirty="0"/>
              <a:t>02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idx="6"/>
          </p:nvPr>
        </p:nvSpPr>
        <p:spPr>
          <a:xfrm>
            <a:off x="1314025" y="1314313"/>
            <a:ext cx="2336400" cy="527700"/>
          </a:xfrm>
        </p:spPr>
        <p:txBody>
          <a:bodyPr/>
          <a:lstStyle/>
          <a:p>
            <a:r>
              <a:rPr lang="vi-VN" dirty="0"/>
              <a:t>EDIT A CAR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idx="7"/>
          </p:nvPr>
        </p:nvSpPr>
        <p:spPr>
          <a:xfrm>
            <a:off x="1154640" y="3470138"/>
            <a:ext cx="2336400" cy="527700"/>
          </a:xfrm>
        </p:spPr>
        <p:txBody>
          <a:bodyPr/>
          <a:lstStyle/>
          <a:p>
            <a:r>
              <a:rPr lang="vi-VN" dirty="0"/>
              <a:t>03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idx="13"/>
          </p:nvPr>
        </p:nvSpPr>
        <p:spPr>
          <a:xfrm>
            <a:off x="4904950" y="3470138"/>
            <a:ext cx="2336400" cy="527700"/>
          </a:xfrm>
        </p:spPr>
        <p:txBody>
          <a:bodyPr/>
          <a:lstStyle/>
          <a:p>
            <a:r>
              <a:rPr lang="vi-VN" dirty="0"/>
              <a:t>04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idx="15"/>
          </p:nvPr>
        </p:nvSpPr>
        <p:spPr>
          <a:xfrm>
            <a:off x="5003375" y="1271768"/>
            <a:ext cx="2336400" cy="527700"/>
          </a:xfrm>
        </p:spPr>
        <p:txBody>
          <a:bodyPr/>
          <a:lstStyle/>
          <a:p>
            <a:r>
              <a:rPr lang="en-US" sz="3400" dirty="0"/>
              <a:t>Functions for </a:t>
            </a:r>
            <a:r>
              <a:rPr lang="vi-VN" sz="3400" dirty="0"/>
              <a:t>Admin </a:t>
            </a:r>
            <a:r>
              <a:rPr lang="en-US" sz="3400" dirty="0"/>
              <a:t>to interact with the website</a:t>
            </a:r>
            <a:endParaRPr lang="en-US" sz="3400" dirty="0"/>
          </a:p>
        </p:txBody>
      </p:sp>
      <p:sp>
        <p:nvSpPr>
          <p:cNvPr id="16" name="Title 15"/>
          <p:cNvSpPr>
            <a:spLocks noGrp="1"/>
          </p:cNvSpPr>
          <p:nvPr>
            <p:ph type="title" idx="9"/>
          </p:nvPr>
        </p:nvSpPr>
        <p:spPr>
          <a:xfrm>
            <a:off x="1602950" y="3470138"/>
            <a:ext cx="2336400" cy="527700"/>
          </a:xfrm>
        </p:spPr>
        <p:txBody>
          <a:bodyPr/>
          <a:lstStyle/>
          <a:p>
            <a:r>
              <a:rPr lang="vi-VN" dirty="0"/>
              <a:t>Block user access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375302" cy="3401291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6109855" y="1219200"/>
            <a:ext cx="2382981" cy="1835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Register for user</a:t>
            </a:r>
            <a:endParaRPr lang="en-US" dirty="0"/>
          </a:p>
        </p:txBody>
      </p:sp>
      <p:cxnSp>
        <p:nvCxnSpPr>
          <p:cNvPr id="3" name="Straight Arrow Connector 2"/>
          <p:cNvCxnSpPr>
            <a:stCxn id="26" idx="3"/>
            <a:endCxn id="27" idx="2"/>
          </p:cNvCxnSpPr>
          <p:nvPr/>
        </p:nvCxnSpPr>
        <p:spPr>
          <a:xfrm>
            <a:off x="5375302" y="1700646"/>
            <a:ext cx="734553" cy="436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6096000" cy="408709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6774873" y="1330036"/>
            <a:ext cx="2105891" cy="164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From login</a:t>
            </a:r>
            <a:endParaRPr lang="en-US" dirty="0"/>
          </a:p>
        </p:txBody>
      </p:sp>
      <p:cxnSp>
        <p:nvCxnSpPr>
          <p:cNvPr id="3" name="Straight Arrow Connector 2"/>
          <p:cNvCxnSpPr>
            <a:stCxn id="16" idx="3"/>
            <a:endCxn id="17" idx="2"/>
          </p:cNvCxnSpPr>
          <p:nvPr/>
        </p:nvCxnSpPr>
        <p:spPr>
          <a:xfrm>
            <a:off x="6096000" y="2043546"/>
            <a:ext cx="678873" cy="11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712373" cy="786384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9" idx="0"/>
          </p:cNvCxnSpPr>
          <p:nvPr/>
        </p:nvCxnSpPr>
        <p:spPr>
          <a:xfrm flipH="1">
            <a:off x="1144693" y="786384"/>
            <a:ext cx="47414" cy="97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69333" y="1761067"/>
            <a:ext cx="1950720" cy="1754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Search for value car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6" idx="2"/>
            <a:endCxn id="24" idx="0"/>
          </p:cNvCxnSpPr>
          <p:nvPr/>
        </p:nvCxnSpPr>
        <p:spPr>
          <a:xfrm>
            <a:off x="3356187" y="786384"/>
            <a:ext cx="416560" cy="97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797387" y="1761067"/>
            <a:ext cx="1950720" cy="1754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9pPr>
          </a:lstStyle>
          <a:p>
            <a:pPr algn="ctr"/>
            <a:r>
              <a:rPr lang="vi-VN" dirty="0"/>
              <a:t>Search for keyword  car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231467" y="1564640"/>
            <a:ext cx="2011680" cy="1131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Button click for search 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7" idx="0"/>
          </p:cNvCxnSpPr>
          <p:nvPr/>
        </p:nvCxnSpPr>
        <p:spPr>
          <a:xfrm>
            <a:off x="5493173" y="786384"/>
            <a:ext cx="1744134" cy="77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443376" cy="406284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20" idx="2"/>
          </p:cNvCxnSpPr>
          <p:nvPr/>
        </p:nvCxnSpPr>
        <p:spPr>
          <a:xfrm>
            <a:off x="5167745" y="1801091"/>
            <a:ext cx="2161310" cy="72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329055" y="1967345"/>
            <a:ext cx="1648690" cy="1122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Click button =&gt; showDeatail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biza Festival of the Earth in Spain - Minitheme by Slidesgo">
  <a:themeElements>
    <a:clrScheme name="Simple Light">
      <a:dk1>
        <a:srgbClr val="FFF6ED"/>
      </a:dk1>
      <a:lt1>
        <a:srgbClr val="7D5F45"/>
      </a:lt1>
      <a:dk2>
        <a:srgbClr val="C88751"/>
      </a:dk2>
      <a:lt2>
        <a:srgbClr val="FDD2A7"/>
      </a:lt2>
      <a:accent1>
        <a:srgbClr val="BCB299"/>
      </a:accent1>
      <a:accent2>
        <a:srgbClr val="D38777"/>
      </a:accent2>
      <a:accent3>
        <a:srgbClr val="CEAA9A"/>
      </a:accent3>
      <a:accent4>
        <a:srgbClr val="CCD2E5"/>
      </a:accent4>
      <a:accent5>
        <a:srgbClr val="5E4734"/>
      </a:accent5>
      <a:accent6>
        <a:srgbClr val="FFFFFF"/>
      </a:accent6>
      <a:hlink>
        <a:srgbClr val="7D5F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1013</Words>
  <Application>WPS Presentation</Application>
  <PresentationFormat>On-screen Show (16:9)</PresentationFormat>
  <Paragraphs>98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Arial</vt:lpstr>
      <vt:lpstr>Annie Use Your Telescope</vt:lpstr>
      <vt:lpstr>Poppins Light</vt:lpstr>
      <vt:lpstr>Fredoka One</vt:lpstr>
      <vt:lpstr>Microsoft YaHei</vt:lpstr>
      <vt:lpstr>Arial Unicode MS</vt:lpstr>
      <vt:lpstr>Ibiza Festival of the Earth in Spain - Minitheme by Slidesgo</vt:lpstr>
      <vt:lpstr>Project : Cario Motors</vt:lpstr>
      <vt:lpstr>Technology applied to the project</vt:lpstr>
      <vt:lpstr>PowerPoint 演示文稿</vt:lpstr>
      <vt:lpstr>Functions for users to interact with the website</vt:lpstr>
      <vt:lpstr>Block user access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IBIZA FESTIVAL OF THE EARTH IN SPAIN MINITHEME</dc:title>
  <dc:creator>Trần Thanh Hoàng Huy</dc:creator>
  <cp:lastModifiedBy>ACER</cp:lastModifiedBy>
  <cp:revision>12</cp:revision>
  <dcterms:created xsi:type="dcterms:W3CDTF">2022-09-23T15:24:00Z</dcterms:created>
  <dcterms:modified xsi:type="dcterms:W3CDTF">2022-09-24T11:51:18Z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09ADCA8D20194BE4B8E47A8DC4656704</vt:lpwstr>
  </property>
  <property fmtid="{D5CDD505-2E9C-101B-9397-08002B2CF9AE}" pid="3" name="KSOProductBuildVer">
    <vt:lpwstr>1033-11.2.0.11341</vt:lpwstr>
  </property>
</Properties>
</file>