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LearnTableauforDV-FAAwildlifestrikes/roulettedashboard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DE2BEE3C-7C75-4083-86B5-AFF465AEC609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Learn Tableau for DV - FAA wildlife strikes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31D4E891-80D2-47B1-B562-FDAC967E6C02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7/26/2022 3:24:58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sts for 20 busiest airports" id="2" name="slide2">
            <a:extLst>
              <a:ext uri="{FF2B5EF4-FFF2-40B4-BE49-F238E27FC236}">
                <a16:creationId xmlns:a16="http://schemas.microsoft.com/office/drawing/2014/main" id="{F0AFCD4D-08B2-46CA-891A-3A8FB374F72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87" y="142875"/>
            <a:ext cx="11401425" cy="657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rikes at 20 busiest airports" id="3" name="slide3">
            <a:extLst>
              <a:ext uri="{FF2B5EF4-FFF2-40B4-BE49-F238E27FC236}">
                <a16:creationId xmlns:a16="http://schemas.microsoft.com/office/drawing/2014/main" id="{7EC165D6-4B94-4508-840B-DC51540A8A3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87" y="171450"/>
            <a:ext cx="11401425" cy="651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rikes at 20 busiest airports (2)" id="4" name="slide4">
            <a:extLst>
              <a:ext uri="{FF2B5EF4-FFF2-40B4-BE49-F238E27FC236}">
                <a16:creationId xmlns:a16="http://schemas.microsoft.com/office/drawing/2014/main" id="{68D84354-DAD3-45E9-B0EA-D0EB2BA0044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87" y="171450"/>
            <a:ext cx="11401425" cy="651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oulette dashboard" id="5" name="slide5">
            <a:extLst>
              <a:ext uri="{FF2B5EF4-FFF2-40B4-BE49-F238E27FC236}">
                <a16:creationId xmlns:a16="http://schemas.microsoft.com/office/drawing/2014/main" id="{44AE2C0E-8EBA-4881-917A-2264A4C5903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512" y="4762"/>
            <a:ext cx="11610975" cy="684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irport Rank even" id="6" name="slide6">
            <a:extLst>
              <a:ext uri="{FF2B5EF4-FFF2-40B4-BE49-F238E27FC236}">
                <a16:creationId xmlns:a16="http://schemas.microsoft.com/office/drawing/2014/main" id="{DED274BC-0B87-4250-818E-EA625485472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87" y="1271587"/>
            <a:ext cx="11401425" cy="431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2022-07-26T15:24:59Z</dcterms:created>
  <dcterms:modified xsi:type="dcterms:W3CDTF">2022-07-26T15:24:59Z</dcterms:modified>
</cp:coreProperties>
</file>