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ttenTomatoesInsights-LearnTableauforDataVisualization/Good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88AB87-3F7E-424A-A9E0-22C6039E50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Rotten Tomatoes Insights - Learn Tableau for Data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809C61-ED84-4642-A633-223E22B235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7/26/2022 3:21:44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d Dashboard" id="2" name="slide2">
            <a:extLst>
              <a:ext uri="{FF2B5EF4-FFF2-40B4-BE49-F238E27FC236}">
                <a16:creationId xmlns:a16="http://schemas.microsoft.com/office/drawing/2014/main" id="{2184C0E3-39C0-4E5C-A050-86E7A6E18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2022-07-26T15:21:44Z</dcterms:created>
  <dcterms:modified xsi:type="dcterms:W3CDTF">2022-07-26T15:21:44Z</dcterms:modified>
</cp:coreProperties>
</file>