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79" r:id="rId3"/>
    <p:sldId id="280" r:id="rId4"/>
    <p:sldId id="264" r:id="rId5"/>
    <p:sldId id="304" r:id="rId6"/>
    <p:sldId id="305" r:id="rId7"/>
    <p:sldId id="263" r:id="rId8"/>
    <p:sldId id="306" r:id="rId9"/>
    <p:sldId id="258" r:id="rId10"/>
    <p:sldId id="307" r:id="rId11"/>
    <p:sldId id="309" r:id="rId12"/>
    <p:sldId id="310" r:id="rId13"/>
    <p:sldId id="272" r:id="rId14"/>
    <p:sldId id="311" r:id="rId15"/>
    <p:sldId id="261" r:id="rId16"/>
    <p:sldId id="312" r:id="rId17"/>
    <p:sldId id="314" r:id="rId18"/>
    <p:sldId id="319" r:id="rId19"/>
    <p:sldId id="315" r:id="rId20"/>
    <p:sldId id="316" r:id="rId21"/>
    <p:sldId id="320" r:id="rId22"/>
    <p:sldId id="317" r:id="rId23"/>
    <p:sldId id="321" r:id="rId24"/>
    <p:sldId id="31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>
      <p:cViewPr varScale="1">
        <p:scale>
          <a:sx n="121" d="100"/>
          <a:sy n="121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8845A-665A-F24B-88C2-BA8387815F14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1E838-C249-2C4D-AECB-D9D5E8F0B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95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31a2570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31a2570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44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b2e268dd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b2e268dd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59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20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9e4570df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9e4570df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35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512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658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28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3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9e4570dfe1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9e4570dfe1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686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336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7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5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20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9ad40adc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9ad40adc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55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21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9ad40adc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9ad40adc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4570df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4570df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49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b2e268dd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b2e268dd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=www.freepik.com&amp;_ga=2.77689172.1591764660.1597317048-1155750976.1541220006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82800" y="2211277"/>
            <a:ext cx="9026400" cy="22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2600" y="4368077"/>
            <a:ext cx="54468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655633" y="-580933"/>
            <a:ext cx="2937307" cy="2924493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-5904088">
            <a:off x="-2579854" y="3207596"/>
            <a:ext cx="8091956" cy="3844049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-5400000">
            <a:off x="2374289" y="-3966342"/>
            <a:ext cx="3865031" cy="6522273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-1501592">
            <a:off x="8736182" y="4472231"/>
            <a:ext cx="6784516" cy="2270936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41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 hasCustomPrompt="1"/>
          </p:nvPr>
        </p:nvSpPr>
        <p:spPr>
          <a:xfrm>
            <a:off x="3976511" y="1751352"/>
            <a:ext cx="20884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6127201" y="1751352"/>
            <a:ext cx="20884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3976511" y="3686417"/>
            <a:ext cx="20884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6127201" y="3686417"/>
            <a:ext cx="20884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/>
          </p:nvPr>
        </p:nvSpPr>
        <p:spPr>
          <a:xfrm>
            <a:off x="1704507" y="1622973"/>
            <a:ext cx="2286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745307" y="2096789"/>
            <a:ext cx="2245200" cy="1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704507" y="3558039"/>
            <a:ext cx="2286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745307" y="4031853"/>
            <a:ext cx="2245200" cy="1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/>
          </p:nvPr>
        </p:nvSpPr>
        <p:spPr>
          <a:xfrm>
            <a:off x="8201493" y="1622973"/>
            <a:ext cx="2286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8201493" y="2096789"/>
            <a:ext cx="2245200" cy="1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/>
          </p:nvPr>
        </p:nvSpPr>
        <p:spPr>
          <a:xfrm>
            <a:off x="8201493" y="3558039"/>
            <a:ext cx="2286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8201493" y="4031853"/>
            <a:ext cx="2245200" cy="1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>
            <a:off x="-1404943" y="5384824"/>
            <a:ext cx="4717899" cy="2241217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3"/>
          <p:cNvSpPr/>
          <p:nvPr/>
        </p:nvSpPr>
        <p:spPr>
          <a:xfrm rot="8860158">
            <a:off x="-2131634" y="-743365"/>
            <a:ext cx="6171276" cy="2664415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3"/>
          <p:cNvSpPr/>
          <p:nvPr/>
        </p:nvSpPr>
        <p:spPr>
          <a:xfrm rot="5400000">
            <a:off x="9711080" y="3437293"/>
            <a:ext cx="3794379" cy="3777825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3"/>
          <p:cNvSpPr/>
          <p:nvPr/>
        </p:nvSpPr>
        <p:spPr>
          <a:xfrm rot="6542868" flipH="1">
            <a:off x="7793486" y="-4527139"/>
            <a:ext cx="2578161" cy="8912739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5505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566800" y="3181800"/>
            <a:ext cx="2133600" cy="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/>
          </p:nvPr>
        </p:nvSpPr>
        <p:spPr>
          <a:xfrm>
            <a:off x="2796400" y="5045233"/>
            <a:ext cx="2133600" cy="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726800" y="2285800"/>
            <a:ext cx="49736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2796400" y="4149233"/>
            <a:ext cx="49736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4677653">
            <a:off x="-161856" y="-1314893"/>
            <a:ext cx="2115037" cy="3046149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4"/>
          <p:cNvSpPr/>
          <p:nvPr/>
        </p:nvSpPr>
        <p:spPr>
          <a:xfrm rot="10333400">
            <a:off x="-152667" y="4422892"/>
            <a:ext cx="1926569" cy="2947611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9110333" y="5485267"/>
            <a:ext cx="4141552" cy="1787975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4"/>
          <p:cNvSpPr/>
          <p:nvPr/>
        </p:nvSpPr>
        <p:spPr>
          <a:xfrm rot="4273662">
            <a:off x="9212917" y="-349383"/>
            <a:ext cx="4595120" cy="2116675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6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 rot="-5225530">
            <a:off x="-1394207" y="4544900"/>
            <a:ext cx="4385673" cy="2083395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>
            <a:off x="10280134" y="-714366"/>
            <a:ext cx="2303145" cy="3317071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0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603967" y="3052433"/>
            <a:ext cx="398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1147367" y="3919267"/>
            <a:ext cx="28956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 rot="-4373364">
            <a:off x="10076133" y="5423973"/>
            <a:ext cx="4455712" cy="1491431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6"/>
          <p:cNvSpPr/>
          <p:nvPr/>
        </p:nvSpPr>
        <p:spPr>
          <a:xfrm rot="10085698">
            <a:off x="-912194" y="-206696"/>
            <a:ext cx="3118300" cy="1346309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/>
          </p:nvPr>
        </p:nvSpPr>
        <p:spPr>
          <a:xfrm>
            <a:off x="4104800" y="3052433"/>
            <a:ext cx="398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3"/>
          </p:nvPr>
        </p:nvSpPr>
        <p:spPr>
          <a:xfrm>
            <a:off x="7508000" y="3052433"/>
            <a:ext cx="398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4727816" y="3919267"/>
            <a:ext cx="26520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7969800" y="3919267"/>
            <a:ext cx="30588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33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rot="-9866952">
            <a:off x="-238030" y="-521977"/>
            <a:ext cx="1626063" cy="2902537"/>
          </a:xfrm>
          <a:custGeom>
            <a:avLst/>
            <a:gdLst/>
            <a:ahLst/>
            <a:cxnLst/>
            <a:rect l="l" t="t" r="r" b="b"/>
            <a:pathLst>
              <a:path w="33969" h="60635" extrusionOk="0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7"/>
          <p:cNvSpPr/>
          <p:nvPr/>
        </p:nvSpPr>
        <p:spPr>
          <a:xfrm rot="-4373364">
            <a:off x="9580000" y="4811139"/>
            <a:ext cx="4455712" cy="1491431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425629" y="2838451"/>
            <a:ext cx="2796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366429" y="2418817"/>
            <a:ext cx="291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97600" y="2838433"/>
            <a:ext cx="2796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3"/>
          </p:nvPr>
        </p:nvSpPr>
        <p:spPr>
          <a:xfrm>
            <a:off x="4638400" y="2418800"/>
            <a:ext cx="291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"/>
          </p:nvPr>
        </p:nvSpPr>
        <p:spPr>
          <a:xfrm>
            <a:off x="7969571" y="2838451"/>
            <a:ext cx="2796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5"/>
          </p:nvPr>
        </p:nvSpPr>
        <p:spPr>
          <a:xfrm>
            <a:off x="7910371" y="2418817"/>
            <a:ext cx="291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6"/>
          </p:nvPr>
        </p:nvSpPr>
        <p:spPr>
          <a:xfrm>
            <a:off x="1425629" y="4911951"/>
            <a:ext cx="2796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7"/>
          </p:nvPr>
        </p:nvSpPr>
        <p:spPr>
          <a:xfrm>
            <a:off x="1366429" y="4492317"/>
            <a:ext cx="291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8"/>
          </p:nvPr>
        </p:nvSpPr>
        <p:spPr>
          <a:xfrm>
            <a:off x="4699563" y="4911933"/>
            <a:ext cx="2796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9"/>
          </p:nvPr>
        </p:nvSpPr>
        <p:spPr>
          <a:xfrm>
            <a:off x="4640363" y="4492300"/>
            <a:ext cx="291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3"/>
          </p:nvPr>
        </p:nvSpPr>
        <p:spPr>
          <a:xfrm>
            <a:off x="7969571" y="4911951"/>
            <a:ext cx="2796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14"/>
          </p:nvPr>
        </p:nvSpPr>
        <p:spPr>
          <a:xfrm>
            <a:off x="7910371" y="4492317"/>
            <a:ext cx="291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15"/>
          </p:nvPr>
        </p:nvSpPr>
        <p:spPr>
          <a:xfrm>
            <a:off x="1143000" y="773033"/>
            <a:ext cx="990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30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-10086036">
            <a:off x="-324358" y="5187877"/>
            <a:ext cx="2302731" cy="2292684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8"/>
          <p:cNvSpPr/>
          <p:nvPr/>
        </p:nvSpPr>
        <p:spPr>
          <a:xfrm rot="-5182666">
            <a:off x="10799516" y="-713413"/>
            <a:ext cx="1419456" cy="2533743"/>
          </a:xfrm>
          <a:custGeom>
            <a:avLst/>
            <a:gdLst/>
            <a:ahLst/>
            <a:cxnLst/>
            <a:rect l="l" t="t" r="r" b="b"/>
            <a:pathLst>
              <a:path w="33969" h="60635" extrusionOk="0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16200" y="3474100"/>
            <a:ext cx="21716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2216200" y="4004500"/>
            <a:ext cx="21712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2"/>
          </p:nvPr>
        </p:nvSpPr>
        <p:spPr>
          <a:xfrm>
            <a:off x="5010200" y="3474100"/>
            <a:ext cx="21716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3"/>
          </p:nvPr>
        </p:nvSpPr>
        <p:spPr>
          <a:xfrm>
            <a:off x="5010200" y="4004500"/>
            <a:ext cx="21712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4"/>
          </p:nvPr>
        </p:nvSpPr>
        <p:spPr>
          <a:xfrm>
            <a:off x="7804200" y="3474100"/>
            <a:ext cx="21716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5"/>
          </p:nvPr>
        </p:nvSpPr>
        <p:spPr>
          <a:xfrm>
            <a:off x="7804200" y="4004500"/>
            <a:ext cx="21712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14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05200" y="3474100"/>
            <a:ext cx="21716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3105400" y="4004500"/>
            <a:ext cx="21712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/>
          </p:nvPr>
        </p:nvSpPr>
        <p:spPr>
          <a:xfrm>
            <a:off x="6915200" y="3474100"/>
            <a:ext cx="21716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6915400" y="4004500"/>
            <a:ext cx="21712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 rot="-6100423">
            <a:off x="-275364" y="-635502"/>
            <a:ext cx="1998723" cy="3058004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9"/>
          <p:cNvSpPr/>
          <p:nvPr/>
        </p:nvSpPr>
        <p:spPr>
          <a:xfrm>
            <a:off x="9249901" y="5549733"/>
            <a:ext cx="4041007" cy="1744683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307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401000" y="4946434"/>
            <a:ext cx="2677333" cy="1911567"/>
          </a:xfrm>
          <a:custGeom>
            <a:avLst/>
            <a:gdLst/>
            <a:ahLst/>
            <a:cxnLst/>
            <a:rect l="l" t="t" r="r" b="b"/>
            <a:pathLst>
              <a:path w="80320" h="57347" extrusionOk="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0"/>
          <p:cNvSpPr/>
          <p:nvPr/>
        </p:nvSpPr>
        <p:spPr>
          <a:xfrm rot="-5182666">
            <a:off x="10799516" y="-713413"/>
            <a:ext cx="1419456" cy="2533743"/>
          </a:xfrm>
          <a:custGeom>
            <a:avLst/>
            <a:gdLst/>
            <a:ahLst/>
            <a:cxnLst/>
            <a:rect l="l" t="t" r="r" b="b"/>
            <a:pathLst>
              <a:path w="33969" h="60635" extrusionOk="0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399843" y="3789067"/>
            <a:ext cx="225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402025" y="4289100"/>
            <a:ext cx="2253600" cy="12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2"/>
          </p:nvPr>
        </p:nvSpPr>
        <p:spPr>
          <a:xfrm>
            <a:off x="3772943" y="3789067"/>
            <a:ext cx="225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774035" y="4289100"/>
            <a:ext cx="2253600" cy="12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 idx="4"/>
          </p:nvPr>
        </p:nvSpPr>
        <p:spPr>
          <a:xfrm>
            <a:off x="6143347" y="3789067"/>
            <a:ext cx="225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5"/>
          </p:nvPr>
        </p:nvSpPr>
        <p:spPr>
          <a:xfrm>
            <a:off x="6143347" y="4289100"/>
            <a:ext cx="2253600" cy="12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6"/>
          </p:nvPr>
        </p:nvSpPr>
        <p:spPr>
          <a:xfrm>
            <a:off x="8538557" y="3789067"/>
            <a:ext cx="2253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7"/>
          </p:nvPr>
        </p:nvSpPr>
        <p:spPr>
          <a:xfrm>
            <a:off x="8538557" y="4289100"/>
            <a:ext cx="2253600" cy="12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8" hasCustomPrompt="1"/>
          </p:nvPr>
        </p:nvSpPr>
        <p:spPr>
          <a:xfrm>
            <a:off x="1850443" y="2214433"/>
            <a:ext cx="1352400" cy="11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9" hasCustomPrompt="1"/>
          </p:nvPr>
        </p:nvSpPr>
        <p:spPr>
          <a:xfrm>
            <a:off x="4223543" y="2214433"/>
            <a:ext cx="1352400" cy="11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13" hasCustomPrompt="1"/>
          </p:nvPr>
        </p:nvSpPr>
        <p:spPr>
          <a:xfrm>
            <a:off x="6593947" y="2214433"/>
            <a:ext cx="1352400" cy="11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14" hasCustomPrompt="1"/>
          </p:nvPr>
        </p:nvSpPr>
        <p:spPr>
          <a:xfrm>
            <a:off x="8989157" y="2214433"/>
            <a:ext cx="1352400" cy="11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 idx="15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91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rot="-9866952">
            <a:off x="-238030" y="-521977"/>
            <a:ext cx="1626063" cy="2902537"/>
          </a:xfrm>
          <a:custGeom>
            <a:avLst/>
            <a:gdLst/>
            <a:ahLst/>
            <a:cxnLst/>
            <a:rect l="l" t="t" r="r" b="b"/>
            <a:pathLst>
              <a:path w="33969" h="60635" extrusionOk="0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2"/>
          <p:cNvSpPr/>
          <p:nvPr/>
        </p:nvSpPr>
        <p:spPr>
          <a:xfrm rot="5400000">
            <a:off x="10584067" y="4967634"/>
            <a:ext cx="848267" cy="2932469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7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99200" y="2856700"/>
            <a:ext cx="5393600" cy="9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998200" y="3933133"/>
            <a:ext cx="4195600" cy="9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-9684296">
            <a:off x="-962674" y="5409265"/>
            <a:ext cx="3574403" cy="1953223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rot="869587">
            <a:off x="6365774" y="5516409"/>
            <a:ext cx="7078281" cy="3056009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9789767" y="-1320800"/>
            <a:ext cx="2845812" cy="4354031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rot="-6023508">
            <a:off x="-469880" y="-3534415"/>
            <a:ext cx="3439531" cy="5804240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7311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">
  <p:cSld name="Title and one column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9249901" y="5549733"/>
            <a:ext cx="4041007" cy="1744683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3"/>
          <p:cNvSpPr/>
          <p:nvPr/>
        </p:nvSpPr>
        <p:spPr>
          <a:xfrm rot="-5215359">
            <a:off x="-235745" y="-297580"/>
            <a:ext cx="2126751" cy="2117472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6134200" y="2133600"/>
            <a:ext cx="5095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867"/>
            </a:lvl1pPr>
            <a:lvl2pPr marL="1219170" lvl="1" indent="-431789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56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839833" y="1686133"/>
            <a:ext cx="10650400" cy="49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marL="1219170" lvl="1" indent="-431789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6" name="Google Shape;176;p24"/>
          <p:cNvSpPr/>
          <p:nvPr/>
        </p:nvSpPr>
        <p:spPr>
          <a:xfrm rot="3813111">
            <a:off x="10607648" y="4983853"/>
            <a:ext cx="2077099" cy="2991511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4"/>
          <p:cNvSpPr/>
          <p:nvPr/>
        </p:nvSpPr>
        <p:spPr>
          <a:xfrm>
            <a:off x="-603999" y="-214000"/>
            <a:ext cx="3718108" cy="1766271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008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021433" y="1686133"/>
            <a:ext cx="4833600" cy="49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1" name="Google Shape;181;p25"/>
          <p:cNvSpPr/>
          <p:nvPr/>
        </p:nvSpPr>
        <p:spPr>
          <a:xfrm rot="-1990915">
            <a:off x="10210149" y="-1222651"/>
            <a:ext cx="2120520" cy="3054048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25"/>
          <p:cNvSpPr/>
          <p:nvPr/>
        </p:nvSpPr>
        <p:spPr>
          <a:xfrm rot="-10653919">
            <a:off x="-187210" y="5025640"/>
            <a:ext cx="1954564" cy="2990443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2"/>
          </p:nvPr>
        </p:nvSpPr>
        <p:spPr>
          <a:xfrm>
            <a:off x="6336967" y="1686133"/>
            <a:ext cx="4833600" cy="49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744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10764900" y="4776201"/>
            <a:ext cx="1545589" cy="2758892"/>
          </a:xfrm>
          <a:custGeom>
            <a:avLst/>
            <a:gdLst/>
            <a:ahLst/>
            <a:cxnLst/>
            <a:rect l="l" t="t" r="r" b="b"/>
            <a:pathLst>
              <a:path w="33969" h="60635" extrusionOk="0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6"/>
          <p:cNvSpPr/>
          <p:nvPr/>
        </p:nvSpPr>
        <p:spPr>
          <a:xfrm rot="-6327025">
            <a:off x="-378395" y="-819121"/>
            <a:ext cx="2103251" cy="3217928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5285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012300" y="2026867"/>
            <a:ext cx="4217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7078000" y="3031700"/>
            <a:ext cx="41520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-707200" y="-820633"/>
            <a:ext cx="4698549" cy="2164317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7"/>
          <p:cNvSpPr/>
          <p:nvPr/>
        </p:nvSpPr>
        <p:spPr>
          <a:xfrm rot="430000">
            <a:off x="8148696" y="5864859"/>
            <a:ext cx="4455633" cy="1491404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900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1340400" y="1081933"/>
            <a:ext cx="43244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340400" y="4237800"/>
            <a:ext cx="3465200" cy="1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333">
                <a:latin typeface="Poppins"/>
                <a:ea typeface="Poppins"/>
                <a:cs typeface="Poppins"/>
                <a:sym typeface="Poppins"/>
              </a:rPr>
              <a:t>CREDITS: </a:t>
            </a:r>
            <a:endParaRPr sz="1333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333">
                <a:latin typeface="Poppins"/>
                <a:ea typeface="Poppins"/>
                <a:cs typeface="Poppins"/>
                <a:sym typeface="Poppins"/>
              </a:rPr>
              <a:t>This presentation template was created  by </a:t>
            </a:r>
            <a:r>
              <a:rPr lang="en" sz="1333" b="1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333"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333" b="1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333"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333" b="1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333"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333" b="1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Stories</a:t>
            </a:r>
            <a:endParaRPr sz="1333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1340400" y="2429800"/>
            <a:ext cx="4446400" cy="1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67"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9478301" y="-820633"/>
            <a:ext cx="3465089" cy="1893489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8"/>
          <p:cNvSpPr/>
          <p:nvPr/>
        </p:nvSpPr>
        <p:spPr>
          <a:xfrm rot="-5232141">
            <a:off x="9274047" y="4667936"/>
            <a:ext cx="4223708" cy="3015649"/>
          </a:xfrm>
          <a:custGeom>
            <a:avLst/>
            <a:gdLst/>
            <a:ahLst/>
            <a:cxnLst/>
            <a:rect l="l" t="t" r="r" b="b"/>
            <a:pathLst>
              <a:path w="80320" h="57347" extrusionOk="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8"/>
          <p:cNvSpPr/>
          <p:nvPr/>
        </p:nvSpPr>
        <p:spPr>
          <a:xfrm rot="-5400000">
            <a:off x="-315933" y="4937366"/>
            <a:ext cx="2640233" cy="3097839"/>
          </a:xfrm>
          <a:custGeom>
            <a:avLst/>
            <a:gdLst/>
            <a:ahLst/>
            <a:cxnLst/>
            <a:rect l="l" t="t" r="r" b="b"/>
            <a:pathLst>
              <a:path w="33141" h="38885" extrusionOk="0">
                <a:moveTo>
                  <a:pt x="0" y="0"/>
                </a:moveTo>
                <a:lnTo>
                  <a:pt x="0" y="38584"/>
                </a:lnTo>
                <a:cubicBezTo>
                  <a:pt x="0" y="38584"/>
                  <a:pt x="1625" y="38884"/>
                  <a:pt x="3963" y="38884"/>
                </a:cubicBezTo>
                <a:cubicBezTo>
                  <a:pt x="8770" y="38884"/>
                  <a:pt x="16592" y="37616"/>
                  <a:pt x="19483" y="29862"/>
                </a:cubicBezTo>
                <a:cubicBezTo>
                  <a:pt x="23590" y="18815"/>
                  <a:pt x="14071" y="14199"/>
                  <a:pt x="14453" y="10410"/>
                </a:cubicBezTo>
                <a:cubicBezTo>
                  <a:pt x="14719" y="7802"/>
                  <a:pt x="16516" y="7183"/>
                  <a:pt x="18826" y="7183"/>
                </a:cubicBezTo>
                <a:cubicBezTo>
                  <a:pt x="20914" y="7183"/>
                  <a:pt x="23423" y="7689"/>
                  <a:pt x="25599" y="7689"/>
                </a:cubicBezTo>
                <a:cubicBezTo>
                  <a:pt x="27068" y="7689"/>
                  <a:pt x="28385" y="7459"/>
                  <a:pt x="29320" y="6686"/>
                </a:cubicBezTo>
                <a:cubicBezTo>
                  <a:pt x="33140" y="3502"/>
                  <a:pt x="31708" y="0"/>
                  <a:pt x="31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8"/>
          <p:cNvSpPr/>
          <p:nvPr/>
        </p:nvSpPr>
        <p:spPr>
          <a:xfrm>
            <a:off x="-707200" y="-820633"/>
            <a:ext cx="4698549" cy="2164317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589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961431" y="1993533"/>
            <a:ext cx="424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961433" y="3001133"/>
            <a:ext cx="41020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205" name="Google Shape;205;p29"/>
          <p:cNvSpPr/>
          <p:nvPr/>
        </p:nvSpPr>
        <p:spPr>
          <a:xfrm rot="-5225624">
            <a:off x="-1016129" y="4880687"/>
            <a:ext cx="3574887" cy="1698235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9"/>
          <p:cNvSpPr/>
          <p:nvPr/>
        </p:nvSpPr>
        <p:spPr>
          <a:xfrm rot="-5996643">
            <a:off x="9571855" y="396308"/>
            <a:ext cx="5010101" cy="2163083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187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5400000">
            <a:off x="-491362" y="-1700128"/>
            <a:ext cx="3042079" cy="4654317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-1219733" y="4612834"/>
            <a:ext cx="5296568" cy="3781652"/>
          </a:xfrm>
          <a:custGeom>
            <a:avLst/>
            <a:gdLst/>
            <a:ahLst/>
            <a:cxnLst/>
            <a:rect l="l" t="t" r="r" b="b"/>
            <a:pathLst>
              <a:path w="80320" h="57347" extrusionOk="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 rot="-5996643">
            <a:off x="9571855" y="396308"/>
            <a:ext cx="5010101" cy="2163083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4"/>
          <p:cNvSpPr/>
          <p:nvPr/>
        </p:nvSpPr>
        <p:spPr>
          <a:xfrm rot="5400000">
            <a:off x="8710536" y="4199634"/>
            <a:ext cx="1691864" cy="5848797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1431" y="2011633"/>
            <a:ext cx="424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1433" y="3019233"/>
            <a:ext cx="424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05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278467" y="2725600"/>
            <a:ext cx="36628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78467" y="2259833"/>
            <a:ext cx="35172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1278467" y="4005600"/>
            <a:ext cx="35172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24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3"/>
          </p:nvPr>
        </p:nvSpPr>
        <p:spPr>
          <a:xfrm>
            <a:off x="1278467" y="4474467"/>
            <a:ext cx="3662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5400000" flipH="1">
            <a:off x="9739835" y="4405836"/>
            <a:ext cx="3357696" cy="1546673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rot="10800000">
            <a:off x="-717805" y="-11008"/>
            <a:ext cx="2904217" cy="972109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 rot="1074565">
            <a:off x="9732881" y="-328823"/>
            <a:ext cx="3514180" cy="1920315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 rot="6069297">
            <a:off x="1246633" y="4754167"/>
            <a:ext cx="921009" cy="4323261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70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1431" y="2005333"/>
            <a:ext cx="424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961433" y="3037767"/>
            <a:ext cx="41020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6967447">
            <a:off x="-2328023" y="3754333"/>
            <a:ext cx="6311137" cy="2997972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7"/>
          <p:cNvSpPr/>
          <p:nvPr/>
        </p:nvSpPr>
        <p:spPr>
          <a:xfrm rot="-8100000">
            <a:off x="7747068" y="-1176198"/>
            <a:ext cx="7078289" cy="30560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37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27233" y="2214600"/>
            <a:ext cx="6748000" cy="2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-10086036">
            <a:off x="-324358" y="5187877"/>
            <a:ext cx="2302731" cy="2292684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 rot="-5996643">
            <a:off x="9571855" y="396308"/>
            <a:ext cx="5010101" cy="2163083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8053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rot="5962843">
            <a:off x="1647022" y="2572027"/>
            <a:ext cx="3865031" cy="6522275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494133" y="4997119"/>
            <a:ext cx="64980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251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267267" y="1763888"/>
            <a:ext cx="4187200" cy="2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/>
          <p:nvPr/>
        </p:nvSpPr>
        <p:spPr>
          <a:xfrm rot="3111783">
            <a:off x="10783741" y="4504219"/>
            <a:ext cx="2256608" cy="3250047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/>
          <p:nvPr/>
        </p:nvSpPr>
        <p:spPr>
          <a:xfrm rot="-3752437">
            <a:off x="-167048" y="-596970"/>
            <a:ext cx="1948251" cy="1939751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/>
          </p:nvPr>
        </p:nvSpPr>
        <p:spPr>
          <a:xfrm>
            <a:off x="1267267" y="3711671"/>
            <a:ext cx="4187200" cy="5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267367" y="4307455"/>
            <a:ext cx="4187200" cy="1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1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0000" y="560933"/>
            <a:ext cx="107304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0933" y="1773300"/>
            <a:ext cx="10549600" cy="4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550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WILiyp1x6cCDptTKEJaR43XwbzdQqbnmf9FLiDHMoU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2"/>
          <p:cNvGrpSpPr/>
          <p:nvPr/>
        </p:nvGrpSpPr>
        <p:grpSpPr>
          <a:xfrm>
            <a:off x="2898538" y="1839523"/>
            <a:ext cx="558468" cy="212792"/>
            <a:chOff x="6011210" y="4335013"/>
            <a:chExt cx="671559" cy="255924"/>
          </a:xfrm>
        </p:grpSpPr>
        <p:sp>
          <p:nvSpPr>
            <p:cNvPr id="218" name="Google Shape;218;p32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767C9DB-8C09-8506-D616-743CEBD9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62" y="2353391"/>
            <a:ext cx="9242524" cy="18905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A5384B1-60D7-D7AC-9F68-CEB82A83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2261"/>
            <a:ext cx="7772400" cy="43134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4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 idx="5"/>
          </p:nvPr>
        </p:nvSpPr>
        <p:spPr>
          <a:xfrm>
            <a:off x="899666" y="617811"/>
            <a:ext cx="8393085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4267" dirty="0"/>
              <a:t>Disponibilité végétaux</a:t>
            </a:r>
            <a:endParaRPr sz="4267"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1"/>
          </p:nvPr>
        </p:nvSpPr>
        <p:spPr>
          <a:xfrm>
            <a:off x="510750" y="2203727"/>
            <a:ext cx="6730609" cy="11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fr-FR" sz="4267" b="1" dirty="0">
                <a:solidFill>
                  <a:schemeClr val="accent1"/>
                </a:solidFill>
              </a:rPr>
              <a:t>6 296 671 916 099 Kcal</a:t>
            </a:r>
            <a:endParaRPr sz="4267" b="1" dirty="0">
              <a:solidFill>
                <a:schemeClr val="accent1"/>
              </a:solidFill>
            </a:endParaRPr>
          </a:p>
        </p:txBody>
      </p:sp>
      <p:sp>
        <p:nvSpPr>
          <p:cNvPr id="14" name="Google Shape;238;p34">
            <a:extLst>
              <a:ext uri="{FF2B5EF4-FFF2-40B4-BE49-F238E27FC236}">
                <a16:creationId xmlns:a16="http://schemas.microsoft.com/office/drawing/2014/main" id="{EB97886C-6A25-34BE-93F5-1367AA1D6726}"/>
              </a:ext>
            </a:extLst>
          </p:cNvPr>
          <p:cNvSpPr txBox="1">
            <a:spLocks/>
          </p:cNvSpPr>
          <p:nvPr/>
        </p:nvSpPr>
        <p:spPr>
          <a:xfrm>
            <a:off x="5216073" y="3429000"/>
            <a:ext cx="5475569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None/>
              <a:defRPr sz="2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fr-FR" sz="4267" kern="0" dirty="0">
                <a:solidFill>
                  <a:srgbClr val="FFAC1A"/>
                </a:solidFill>
              </a:rPr>
              <a:t>6.900.462.373.81  de personnes</a:t>
            </a:r>
          </a:p>
        </p:txBody>
      </p:sp>
      <p:sp>
        <p:nvSpPr>
          <p:cNvPr id="16" name="Google Shape;231;p34">
            <a:extLst>
              <a:ext uri="{FF2B5EF4-FFF2-40B4-BE49-F238E27FC236}">
                <a16:creationId xmlns:a16="http://schemas.microsoft.com/office/drawing/2014/main" id="{01DB1EA8-F9E3-CEE0-062F-36C1A9E2BA34}"/>
              </a:ext>
            </a:extLst>
          </p:cNvPr>
          <p:cNvSpPr txBox="1">
            <a:spLocks/>
          </p:cNvSpPr>
          <p:nvPr/>
        </p:nvSpPr>
        <p:spPr>
          <a:xfrm>
            <a:off x="899666" y="5067223"/>
            <a:ext cx="6927825" cy="9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Poppins"/>
              <a:buNone/>
              <a:defRPr sz="7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defTabSz="1219170"/>
            <a:r>
              <a:rPr lang="fr-FR" sz="4267" kern="0" dirty="0">
                <a:solidFill>
                  <a:srgbClr val="556FDE"/>
                </a:solidFill>
              </a:rPr>
              <a:t>92,12% de la population mondiale </a:t>
            </a:r>
            <a:endParaRPr lang="fr-FR" sz="4267" kern="0" dirty="0"/>
          </a:p>
        </p:txBody>
      </p:sp>
    </p:spTree>
    <p:extLst>
      <p:ext uri="{BB962C8B-B14F-4D97-AF65-F5344CB8AC3E}">
        <p14:creationId xmlns:p14="http://schemas.microsoft.com/office/powerpoint/2010/main" val="283524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6C43E09-5EE1-168E-34D3-D2021C88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0" y="1876784"/>
            <a:ext cx="10363200" cy="3104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23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48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L’utilisation des Céréales</a:t>
            </a:r>
            <a:br>
              <a:rPr lang="fr-FR" dirty="0"/>
            </a:br>
            <a:endParaRPr dirty="0"/>
          </a:p>
        </p:txBody>
      </p:sp>
      <p:sp>
        <p:nvSpPr>
          <p:cNvPr id="1616" name="Google Shape;1616;p48"/>
          <p:cNvSpPr txBox="1">
            <a:spLocks noGrp="1"/>
          </p:cNvSpPr>
          <p:nvPr>
            <p:ph type="title"/>
          </p:nvPr>
        </p:nvSpPr>
        <p:spPr>
          <a:xfrm>
            <a:off x="3105200" y="3474100"/>
            <a:ext cx="2171600" cy="47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Nourriture</a:t>
            </a:r>
            <a:endParaRPr dirty="0"/>
          </a:p>
        </p:txBody>
      </p:sp>
      <p:sp>
        <p:nvSpPr>
          <p:cNvPr id="1617" name="Google Shape;1617;p48"/>
          <p:cNvSpPr txBox="1">
            <a:spLocks noGrp="1"/>
          </p:cNvSpPr>
          <p:nvPr>
            <p:ph type="subTitle" idx="1"/>
          </p:nvPr>
        </p:nvSpPr>
        <p:spPr>
          <a:xfrm>
            <a:off x="3105400" y="4004500"/>
            <a:ext cx="2171200" cy="11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sz="2400" b="1" dirty="0">
                <a:solidFill>
                  <a:schemeClr val="accent1"/>
                </a:solidFill>
              </a:rPr>
              <a:t>17,7%</a:t>
            </a:r>
          </a:p>
          <a:p>
            <a:pPr marL="0" indent="0"/>
            <a:r>
              <a:rPr lang="fr-FR" dirty="0"/>
              <a:t>Des céréales est utilisé pour la nourriture</a:t>
            </a:r>
            <a:endParaRPr dirty="0"/>
          </a:p>
        </p:txBody>
      </p:sp>
      <p:sp>
        <p:nvSpPr>
          <p:cNvPr id="1618" name="Google Shape;1618;p48"/>
          <p:cNvSpPr txBox="1">
            <a:spLocks noGrp="1"/>
          </p:cNvSpPr>
          <p:nvPr>
            <p:ph type="title" idx="2"/>
          </p:nvPr>
        </p:nvSpPr>
        <p:spPr>
          <a:xfrm>
            <a:off x="6266906" y="3547969"/>
            <a:ext cx="3742525" cy="47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Aliments pour animaux</a:t>
            </a:r>
            <a:endParaRPr dirty="0"/>
          </a:p>
        </p:txBody>
      </p:sp>
      <p:grpSp>
        <p:nvGrpSpPr>
          <p:cNvPr id="1620" name="Google Shape;1620;p48"/>
          <p:cNvGrpSpPr/>
          <p:nvPr/>
        </p:nvGrpSpPr>
        <p:grpSpPr>
          <a:xfrm>
            <a:off x="7580531" y="2306127"/>
            <a:ext cx="840939" cy="1026543"/>
            <a:chOff x="-24694925" y="3518700"/>
            <a:chExt cx="242625" cy="296175"/>
          </a:xfrm>
        </p:grpSpPr>
        <p:sp>
          <p:nvSpPr>
            <p:cNvPr id="1621" name="Google Shape;1621;p48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25" name="Google Shape;1625;p48"/>
          <p:cNvGrpSpPr/>
          <p:nvPr/>
        </p:nvGrpSpPr>
        <p:grpSpPr>
          <a:xfrm>
            <a:off x="3673656" y="2338927"/>
            <a:ext cx="1034688" cy="960948"/>
            <a:chOff x="-25465200" y="3565175"/>
            <a:chExt cx="298525" cy="277250"/>
          </a:xfrm>
        </p:grpSpPr>
        <p:sp>
          <p:nvSpPr>
            <p:cNvPr id="1626" name="Google Shape;1626;p48"/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28" name="Google Shape;1628;p48"/>
          <p:cNvGrpSpPr/>
          <p:nvPr/>
        </p:nvGrpSpPr>
        <p:grpSpPr>
          <a:xfrm>
            <a:off x="5816767" y="3732092"/>
            <a:ext cx="558468" cy="212792"/>
            <a:chOff x="6011210" y="4335013"/>
            <a:chExt cx="671559" cy="255924"/>
          </a:xfrm>
        </p:grpSpPr>
        <p:sp>
          <p:nvSpPr>
            <p:cNvPr id="1629" name="Google Shape;1629;p48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8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617;p48">
            <a:extLst>
              <a:ext uri="{FF2B5EF4-FFF2-40B4-BE49-F238E27FC236}">
                <a16:creationId xmlns:a16="http://schemas.microsoft.com/office/drawing/2014/main" id="{BE045657-8784-A1FA-15A7-7478DD623ACF}"/>
              </a:ext>
            </a:extLst>
          </p:cNvPr>
          <p:cNvSpPr txBox="1">
            <a:spLocks/>
          </p:cNvSpPr>
          <p:nvPr/>
        </p:nvSpPr>
        <p:spPr>
          <a:xfrm>
            <a:off x="6855395" y="4416988"/>
            <a:ext cx="21712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defTabSz="1219170"/>
            <a:r>
              <a:rPr lang="fr-FR" sz="2400" b="1" kern="0" dirty="0">
                <a:solidFill>
                  <a:srgbClr val="556FDE"/>
                </a:solidFill>
              </a:rPr>
              <a:t>69,35%</a:t>
            </a:r>
          </a:p>
          <a:p>
            <a:pPr marL="0" indent="0" defTabSz="1219170"/>
            <a:r>
              <a:rPr lang="fr-FR" sz="1867" kern="0" dirty="0"/>
              <a:t>Des céréales est utilisé pour les animaux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FE3511E-AE2F-4A99-34B1-FD1E2FB4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3699"/>
            <a:ext cx="10363200" cy="14993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B9C1D7-B396-C05F-3340-C573814B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23055"/>
            <a:ext cx="10363200" cy="8791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F5DDB7-9B6B-5DB0-636F-C676625E5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46" y="3422412"/>
            <a:ext cx="4380484" cy="29488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A0C8A1-9D36-334B-FF52-512CB6ECE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229" y="3411609"/>
            <a:ext cx="7156816" cy="29488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29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Export de Manioc en </a:t>
            </a:r>
            <a:r>
              <a:rPr lang="fr-FR" dirty="0" err="1"/>
              <a:t>ThaÏlande</a:t>
            </a:r>
            <a:endParaRPr dirty="0"/>
          </a:p>
        </p:txBody>
      </p:sp>
      <p:sp>
        <p:nvSpPr>
          <p:cNvPr id="668" name="Google Shape;668;p37"/>
          <p:cNvSpPr txBox="1">
            <a:spLocks noGrp="1"/>
          </p:cNvSpPr>
          <p:nvPr>
            <p:ph type="body" idx="1"/>
          </p:nvPr>
        </p:nvSpPr>
        <p:spPr>
          <a:xfrm>
            <a:off x="1278467" y="2725600"/>
            <a:ext cx="3662800" cy="122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est le volume total de manioc exporté par la Thaïlande en 2017</a:t>
            </a:r>
            <a:endParaRPr dirty="0"/>
          </a:p>
        </p:txBody>
      </p:sp>
      <p:sp>
        <p:nvSpPr>
          <p:cNvPr id="669" name="Google Shape;669;p37"/>
          <p:cNvSpPr txBox="1">
            <a:spLocks noGrp="1"/>
          </p:cNvSpPr>
          <p:nvPr>
            <p:ph type="title"/>
          </p:nvPr>
        </p:nvSpPr>
        <p:spPr>
          <a:xfrm>
            <a:off x="1278467" y="2259833"/>
            <a:ext cx="3517200" cy="5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Export : 83,41% </a:t>
            </a:r>
            <a:endParaRPr dirty="0"/>
          </a:p>
        </p:txBody>
      </p:sp>
      <p:sp>
        <p:nvSpPr>
          <p:cNvPr id="670" name="Google Shape;670;p37"/>
          <p:cNvSpPr txBox="1">
            <a:spLocks noGrp="1"/>
          </p:cNvSpPr>
          <p:nvPr>
            <p:ph type="title" idx="2"/>
          </p:nvPr>
        </p:nvSpPr>
        <p:spPr>
          <a:xfrm>
            <a:off x="1278466" y="4005600"/>
            <a:ext cx="4038801" cy="5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Sous-alimentés : 8,95%</a:t>
            </a:r>
            <a:endParaRPr dirty="0"/>
          </a:p>
        </p:txBody>
      </p:sp>
      <p:sp>
        <p:nvSpPr>
          <p:cNvPr id="671" name="Google Shape;671;p37"/>
          <p:cNvSpPr txBox="1">
            <a:spLocks noGrp="1"/>
          </p:cNvSpPr>
          <p:nvPr>
            <p:ph type="body" idx="3"/>
          </p:nvPr>
        </p:nvSpPr>
        <p:spPr>
          <a:xfrm>
            <a:off x="1278467" y="4474467"/>
            <a:ext cx="3662800" cy="12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La population totale qui est considérée comme sous alimenté est de l’ordre des 9% en 2017</a:t>
            </a:r>
            <a:endParaRPr dirty="0"/>
          </a:p>
        </p:txBody>
      </p:sp>
      <p:sp>
        <p:nvSpPr>
          <p:cNvPr id="672" name="Google Shape;672;p37"/>
          <p:cNvSpPr/>
          <p:nvPr/>
        </p:nvSpPr>
        <p:spPr>
          <a:xfrm rot="5400000">
            <a:off x="963834" y="4213868"/>
            <a:ext cx="213116" cy="216769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37"/>
          <p:cNvSpPr/>
          <p:nvPr/>
        </p:nvSpPr>
        <p:spPr>
          <a:xfrm rot="5400000">
            <a:off x="963834" y="2476461"/>
            <a:ext cx="213116" cy="212951"/>
          </a:xfrm>
          <a:custGeom>
            <a:avLst/>
            <a:gdLst/>
            <a:ahLst/>
            <a:cxnLst/>
            <a:rect l="l" t="t" r="r" b="b"/>
            <a:pathLst>
              <a:path w="1784" h="1784" extrusionOk="0">
                <a:moveTo>
                  <a:pt x="892" y="1"/>
                </a:moveTo>
                <a:cubicBezTo>
                  <a:pt x="383" y="1"/>
                  <a:pt x="1" y="383"/>
                  <a:pt x="1" y="892"/>
                </a:cubicBezTo>
                <a:cubicBezTo>
                  <a:pt x="1" y="1401"/>
                  <a:pt x="383" y="1783"/>
                  <a:pt x="892" y="1783"/>
                </a:cubicBezTo>
                <a:cubicBezTo>
                  <a:pt x="1402" y="1783"/>
                  <a:pt x="1784" y="1401"/>
                  <a:pt x="1784" y="892"/>
                </a:cubicBezTo>
                <a:cubicBezTo>
                  <a:pt x="1784" y="383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oogle Shape;678;p38">
            <a:extLst>
              <a:ext uri="{FF2B5EF4-FFF2-40B4-BE49-F238E27FC236}">
                <a16:creationId xmlns:a16="http://schemas.microsoft.com/office/drawing/2014/main" id="{0F06800B-E775-5EEA-3700-D32DCF6E9E8D}"/>
              </a:ext>
            </a:extLst>
          </p:cNvPr>
          <p:cNvGrpSpPr/>
          <p:nvPr/>
        </p:nvGrpSpPr>
        <p:grpSpPr>
          <a:xfrm>
            <a:off x="6096000" y="1904903"/>
            <a:ext cx="4390051" cy="3833164"/>
            <a:chOff x="1774775" y="1164600"/>
            <a:chExt cx="4042900" cy="3530050"/>
          </a:xfrm>
        </p:grpSpPr>
        <p:sp>
          <p:nvSpPr>
            <p:cNvPr id="3" name="Google Shape;679;p38">
              <a:extLst>
                <a:ext uri="{FF2B5EF4-FFF2-40B4-BE49-F238E27FC236}">
                  <a16:creationId xmlns:a16="http://schemas.microsoft.com/office/drawing/2014/main" id="{61B5BDDF-7C51-1E08-C3AE-433782EDF932}"/>
                </a:ext>
              </a:extLst>
            </p:cNvPr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680;p38">
              <a:extLst>
                <a:ext uri="{FF2B5EF4-FFF2-40B4-BE49-F238E27FC236}">
                  <a16:creationId xmlns:a16="http://schemas.microsoft.com/office/drawing/2014/main" id="{C23181A0-462F-308D-B22F-3E382D02BAB8}"/>
                </a:ext>
              </a:extLst>
            </p:cNvPr>
            <p:cNvSpPr/>
            <p:nvPr/>
          </p:nvSpPr>
          <p:spPr>
            <a:xfrm>
              <a:off x="2286800" y="2880000"/>
              <a:ext cx="271900" cy="409500"/>
            </a:xfrm>
            <a:custGeom>
              <a:avLst/>
              <a:gdLst/>
              <a:ahLst/>
              <a:cxnLst/>
              <a:rect l="l" t="t" r="r" b="b"/>
              <a:pathLst>
                <a:path w="10876" h="16380" extrusionOk="0">
                  <a:moveTo>
                    <a:pt x="7072" y="1"/>
                  </a:moveTo>
                  <a:cubicBezTo>
                    <a:pt x="7072" y="1"/>
                    <a:pt x="1" y="13010"/>
                    <a:pt x="6405" y="16379"/>
                  </a:cubicBezTo>
                  <a:lnTo>
                    <a:pt x="10875" y="935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681;p38">
              <a:extLst>
                <a:ext uri="{FF2B5EF4-FFF2-40B4-BE49-F238E27FC236}">
                  <a16:creationId xmlns:a16="http://schemas.microsoft.com/office/drawing/2014/main" id="{E48394A5-59C3-12A0-E764-AD73952012DD}"/>
                </a:ext>
              </a:extLst>
            </p:cNvPr>
            <p:cNvSpPr/>
            <p:nvPr/>
          </p:nvSpPr>
          <p:spPr>
            <a:xfrm>
              <a:off x="2436075" y="2639825"/>
              <a:ext cx="246875" cy="304425"/>
            </a:xfrm>
            <a:custGeom>
              <a:avLst/>
              <a:gdLst/>
              <a:ahLst/>
              <a:cxnLst/>
              <a:rect l="l" t="t" r="r" b="b"/>
              <a:pathLst>
                <a:path w="9875" h="12177" extrusionOk="0">
                  <a:moveTo>
                    <a:pt x="7906" y="1"/>
                  </a:moveTo>
                  <a:cubicBezTo>
                    <a:pt x="7906" y="1"/>
                    <a:pt x="2769" y="2936"/>
                    <a:pt x="1" y="10075"/>
                  </a:cubicBezTo>
                  <a:cubicBezTo>
                    <a:pt x="2336" y="10942"/>
                    <a:pt x="4771" y="11642"/>
                    <a:pt x="7206" y="12176"/>
                  </a:cubicBezTo>
                  <a:cubicBezTo>
                    <a:pt x="7206" y="12176"/>
                    <a:pt x="9874" y="5004"/>
                    <a:pt x="790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682;p38">
              <a:extLst>
                <a:ext uri="{FF2B5EF4-FFF2-40B4-BE49-F238E27FC236}">
                  <a16:creationId xmlns:a16="http://schemas.microsoft.com/office/drawing/2014/main" id="{6E143C96-1DC0-761C-741C-186B29CF4FAC}"/>
                </a:ext>
              </a:extLst>
            </p:cNvPr>
            <p:cNvSpPr/>
            <p:nvPr/>
          </p:nvSpPr>
          <p:spPr>
            <a:xfrm>
              <a:off x="2882125" y="2104350"/>
              <a:ext cx="348700" cy="390675"/>
            </a:xfrm>
            <a:custGeom>
              <a:avLst/>
              <a:gdLst/>
              <a:ahLst/>
              <a:cxnLst/>
              <a:rect l="l" t="t" r="r" b="b"/>
              <a:pathLst>
                <a:path w="13948" h="15627" extrusionOk="0">
                  <a:moveTo>
                    <a:pt x="8234" y="1"/>
                  </a:moveTo>
                  <a:cubicBezTo>
                    <a:pt x="3004" y="1"/>
                    <a:pt x="0" y="8625"/>
                    <a:pt x="3407" y="13014"/>
                  </a:cubicBezTo>
                  <a:cubicBezTo>
                    <a:pt x="3440" y="13047"/>
                    <a:pt x="3474" y="13080"/>
                    <a:pt x="3507" y="13114"/>
                  </a:cubicBezTo>
                  <a:cubicBezTo>
                    <a:pt x="3974" y="13748"/>
                    <a:pt x="4575" y="14281"/>
                    <a:pt x="5275" y="14682"/>
                  </a:cubicBezTo>
                  <a:cubicBezTo>
                    <a:pt x="6444" y="15325"/>
                    <a:pt x="7465" y="15626"/>
                    <a:pt x="8352" y="15626"/>
                  </a:cubicBezTo>
                  <a:cubicBezTo>
                    <a:pt x="8983" y="15626"/>
                    <a:pt x="9546" y="15473"/>
                    <a:pt x="10045" y="15182"/>
                  </a:cubicBezTo>
                  <a:cubicBezTo>
                    <a:pt x="11813" y="14081"/>
                    <a:pt x="12847" y="11579"/>
                    <a:pt x="13514" y="8410"/>
                  </a:cubicBezTo>
                  <a:cubicBezTo>
                    <a:pt x="13848" y="7176"/>
                    <a:pt x="13948" y="5875"/>
                    <a:pt x="13848" y="4574"/>
                  </a:cubicBezTo>
                  <a:lnTo>
                    <a:pt x="13848" y="4541"/>
                  </a:lnTo>
                  <a:lnTo>
                    <a:pt x="13848" y="4374"/>
                  </a:lnTo>
                  <a:cubicBezTo>
                    <a:pt x="13681" y="2907"/>
                    <a:pt x="12780" y="1606"/>
                    <a:pt x="11446" y="938"/>
                  </a:cubicBezTo>
                  <a:cubicBezTo>
                    <a:pt x="10879" y="605"/>
                    <a:pt x="10279" y="371"/>
                    <a:pt x="9645" y="205"/>
                  </a:cubicBezTo>
                  <a:cubicBezTo>
                    <a:pt x="9160" y="66"/>
                    <a:pt x="8688" y="1"/>
                    <a:pt x="8234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683;p38">
              <a:extLst>
                <a:ext uri="{FF2B5EF4-FFF2-40B4-BE49-F238E27FC236}">
                  <a16:creationId xmlns:a16="http://schemas.microsoft.com/office/drawing/2014/main" id="{4B8E15B8-938E-FC56-BFB2-FB6B32C4AFAE}"/>
                </a:ext>
              </a:extLst>
            </p:cNvPr>
            <p:cNvSpPr/>
            <p:nvPr/>
          </p:nvSpPr>
          <p:spPr>
            <a:xfrm>
              <a:off x="2969800" y="2429675"/>
              <a:ext cx="165125" cy="61825"/>
            </a:xfrm>
            <a:custGeom>
              <a:avLst/>
              <a:gdLst/>
              <a:ahLst/>
              <a:cxnLst/>
              <a:rect l="l" t="t" r="r" b="b"/>
              <a:pathLst>
                <a:path w="6605" h="2473" extrusionOk="0">
                  <a:moveTo>
                    <a:pt x="978" y="1"/>
                  </a:moveTo>
                  <a:cubicBezTo>
                    <a:pt x="658" y="1"/>
                    <a:pt x="329" y="37"/>
                    <a:pt x="0" y="101"/>
                  </a:cubicBezTo>
                  <a:cubicBezTo>
                    <a:pt x="501" y="701"/>
                    <a:pt x="1101" y="1202"/>
                    <a:pt x="1801" y="1569"/>
                  </a:cubicBezTo>
                  <a:cubicBezTo>
                    <a:pt x="2933" y="2191"/>
                    <a:pt x="3927" y="2472"/>
                    <a:pt x="4799" y="2472"/>
                  </a:cubicBezTo>
                  <a:cubicBezTo>
                    <a:pt x="5470" y="2472"/>
                    <a:pt x="6069" y="2306"/>
                    <a:pt x="6605" y="2002"/>
                  </a:cubicBezTo>
                  <a:cubicBezTo>
                    <a:pt x="5237" y="1935"/>
                    <a:pt x="3903" y="1468"/>
                    <a:pt x="2836" y="601"/>
                  </a:cubicBezTo>
                  <a:cubicBezTo>
                    <a:pt x="2312" y="169"/>
                    <a:pt x="1665" y="1"/>
                    <a:pt x="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684;p38">
              <a:extLst>
                <a:ext uri="{FF2B5EF4-FFF2-40B4-BE49-F238E27FC236}">
                  <a16:creationId xmlns:a16="http://schemas.microsoft.com/office/drawing/2014/main" id="{92A6FBEC-19A2-74CD-1ADC-4AF00643ADC8}"/>
                </a:ext>
              </a:extLst>
            </p:cNvPr>
            <p:cNvSpPr/>
            <p:nvPr/>
          </p:nvSpPr>
          <p:spPr>
            <a:xfrm>
              <a:off x="2852200" y="2393825"/>
              <a:ext cx="231875" cy="235400"/>
            </a:xfrm>
            <a:custGeom>
              <a:avLst/>
              <a:gdLst/>
              <a:ahLst/>
              <a:cxnLst/>
              <a:rect l="l" t="t" r="r" b="b"/>
              <a:pathLst>
                <a:path w="9275" h="9416" extrusionOk="0">
                  <a:moveTo>
                    <a:pt x="3136" y="0"/>
                  </a:moveTo>
                  <a:cubicBezTo>
                    <a:pt x="3136" y="0"/>
                    <a:pt x="3003" y="3903"/>
                    <a:pt x="1202" y="6105"/>
                  </a:cubicBezTo>
                  <a:cubicBezTo>
                    <a:pt x="1" y="7506"/>
                    <a:pt x="3070" y="9407"/>
                    <a:pt x="3070" y="9407"/>
                  </a:cubicBezTo>
                  <a:cubicBezTo>
                    <a:pt x="3237" y="9413"/>
                    <a:pt x="3400" y="9415"/>
                    <a:pt x="3559" y="9415"/>
                  </a:cubicBezTo>
                  <a:cubicBezTo>
                    <a:pt x="7293" y="9415"/>
                    <a:pt x="8674" y="7973"/>
                    <a:pt x="8674" y="7973"/>
                  </a:cubicBezTo>
                  <a:cubicBezTo>
                    <a:pt x="6472" y="5171"/>
                    <a:pt x="9274" y="1301"/>
                    <a:pt x="9274" y="1301"/>
                  </a:cubicBezTo>
                  <a:lnTo>
                    <a:pt x="8540" y="1301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685;p38">
              <a:extLst>
                <a:ext uri="{FF2B5EF4-FFF2-40B4-BE49-F238E27FC236}">
                  <a16:creationId xmlns:a16="http://schemas.microsoft.com/office/drawing/2014/main" id="{BDC5C70A-3F77-5C20-9A78-CBF315DF155B}"/>
                </a:ext>
              </a:extLst>
            </p:cNvPr>
            <p:cNvSpPr/>
            <p:nvPr/>
          </p:nvSpPr>
          <p:spPr>
            <a:xfrm>
              <a:off x="2825525" y="2053825"/>
              <a:ext cx="403650" cy="375950"/>
            </a:xfrm>
            <a:custGeom>
              <a:avLst/>
              <a:gdLst/>
              <a:ahLst/>
              <a:cxnLst/>
              <a:rect l="l" t="t" r="r" b="b"/>
              <a:pathLst>
                <a:path w="16146" h="15038" extrusionOk="0">
                  <a:moveTo>
                    <a:pt x="8852" y="0"/>
                  </a:moveTo>
                  <a:cubicBezTo>
                    <a:pt x="6408" y="0"/>
                    <a:pt x="3960" y="1119"/>
                    <a:pt x="2602" y="3593"/>
                  </a:cubicBezTo>
                  <a:cubicBezTo>
                    <a:pt x="0" y="8297"/>
                    <a:pt x="1702" y="14101"/>
                    <a:pt x="5204" y="14968"/>
                  </a:cubicBezTo>
                  <a:cubicBezTo>
                    <a:pt x="5395" y="15015"/>
                    <a:pt x="5589" y="15037"/>
                    <a:pt x="5784" y="15037"/>
                  </a:cubicBezTo>
                  <a:cubicBezTo>
                    <a:pt x="8199" y="15037"/>
                    <a:pt x="10741" y="11666"/>
                    <a:pt x="10741" y="11666"/>
                  </a:cubicBezTo>
                  <a:cubicBezTo>
                    <a:pt x="15311" y="10965"/>
                    <a:pt x="16145" y="6595"/>
                    <a:pt x="16145" y="6595"/>
                  </a:cubicBezTo>
                  <a:cubicBezTo>
                    <a:pt x="16086" y="2454"/>
                    <a:pt x="12472" y="0"/>
                    <a:pt x="8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686;p38">
              <a:extLst>
                <a:ext uri="{FF2B5EF4-FFF2-40B4-BE49-F238E27FC236}">
                  <a16:creationId xmlns:a16="http://schemas.microsoft.com/office/drawing/2014/main" id="{AF699D3D-BFDD-AE89-5FFF-4D6394EE72C2}"/>
                </a:ext>
              </a:extLst>
            </p:cNvPr>
            <p:cNvSpPr/>
            <p:nvPr/>
          </p:nvSpPr>
          <p:spPr>
            <a:xfrm>
              <a:off x="2748325" y="2020250"/>
              <a:ext cx="522550" cy="409100"/>
            </a:xfrm>
            <a:custGeom>
              <a:avLst/>
              <a:gdLst/>
              <a:ahLst/>
              <a:cxnLst/>
              <a:rect l="l" t="t" r="r" b="b"/>
              <a:pathLst>
                <a:path w="20902" h="16364" extrusionOk="0">
                  <a:moveTo>
                    <a:pt x="9952" y="0"/>
                  </a:moveTo>
                  <a:cubicBezTo>
                    <a:pt x="2037" y="0"/>
                    <a:pt x="0" y="15143"/>
                    <a:pt x="8292" y="16278"/>
                  </a:cubicBezTo>
                  <a:cubicBezTo>
                    <a:pt x="8694" y="16336"/>
                    <a:pt x="9066" y="16364"/>
                    <a:pt x="9411" y="16364"/>
                  </a:cubicBezTo>
                  <a:cubicBezTo>
                    <a:pt x="13964" y="16364"/>
                    <a:pt x="13763" y="11608"/>
                    <a:pt x="13763" y="11608"/>
                  </a:cubicBezTo>
                  <a:lnTo>
                    <a:pt x="13763" y="11608"/>
                  </a:lnTo>
                  <a:cubicBezTo>
                    <a:pt x="13763" y="11608"/>
                    <a:pt x="14140" y="11674"/>
                    <a:pt x="14717" y="11674"/>
                  </a:cubicBezTo>
                  <a:cubicBezTo>
                    <a:pt x="16493" y="11674"/>
                    <a:pt x="20157" y="11047"/>
                    <a:pt x="20534" y="5937"/>
                  </a:cubicBezTo>
                  <a:cubicBezTo>
                    <a:pt x="20901" y="1067"/>
                    <a:pt x="13796" y="1067"/>
                    <a:pt x="13796" y="1067"/>
                  </a:cubicBezTo>
                  <a:cubicBezTo>
                    <a:pt x="12398" y="325"/>
                    <a:pt x="11112" y="0"/>
                    <a:pt x="9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687;p38">
              <a:extLst>
                <a:ext uri="{FF2B5EF4-FFF2-40B4-BE49-F238E27FC236}">
                  <a16:creationId xmlns:a16="http://schemas.microsoft.com/office/drawing/2014/main" id="{E285A740-D109-4388-6124-4CF3DC2E6F3C}"/>
                </a:ext>
              </a:extLst>
            </p:cNvPr>
            <p:cNvSpPr/>
            <p:nvPr/>
          </p:nvSpPr>
          <p:spPr>
            <a:xfrm>
              <a:off x="3066475" y="2276950"/>
              <a:ext cx="91800" cy="92250"/>
            </a:xfrm>
            <a:custGeom>
              <a:avLst/>
              <a:gdLst/>
              <a:ahLst/>
              <a:cxnLst/>
              <a:rect l="l" t="t" r="r" b="b"/>
              <a:pathLst>
                <a:path w="3672" h="3690" extrusionOk="0">
                  <a:moveTo>
                    <a:pt x="2287" y="0"/>
                  </a:moveTo>
                  <a:cubicBezTo>
                    <a:pt x="1235" y="0"/>
                    <a:pt x="0" y="2374"/>
                    <a:pt x="2404" y="3641"/>
                  </a:cubicBezTo>
                  <a:cubicBezTo>
                    <a:pt x="2463" y="3673"/>
                    <a:pt x="2520" y="3690"/>
                    <a:pt x="2577" y="3690"/>
                  </a:cubicBezTo>
                  <a:cubicBezTo>
                    <a:pt x="2879" y="3690"/>
                    <a:pt x="3168" y="3224"/>
                    <a:pt x="3505" y="2074"/>
                  </a:cubicBezTo>
                  <a:cubicBezTo>
                    <a:pt x="3672" y="1406"/>
                    <a:pt x="3438" y="139"/>
                    <a:pt x="2371" y="5"/>
                  </a:cubicBezTo>
                  <a:cubicBezTo>
                    <a:pt x="2343" y="2"/>
                    <a:pt x="2315" y="0"/>
                    <a:pt x="228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688;p38">
              <a:extLst>
                <a:ext uri="{FF2B5EF4-FFF2-40B4-BE49-F238E27FC236}">
                  <a16:creationId xmlns:a16="http://schemas.microsoft.com/office/drawing/2014/main" id="{B254FB27-29FE-9F76-DFCC-EDE67E3880C3}"/>
                </a:ext>
              </a:extLst>
            </p:cNvPr>
            <p:cNvSpPr/>
            <p:nvPr/>
          </p:nvSpPr>
          <p:spPr>
            <a:xfrm>
              <a:off x="3073200" y="2018550"/>
              <a:ext cx="225175" cy="218525"/>
            </a:xfrm>
            <a:custGeom>
              <a:avLst/>
              <a:gdLst/>
              <a:ahLst/>
              <a:cxnLst/>
              <a:rect l="l" t="t" r="r" b="b"/>
              <a:pathLst>
                <a:path w="9007" h="8741" fill="none" extrusionOk="0">
                  <a:moveTo>
                    <a:pt x="0" y="1468"/>
                  </a:moveTo>
                  <a:cubicBezTo>
                    <a:pt x="0" y="1468"/>
                    <a:pt x="5371" y="1"/>
                    <a:pt x="7472" y="3470"/>
                  </a:cubicBezTo>
                  <a:cubicBezTo>
                    <a:pt x="9007" y="5905"/>
                    <a:pt x="7406" y="8740"/>
                    <a:pt x="7406" y="8740"/>
                  </a:cubicBezTo>
                </a:path>
              </a:pathLst>
            </a:custGeom>
            <a:noFill/>
            <a:ln w="6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689;p38">
              <a:extLst>
                <a:ext uri="{FF2B5EF4-FFF2-40B4-BE49-F238E27FC236}">
                  <a16:creationId xmlns:a16="http://schemas.microsoft.com/office/drawing/2014/main" id="{F1336922-6208-12F7-C911-37685FD0B8B4}"/>
                </a:ext>
              </a:extLst>
            </p:cNvPr>
            <p:cNvSpPr/>
            <p:nvPr/>
          </p:nvSpPr>
          <p:spPr>
            <a:xfrm>
              <a:off x="3084050" y="3009275"/>
              <a:ext cx="423650" cy="355925"/>
            </a:xfrm>
            <a:custGeom>
              <a:avLst/>
              <a:gdLst/>
              <a:ahLst/>
              <a:cxnLst/>
              <a:rect l="l" t="t" r="r" b="b"/>
              <a:pathLst>
                <a:path w="16946" h="14237" extrusionOk="0">
                  <a:moveTo>
                    <a:pt x="14310" y="0"/>
                  </a:moveTo>
                  <a:cubicBezTo>
                    <a:pt x="11775" y="1168"/>
                    <a:pt x="10975" y="1801"/>
                    <a:pt x="8306" y="2735"/>
                  </a:cubicBezTo>
                  <a:cubicBezTo>
                    <a:pt x="8906" y="4403"/>
                    <a:pt x="10207" y="8473"/>
                    <a:pt x="9874" y="8840"/>
                  </a:cubicBezTo>
                  <a:cubicBezTo>
                    <a:pt x="9357" y="9391"/>
                    <a:pt x="7099" y="9524"/>
                    <a:pt x="5035" y="9524"/>
                  </a:cubicBezTo>
                  <a:cubicBezTo>
                    <a:pt x="3099" y="9524"/>
                    <a:pt x="1334" y="9407"/>
                    <a:pt x="1334" y="9407"/>
                  </a:cubicBezTo>
                  <a:lnTo>
                    <a:pt x="0" y="14143"/>
                  </a:lnTo>
                  <a:cubicBezTo>
                    <a:pt x="1335" y="14206"/>
                    <a:pt x="2670" y="14236"/>
                    <a:pt x="4004" y="14236"/>
                  </a:cubicBezTo>
                  <a:cubicBezTo>
                    <a:pt x="6206" y="14236"/>
                    <a:pt x="8407" y="14155"/>
                    <a:pt x="10608" y="14010"/>
                  </a:cubicBezTo>
                  <a:cubicBezTo>
                    <a:pt x="15278" y="13543"/>
                    <a:pt x="16946" y="13810"/>
                    <a:pt x="15711" y="6371"/>
                  </a:cubicBezTo>
                  <a:cubicBezTo>
                    <a:pt x="15478" y="4870"/>
                    <a:pt x="14677" y="1401"/>
                    <a:pt x="14310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690;p38">
              <a:extLst>
                <a:ext uri="{FF2B5EF4-FFF2-40B4-BE49-F238E27FC236}">
                  <a16:creationId xmlns:a16="http://schemas.microsoft.com/office/drawing/2014/main" id="{5E68D16A-4D9C-B01B-5D0D-4E50AAA911D3}"/>
                </a:ext>
              </a:extLst>
            </p:cNvPr>
            <p:cNvSpPr/>
            <p:nvPr/>
          </p:nvSpPr>
          <p:spPr>
            <a:xfrm>
              <a:off x="3174950" y="2709050"/>
              <a:ext cx="295225" cy="388625"/>
            </a:xfrm>
            <a:custGeom>
              <a:avLst/>
              <a:gdLst/>
              <a:ahLst/>
              <a:cxnLst/>
              <a:rect l="l" t="t" r="r" b="b"/>
              <a:pathLst>
                <a:path w="11809" h="15545" extrusionOk="0">
                  <a:moveTo>
                    <a:pt x="6004" y="0"/>
                  </a:moveTo>
                  <a:cubicBezTo>
                    <a:pt x="6004" y="0"/>
                    <a:pt x="0" y="2035"/>
                    <a:pt x="734" y="6105"/>
                  </a:cubicBezTo>
                  <a:cubicBezTo>
                    <a:pt x="1201" y="8607"/>
                    <a:pt x="2935" y="12576"/>
                    <a:pt x="4003" y="15545"/>
                  </a:cubicBezTo>
                  <a:cubicBezTo>
                    <a:pt x="6671" y="14578"/>
                    <a:pt x="9240" y="13477"/>
                    <a:pt x="11808" y="12209"/>
                  </a:cubicBezTo>
                  <a:cubicBezTo>
                    <a:pt x="10541" y="7839"/>
                    <a:pt x="8606" y="3703"/>
                    <a:pt x="600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691;p38">
              <a:extLst>
                <a:ext uri="{FF2B5EF4-FFF2-40B4-BE49-F238E27FC236}">
                  <a16:creationId xmlns:a16="http://schemas.microsoft.com/office/drawing/2014/main" id="{33AC90F8-4580-5CDA-1357-02208C9406E0}"/>
                </a:ext>
              </a:extLst>
            </p:cNvPr>
            <p:cNvSpPr/>
            <p:nvPr/>
          </p:nvSpPr>
          <p:spPr>
            <a:xfrm>
              <a:off x="2669575" y="3694750"/>
              <a:ext cx="268550" cy="549375"/>
            </a:xfrm>
            <a:custGeom>
              <a:avLst/>
              <a:gdLst/>
              <a:ahLst/>
              <a:cxnLst/>
              <a:rect l="l" t="t" r="r" b="b"/>
              <a:pathLst>
                <a:path w="10742" h="21975" extrusionOk="0">
                  <a:moveTo>
                    <a:pt x="534" y="1"/>
                  </a:moveTo>
                  <a:cubicBezTo>
                    <a:pt x="534" y="1"/>
                    <a:pt x="1" y="16913"/>
                    <a:pt x="1" y="21750"/>
                  </a:cubicBezTo>
                  <a:cubicBezTo>
                    <a:pt x="1235" y="21900"/>
                    <a:pt x="2469" y="21975"/>
                    <a:pt x="3699" y="21975"/>
                  </a:cubicBezTo>
                  <a:cubicBezTo>
                    <a:pt x="4929" y="21975"/>
                    <a:pt x="6155" y="21900"/>
                    <a:pt x="7373" y="21750"/>
                  </a:cubicBezTo>
                  <a:cubicBezTo>
                    <a:pt x="7373" y="21750"/>
                    <a:pt x="10742" y="3870"/>
                    <a:pt x="1000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692;p38">
              <a:extLst>
                <a:ext uri="{FF2B5EF4-FFF2-40B4-BE49-F238E27FC236}">
                  <a16:creationId xmlns:a16="http://schemas.microsoft.com/office/drawing/2014/main" id="{C3700274-C640-49F2-1061-3AE92B45B635}"/>
                </a:ext>
              </a:extLst>
            </p:cNvPr>
            <p:cNvSpPr/>
            <p:nvPr/>
          </p:nvSpPr>
          <p:spPr>
            <a:xfrm>
              <a:off x="2362700" y="3354775"/>
              <a:ext cx="1306775" cy="872050"/>
            </a:xfrm>
            <a:custGeom>
              <a:avLst/>
              <a:gdLst/>
              <a:ahLst/>
              <a:cxnLst/>
              <a:rect l="l" t="t" r="r" b="b"/>
              <a:pathLst>
                <a:path w="52271" h="34882" extrusionOk="0">
                  <a:moveTo>
                    <a:pt x="43429" y="1"/>
                  </a:moveTo>
                  <a:cubicBezTo>
                    <a:pt x="42561" y="1"/>
                    <a:pt x="41557" y="76"/>
                    <a:pt x="40396" y="257"/>
                  </a:cubicBezTo>
                  <a:cubicBezTo>
                    <a:pt x="33324" y="1324"/>
                    <a:pt x="23450" y="3893"/>
                    <a:pt x="16212" y="5194"/>
                  </a:cubicBezTo>
                  <a:cubicBezTo>
                    <a:pt x="13989" y="5590"/>
                    <a:pt x="11739" y="5791"/>
                    <a:pt x="9485" y="5791"/>
                  </a:cubicBezTo>
                  <a:cubicBezTo>
                    <a:pt x="7377" y="5791"/>
                    <a:pt x="5265" y="5615"/>
                    <a:pt x="3169" y="5260"/>
                  </a:cubicBezTo>
                  <a:lnTo>
                    <a:pt x="3169" y="5260"/>
                  </a:lnTo>
                  <a:cubicBezTo>
                    <a:pt x="3169" y="5260"/>
                    <a:pt x="0" y="16135"/>
                    <a:pt x="8239" y="17769"/>
                  </a:cubicBezTo>
                  <a:cubicBezTo>
                    <a:pt x="10909" y="18297"/>
                    <a:pt x="14977" y="18498"/>
                    <a:pt x="19327" y="18498"/>
                  </a:cubicBezTo>
                  <a:cubicBezTo>
                    <a:pt x="28459" y="18498"/>
                    <a:pt x="38830" y="17612"/>
                    <a:pt x="40095" y="17002"/>
                  </a:cubicBezTo>
                  <a:cubicBezTo>
                    <a:pt x="40136" y="16982"/>
                    <a:pt x="40175" y="16972"/>
                    <a:pt x="40213" y="16972"/>
                  </a:cubicBezTo>
                  <a:cubicBezTo>
                    <a:pt x="41606" y="16972"/>
                    <a:pt x="40553" y="30624"/>
                    <a:pt x="40196" y="34815"/>
                  </a:cubicBezTo>
                  <a:lnTo>
                    <a:pt x="47434" y="34882"/>
                  </a:lnTo>
                  <a:cubicBezTo>
                    <a:pt x="48401" y="30512"/>
                    <a:pt x="52271" y="8696"/>
                    <a:pt x="48735" y="1958"/>
                  </a:cubicBezTo>
                  <a:cubicBezTo>
                    <a:pt x="48735" y="1958"/>
                    <a:pt x="47849" y="1"/>
                    <a:pt x="4342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693;p38">
              <a:extLst>
                <a:ext uri="{FF2B5EF4-FFF2-40B4-BE49-F238E27FC236}">
                  <a16:creationId xmlns:a16="http://schemas.microsoft.com/office/drawing/2014/main" id="{62B6A2D4-241C-54D2-FD73-81327813AF16}"/>
                </a:ext>
              </a:extLst>
            </p:cNvPr>
            <p:cNvSpPr/>
            <p:nvPr/>
          </p:nvSpPr>
          <p:spPr>
            <a:xfrm>
              <a:off x="3387600" y="4205125"/>
              <a:ext cx="108425" cy="202675"/>
            </a:xfrm>
            <a:custGeom>
              <a:avLst/>
              <a:gdLst/>
              <a:ahLst/>
              <a:cxnLst/>
              <a:rect l="l" t="t" r="r" b="b"/>
              <a:pathLst>
                <a:path w="4337" h="8107" extrusionOk="0">
                  <a:moveTo>
                    <a:pt x="467" y="0"/>
                  </a:moveTo>
                  <a:lnTo>
                    <a:pt x="0" y="8106"/>
                  </a:lnTo>
                  <a:lnTo>
                    <a:pt x="0" y="8106"/>
                  </a:lnTo>
                  <a:lnTo>
                    <a:pt x="3903" y="7572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694;p38">
              <a:extLst>
                <a:ext uri="{FF2B5EF4-FFF2-40B4-BE49-F238E27FC236}">
                  <a16:creationId xmlns:a16="http://schemas.microsoft.com/office/drawing/2014/main" id="{198CBDCF-C492-48E7-1038-E8C42BB71078}"/>
                </a:ext>
              </a:extLst>
            </p:cNvPr>
            <p:cNvSpPr/>
            <p:nvPr/>
          </p:nvSpPr>
          <p:spPr>
            <a:xfrm>
              <a:off x="3393425" y="4205125"/>
              <a:ext cx="102600" cy="98425"/>
            </a:xfrm>
            <a:custGeom>
              <a:avLst/>
              <a:gdLst/>
              <a:ahLst/>
              <a:cxnLst/>
              <a:rect l="l" t="t" r="r" b="b"/>
              <a:pathLst>
                <a:path w="4104" h="3937" extrusionOk="0">
                  <a:moveTo>
                    <a:pt x="234" y="0"/>
                  </a:moveTo>
                  <a:lnTo>
                    <a:pt x="1" y="3936"/>
                  </a:lnTo>
                  <a:lnTo>
                    <a:pt x="3903" y="3603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95;p38">
              <a:extLst>
                <a:ext uri="{FF2B5EF4-FFF2-40B4-BE49-F238E27FC236}">
                  <a16:creationId xmlns:a16="http://schemas.microsoft.com/office/drawing/2014/main" id="{EA910ED5-D03F-9790-3ADA-AA2AD83447DA}"/>
                </a:ext>
              </a:extLst>
            </p:cNvPr>
            <p:cNvSpPr/>
            <p:nvPr/>
          </p:nvSpPr>
          <p:spPr>
            <a:xfrm>
              <a:off x="3350900" y="4170925"/>
              <a:ext cx="236850" cy="103425"/>
            </a:xfrm>
            <a:custGeom>
              <a:avLst/>
              <a:gdLst/>
              <a:ahLst/>
              <a:cxnLst/>
              <a:rect l="l" t="t" r="r" b="b"/>
              <a:pathLst>
                <a:path w="9474" h="4137" extrusionOk="0">
                  <a:moveTo>
                    <a:pt x="0" y="1"/>
                  </a:moveTo>
                  <a:lnTo>
                    <a:pt x="134" y="3570"/>
                  </a:lnTo>
                  <a:lnTo>
                    <a:pt x="8740" y="4137"/>
                  </a:lnTo>
                  <a:lnTo>
                    <a:pt x="9474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696;p38">
              <a:extLst>
                <a:ext uri="{FF2B5EF4-FFF2-40B4-BE49-F238E27FC236}">
                  <a16:creationId xmlns:a16="http://schemas.microsoft.com/office/drawing/2014/main" id="{A96FDC6E-6632-DD6E-2E87-BCB5EEE1A74F}"/>
                </a:ext>
              </a:extLst>
            </p:cNvPr>
            <p:cNvSpPr/>
            <p:nvPr/>
          </p:nvSpPr>
          <p:spPr>
            <a:xfrm>
              <a:off x="3350900" y="4170925"/>
              <a:ext cx="236850" cy="103425"/>
            </a:xfrm>
            <a:custGeom>
              <a:avLst/>
              <a:gdLst/>
              <a:ahLst/>
              <a:cxnLst/>
              <a:rect l="l" t="t" r="r" b="b"/>
              <a:pathLst>
                <a:path w="9474" h="4137" extrusionOk="0">
                  <a:moveTo>
                    <a:pt x="0" y="1"/>
                  </a:moveTo>
                  <a:lnTo>
                    <a:pt x="134" y="3570"/>
                  </a:lnTo>
                  <a:lnTo>
                    <a:pt x="8740" y="4137"/>
                  </a:lnTo>
                  <a:lnTo>
                    <a:pt x="9474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697;p38">
              <a:extLst>
                <a:ext uri="{FF2B5EF4-FFF2-40B4-BE49-F238E27FC236}">
                  <a16:creationId xmlns:a16="http://schemas.microsoft.com/office/drawing/2014/main" id="{CBDD156A-1409-F93D-5B01-8596CC7E1A49}"/>
                </a:ext>
              </a:extLst>
            </p:cNvPr>
            <p:cNvSpPr/>
            <p:nvPr/>
          </p:nvSpPr>
          <p:spPr>
            <a:xfrm>
              <a:off x="3494325" y="4353250"/>
              <a:ext cx="55075" cy="48150"/>
            </a:xfrm>
            <a:custGeom>
              <a:avLst/>
              <a:gdLst/>
              <a:ahLst/>
              <a:cxnLst/>
              <a:rect l="l" t="t" r="r" b="b"/>
              <a:pathLst>
                <a:path w="2203" h="1926" extrusionOk="0">
                  <a:moveTo>
                    <a:pt x="935" y="180"/>
                  </a:moveTo>
                  <a:cubicBezTo>
                    <a:pt x="1068" y="213"/>
                    <a:pt x="1102" y="280"/>
                    <a:pt x="1102" y="346"/>
                  </a:cubicBezTo>
                  <a:cubicBezTo>
                    <a:pt x="1002" y="747"/>
                    <a:pt x="768" y="1147"/>
                    <a:pt x="434" y="1414"/>
                  </a:cubicBezTo>
                  <a:lnTo>
                    <a:pt x="368" y="1447"/>
                  </a:lnTo>
                  <a:cubicBezTo>
                    <a:pt x="368" y="1080"/>
                    <a:pt x="434" y="480"/>
                    <a:pt x="701" y="246"/>
                  </a:cubicBezTo>
                  <a:cubicBezTo>
                    <a:pt x="735" y="213"/>
                    <a:pt x="801" y="180"/>
                    <a:pt x="901" y="180"/>
                  </a:cubicBezTo>
                  <a:close/>
                  <a:moveTo>
                    <a:pt x="1735" y="1148"/>
                  </a:moveTo>
                  <a:cubicBezTo>
                    <a:pt x="1800" y="1148"/>
                    <a:pt x="1857" y="1158"/>
                    <a:pt x="1902" y="1180"/>
                  </a:cubicBezTo>
                  <a:cubicBezTo>
                    <a:pt x="1936" y="1214"/>
                    <a:pt x="1969" y="1280"/>
                    <a:pt x="2002" y="1347"/>
                  </a:cubicBezTo>
                  <a:cubicBezTo>
                    <a:pt x="2002" y="1447"/>
                    <a:pt x="1969" y="1581"/>
                    <a:pt x="1902" y="1647"/>
                  </a:cubicBezTo>
                  <a:cubicBezTo>
                    <a:pt x="1812" y="1722"/>
                    <a:pt x="1661" y="1757"/>
                    <a:pt x="1458" y="1757"/>
                  </a:cubicBezTo>
                  <a:cubicBezTo>
                    <a:pt x="1211" y="1757"/>
                    <a:pt x="886" y="1706"/>
                    <a:pt x="501" y="1614"/>
                  </a:cubicBezTo>
                  <a:cubicBezTo>
                    <a:pt x="889" y="1392"/>
                    <a:pt x="1415" y="1148"/>
                    <a:pt x="1735" y="1148"/>
                  </a:cubicBezTo>
                  <a:close/>
                  <a:moveTo>
                    <a:pt x="796" y="0"/>
                  </a:moveTo>
                  <a:cubicBezTo>
                    <a:pt x="687" y="0"/>
                    <a:pt x="568" y="38"/>
                    <a:pt x="468" y="113"/>
                  </a:cubicBezTo>
                  <a:cubicBezTo>
                    <a:pt x="68" y="446"/>
                    <a:pt x="1" y="1581"/>
                    <a:pt x="1" y="1647"/>
                  </a:cubicBezTo>
                  <a:lnTo>
                    <a:pt x="101" y="1647"/>
                  </a:lnTo>
                  <a:cubicBezTo>
                    <a:pt x="101" y="1647"/>
                    <a:pt x="201" y="1681"/>
                    <a:pt x="201" y="1681"/>
                  </a:cubicBezTo>
                  <a:cubicBezTo>
                    <a:pt x="201" y="1681"/>
                    <a:pt x="201" y="1714"/>
                    <a:pt x="201" y="1714"/>
                  </a:cubicBezTo>
                  <a:lnTo>
                    <a:pt x="234" y="1714"/>
                  </a:lnTo>
                  <a:cubicBezTo>
                    <a:pt x="568" y="1814"/>
                    <a:pt x="901" y="1881"/>
                    <a:pt x="1268" y="1914"/>
                  </a:cubicBezTo>
                  <a:cubicBezTo>
                    <a:pt x="1321" y="1922"/>
                    <a:pt x="1375" y="1926"/>
                    <a:pt x="1430" y="1926"/>
                  </a:cubicBezTo>
                  <a:cubicBezTo>
                    <a:pt x="1620" y="1926"/>
                    <a:pt x="1821" y="1877"/>
                    <a:pt x="2002" y="1747"/>
                  </a:cubicBezTo>
                  <a:cubicBezTo>
                    <a:pt x="2136" y="1647"/>
                    <a:pt x="2202" y="1447"/>
                    <a:pt x="2136" y="1247"/>
                  </a:cubicBezTo>
                  <a:cubicBezTo>
                    <a:pt x="2136" y="1147"/>
                    <a:pt x="2069" y="1047"/>
                    <a:pt x="1936" y="980"/>
                  </a:cubicBezTo>
                  <a:cubicBezTo>
                    <a:pt x="1844" y="964"/>
                    <a:pt x="1752" y="955"/>
                    <a:pt x="1661" y="955"/>
                  </a:cubicBezTo>
                  <a:cubicBezTo>
                    <a:pt x="1387" y="955"/>
                    <a:pt x="1118" y="1030"/>
                    <a:pt x="868" y="1180"/>
                  </a:cubicBezTo>
                  <a:cubicBezTo>
                    <a:pt x="1102" y="947"/>
                    <a:pt x="1235" y="613"/>
                    <a:pt x="1235" y="280"/>
                  </a:cubicBezTo>
                  <a:cubicBezTo>
                    <a:pt x="1202" y="146"/>
                    <a:pt x="1068" y="13"/>
                    <a:pt x="901" y="13"/>
                  </a:cubicBezTo>
                  <a:cubicBezTo>
                    <a:pt x="868" y="5"/>
                    <a:pt x="833" y="0"/>
                    <a:pt x="79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698;p38">
              <a:extLst>
                <a:ext uri="{FF2B5EF4-FFF2-40B4-BE49-F238E27FC236}">
                  <a16:creationId xmlns:a16="http://schemas.microsoft.com/office/drawing/2014/main" id="{E8FD3918-F8A3-1890-8020-807F0CC6431C}"/>
                </a:ext>
              </a:extLst>
            </p:cNvPr>
            <p:cNvSpPr/>
            <p:nvPr/>
          </p:nvSpPr>
          <p:spPr>
            <a:xfrm>
              <a:off x="3363400" y="4375250"/>
              <a:ext cx="292750" cy="120625"/>
            </a:xfrm>
            <a:custGeom>
              <a:avLst/>
              <a:gdLst/>
              <a:ahLst/>
              <a:cxnLst/>
              <a:rect l="l" t="t" r="r" b="b"/>
              <a:pathLst>
                <a:path w="11710" h="4825" extrusionOk="0">
                  <a:moveTo>
                    <a:pt x="768" y="0"/>
                  </a:moveTo>
                  <a:cubicBezTo>
                    <a:pt x="601" y="0"/>
                    <a:pt x="468" y="100"/>
                    <a:pt x="468" y="267"/>
                  </a:cubicBezTo>
                  <a:lnTo>
                    <a:pt x="34" y="3736"/>
                  </a:lnTo>
                  <a:cubicBezTo>
                    <a:pt x="1" y="4103"/>
                    <a:pt x="301" y="4437"/>
                    <a:pt x="668" y="4470"/>
                  </a:cubicBezTo>
                  <a:cubicBezTo>
                    <a:pt x="2202" y="4537"/>
                    <a:pt x="2970" y="4503"/>
                    <a:pt x="4904" y="4603"/>
                  </a:cubicBezTo>
                  <a:cubicBezTo>
                    <a:pt x="5802" y="4655"/>
                    <a:pt x="7388" y="4824"/>
                    <a:pt x="8832" y="4824"/>
                  </a:cubicBezTo>
                  <a:cubicBezTo>
                    <a:pt x="9267" y="4824"/>
                    <a:pt x="9689" y="4809"/>
                    <a:pt x="10075" y="4770"/>
                  </a:cubicBezTo>
                  <a:cubicBezTo>
                    <a:pt x="11709" y="4603"/>
                    <a:pt x="11509" y="2969"/>
                    <a:pt x="10808" y="2902"/>
                  </a:cubicBezTo>
                  <a:cubicBezTo>
                    <a:pt x="9141" y="2702"/>
                    <a:pt x="6872" y="1468"/>
                    <a:pt x="5838" y="534"/>
                  </a:cubicBezTo>
                  <a:cubicBezTo>
                    <a:pt x="5638" y="400"/>
                    <a:pt x="5405" y="300"/>
                    <a:pt x="5171" y="300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699;p38">
              <a:extLst>
                <a:ext uri="{FF2B5EF4-FFF2-40B4-BE49-F238E27FC236}">
                  <a16:creationId xmlns:a16="http://schemas.microsoft.com/office/drawing/2014/main" id="{1643955C-79FA-1E21-E140-B3FDB2CB7663}"/>
                </a:ext>
              </a:extLst>
            </p:cNvPr>
            <p:cNvSpPr/>
            <p:nvPr/>
          </p:nvSpPr>
          <p:spPr>
            <a:xfrm>
              <a:off x="2692925" y="4205125"/>
              <a:ext cx="108450" cy="202675"/>
            </a:xfrm>
            <a:custGeom>
              <a:avLst/>
              <a:gdLst/>
              <a:ahLst/>
              <a:cxnLst/>
              <a:rect l="l" t="t" r="r" b="b"/>
              <a:pathLst>
                <a:path w="4338" h="8107" extrusionOk="0">
                  <a:moveTo>
                    <a:pt x="468" y="0"/>
                  </a:moveTo>
                  <a:lnTo>
                    <a:pt x="1" y="8106"/>
                  </a:lnTo>
                  <a:lnTo>
                    <a:pt x="1" y="8106"/>
                  </a:lnTo>
                  <a:lnTo>
                    <a:pt x="3903" y="7572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700;p38">
              <a:extLst>
                <a:ext uri="{FF2B5EF4-FFF2-40B4-BE49-F238E27FC236}">
                  <a16:creationId xmlns:a16="http://schemas.microsoft.com/office/drawing/2014/main" id="{437514BD-34A5-E3EE-A22B-C23B29A155F0}"/>
                </a:ext>
              </a:extLst>
            </p:cNvPr>
            <p:cNvSpPr/>
            <p:nvPr/>
          </p:nvSpPr>
          <p:spPr>
            <a:xfrm>
              <a:off x="2698775" y="4205125"/>
              <a:ext cx="102600" cy="98425"/>
            </a:xfrm>
            <a:custGeom>
              <a:avLst/>
              <a:gdLst/>
              <a:ahLst/>
              <a:cxnLst/>
              <a:rect l="l" t="t" r="r" b="b"/>
              <a:pathLst>
                <a:path w="4104" h="3937" extrusionOk="0">
                  <a:moveTo>
                    <a:pt x="234" y="0"/>
                  </a:moveTo>
                  <a:lnTo>
                    <a:pt x="0" y="3936"/>
                  </a:lnTo>
                  <a:lnTo>
                    <a:pt x="3903" y="360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701;p38">
              <a:extLst>
                <a:ext uri="{FF2B5EF4-FFF2-40B4-BE49-F238E27FC236}">
                  <a16:creationId xmlns:a16="http://schemas.microsoft.com/office/drawing/2014/main" id="{BC5D66E9-8D81-E392-B9DE-4677508B8DE0}"/>
                </a:ext>
              </a:extLst>
            </p:cNvPr>
            <p:cNvSpPr/>
            <p:nvPr/>
          </p:nvSpPr>
          <p:spPr>
            <a:xfrm>
              <a:off x="2656225" y="4170925"/>
              <a:ext cx="236875" cy="103425"/>
            </a:xfrm>
            <a:custGeom>
              <a:avLst/>
              <a:gdLst/>
              <a:ahLst/>
              <a:cxnLst/>
              <a:rect l="l" t="t" r="r" b="b"/>
              <a:pathLst>
                <a:path w="9475" h="4137" extrusionOk="0">
                  <a:moveTo>
                    <a:pt x="1" y="1"/>
                  </a:moveTo>
                  <a:lnTo>
                    <a:pt x="101" y="3570"/>
                  </a:lnTo>
                  <a:lnTo>
                    <a:pt x="8740" y="4137"/>
                  </a:lnTo>
                  <a:lnTo>
                    <a:pt x="9474" y="4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702;p38">
              <a:extLst>
                <a:ext uri="{FF2B5EF4-FFF2-40B4-BE49-F238E27FC236}">
                  <a16:creationId xmlns:a16="http://schemas.microsoft.com/office/drawing/2014/main" id="{81209552-BBC5-A342-AB52-95C6CF50FABB}"/>
                </a:ext>
              </a:extLst>
            </p:cNvPr>
            <p:cNvSpPr/>
            <p:nvPr/>
          </p:nvSpPr>
          <p:spPr>
            <a:xfrm>
              <a:off x="2656225" y="4170925"/>
              <a:ext cx="236875" cy="103425"/>
            </a:xfrm>
            <a:custGeom>
              <a:avLst/>
              <a:gdLst/>
              <a:ahLst/>
              <a:cxnLst/>
              <a:rect l="l" t="t" r="r" b="b"/>
              <a:pathLst>
                <a:path w="9475" h="4137" extrusionOk="0">
                  <a:moveTo>
                    <a:pt x="1" y="1"/>
                  </a:moveTo>
                  <a:lnTo>
                    <a:pt x="101" y="3570"/>
                  </a:lnTo>
                  <a:lnTo>
                    <a:pt x="8740" y="4137"/>
                  </a:lnTo>
                  <a:lnTo>
                    <a:pt x="9474" y="4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703;p38">
              <a:extLst>
                <a:ext uri="{FF2B5EF4-FFF2-40B4-BE49-F238E27FC236}">
                  <a16:creationId xmlns:a16="http://schemas.microsoft.com/office/drawing/2014/main" id="{CD429A8D-C6E7-0705-3CDB-98D72CAA3F7B}"/>
                </a:ext>
              </a:extLst>
            </p:cNvPr>
            <p:cNvSpPr/>
            <p:nvPr/>
          </p:nvSpPr>
          <p:spPr>
            <a:xfrm>
              <a:off x="2799675" y="4353250"/>
              <a:ext cx="55050" cy="48150"/>
            </a:xfrm>
            <a:custGeom>
              <a:avLst/>
              <a:gdLst/>
              <a:ahLst/>
              <a:cxnLst/>
              <a:rect l="l" t="t" r="r" b="b"/>
              <a:pathLst>
                <a:path w="2202" h="1926" extrusionOk="0">
                  <a:moveTo>
                    <a:pt x="934" y="180"/>
                  </a:moveTo>
                  <a:cubicBezTo>
                    <a:pt x="1068" y="213"/>
                    <a:pt x="1101" y="280"/>
                    <a:pt x="1101" y="346"/>
                  </a:cubicBezTo>
                  <a:cubicBezTo>
                    <a:pt x="1001" y="747"/>
                    <a:pt x="768" y="1147"/>
                    <a:pt x="434" y="1414"/>
                  </a:cubicBezTo>
                  <a:lnTo>
                    <a:pt x="334" y="1447"/>
                  </a:lnTo>
                  <a:cubicBezTo>
                    <a:pt x="334" y="1080"/>
                    <a:pt x="434" y="480"/>
                    <a:pt x="667" y="246"/>
                  </a:cubicBezTo>
                  <a:cubicBezTo>
                    <a:pt x="734" y="213"/>
                    <a:pt x="801" y="180"/>
                    <a:pt x="868" y="180"/>
                  </a:cubicBezTo>
                  <a:close/>
                  <a:moveTo>
                    <a:pt x="1716" y="1148"/>
                  </a:moveTo>
                  <a:cubicBezTo>
                    <a:pt x="1777" y="1148"/>
                    <a:pt x="1829" y="1158"/>
                    <a:pt x="1868" y="1180"/>
                  </a:cubicBezTo>
                  <a:cubicBezTo>
                    <a:pt x="1935" y="1214"/>
                    <a:pt x="1968" y="1280"/>
                    <a:pt x="1968" y="1347"/>
                  </a:cubicBezTo>
                  <a:cubicBezTo>
                    <a:pt x="2002" y="1447"/>
                    <a:pt x="1968" y="1581"/>
                    <a:pt x="1902" y="1647"/>
                  </a:cubicBezTo>
                  <a:cubicBezTo>
                    <a:pt x="1812" y="1722"/>
                    <a:pt x="1660" y="1757"/>
                    <a:pt x="1458" y="1757"/>
                  </a:cubicBezTo>
                  <a:cubicBezTo>
                    <a:pt x="1210" y="1757"/>
                    <a:pt x="886" y="1706"/>
                    <a:pt x="501" y="1614"/>
                  </a:cubicBezTo>
                  <a:cubicBezTo>
                    <a:pt x="889" y="1392"/>
                    <a:pt x="1415" y="1148"/>
                    <a:pt x="1716" y="1148"/>
                  </a:cubicBezTo>
                  <a:close/>
                  <a:moveTo>
                    <a:pt x="796" y="0"/>
                  </a:moveTo>
                  <a:cubicBezTo>
                    <a:pt x="688" y="0"/>
                    <a:pt x="576" y="38"/>
                    <a:pt x="501" y="113"/>
                  </a:cubicBezTo>
                  <a:cubicBezTo>
                    <a:pt x="67" y="446"/>
                    <a:pt x="0" y="1581"/>
                    <a:pt x="0" y="1647"/>
                  </a:cubicBezTo>
                  <a:lnTo>
                    <a:pt x="100" y="1647"/>
                  </a:lnTo>
                  <a:cubicBezTo>
                    <a:pt x="100" y="1647"/>
                    <a:pt x="167" y="1681"/>
                    <a:pt x="200" y="1681"/>
                  </a:cubicBezTo>
                  <a:cubicBezTo>
                    <a:pt x="200" y="1681"/>
                    <a:pt x="200" y="1714"/>
                    <a:pt x="200" y="1714"/>
                  </a:cubicBezTo>
                  <a:lnTo>
                    <a:pt x="234" y="1714"/>
                  </a:lnTo>
                  <a:cubicBezTo>
                    <a:pt x="567" y="1814"/>
                    <a:pt x="901" y="1881"/>
                    <a:pt x="1268" y="1914"/>
                  </a:cubicBezTo>
                  <a:cubicBezTo>
                    <a:pt x="1320" y="1922"/>
                    <a:pt x="1375" y="1926"/>
                    <a:pt x="1430" y="1926"/>
                  </a:cubicBezTo>
                  <a:cubicBezTo>
                    <a:pt x="1620" y="1926"/>
                    <a:pt x="1821" y="1877"/>
                    <a:pt x="2002" y="1747"/>
                  </a:cubicBezTo>
                  <a:cubicBezTo>
                    <a:pt x="2135" y="1647"/>
                    <a:pt x="2202" y="1447"/>
                    <a:pt x="2135" y="1247"/>
                  </a:cubicBezTo>
                  <a:cubicBezTo>
                    <a:pt x="2135" y="1147"/>
                    <a:pt x="2068" y="1047"/>
                    <a:pt x="1935" y="980"/>
                  </a:cubicBezTo>
                  <a:cubicBezTo>
                    <a:pt x="1843" y="964"/>
                    <a:pt x="1749" y="955"/>
                    <a:pt x="1656" y="955"/>
                  </a:cubicBezTo>
                  <a:cubicBezTo>
                    <a:pt x="1374" y="955"/>
                    <a:pt x="1093" y="1030"/>
                    <a:pt x="868" y="1180"/>
                  </a:cubicBezTo>
                  <a:cubicBezTo>
                    <a:pt x="1101" y="947"/>
                    <a:pt x="1235" y="613"/>
                    <a:pt x="1235" y="280"/>
                  </a:cubicBezTo>
                  <a:cubicBezTo>
                    <a:pt x="1201" y="113"/>
                    <a:pt x="1068" y="13"/>
                    <a:pt x="901" y="13"/>
                  </a:cubicBezTo>
                  <a:cubicBezTo>
                    <a:pt x="868" y="5"/>
                    <a:pt x="832" y="0"/>
                    <a:pt x="79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704;p38">
              <a:extLst>
                <a:ext uri="{FF2B5EF4-FFF2-40B4-BE49-F238E27FC236}">
                  <a16:creationId xmlns:a16="http://schemas.microsoft.com/office/drawing/2014/main" id="{E8B73225-042B-F6D7-F073-6CF95BA5DA0C}"/>
                </a:ext>
              </a:extLst>
            </p:cNvPr>
            <p:cNvSpPr/>
            <p:nvPr/>
          </p:nvSpPr>
          <p:spPr>
            <a:xfrm>
              <a:off x="2668750" y="4375250"/>
              <a:ext cx="291900" cy="120625"/>
            </a:xfrm>
            <a:custGeom>
              <a:avLst/>
              <a:gdLst/>
              <a:ahLst/>
              <a:cxnLst/>
              <a:rect l="l" t="t" r="r" b="b"/>
              <a:pathLst>
                <a:path w="11676" h="4825" extrusionOk="0">
                  <a:moveTo>
                    <a:pt x="734" y="0"/>
                  </a:moveTo>
                  <a:cubicBezTo>
                    <a:pt x="601" y="0"/>
                    <a:pt x="467" y="100"/>
                    <a:pt x="434" y="267"/>
                  </a:cubicBezTo>
                  <a:lnTo>
                    <a:pt x="34" y="3736"/>
                  </a:lnTo>
                  <a:cubicBezTo>
                    <a:pt x="0" y="4103"/>
                    <a:pt x="300" y="4437"/>
                    <a:pt x="667" y="4470"/>
                  </a:cubicBezTo>
                  <a:cubicBezTo>
                    <a:pt x="2202" y="4537"/>
                    <a:pt x="2936" y="4503"/>
                    <a:pt x="4870" y="4603"/>
                  </a:cubicBezTo>
                  <a:cubicBezTo>
                    <a:pt x="5793" y="4655"/>
                    <a:pt x="7386" y="4824"/>
                    <a:pt x="8816" y="4824"/>
                  </a:cubicBezTo>
                  <a:cubicBezTo>
                    <a:pt x="9247" y="4824"/>
                    <a:pt x="9662" y="4809"/>
                    <a:pt x="10041" y="4770"/>
                  </a:cubicBezTo>
                  <a:cubicBezTo>
                    <a:pt x="11675" y="4603"/>
                    <a:pt x="11475" y="2969"/>
                    <a:pt x="10775" y="2902"/>
                  </a:cubicBezTo>
                  <a:cubicBezTo>
                    <a:pt x="9107" y="2702"/>
                    <a:pt x="6872" y="1468"/>
                    <a:pt x="5838" y="534"/>
                  </a:cubicBezTo>
                  <a:cubicBezTo>
                    <a:pt x="5638" y="400"/>
                    <a:pt x="5404" y="300"/>
                    <a:pt x="5137" y="300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705;p38">
              <a:extLst>
                <a:ext uri="{FF2B5EF4-FFF2-40B4-BE49-F238E27FC236}">
                  <a16:creationId xmlns:a16="http://schemas.microsoft.com/office/drawing/2014/main" id="{0325A2FA-AD84-8944-81C6-E608173482A1}"/>
                </a:ext>
              </a:extLst>
            </p:cNvPr>
            <p:cNvSpPr/>
            <p:nvPr/>
          </p:nvSpPr>
          <p:spPr>
            <a:xfrm>
              <a:off x="1921550" y="1164600"/>
              <a:ext cx="248525" cy="3412475"/>
            </a:xfrm>
            <a:custGeom>
              <a:avLst/>
              <a:gdLst/>
              <a:ahLst/>
              <a:cxnLst/>
              <a:rect l="l" t="t" r="r" b="b"/>
              <a:pathLst>
                <a:path w="9941" h="136499" extrusionOk="0">
                  <a:moveTo>
                    <a:pt x="4970" y="1"/>
                  </a:moveTo>
                  <a:cubicBezTo>
                    <a:pt x="2235" y="1"/>
                    <a:pt x="0" y="2236"/>
                    <a:pt x="0" y="4971"/>
                  </a:cubicBezTo>
                  <a:lnTo>
                    <a:pt x="0" y="136499"/>
                  </a:lnTo>
                  <a:lnTo>
                    <a:pt x="9941" y="136499"/>
                  </a:lnTo>
                  <a:lnTo>
                    <a:pt x="9941" y="4971"/>
                  </a:lnTo>
                  <a:cubicBezTo>
                    <a:pt x="9941" y="2236"/>
                    <a:pt x="7706" y="1"/>
                    <a:pt x="49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706;p38">
              <a:extLst>
                <a:ext uri="{FF2B5EF4-FFF2-40B4-BE49-F238E27FC236}">
                  <a16:creationId xmlns:a16="http://schemas.microsoft.com/office/drawing/2014/main" id="{E38C398B-9BBD-69B9-354B-4C8A76C25F5B}"/>
                </a:ext>
              </a:extLst>
            </p:cNvPr>
            <p:cNvSpPr/>
            <p:nvPr/>
          </p:nvSpPr>
          <p:spPr>
            <a:xfrm>
              <a:off x="1993250" y="1265525"/>
              <a:ext cx="135975" cy="115625"/>
            </a:xfrm>
            <a:custGeom>
              <a:avLst/>
              <a:gdLst/>
              <a:ahLst/>
              <a:cxnLst/>
              <a:rect l="l" t="t" r="r" b="b"/>
              <a:pathLst>
                <a:path w="5439" h="4625" extrusionOk="0">
                  <a:moveTo>
                    <a:pt x="3137" y="0"/>
                  </a:moveTo>
                  <a:cubicBezTo>
                    <a:pt x="1068" y="0"/>
                    <a:pt x="1" y="2502"/>
                    <a:pt x="1469" y="3936"/>
                  </a:cubicBezTo>
                  <a:cubicBezTo>
                    <a:pt x="1944" y="4412"/>
                    <a:pt x="2529" y="4625"/>
                    <a:pt x="3101" y="4625"/>
                  </a:cubicBezTo>
                  <a:cubicBezTo>
                    <a:pt x="4295" y="4625"/>
                    <a:pt x="5438" y="3699"/>
                    <a:pt x="5438" y="2302"/>
                  </a:cubicBezTo>
                  <a:cubicBezTo>
                    <a:pt x="5438" y="1034"/>
                    <a:pt x="4404" y="0"/>
                    <a:pt x="3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707;p38">
              <a:extLst>
                <a:ext uri="{FF2B5EF4-FFF2-40B4-BE49-F238E27FC236}">
                  <a16:creationId xmlns:a16="http://schemas.microsoft.com/office/drawing/2014/main" id="{884AED7B-B798-9D59-C46A-97951FC7EDF7}"/>
                </a:ext>
              </a:extLst>
            </p:cNvPr>
            <p:cNvSpPr/>
            <p:nvPr/>
          </p:nvSpPr>
          <p:spPr>
            <a:xfrm>
              <a:off x="4057225" y="3847375"/>
              <a:ext cx="30900" cy="41700"/>
            </a:xfrm>
            <a:custGeom>
              <a:avLst/>
              <a:gdLst/>
              <a:ahLst/>
              <a:cxnLst/>
              <a:rect l="l" t="t" r="r" b="b"/>
              <a:pathLst>
                <a:path w="1236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708;p38">
              <a:extLst>
                <a:ext uri="{FF2B5EF4-FFF2-40B4-BE49-F238E27FC236}">
                  <a16:creationId xmlns:a16="http://schemas.microsoft.com/office/drawing/2014/main" id="{B0D04FF2-01C6-7CDC-F4B2-B8C9CB2CE646}"/>
                </a:ext>
              </a:extLst>
            </p:cNvPr>
            <p:cNvSpPr/>
            <p:nvPr/>
          </p:nvSpPr>
          <p:spPr>
            <a:xfrm>
              <a:off x="4072250" y="3810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709;p38">
              <a:extLst>
                <a:ext uri="{FF2B5EF4-FFF2-40B4-BE49-F238E27FC236}">
                  <a16:creationId xmlns:a16="http://schemas.microsoft.com/office/drawing/2014/main" id="{931010BA-BF08-4D05-FF6D-1258A68E101F}"/>
                </a:ext>
              </a:extLst>
            </p:cNvPr>
            <p:cNvSpPr/>
            <p:nvPr/>
          </p:nvSpPr>
          <p:spPr>
            <a:xfrm>
              <a:off x="4057225" y="37806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710;p38">
              <a:extLst>
                <a:ext uri="{FF2B5EF4-FFF2-40B4-BE49-F238E27FC236}">
                  <a16:creationId xmlns:a16="http://schemas.microsoft.com/office/drawing/2014/main" id="{12A71285-8EF2-EA81-3ADF-FC052D7EB874}"/>
                </a:ext>
              </a:extLst>
            </p:cNvPr>
            <p:cNvSpPr/>
            <p:nvPr/>
          </p:nvSpPr>
          <p:spPr>
            <a:xfrm>
              <a:off x="4072250" y="3743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711;p38">
              <a:extLst>
                <a:ext uri="{FF2B5EF4-FFF2-40B4-BE49-F238E27FC236}">
                  <a16:creationId xmlns:a16="http://schemas.microsoft.com/office/drawing/2014/main" id="{9A737C96-6FF2-B57D-4798-CCC592822C0D}"/>
                </a:ext>
              </a:extLst>
            </p:cNvPr>
            <p:cNvSpPr/>
            <p:nvPr/>
          </p:nvSpPr>
          <p:spPr>
            <a:xfrm>
              <a:off x="4057225" y="37139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712;p38">
              <a:extLst>
                <a:ext uri="{FF2B5EF4-FFF2-40B4-BE49-F238E27FC236}">
                  <a16:creationId xmlns:a16="http://schemas.microsoft.com/office/drawing/2014/main" id="{C36E6C53-DE01-9B76-3B6C-D145064DF3DB}"/>
                </a:ext>
              </a:extLst>
            </p:cNvPr>
            <p:cNvSpPr/>
            <p:nvPr/>
          </p:nvSpPr>
          <p:spPr>
            <a:xfrm>
              <a:off x="4072250" y="367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713;p38">
              <a:extLst>
                <a:ext uri="{FF2B5EF4-FFF2-40B4-BE49-F238E27FC236}">
                  <a16:creationId xmlns:a16="http://schemas.microsoft.com/office/drawing/2014/main" id="{654E37E2-C255-9D59-11EE-D448C83486B4}"/>
                </a:ext>
              </a:extLst>
            </p:cNvPr>
            <p:cNvSpPr/>
            <p:nvPr/>
          </p:nvSpPr>
          <p:spPr>
            <a:xfrm>
              <a:off x="4057225" y="36472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14;p38">
              <a:extLst>
                <a:ext uri="{FF2B5EF4-FFF2-40B4-BE49-F238E27FC236}">
                  <a16:creationId xmlns:a16="http://schemas.microsoft.com/office/drawing/2014/main" id="{F8700886-F009-7106-375F-272FC28B6312}"/>
                </a:ext>
              </a:extLst>
            </p:cNvPr>
            <p:cNvSpPr/>
            <p:nvPr/>
          </p:nvSpPr>
          <p:spPr>
            <a:xfrm>
              <a:off x="4072250" y="3610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715;p38">
              <a:extLst>
                <a:ext uri="{FF2B5EF4-FFF2-40B4-BE49-F238E27FC236}">
                  <a16:creationId xmlns:a16="http://schemas.microsoft.com/office/drawing/2014/main" id="{DB4FD7C3-D8AE-AA7D-DEE3-B7EF749EA024}"/>
                </a:ext>
              </a:extLst>
            </p:cNvPr>
            <p:cNvSpPr/>
            <p:nvPr/>
          </p:nvSpPr>
          <p:spPr>
            <a:xfrm>
              <a:off x="4057225" y="35805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716;p38">
              <a:extLst>
                <a:ext uri="{FF2B5EF4-FFF2-40B4-BE49-F238E27FC236}">
                  <a16:creationId xmlns:a16="http://schemas.microsoft.com/office/drawing/2014/main" id="{D8E15A04-45CA-7D36-52C7-27139B3CE9F2}"/>
                </a:ext>
              </a:extLst>
            </p:cNvPr>
            <p:cNvSpPr/>
            <p:nvPr/>
          </p:nvSpPr>
          <p:spPr>
            <a:xfrm>
              <a:off x="4072250" y="3543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717;p38">
              <a:extLst>
                <a:ext uri="{FF2B5EF4-FFF2-40B4-BE49-F238E27FC236}">
                  <a16:creationId xmlns:a16="http://schemas.microsoft.com/office/drawing/2014/main" id="{57D25B17-DC30-89C7-6E5E-3DD109543267}"/>
                </a:ext>
              </a:extLst>
            </p:cNvPr>
            <p:cNvSpPr/>
            <p:nvPr/>
          </p:nvSpPr>
          <p:spPr>
            <a:xfrm>
              <a:off x="4057225" y="3513800"/>
              <a:ext cx="30900" cy="41700"/>
            </a:xfrm>
            <a:custGeom>
              <a:avLst/>
              <a:gdLst/>
              <a:ahLst/>
              <a:cxnLst/>
              <a:rect l="l" t="t" r="r" b="b"/>
              <a:pathLst>
                <a:path w="1236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718;p38">
              <a:extLst>
                <a:ext uri="{FF2B5EF4-FFF2-40B4-BE49-F238E27FC236}">
                  <a16:creationId xmlns:a16="http://schemas.microsoft.com/office/drawing/2014/main" id="{DD40F156-36AE-9DCB-793A-CBCAFDDC793D}"/>
                </a:ext>
              </a:extLst>
            </p:cNvPr>
            <p:cNvSpPr/>
            <p:nvPr/>
          </p:nvSpPr>
          <p:spPr>
            <a:xfrm>
              <a:off x="4072250" y="3477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719;p38">
              <a:extLst>
                <a:ext uri="{FF2B5EF4-FFF2-40B4-BE49-F238E27FC236}">
                  <a16:creationId xmlns:a16="http://schemas.microsoft.com/office/drawing/2014/main" id="{F4A37699-D955-022D-6A9E-A9A67BED38BA}"/>
                </a:ext>
              </a:extLst>
            </p:cNvPr>
            <p:cNvSpPr/>
            <p:nvPr/>
          </p:nvSpPr>
          <p:spPr>
            <a:xfrm>
              <a:off x="4057225" y="344707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1"/>
                    <a:pt x="601" y="1"/>
                  </a:cubicBezTo>
                  <a:cubicBezTo>
                    <a:pt x="968" y="1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720;p38">
              <a:extLst>
                <a:ext uri="{FF2B5EF4-FFF2-40B4-BE49-F238E27FC236}">
                  <a16:creationId xmlns:a16="http://schemas.microsoft.com/office/drawing/2014/main" id="{38BC79D6-DAF2-1ABC-FC25-6BCF6A37F1B2}"/>
                </a:ext>
              </a:extLst>
            </p:cNvPr>
            <p:cNvSpPr/>
            <p:nvPr/>
          </p:nvSpPr>
          <p:spPr>
            <a:xfrm>
              <a:off x="4072250" y="3410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721;p38">
              <a:extLst>
                <a:ext uri="{FF2B5EF4-FFF2-40B4-BE49-F238E27FC236}">
                  <a16:creationId xmlns:a16="http://schemas.microsoft.com/office/drawing/2014/main" id="{8F8D937C-AEBA-EEFB-8FF6-7BF0D2A2EDFC}"/>
                </a:ext>
              </a:extLst>
            </p:cNvPr>
            <p:cNvSpPr/>
            <p:nvPr/>
          </p:nvSpPr>
          <p:spPr>
            <a:xfrm>
              <a:off x="4057225" y="338035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5"/>
                  </a:moveTo>
                  <a:cubicBezTo>
                    <a:pt x="1235" y="1269"/>
                    <a:pt x="968" y="1635"/>
                    <a:pt x="601" y="1635"/>
                  </a:cubicBezTo>
                  <a:cubicBezTo>
                    <a:pt x="268" y="1635"/>
                    <a:pt x="1" y="1269"/>
                    <a:pt x="1" y="835"/>
                  </a:cubicBezTo>
                  <a:cubicBezTo>
                    <a:pt x="1" y="368"/>
                    <a:pt x="268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722;p38">
              <a:extLst>
                <a:ext uri="{FF2B5EF4-FFF2-40B4-BE49-F238E27FC236}">
                  <a16:creationId xmlns:a16="http://schemas.microsoft.com/office/drawing/2014/main" id="{DF591912-ACA2-1896-F004-7D8678BCE2D2}"/>
                </a:ext>
              </a:extLst>
            </p:cNvPr>
            <p:cNvSpPr/>
            <p:nvPr/>
          </p:nvSpPr>
          <p:spPr>
            <a:xfrm>
              <a:off x="4072250" y="334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723;p38">
              <a:extLst>
                <a:ext uri="{FF2B5EF4-FFF2-40B4-BE49-F238E27FC236}">
                  <a16:creationId xmlns:a16="http://schemas.microsoft.com/office/drawing/2014/main" id="{08B5C2A0-F72F-70A2-5268-AC7DB8DC4371}"/>
                </a:ext>
              </a:extLst>
            </p:cNvPr>
            <p:cNvSpPr/>
            <p:nvPr/>
          </p:nvSpPr>
          <p:spPr>
            <a:xfrm>
              <a:off x="4057225" y="331365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724;p38">
              <a:extLst>
                <a:ext uri="{FF2B5EF4-FFF2-40B4-BE49-F238E27FC236}">
                  <a16:creationId xmlns:a16="http://schemas.microsoft.com/office/drawing/2014/main" id="{32E1FC06-6E33-529D-4244-9C4FB1894300}"/>
                </a:ext>
              </a:extLst>
            </p:cNvPr>
            <p:cNvSpPr/>
            <p:nvPr/>
          </p:nvSpPr>
          <p:spPr>
            <a:xfrm>
              <a:off x="4072250" y="3276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725;p38">
              <a:extLst>
                <a:ext uri="{FF2B5EF4-FFF2-40B4-BE49-F238E27FC236}">
                  <a16:creationId xmlns:a16="http://schemas.microsoft.com/office/drawing/2014/main" id="{95D509D5-0401-B47B-4A2F-0813E9DF7E24}"/>
                </a:ext>
              </a:extLst>
            </p:cNvPr>
            <p:cNvSpPr/>
            <p:nvPr/>
          </p:nvSpPr>
          <p:spPr>
            <a:xfrm>
              <a:off x="4057225" y="32469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ubicBezTo>
                    <a:pt x="1" y="368"/>
                    <a:pt x="268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726;p38">
              <a:extLst>
                <a:ext uri="{FF2B5EF4-FFF2-40B4-BE49-F238E27FC236}">
                  <a16:creationId xmlns:a16="http://schemas.microsoft.com/office/drawing/2014/main" id="{6BF7EE5F-B748-6454-88E4-2A5F8338B530}"/>
                </a:ext>
              </a:extLst>
            </p:cNvPr>
            <p:cNvSpPr/>
            <p:nvPr/>
          </p:nvSpPr>
          <p:spPr>
            <a:xfrm>
              <a:off x="4072250" y="321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727;p38">
              <a:extLst>
                <a:ext uri="{FF2B5EF4-FFF2-40B4-BE49-F238E27FC236}">
                  <a16:creationId xmlns:a16="http://schemas.microsoft.com/office/drawing/2014/main" id="{F183D707-076D-4944-4200-00AAEE88F615}"/>
                </a:ext>
              </a:extLst>
            </p:cNvPr>
            <p:cNvSpPr/>
            <p:nvPr/>
          </p:nvSpPr>
          <p:spPr>
            <a:xfrm>
              <a:off x="4057225" y="3180225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728;p38">
              <a:extLst>
                <a:ext uri="{FF2B5EF4-FFF2-40B4-BE49-F238E27FC236}">
                  <a16:creationId xmlns:a16="http://schemas.microsoft.com/office/drawing/2014/main" id="{DD3DD419-2627-2FC2-CCA8-C4B8E44EE4CE}"/>
                </a:ext>
              </a:extLst>
            </p:cNvPr>
            <p:cNvSpPr/>
            <p:nvPr/>
          </p:nvSpPr>
          <p:spPr>
            <a:xfrm>
              <a:off x="4072250" y="3143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729;p38">
              <a:extLst>
                <a:ext uri="{FF2B5EF4-FFF2-40B4-BE49-F238E27FC236}">
                  <a16:creationId xmlns:a16="http://schemas.microsoft.com/office/drawing/2014/main" id="{F170C39B-D194-A72E-CBFE-92034EFA683A}"/>
                </a:ext>
              </a:extLst>
            </p:cNvPr>
            <p:cNvSpPr/>
            <p:nvPr/>
          </p:nvSpPr>
          <p:spPr>
            <a:xfrm>
              <a:off x="4057225" y="311350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ubicBezTo>
                    <a:pt x="1" y="368"/>
                    <a:pt x="268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730;p38">
              <a:extLst>
                <a:ext uri="{FF2B5EF4-FFF2-40B4-BE49-F238E27FC236}">
                  <a16:creationId xmlns:a16="http://schemas.microsoft.com/office/drawing/2014/main" id="{8303859C-412A-3C70-DCAC-FA279D132BA6}"/>
                </a:ext>
              </a:extLst>
            </p:cNvPr>
            <p:cNvSpPr/>
            <p:nvPr/>
          </p:nvSpPr>
          <p:spPr>
            <a:xfrm>
              <a:off x="4072250" y="3076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731;p38">
              <a:extLst>
                <a:ext uri="{FF2B5EF4-FFF2-40B4-BE49-F238E27FC236}">
                  <a16:creationId xmlns:a16="http://schemas.microsoft.com/office/drawing/2014/main" id="{3F74A0F0-E9CE-3402-C27E-5EC6E393E2CB}"/>
                </a:ext>
              </a:extLst>
            </p:cNvPr>
            <p:cNvSpPr/>
            <p:nvPr/>
          </p:nvSpPr>
          <p:spPr>
            <a:xfrm>
              <a:off x="4057225" y="304680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732;p38">
              <a:extLst>
                <a:ext uri="{FF2B5EF4-FFF2-40B4-BE49-F238E27FC236}">
                  <a16:creationId xmlns:a16="http://schemas.microsoft.com/office/drawing/2014/main" id="{271A2791-A446-3BE1-29BF-DF53B830CB14}"/>
                </a:ext>
              </a:extLst>
            </p:cNvPr>
            <p:cNvSpPr/>
            <p:nvPr/>
          </p:nvSpPr>
          <p:spPr>
            <a:xfrm>
              <a:off x="4072250" y="3010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733;p38">
              <a:extLst>
                <a:ext uri="{FF2B5EF4-FFF2-40B4-BE49-F238E27FC236}">
                  <a16:creationId xmlns:a16="http://schemas.microsoft.com/office/drawing/2014/main" id="{413C1FAD-A464-0BCA-8637-B14C0B3FBBD4}"/>
                </a:ext>
              </a:extLst>
            </p:cNvPr>
            <p:cNvSpPr/>
            <p:nvPr/>
          </p:nvSpPr>
          <p:spPr>
            <a:xfrm>
              <a:off x="4057225" y="298007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35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268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734;p38">
              <a:extLst>
                <a:ext uri="{FF2B5EF4-FFF2-40B4-BE49-F238E27FC236}">
                  <a16:creationId xmlns:a16="http://schemas.microsoft.com/office/drawing/2014/main" id="{47B88907-6370-91F9-D620-4894D1878380}"/>
                </a:ext>
              </a:extLst>
            </p:cNvPr>
            <p:cNvSpPr/>
            <p:nvPr/>
          </p:nvSpPr>
          <p:spPr>
            <a:xfrm>
              <a:off x="4072250" y="2943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735;p38">
              <a:extLst>
                <a:ext uri="{FF2B5EF4-FFF2-40B4-BE49-F238E27FC236}">
                  <a16:creationId xmlns:a16="http://schemas.microsoft.com/office/drawing/2014/main" id="{A7063106-E286-5C1B-E77D-0F35BF5172D3}"/>
                </a:ext>
              </a:extLst>
            </p:cNvPr>
            <p:cNvSpPr/>
            <p:nvPr/>
          </p:nvSpPr>
          <p:spPr>
            <a:xfrm>
              <a:off x="4057225" y="29133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269"/>
                    <a:pt x="968" y="1669"/>
                    <a:pt x="635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736;p38">
              <a:extLst>
                <a:ext uri="{FF2B5EF4-FFF2-40B4-BE49-F238E27FC236}">
                  <a16:creationId xmlns:a16="http://schemas.microsoft.com/office/drawing/2014/main" id="{039D4842-C653-EBA5-E455-7F9E597E602A}"/>
                </a:ext>
              </a:extLst>
            </p:cNvPr>
            <p:cNvSpPr/>
            <p:nvPr/>
          </p:nvSpPr>
          <p:spPr>
            <a:xfrm>
              <a:off x="4072250" y="287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737;p38">
              <a:extLst>
                <a:ext uri="{FF2B5EF4-FFF2-40B4-BE49-F238E27FC236}">
                  <a16:creationId xmlns:a16="http://schemas.microsoft.com/office/drawing/2014/main" id="{D69C11F6-7786-6B29-AF11-26D094D6A2CF}"/>
                </a:ext>
              </a:extLst>
            </p:cNvPr>
            <p:cNvSpPr/>
            <p:nvPr/>
          </p:nvSpPr>
          <p:spPr>
            <a:xfrm>
              <a:off x="4057225" y="28466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738;p38">
              <a:extLst>
                <a:ext uri="{FF2B5EF4-FFF2-40B4-BE49-F238E27FC236}">
                  <a16:creationId xmlns:a16="http://schemas.microsoft.com/office/drawing/2014/main" id="{8EDC9BD6-581E-3DC5-27AA-1288068B0841}"/>
                </a:ext>
              </a:extLst>
            </p:cNvPr>
            <p:cNvSpPr/>
            <p:nvPr/>
          </p:nvSpPr>
          <p:spPr>
            <a:xfrm>
              <a:off x="4072250" y="2809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739;p38">
              <a:extLst>
                <a:ext uri="{FF2B5EF4-FFF2-40B4-BE49-F238E27FC236}">
                  <a16:creationId xmlns:a16="http://schemas.microsoft.com/office/drawing/2014/main" id="{90CB8472-3F04-94AC-00A8-94994765968C}"/>
                </a:ext>
              </a:extLst>
            </p:cNvPr>
            <p:cNvSpPr/>
            <p:nvPr/>
          </p:nvSpPr>
          <p:spPr>
            <a:xfrm>
              <a:off x="4057225" y="27799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35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740;p38">
              <a:extLst>
                <a:ext uri="{FF2B5EF4-FFF2-40B4-BE49-F238E27FC236}">
                  <a16:creationId xmlns:a16="http://schemas.microsoft.com/office/drawing/2014/main" id="{2457BF90-822B-C06C-2BFA-AFE33255B4D4}"/>
                </a:ext>
              </a:extLst>
            </p:cNvPr>
            <p:cNvSpPr/>
            <p:nvPr/>
          </p:nvSpPr>
          <p:spPr>
            <a:xfrm>
              <a:off x="4072250" y="2743250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741;p38">
              <a:extLst>
                <a:ext uri="{FF2B5EF4-FFF2-40B4-BE49-F238E27FC236}">
                  <a16:creationId xmlns:a16="http://schemas.microsoft.com/office/drawing/2014/main" id="{D0E6C2E4-0013-A0FF-E6D9-3306264C0FA7}"/>
                </a:ext>
              </a:extLst>
            </p:cNvPr>
            <p:cNvSpPr/>
            <p:nvPr/>
          </p:nvSpPr>
          <p:spPr>
            <a:xfrm>
              <a:off x="4057225" y="2713225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35"/>
                    <a:pt x="635" y="1635"/>
                  </a:cubicBezTo>
                  <a:cubicBezTo>
                    <a:pt x="268" y="1635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742;p38">
              <a:extLst>
                <a:ext uri="{FF2B5EF4-FFF2-40B4-BE49-F238E27FC236}">
                  <a16:creationId xmlns:a16="http://schemas.microsoft.com/office/drawing/2014/main" id="{99D7E652-BA19-4C05-686F-02B38E6FF025}"/>
                </a:ext>
              </a:extLst>
            </p:cNvPr>
            <p:cNvSpPr/>
            <p:nvPr/>
          </p:nvSpPr>
          <p:spPr>
            <a:xfrm>
              <a:off x="4072250" y="2676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743;p38">
              <a:extLst>
                <a:ext uri="{FF2B5EF4-FFF2-40B4-BE49-F238E27FC236}">
                  <a16:creationId xmlns:a16="http://schemas.microsoft.com/office/drawing/2014/main" id="{4D530AB4-0356-082A-A20D-2989DB20743E}"/>
                </a:ext>
              </a:extLst>
            </p:cNvPr>
            <p:cNvSpPr/>
            <p:nvPr/>
          </p:nvSpPr>
          <p:spPr>
            <a:xfrm>
              <a:off x="4057225" y="264650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35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744;p38">
              <a:extLst>
                <a:ext uri="{FF2B5EF4-FFF2-40B4-BE49-F238E27FC236}">
                  <a16:creationId xmlns:a16="http://schemas.microsoft.com/office/drawing/2014/main" id="{206F33AD-142F-D017-B8B6-F2941882BF28}"/>
                </a:ext>
              </a:extLst>
            </p:cNvPr>
            <p:cNvSpPr/>
            <p:nvPr/>
          </p:nvSpPr>
          <p:spPr>
            <a:xfrm>
              <a:off x="4072250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745;p38">
              <a:extLst>
                <a:ext uri="{FF2B5EF4-FFF2-40B4-BE49-F238E27FC236}">
                  <a16:creationId xmlns:a16="http://schemas.microsoft.com/office/drawing/2014/main" id="{D1AFE053-E461-56FE-9F75-599CF0F1E6C9}"/>
                </a:ext>
              </a:extLst>
            </p:cNvPr>
            <p:cNvSpPr/>
            <p:nvPr/>
          </p:nvSpPr>
          <p:spPr>
            <a:xfrm>
              <a:off x="4057225" y="25739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35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746;p38">
              <a:extLst>
                <a:ext uri="{FF2B5EF4-FFF2-40B4-BE49-F238E27FC236}">
                  <a16:creationId xmlns:a16="http://schemas.microsoft.com/office/drawing/2014/main" id="{D9E53BF8-F203-E3FE-A702-32DC10223C1B}"/>
                </a:ext>
              </a:extLst>
            </p:cNvPr>
            <p:cNvSpPr/>
            <p:nvPr/>
          </p:nvSpPr>
          <p:spPr>
            <a:xfrm>
              <a:off x="4072250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747;p38">
              <a:extLst>
                <a:ext uri="{FF2B5EF4-FFF2-40B4-BE49-F238E27FC236}">
                  <a16:creationId xmlns:a16="http://schemas.microsoft.com/office/drawing/2014/main" id="{7F14ABE3-CE8D-0EAC-9A21-C73CD2EB6ACB}"/>
                </a:ext>
              </a:extLst>
            </p:cNvPr>
            <p:cNvSpPr/>
            <p:nvPr/>
          </p:nvSpPr>
          <p:spPr>
            <a:xfrm>
              <a:off x="4057225" y="25072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748;p38">
              <a:extLst>
                <a:ext uri="{FF2B5EF4-FFF2-40B4-BE49-F238E27FC236}">
                  <a16:creationId xmlns:a16="http://schemas.microsoft.com/office/drawing/2014/main" id="{F6115EE5-6EED-C3BA-0049-E094E965A636}"/>
                </a:ext>
              </a:extLst>
            </p:cNvPr>
            <p:cNvSpPr/>
            <p:nvPr/>
          </p:nvSpPr>
          <p:spPr>
            <a:xfrm>
              <a:off x="4072250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749;p38">
              <a:extLst>
                <a:ext uri="{FF2B5EF4-FFF2-40B4-BE49-F238E27FC236}">
                  <a16:creationId xmlns:a16="http://schemas.microsoft.com/office/drawing/2014/main" id="{0D26118E-165C-6D6C-5B2A-E0970E26F000}"/>
                </a:ext>
              </a:extLst>
            </p:cNvPr>
            <p:cNvSpPr/>
            <p:nvPr/>
          </p:nvSpPr>
          <p:spPr>
            <a:xfrm>
              <a:off x="4057225" y="24405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750;p38">
              <a:extLst>
                <a:ext uri="{FF2B5EF4-FFF2-40B4-BE49-F238E27FC236}">
                  <a16:creationId xmlns:a16="http://schemas.microsoft.com/office/drawing/2014/main" id="{77DFB566-D6D6-D6A6-4EBE-99D032E5913F}"/>
                </a:ext>
              </a:extLst>
            </p:cNvPr>
            <p:cNvSpPr/>
            <p:nvPr/>
          </p:nvSpPr>
          <p:spPr>
            <a:xfrm>
              <a:off x="4072250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751;p38">
              <a:extLst>
                <a:ext uri="{FF2B5EF4-FFF2-40B4-BE49-F238E27FC236}">
                  <a16:creationId xmlns:a16="http://schemas.microsoft.com/office/drawing/2014/main" id="{26298623-0A46-F723-CE3C-536848153C52}"/>
                </a:ext>
              </a:extLst>
            </p:cNvPr>
            <p:cNvSpPr/>
            <p:nvPr/>
          </p:nvSpPr>
          <p:spPr>
            <a:xfrm>
              <a:off x="4057225" y="23738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752;p38">
              <a:extLst>
                <a:ext uri="{FF2B5EF4-FFF2-40B4-BE49-F238E27FC236}">
                  <a16:creationId xmlns:a16="http://schemas.microsoft.com/office/drawing/2014/main" id="{A3573051-5801-8081-ED40-CC4BA39759AA}"/>
                </a:ext>
              </a:extLst>
            </p:cNvPr>
            <p:cNvSpPr/>
            <p:nvPr/>
          </p:nvSpPr>
          <p:spPr>
            <a:xfrm>
              <a:off x="4072250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753;p38">
              <a:extLst>
                <a:ext uri="{FF2B5EF4-FFF2-40B4-BE49-F238E27FC236}">
                  <a16:creationId xmlns:a16="http://schemas.microsoft.com/office/drawing/2014/main" id="{9A072DFF-8C9E-4F01-492E-6CF84D439977}"/>
                </a:ext>
              </a:extLst>
            </p:cNvPr>
            <p:cNvSpPr/>
            <p:nvPr/>
          </p:nvSpPr>
          <p:spPr>
            <a:xfrm>
              <a:off x="4057225" y="23071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754;p38">
              <a:extLst>
                <a:ext uri="{FF2B5EF4-FFF2-40B4-BE49-F238E27FC236}">
                  <a16:creationId xmlns:a16="http://schemas.microsoft.com/office/drawing/2014/main" id="{38DEDFA8-F3BC-452C-7E3A-BCB035621031}"/>
                </a:ext>
              </a:extLst>
            </p:cNvPr>
            <p:cNvSpPr/>
            <p:nvPr/>
          </p:nvSpPr>
          <p:spPr>
            <a:xfrm>
              <a:off x="4072250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755;p38">
              <a:extLst>
                <a:ext uri="{FF2B5EF4-FFF2-40B4-BE49-F238E27FC236}">
                  <a16:creationId xmlns:a16="http://schemas.microsoft.com/office/drawing/2014/main" id="{FA881C88-022E-3BED-3D4E-0F3120E0949A}"/>
                </a:ext>
              </a:extLst>
            </p:cNvPr>
            <p:cNvSpPr/>
            <p:nvPr/>
          </p:nvSpPr>
          <p:spPr>
            <a:xfrm>
              <a:off x="4057225" y="224037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756;p38">
              <a:extLst>
                <a:ext uri="{FF2B5EF4-FFF2-40B4-BE49-F238E27FC236}">
                  <a16:creationId xmlns:a16="http://schemas.microsoft.com/office/drawing/2014/main" id="{B5CE4E35-F77F-7A6D-C7D2-4119B2D3F04F}"/>
                </a:ext>
              </a:extLst>
            </p:cNvPr>
            <p:cNvSpPr/>
            <p:nvPr/>
          </p:nvSpPr>
          <p:spPr>
            <a:xfrm>
              <a:off x="4072250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757;p38">
              <a:extLst>
                <a:ext uri="{FF2B5EF4-FFF2-40B4-BE49-F238E27FC236}">
                  <a16:creationId xmlns:a16="http://schemas.microsoft.com/office/drawing/2014/main" id="{A9814200-2575-3C9A-0405-864E37007DAD}"/>
                </a:ext>
              </a:extLst>
            </p:cNvPr>
            <p:cNvSpPr/>
            <p:nvPr/>
          </p:nvSpPr>
          <p:spPr>
            <a:xfrm>
              <a:off x="4057225" y="217450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35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35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758;p38">
              <a:extLst>
                <a:ext uri="{FF2B5EF4-FFF2-40B4-BE49-F238E27FC236}">
                  <a16:creationId xmlns:a16="http://schemas.microsoft.com/office/drawing/2014/main" id="{050792E7-22F8-94B5-780F-55D42CED492D}"/>
                </a:ext>
              </a:extLst>
            </p:cNvPr>
            <p:cNvSpPr/>
            <p:nvPr/>
          </p:nvSpPr>
          <p:spPr>
            <a:xfrm>
              <a:off x="4072250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759;p38">
              <a:extLst>
                <a:ext uri="{FF2B5EF4-FFF2-40B4-BE49-F238E27FC236}">
                  <a16:creationId xmlns:a16="http://schemas.microsoft.com/office/drawing/2014/main" id="{8A7A2B5B-78AA-AD2E-724C-785C51D2301F}"/>
                </a:ext>
              </a:extLst>
            </p:cNvPr>
            <p:cNvSpPr/>
            <p:nvPr/>
          </p:nvSpPr>
          <p:spPr>
            <a:xfrm>
              <a:off x="4057225" y="21069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35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760;p38">
              <a:extLst>
                <a:ext uri="{FF2B5EF4-FFF2-40B4-BE49-F238E27FC236}">
                  <a16:creationId xmlns:a16="http://schemas.microsoft.com/office/drawing/2014/main" id="{8CFA5A59-155F-E09C-17F6-D9605F9BF6E9}"/>
                </a:ext>
              </a:extLst>
            </p:cNvPr>
            <p:cNvSpPr/>
            <p:nvPr/>
          </p:nvSpPr>
          <p:spPr>
            <a:xfrm>
              <a:off x="4072250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761;p38">
              <a:extLst>
                <a:ext uri="{FF2B5EF4-FFF2-40B4-BE49-F238E27FC236}">
                  <a16:creationId xmlns:a16="http://schemas.microsoft.com/office/drawing/2014/main" id="{4231143B-B755-3357-C491-3C7247C33A3D}"/>
                </a:ext>
              </a:extLst>
            </p:cNvPr>
            <p:cNvSpPr/>
            <p:nvPr/>
          </p:nvSpPr>
          <p:spPr>
            <a:xfrm>
              <a:off x="4057225" y="20402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762;p38">
              <a:extLst>
                <a:ext uri="{FF2B5EF4-FFF2-40B4-BE49-F238E27FC236}">
                  <a16:creationId xmlns:a16="http://schemas.microsoft.com/office/drawing/2014/main" id="{C293A0A4-2947-A7EB-0D77-2555161AC59F}"/>
                </a:ext>
              </a:extLst>
            </p:cNvPr>
            <p:cNvSpPr/>
            <p:nvPr/>
          </p:nvSpPr>
          <p:spPr>
            <a:xfrm>
              <a:off x="4072250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763;p38">
              <a:extLst>
                <a:ext uri="{FF2B5EF4-FFF2-40B4-BE49-F238E27FC236}">
                  <a16:creationId xmlns:a16="http://schemas.microsoft.com/office/drawing/2014/main" id="{F2672B85-DAB4-466A-CFB3-BF485267F6BF}"/>
                </a:ext>
              </a:extLst>
            </p:cNvPr>
            <p:cNvSpPr/>
            <p:nvPr/>
          </p:nvSpPr>
          <p:spPr>
            <a:xfrm>
              <a:off x="4057225" y="197435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35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35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764;p38">
              <a:extLst>
                <a:ext uri="{FF2B5EF4-FFF2-40B4-BE49-F238E27FC236}">
                  <a16:creationId xmlns:a16="http://schemas.microsoft.com/office/drawing/2014/main" id="{23BDB894-016E-FEBF-F732-B9603BFCCE98}"/>
                </a:ext>
              </a:extLst>
            </p:cNvPr>
            <p:cNvSpPr/>
            <p:nvPr/>
          </p:nvSpPr>
          <p:spPr>
            <a:xfrm>
              <a:off x="4072250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765;p38">
              <a:extLst>
                <a:ext uri="{FF2B5EF4-FFF2-40B4-BE49-F238E27FC236}">
                  <a16:creationId xmlns:a16="http://schemas.microsoft.com/office/drawing/2014/main" id="{2406E9A2-A629-95CE-1454-17FFB1406671}"/>
                </a:ext>
              </a:extLst>
            </p:cNvPr>
            <p:cNvSpPr/>
            <p:nvPr/>
          </p:nvSpPr>
          <p:spPr>
            <a:xfrm>
              <a:off x="4057225" y="190765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35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4"/>
                    <a:pt x="968" y="1635"/>
                    <a:pt x="635" y="1635"/>
                  </a:cubicBezTo>
                  <a:cubicBezTo>
                    <a:pt x="268" y="1635"/>
                    <a:pt x="1" y="1234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766;p38">
              <a:extLst>
                <a:ext uri="{FF2B5EF4-FFF2-40B4-BE49-F238E27FC236}">
                  <a16:creationId xmlns:a16="http://schemas.microsoft.com/office/drawing/2014/main" id="{A6C691C4-E481-D65A-8220-2D52ABAFCCC8}"/>
                </a:ext>
              </a:extLst>
            </p:cNvPr>
            <p:cNvSpPr/>
            <p:nvPr/>
          </p:nvSpPr>
          <p:spPr>
            <a:xfrm>
              <a:off x="4072250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767;p38">
              <a:extLst>
                <a:ext uri="{FF2B5EF4-FFF2-40B4-BE49-F238E27FC236}">
                  <a16:creationId xmlns:a16="http://schemas.microsoft.com/office/drawing/2014/main" id="{7FB9AF63-0763-0462-44A9-6131E2A112D3}"/>
                </a:ext>
              </a:extLst>
            </p:cNvPr>
            <p:cNvSpPr/>
            <p:nvPr/>
          </p:nvSpPr>
          <p:spPr>
            <a:xfrm>
              <a:off x="4057225" y="18409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35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35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768;p38">
              <a:extLst>
                <a:ext uri="{FF2B5EF4-FFF2-40B4-BE49-F238E27FC236}">
                  <a16:creationId xmlns:a16="http://schemas.microsoft.com/office/drawing/2014/main" id="{8E756FEC-33E0-4026-95E0-0C4629511FEE}"/>
                </a:ext>
              </a:extLst>
            </p:cNvPr>
            <p:cNvSpPr/>
            <p:nvPr/>
          </p:nvSpPr>
          <p:spPr>
            <a:xfrm>
              <a:off x="4072250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769;p38">
              <a:extLst>
                <a:ext uri="{FF2B5EF4-FFF2-40B4-BE49-F238E27FC236}">
                  <a16:creationId xmlns:a16="http://schemas.microsoft.com/office/drawing/2014/main" id="{6E607892-5F24-0F68-1D64-281679B4A7D2}"/>
                </a:ext>
              </a:extLst>
            </p:cNvPr>
            <p:cNvSpPr/>
            <p:nvPr/>
          </p:nvSpPr>
          <p:spPr>
            <a:xfrm>
              <a:off x="4057225" y="177337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8"/>
                    <a:pt x="635" y="1668"/>
                  </a:cubicBezTo>
                  <a:cubicBezTo>
                    <a:pt x="268" y="1668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770;p38">
              <a:extLst>
                <a:ext uri="{FF2B5EF4-FFF2-40B4-BE49-F238E27FC236}">
                  <a16:creationId xmlns:a16="http://schemas.microsoft.com/office/drawing/2014/main" id="{193CA630-5548-85CE-716B-481AC4761CEC}"/>
                </a:ext>
              </a:extLst>
            </p:cNvPr>
            <p:cNvSpPr/>
            <p:nvPr/>
          </p:nvSpPr>
          <p:spPr>
            <a:xfrm>
              <a:off x="4072250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771;p38">
              <a:extLst>
                <a:ext uri="{FF2B5EF4-FFF2-40B4-BE49-F238E27FC236}">
                  <a16:creationId xmlns:a16="http://schemas.microsoft.com/office/drawing/2014/main" id="{E3515B26-77F0-DBF5-DE22-C3E23C833D06}"/>
                </a:ext>
              </a:extLst>
            </p:cNvPr>
            <p:cNvSpPr/>
            <p:nvPr/>
          </p:nvSpPr>
          <p:spPr>
            <a:xfrm>
              <a:off x="4057225" y="1706675"/>
              <a:ext cx="30900" cy="41700"/>
            </a:xfrm>
            <a:custGeom>
              <a:avLst/>
              <a:gdLst/>
              <a:ahLst/>
              <a:cxnLst/>
              <a:rect l="l" t="t" r="r" b="b"/>
              <a:pathLst>
                <a:path w="1236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772;p38">
              <a:extLst>
                <a:ext uri="{FF2B5EF4-FFF2-40B4-BE49-F238E27FC236}">
                  <a16:creationId xmlns:a16="http://schemas.microsoft.com/office/drawing/2014/main" id="{66FDBF36-7D9D-012E-1A12-6EDDA7918A2C}"/>
                </a:ext>
              </a:extLst>
            </p:cNvPr>
            <p:cNvSpPr/>
            <p:nvPr/>
          </p:nvSpPr>
          <p:spPr>
            <a:xfrm>
              <a:off x="4072250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773;p38">
              <a:extLst>
                <a:ext uri="{FF2B5EF4-FFF2-40B4-BE49-F238E27FC236}">
                  <a16:creationId xmlns:a16="http://schemas.microsoft.com/office/drawing/2014/main" id="{9019A5D5-45A4-E31E-FD9B-A82F8CB75A4A}"/>
                </a:ext>
              </a:extLst>
            </p:cNvPr>
            <p:cNvSpPr/>
            <p:nvPr/>
          </p:nvSpPr>
          <p:spPr>
            <a:xfrm>
              <a:off x="4057225" y="16399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774;p38">
              <a:extLst>
                <a:ext uri="{FF2B5EF4-FFF2-40B4-BE49-F238E27FC236}">
                  <a16:creationId xmlns:a16="http://schemas.microsoft.com/office/drawing/2014/main" id="{38390E27-3932-61E5-F133-47EE82680E95}"/>
                </a:ext>
              </a:extLst>
            </p:cNvPr>
            <p:cNvSpPr/>
            <p:nvPr/>
          </p:nvSpPr>
          <p:spPr>
            <a:xfrm>
              <a:off x="4072250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775;p38">
              <a:extLst>
                <a:ext uri="{FF2B5EF4-FFF2-40B4-BE49-F238E27FC236}">
                  <a16:creationId xmlns:a16="http://schemas.microsoft.com/office/drawing/2014/main" id="{1119B45D-2FE7-64A8-E3EF-51E63CEE3576}"/>
                </a:ext>
              </a:extLst>
            </p:cNvPr>
            <p:cNvSpPr/>
            <p:nvPr/>
          </p:nvSpPr>
          <p:spPr>
            <a:xfrm>
              <a:off x="4057225" y="15732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35" y="1635"/>
                  </a:cubicBezTo>
                  <a:cubicBezTo>
                    <a:pt x="268" y="1635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776;p38">
              <a:extLst>
                <a:ext uri="{FF2B5EF4-FFF2-40B4-BE49-F238E27FC236}">
                  <a16:creationId xmlns:a16="http://schemas.microsoft.com/office/drawing/2014/main" id="{F957F219-9CCA-19BB-9DBC-94263DC0D7BE}"/>
                </a:ext>
              </a:extLst>
            </p:cNvPr>
            <p:cNvSpPr/>
            <p:nvPr/>
          </p:nvSpPr>
          <p:spPr>
            <a:xfrm>
              <a:off x="4072250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777;p38">
              <a:extLst>
                <a:ext uri="{FF2B5EF4-FFF2-40B4-BE49-F238E27FC236}">
                  <a16:creationId xmlns:a16="http://schemas.microsoft.com/office/drawing/2014/main" id="{1A640C4B-BCA4-E0FD-1A7B-44E63C850902}"/>
                </a:ext>
              </a:extLst>
            </p:cNvPr>
            <p:cNvSpPr/>
            <p:nvPr/>
          </p:nvSpPr>
          <p:spPr>
            <a:xfrm>
              <a:off x="4057225" y="1506525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34"/>
                  </a:moveTo>
                  <a:cubicBezTo>
                    <a:pt x="1" y="401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35"/>
                    <a:pt x="635" y="1635"/>
                  </a:cubicBezTo>
                  <a:cubicBezTo>
                    <a:pt x="268" y="1635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778;p38">
              <a:extLst>
                <a:ext uri="{FF2B5EF4-FFF2-40B4-BE49-F238E27FC236}">
                  <a16:creationId xmlns:a16="http://schemas.microsoft.com/office/drawing/2014/main" id="{2BF27A71-0BB9-3066-A93B-734BD5F0EEFC}"/>
                </a:ext>
              </a:extLst>
            </p:cNvPr>
            <p:cNvSpPr/>
            <p:nvPr/>
          </p:nvSpPr>
          <p:spPr>
            <a:xfrm>
              <a:off x="4072250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779;p38">
              <a:extLst>
                <a:ext uri="{FF2B5EF4-FFF2-40B4-BE49-F238E27FC236}">
                  <a16:creationId xmlns:a16="http://schemas.microsoft.com/office/drawing/2014/main" id="{EF5C857A-4657-A9C5-2BB8-0FA9279DE696}"/>
                </a:ext>
              </a:extLst>
            </p:cNvPr>
            <p:cNvSpPr/>
            <p:nvPr/>
          </p:nvSpPr>
          <p:spPr>
            <a:xfrm>
              <a:off x="4057225" y="14398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401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780;p38">
              <a:extLst>
                <a:ext uri="{FF2B5EF4-FFF2-40B4-BE49-F238E27FC236}">
                  <a16:creationId xmlns:a16="http://schemas.microsoft.com/office/drawing/2014/main" id="{FF8EFB79-FE97-3F20-D96F-8E46F657C007}"/>
                </a:ext>
              </a:extLst>
            </p:cNvPr>
            <p:cNvSpPr/>
            <p:nvPr/>
          </p:nvSpPr>
          <p:spPr>
            <a:xfrm>
              <a:off x="4072250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781;p38">
              <a:extLst>
                <a:ext uri="{FF2B5EF4-FFF2-40B4-BE49-F238E27FC236}">
                  <a16:creationId xmlns:a16="http://schemas.microsoft.com/office/drawing/2014/main" id="{A60C0254-9BA2-5036-2619-6183F486B138}"/>
                </a:ext>
              </a:extLst>
            </p:cNvPr>
            <p:cNvSpPr/>
            <p:nvPr/>
          </p:nvSpPr>
          <p:spPr>
            <a:xfrm>
              <a:off x="4057225" y="13731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400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782;p38">
              <a:extLst>
                <a:ext uri="{FF2B5EF4-FFF2-40B4-BE49-F238E27FC236}">
                  <a16:creationId xmlns:a16="http://schemas.microsoft.com/office/drawing/2014/main" id="{614D5F70-9168-BDD3-C16D-070754EF8822}"/>
                </a:ext>
              </a:extLst>
            </p:cNvPr>
            <p:cNvSpPr/>
            <p:nvPr/>
          </p:nvSpPr>
          <p:spPr>
            <a:xfrm>
              <a:off x="4072250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783;p38">
              <a:extLst>
                <a:ext uri="{FF2B5EF4-FFF2-40B4-BE49-F238E27FC236}">
                  <a16:creationId xmlns:a16="http://schemas.microsoft.com/office/drawing/2014/main" id="{8E32C3D3-7D7B-D8AD-D846-4020EC34DE00}"/>
                </a:ext>
              </a:extLst>
            </p:cNvPr>
            <p:cNvSpPr/>
            <p:nvPr/>
          </p:nvSpPr>
          <p:spPr>
            <a:xfrm>
              <a:off x="4057225" y="3847375"/>
              <a:ext cx="30900" cy="41700"/>
            </a:xfrm>
            <a:custGeom>
              <a:avLst/>
              <a:gdLst/>
              <a:ahLst/>
              <a:cxnLst/>
              <a:rect l="l" t="t" r="r" b="b"/>
              <a:pathLst>
                <a:path w="1236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784;p38">
              <a:extLst>
                <a:ext uri="{FF2B5EF4-FFF2-40B4-BE49-F238E27FC236}">
                  <a16:creationId xmlns:a16="http://schemas.microsoft.com/office/drawing/2014/main" id="{0FFE88CF-84F7-E148-160A-B3BF2E221C5D}"/>
                </a:ext>
              </a:extLst>
            </p:cNvPr>
            <p:cNvSpPr/>
            <p:nvPr/>
          </p:nvSpPr>
          <p:spPr>
            <a:xfrm>
              <a:off x="4072250" y="3810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785;p38">
              <a:extLst>
                <a:ext uri="{FF2B5EF4-FFF2-40B4-BE49-F238E27FC236}">
                  <a16:creationId xmlns:a16="http://schemas.microsoft.com/office/drawing/2014/main" id="{3E942B04-9F57-6ACD-F8BF-58BFCB73AC75}"/>
                </a:ext>
              </a:extLst>
            </p:cNvPr>
            <p:cNvSpPr/>
            <p:nvPr/>
          </p:nvSpPr>
          <p:spPr>
            <a:xfrm>
              <a:off x="4057225" y="37806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786;p38">
              <a:extLst>
                <a:ext uri="{FF2B5EF4-FFF2-40B4-BE49-F238E27FC236}">
                  <a16:creationId xmlns:a16="http://schemas.microsoft.com/office/drawing/2014/main" id="{7FB64D7E-0642-6579-EF7E-2B4B66AA6BEE}"/>
                </a:ext>
              </a:extLst>
            </p:cNvPr>
            <p:cNvSpPr/>
            <p:nvPr/>
          </p:nvSpPr>
          <p:spPr>
            <a:xfrm>
              <a:off x="4072250" y="3743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787;p38">
              <a:extLst>
                <a:ext uri="{FF2B5EF4-FFF2-40B4-BE49-F238E27FC236}">
                  <a16:creationId xmlns:a16="http://schemas.microsoft.com/office/drawing/2014/main" id="{33087C09-8B78-EC47-0BA2-8120EA0D661D}"/>
                </a:ext>
              </a:extLst>
            </p:cNvPr>
            <p:cNvSpPr/>
            <p:nvPr/>
          </p:nvSpPr>
          <p:spPr>
            <a:xfrm>
              <a:off x="4057225" y="37139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788;p38">
              <a:extLst>
                <a:ext uri="{FF2B5EF4-FFF2-40B4-BE49-F238E27FC236}">
                  <a16:creationId xmlns:a16="http://schemas.microsoft.com/office/drawing/2014/main" id="{1F4D0C7A-9E83-2FB1-E209-B30344545356}"/>
                </a:ext>
              </a:extLst>
            </p:cNvPr>
            <p:cNvSpPr/>
            <p:nvPr/>
          </p:nvSpPr>
          <p:spPr>
            <a:xfrm>
              <a:off x="4072250" y="367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789;p38">
              <a:extLst>
                <a:ext uri="{FF2B5EF4-FFF2-40B4-BE49-F238E27FC236}">
                  <a16:creationId xmlns:a16="http://schemas.microsoft.com/office/drawing/2014/main" id="{63A69E35-CF34-F1EA-82DD-1273F4DE6276}"/>
                </a:ext>
              </a:extLst>
            </p:cNvPr>
            <p:cNvSpPr/>
            <p:nvPr/>
          </p:nvSpPr>
          <p:spPr>
            <a:xfrm>
              <a:off x="4057225" y="36472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790;p38">
              <a:extLst>
                <a:ext uri="{FF2B5EF4-FFF2-40B4-BE49-F238E27FC236}">
                  <a16:creationId xmlns:a16="http://schemas.microsoft.com/office/drawing/2014/main" id="{D4782F34-54FF-99EE-75CA-6C495CF22B33}"/>
                </a:ext>
              </a:extLst>
            </p:cNvPr>
            <p:cNvSpPr/>
            <p:nvPr/>
          </p:nvSpPr>
          <p:spPr>
            <a:xfrm>
              <a:off x="4072250" y="3610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791;p38">
              <a:extLst>
                <a:ext uri="{FF2B5EF4-FFF2-40B4-BE49-F238E27FC236}">
                  <a16:creationId xmlns:a16="http://schemas.microsoft.com/office/drawing/2014/main" id="{C5A1972E-7D95-4AB7-B90E-EA8ADDACB4E0}"/>
                </a:ext>
              </a:extLst>
            </p:cNvPr>
            <p:cNvSpPr/>
            <p:nvPr/>
          </p:nvSpPr>
          <p:spPr>
            <a:xfrm>
              <a:off x="4057225" y="35805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792;p38">
              <a:extLst>
                <a:ext uri="{FF2B5EF4-FFF2-40B4-BE49-F238E27FC236}">
                  <a16:creationId xmlns:a16="http://schemas.microsoft.com/office/drawing/2014/main" id="{0663EC45-0A58-EB13-ED7E-21CAA837EC49}"/>
                </a:ext>
              </a:extLst>
            </p:cNvPr>
            <p:cNvSpPr/>
            <p:nvPr/>
          </p:nvSpPr>
          <p:spPr>
            <a:xfrm>
              <a:off x="4072250" y="3543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793;p38">
              <a:extLst>
                <a:ext uri="{FF2B5EF4-FFF2-40B4-BE49-F238E27FC236}">
                  <a16:creationId xmlns:a16="http://schemas.microsoft.com/office/drawing/2014/main" id="{FDE342A1-451E-360D-62BB-6CB67108CEA1}"/>
                </a:ext>
              </a:extLst>
            </p:cNvPr>
            <p:cNvSpPr/>
            <p:nvPr/>
          </p:nvSpPr>
          <p:spPr>
            <a:xfrm>
              <a:off x="4057225" y="3513800"/>
              <a:ext cx="30900" cy="41700"/>
            </a:xfrm>
            <a:custGeom>
              <a:avLst/>
              <a:gdLst/>
              <a:ahLst/>
              <a:cxnLst/>
              <a:rect l="l" t="t" r="r" b="b"/>
              <a:pathLst>
                <a:path w="1236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94;p38">
              <a:extLst>
                <a:ext uri="{FF2B5EF4-FFF2-40B4-BE49-F238E27FC236}">
                  <a16:creationId xmlns:a16="http://schemas.microsoft.com/office/drawing/2014/main" id="{51D59B13-6074-2204-6307-12A232871776}"/>
                </a:ext>
              </a:extLst>
            </p:cNvPr>
            <p:cNvSpPr/>
            <p:nvPr/>
          </p:nvSpPr>
          <p:spPr>
            <a:xfrm>
              <a:off x="4072250" y="3477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95;p38">
              <a:extLst>
                <a:ext uri="{FF2B5EF4-FFF2-40B4-BE49-F238E27FC236}">
                  <a16:creationId xmlns:a16="http://schemas.microsoft.com/office/drawing/2014/main" id="{41BBB9E6-BF40-D91D-E7C4-38C0E0259F0E}"/>
                </a:ext>
              </a:extLst>
            </p:cNvPr>
            <p:cNvSpPr/>
            <p:nvPr/>
          </p:nvSpPr>
          <p:spPr>
            <a:xfrm>
              <a:off x="4057225" y="344707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1"/>
                    <a:pt x="601" y="1"/>
                  </a:cubicBezTo>
                  <a:cubicBezTo>
                    <a:pt x="968" y="1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96;p38">
              <a:extLst>
                <a:ext uri="{FF2B5EF4-FFF2-40B4-BE49-F238E27FC236}">
                  <a16:creationId xmlns:a16="http://schemas.microsoft.com/office/drawing/2014/main" id="{44AC8CC7-340E-BB7C-0491-29A24A5B187F}"/>
                </a:ext>
              </a:extLst>
            </p:cNvPr>
            <p:cNvSpPr/>
            <p:nvPr/>
          </p:nvSpPr>
          <p:spPr>
            <a:xfrm>
              <a:off x="4072250" y="3410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97;p38">
              <a:extLst>
                <a:ext uri="{FF2B5EF4-FFF2-40B4-BE49-F238E27FC236}">
                  <a16:creationId xmlns:a16="http://schemas.microsoft.com/office/drawing/2014/main" id="{103F3815-2259-5407-7B33-5AFCBCE12154}"/>
                </a:ext>
              </a:extLst>
            </p:cNvPr>
            <p:cNvSpPr/>
            <p:nvPr/>
          </p:nvSpPr>
          <p:spPr>
            <a:xfrm>
              <a:off x="4057225" y="338035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5"/>
                  </a:moveTo>
                  <a:cubicBezTo>
                    <a:pt x="1235" y="1269"/>
                    <a:pt x="968" y="1635"/>
                    <a:pt x="601" y="1635"/>
                  </a:cubicBezTo>
                  <a:cubicBezTo>
                    <a:pt x="268" y="1635"/>
                    <a:pt x="1" y="1269"/>
                    <a:pt x="1" y="835"/>
                  </a:cubicBezTo>
                  <a:cubicBezTo>
                    <a:pt x="1" y="368"/>
                    <a:pt x="268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98;p38">
              <a:extLst>
                <a:ext uri="{FF2B5EF4-FFF2-40B4-BE49-F238E27FC236}">
                  <a16:creationId xmlns:a16="http://schemas.microsoft.com/office/drawing/2014/main" id="{628FDBC9-41B1-C738-3388-0DDEE1BC4E0C}"/>
                </a:ext>
              </a:extLst>
            </p:cNvPr>
            <p:cNvSpPr/>
            <p:nvPr/>
          </p:nvSpPr>
          <p:spPr>
            <a:xfrm>
              <a:off x="4072250" y="334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99;p38">
              <a:extLst>
                <a:ext uri="{FF2B5EF4-FFF2-40B4-BE49-F238E27FC236}">
                  <a16:creationId xmlns:a16="http://schemas.microsoft.com/office/drawing/2014/main" id="{62E3513B-7C11-5D77-E03C-8B4F1BF351A3}"/>
                </a:ext>
              </a:extLst>
            </p:cNvPr>
            <p:cNvSpPr/>
            <p:nvPr/>
          </p:nvSpPr>
          <p:spPr>
            <a:xfrm>
              <a:off x="4057225" y="331365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800;p38">
              <a:extLst>
                <a:ext uri="{FF2B5EF4-FFF2-40B4-BE49-F238E27FC236}">
                  <a16:creationId xmlns:a16="http://schemas.microsoft.com/office/drawing/2014/main" id="{374C4DC8-C5AB-2EBE-1A59-828FA42649DB}"/>
                </a:ext>
              </a:extLst>
            </p:cNvPr>
            <p:cNvSpPr/>
            <p:nvPr/>
          </p:nvSpPr>
          <p:spPr>
            <a:xfrm>
              <a:off x="4072250" y="3276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801;p38">
              <a:extLst>
                <a:ext uri="{FF2B5EF4-FFF2-40B4-BE49-F238E27FC236}">
                  <a16:creationId xmlns:a16="http://schemas.microsoft.com/office/drawing/2014/main" id="{336CE1CE-696C-5B45-53C3-95CC0582A2FC}"/>
                </a:ext>
              </a:extLst>
            </p:cNvPr>
            <p:cNvSpPr/>
            <p:nvPr/>
          </p:nvSpPr>
          <p:spPr>
            <a:xfrm>
              <a:off x="4057225" y="32469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ubicBezTo>
                    <a:pt x="1" y="368"/>
                    <a:pt x="268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802;p38">
              <a:extLst>
                <a:ext uri="{FF2B5EF4-FFF2-40B4-BE49-F238E27FC236}">
                  <a16:creationId xmlns:a16="http://schemas.microsoft.com/office/drawing/2014/main" id="{DBA4D2EA-1C3E-721E-6860-208DF9F7AE44}"/>
                </a:ext>
              </a:extLst>
            </p:cNvPr>
            <p:cNvSpPr/>
            <p:nvPr/>
          </p:nvSpPr>
          <p:spPr>
            <a:xfrm>
              <a:off x="4072250" y="321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803;p38">
              <a:extLst>
                <a:ext uri="{FF2B5EF4-FFF2-40B4-BE49-F238E27FC236}">
                  <a16:creationId xmlns:a16="http://schemas.microsoft.com/office/drawing/2014/main" id="{E8CD7202-BCE9-83ED-4719-B53B6D78DCC6}"/>
                </a:ext>
              </a:extLst>
            </p:cNvPr>
            <p:cNvSpPr/>
            <p:nvPr/>
          </p:nvSpPr>
          <p:spPr>
            <a:xfrm>
              <a:off x="4057225" y="3180225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804;p38">
              <a:extLst>
                <a:ext uri="{FF2B5EF4-FFF2-40B4-BE49-F238E27FC236}">
                  <a16:creationId xmlns:a16="http://schemas.microsoft.com/office/drawing/2014/main" id="{1318E596-F212-06AD-2E69-B102AA7C9369}"/>
                </a:ext>
              </a:extLst>
            </p:cNvPr>
            <p:cNvSpPr/>
            <p:nvPr/>
          </p:nvSpPr>
          <p:spPr>
            <a:xfrm>
              <a:off x="4072250" y="3143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805;p38">
              <a:extLst>
                <a:ext uri="{FF2B5EF4-FFF2-40B4-BE49-F238E27FC236}">
                  <a16:creationId xmlns:a16="http://schemas.microsoft.com/office/drawing/2014/main" id="{7302844E-CCD5-2DF0-3FC3-AEF5F9B044AD}"/>
                </a:ext>
              </a:extLst>
            </p:cNvPr>
            <p:cNvSpPr/>
            <p:nvPr/>
          </p:nvSpPr>
          <p:spPr>
            <a:xfrm>
              <a:off x="4057225" y="311350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ubicBezTo>
                    <a:pt x="1" y="368"/>
                    <a:pt x="268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806;p38">
              <a:extLst>
                <a:ext uri="{FF2B5EF4-FFF2-40B4-BE49-F238E27FC236}">
                  <a16:creationId xmlns:a16="http://schemas.microsoft.com/office/drawing/2014/main" id="{4900C8C8-FB50-C6BD-3548-C74B227597DE}"/>
                </a:ext>
              </a:extLst>
            </p:cNvPr>
            <p:cNvSpPr/>
            <p:nvPr/>
          </p:nvSpPr>
          <p:spPr>
            <a:xfrm>
              <a:off x="4072250" y="3076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807;p38">
              <a:extLst>
                <a:ext uri="{FF2B5EF4-FFF2-40B4-BE49-F238E27FC236}">
                  <a16:creationId xmlns:a16="http://schemas.microsoft.com/office/drawing/2014/main" id="{CAFA564E-D399-53B6-1FA1-325A5C297A82}"/>
                </a:ext>
              </a:extLst>
            </p:cNvPr>
            <p:cNvSpPr/>
            <p:nvPr/>
          </p:nvSpPr>
          <p:spPr>
            <a:xfrm>
              <a:off x="4057225" y="304680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ubicBezTo>
                    <a:pt x="1" y="367"/>
                    <a:pt x="268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808;p38">
              <a:extLst>
                <a:ext uri="{FF2B5EF4-FFF2-40B4-BE49-F238E27FC236}">
                  <a16:creationId xmlns:a16="http://schemas.microsoft.com/office/drawing/2014/main" id="{B4D85706-1267-0E5A-C727-07E44CD5B0FD}"/>
                </a:ext>
              </a:extLst>
            </p:cNvPr>
            <p:cNvSpPr/>
            <p:nvPr/>
          </p:nvSpPr>
          <p:spPr>
            <a:xfrm>
              <a:off x="4072250" y="3010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809;p38">
              <a:extLst>
                <a:ext uri="{FF2B5EF4-FFF2-40B4-BE49-F238E27FC236}">
                  <a16:creationId xmlns:a16="http://schemas.microsoft.com/office/drawing/2014/main" id="{4F4CF9CA-7B44-AE6F-1922-513374AEC395}"/>
                </a:ext>
              </a:extLst>
            </p:cNvPr>
            <p:cNvSpPr/>
            <p:nvPr/>
          </p:nvSpPr>
          <p:spPr>
            <a:xfrm>
              <a:off x="4057225" y="298007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35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268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810;p38">
              <a:extLst>
                <a:ext uri="{FF2B5EF4-FFF2-40B4-BE49-F238E27FC236}">
                  <a16:creationId xmlns:a16="http://schemas.microsoft.com/office/drawing/2014/main" id="{B669C8FC-36BD-EDA4-2FBA-F172D016E6CE}"/>
                </a:ext>
              </a:extLst>
            </p:cNvPr>
            <p:cNvSpPr/>
            <p:nvPr/>
          </p:nvSpPr>
          <p:spPr>
            <a:xfrm>
              <a:off x="4072250" y="2943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811;p38">
              <a:extLst>
                <a:ext uri="{FF2B5EF4-FFF2-40B4-BE49-F238E27FC236}">
                  <a16:creationId xmlns:a16="http://schemas.microsoft.com/office/drawing/2014/main" id="{ECE195CC-47A4-B2D6-5C31-826551F27BE2}"/>
                </a:ext>
              </a:extLst>
            </p:cNvPr>
            <p:cNvSpPr/>
            <p:nvPr/>
          </p:nvSpPr>
          <p:spPr>
            <a:xfrm>
              <a:off x="4057225" y="29133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269"/>
                    <a:pt x="968" y="1669"/>
                    <a:pt x="635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812;p38">
              <a:extLst>
                <a:ext uri="{FF2B5EF4-FFF2-40B4-BE49-F238E27FC236}">
                  <a16:creationId xmlns:a16="http://schemas.microsoft.com/office/drawing/2014/main" id="{B6ED64FD-2F34-8244-FE2B-7DDD00FFEC5B}"/>
                </a:ext>
              </a:extLst>
            </p:cNvPr>
            <p:cNvSpPr/>
            <p:nvPr/>
          </p:nvSpPr>
          <p:spPr>
            <a:xfrm>
              <a:off x="4072250" y="287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813;p38">
              <a:extLst>
                <a:ext uri="{FF2B5EF4-FFF2-40B4-BE49-F238E27FC236}">
                  <a16:creationId xmlns:a16="http://schemas.microsoft.com/office/drawing/2014/main" id="{7B43F9D1-206E-FFBD-353D-27B57B1A5EFD}"/>
                </a:ext>
              </a:extLst>
            </p:cNvPr>
            <p:cNvSpPr/>
            <p:nvPr/>
          </p:nvSpPr>
          <p:spPr>
            <a:xfrm>
              <a:off x="4057225" y="28466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814;p38">
              <a:extLst>
                <a:ext uri="{FF2B5EF4-FFF2-40B4-BE49-F238E27FC236}">
                  <a16:creationId xmlns:a16="http://schemas.microsoft.com/office/drawing/2014/main" id="{98F616E5-F27E-5099-8982-5260A177DE97}"/>
                </a:ext>
              </a:extLst>
            </p:cNvPr>
            <p:cNvSpPr/>
            <p:nvPr/>
          </p:nvSpPr>
          <p:spPr>
            <a:xfrm>
              <a:off x="4072250" y="2809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815;p38">
              <a:extLst>
                <a:ext uri="{FF2B5EF4-FFF2-40B4-BE49-F238E27FC236}">
                  <a16:creationId xmlns:a16="http://schemas.microsoft.com/office/drawing/2014/main" id="{021D088B-E704-9614-443A-022A7BD1A37B}"/>
                </a:ext>
              </a:extLst>
            </p:cNvPr>
            <p:cNvSpPr/>
            <p:nvPr/>
          </p:nvSpPr>
          <p:spPr>
            <a:xfrm>
              <a:off x="4057225" y="27799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35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816;p38">
              <a:extLst>
                <a:ext uri="{FF2B5EF4-FFF2-40B4-BE49-F238E27FC236}">
                  <a16:creationId xmlns:a16="http://schemas.microsoft.com/office/drawing/2014/main" id="{B3724965-349E-CBED-2B3C-CC23452B8581}"/>
                </a:ext>
              </a:extLst>
            </p:cNvPr>
            <p:cNvSpPr/>
            <p:nvPr/>
          </p:nvSpPr>
          <p:spPr>
            <a:xfrm>
              <a:off x="4072250" y="2743250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817;p38">
              <a:extLst>
                <a:ext uri="{FF2B5EF4-FFF2-40B4-BE49-F238E27FC236}">
                  <a16:creationId xmlns:a16="http://schemas.microsoft.com/office/drawing/2014/main" id="{E9F73202-9E25-9E6D-9FB3-42458421711B}"/>
                </a:ext>
              </a:extLst>
            </p:cNvPr>
            <p:cNvSpPr/>
            <p:nvPr/>
          </p:nvSpPr>
          <p:spPr>
            <a:xfrm>
              <a:off x="4057225" y="2713225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35"/>
                    <a:pt x="635" y="1635"/>
                  </a:cubicBezTo>
                  <a:cubicBezTo>
                    <a:pt x="268" y="1635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818;p38">
              <a:extLst>
                <a:ext uri="{FF2B5EF4-FFF2-40B4-BE49-F238E27FC236}">
                  <a16:creationId xmlns:a16="http://schemas.microsoft.com/office/drawing/2014/main" id="{2B56E4CB-BBC4-5127-3416-93BE3B013633}"/>
                </a:ext>
              </a:extLst>
            </p:cNvPr>
            <p:cNvSpPr/>
            <p:nvPr/>
          </p:nvSpPr>
          <p:spPr>
            <a:xfrm>
              <a:off x="4072250" y="2676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819;p38">
              <a:extLst>
                <a:ext uri="{FF2B5EF4-FFF2-40B4-BE49-F238E27FC236}">
                  <a16:creationId xmlns:a16="http://schemas.microsoft.com/office/drawing/2014/main" id="{03AE32D2-2D48-C0D6-04B8-D86BF12BC8E5}"/>
                </a:ext>
              </a:extLst>
            </p:cNvPr>
            <p:cNvSpPr/>
            <p:nvPr/>
          </p:nvSpPr>
          <p:spPr>
            <a:xfrm>
              <a:off x="4057225" y="264650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35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820;p38">
              <a:extLst>
                <a:ext uri="{FF2B5EF4-FFF2-40B4-BE49-F238E27FC236}">
                  <a16:creationId xmlns:a16="http://schemas.microsoft.com/office/drawing/2014/main" id="{6BF097EF-7CCC-A829-845B-BFC85F944205}"/>
                </a:ext>
              </a:extLst>
            </p:cNvPr>
            <p:cNvSpPr/>
            <p:nvPr/>
          </p:nvSpPr>
          <p:spPr>
            <a:xfrm>
              <a:off x="4072250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821;p38">
              <a:extLst>
                <a:ext uri="{FF2B5EF4-FFF2-40B4-BE49-F238E27FC236}">
                  <a16:creationId xmlns:a16="http://schemas.microsoft.com/office/drawing/2014/main" id="{EBA10F4B-7D8A-9A19-BEDE-59A8D269FBDB}"/>
                </a:ext>
              </a:extLst>
            </p:cNvPr>
            <p:cNvSpPr/>
            <p:nvPr/>
          </p:nvSpPr>
          <p:spPr>
            <a:xfrm>
              <a:off x="4057225" y="25739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35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822;p38">
              <a:extLst>
                <a:ext uri="{FF2B5EF4-FFF2-40B4-BE49-F238E27FC236}">
                  <a16:creationId xmlns:a16="http://schemas.microsoft.com/office/drawing/2014/main" id="{65382F3F-2931-8E13-8F0D-E3DBF2ED27AF}"/>
                </a:ext>
              </a:extLst>
            </p:cNvPr>
            <p:cNvSpPr/>
            <p:nvPr/>
          </p:nvSpPr>
          <p:spPr>
            <a:xfrm>
              <a:off x="4072250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823;p38">
              <a:extLst>
                <a:ext uri="{FF2B5EF4-FFF2-40B4-BE49-F238E27FC236}">
                  <a16:creationId xmlns:a16="http://schemas.microsoft.com/office/drawing/2014/main" id="{C4FFB6A6-5CD8-0CB5-DAFF-EED8A2A0EA4D}"/>
                </a:ext>
              </a:extLst>
            </p:cNvPr>
            <p:cNvSpPr/>
            <p:nvPr/>
          </p:nvSpPr>
          <p:spPr>
            <a:xfrm>
              <a:off x="4057225" y="25072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824;p38">
              <a:extLst>
                <a:ext uri="{FF2B5EF4-FFF2-40B4-BE49-F238E27FC236}">
                  <a16:creationId xmlns:a16="http://schemas.microsoft.com/office/drawing/2014/main" id="{4D3A255A-EE6A-73ED-733D-5A8A2EFF58E2}"/>
                </a:ext>
              </a:extLst>
            </p:cNvPr>
            <p:cNvSpPr/>
            <p:nvPr/>
          </p:nvSpPr>
          <p:spPr>
            <a:xfrm>
              <a:off x="4072250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825;p38">
              <a:extLst>
                <a:ext uri="{FF2B5EF4-FFF2-40B4-BE49-F238E27FC236}">
                  <a16:creationId xmlns:a16="http://schemas.microsoft.com/office/drawing/2014/main" id="{706C4BDF-B94D-630C-8DCB-F41D2A9F24CB}"/>
                </a:ext>
              </a:extLst>
            </p:cNvPr>
            <p:cNvSpPr/>
            <p:nvPr/>
          </p:nvSpPr>
          <p:spPr>
            <a:xfrm>
              <a:off x="4057225" y="24405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826;p38">
              <a:extLst>
                <a:ext uri="{FF2B5EF4-FFF2-40B4-BE49-F238E27FC236}">
                  <a16:creationId xmlns:a16="http://schemas.microsoft.com/office/drawing/2014/main" id="{FAF58390-4951-74DB-BE9E-39B04B4FD703}"/>
                </a:ext>
              </a:extLst>
            </p:cNvPr>
            <p:cNvSpPr/>
            <p:nvPr/>
          </p:nvSpPr>
          <p:spPr>
            <a:xfrm>
              <a:off x="4072250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827;p38">
              <a:extLst>
                <a:ext uri="{FF2B5EF4-FFF2-40B4-BE49-F238E27FC236}">
                  <a16:creationId xmlns:a16="http://schemas.microsoft.com/office/drawing/2014/main" id="{11BDC582-E4D5-DFAC-0873-89F64726F0F6}"/>
                </a:ext>
              </a:extLst>
            </p:cNvPr>
            <p:cNvSpPr/>
            <p:nvPr/>
          </p:nvSpPr>
          <p:spPr>
            <a:xfrm>
              <a:off x="4057225" y="23738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828;p38">
              <a:extLst>
                <a:ext uri="{FF2B5EF4-FFF2-40B4-BE49-F238E27FC236}">
                  <a16:creationId xmlns:a16="http://schemas.microsoft.com/office/drawing/2014/main" id="{C4809B20-E5DE-A51D-FD5E-4F0FBA71E237}"/>
                </a:ext>
              </a:extLst>
            </p:cNvPr>
            <p:cNvSpPr/>
            <p:nvPr/>
          </p:nvSpPr>
          <p:spPr>
            <a:xfrm>
              <a:off x="4072250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829;p38">
              <a:extLst>
                <a:ext uri="{FF2B5EF4-FFF2-40B4-BE49-F238E27FC236}">
                  <a16:creationId xmlns:a16="http://schemas.microsoft.com/office/drawing/2014/main" id="{00D4DA66-6787-AC82-76B2-733E897A1972}"/>
                </a:ext>
              </a:extLst>
            </p:cNvPr>
            <p:cNvSpPr/>
            <p:nvPr/>
          </p:nvSpPr>
          <p:spPr>
            <a:xfrm>
              <a:off x="4057225" y="23071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830;p38">
              <a:extLst>
                <a:ext uri="{FF2B5EF4-FFF2-40B4-BE49-F238E27FC236}">
                  <a16:creationId xmlns:a16="http://schemas.microsoft.com/office/drawing/2014/main" id="{38F77B84-4978-6FBE-D5B2-182A99E88E77}"/>
                </a:ext>
              </a:extLst>
            </p:cNvPr>
            <p:cNvSpPr/>
            <p:nvPr/>
          </p:nvSpPr>
          <p:spPr>
            <a:xfrm>
              <a:off x="4072250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831;p38">
              <a:extLst>
                <a:ext uri="{FF2B5EF4-FFF2-40B4-BE49-F238E27FC236}">
                  <a16:creationId xmlns:a16="http://schemas.microsoft.com/office/drawing/2014/main" id="{01DE7388-6A72-70D4-4D80-1C49C6F54B7F}"/>
                </a:ext>
              </a:extLst>
            </p:cNvPr>
            <p:cNvSpPr/>
            <p:nvPr/>
          </p:nvSpPr>
          <p:spPr>
            <a:xfrm>
              <a:off x="4057225" y="224037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832;p38">
              <a:extLst>
                <a:ext uri="{FF2B5EF4-FFF2-40B4-BE49-F238E27FC236}">
                  <a16:creationId xmlns:a16="http://schemas.microsoft.com/office/drawing/2014/main" id="{22E6FFEC-3745-C35D-4BB7-A3D0DF3FB59E}"/>
                </a:ext>
              </a:extLst>
            </p:cNvPr>
            <p:cNvSpPr/>
            <p:nvPr/>
          </p:nvSpPr>
          <p:spPr>
            <a:xfrm>
              <a:off x="4072250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833;p38">
              <a:extLst>
                <a:ext uri="{FF2B5EF4-FFF2-40B4-BE49-F238E27FC236}">
                  <a16:creationId xmlns:a16="http://schemas.microsoft.com/office/drawing/2014/main" id="{00BB82B7-5786-2E8F-7B5D-098EC580CA99}"/>
                </a:ext>
              </a:extLst>
            </p:cNvPr>
            <p:cNvSpPr/>
            <p:nvPr/>
          </p:nvSpPr>
          <p:spPr>
            <a:xfrm>
              <a:off x="4057225" y="217450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35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35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834;p38">
              <a:extLst>
                <a:ext uri="{FF2B5EF4-FFF2-40B4-BE49-F238E27FC236}">
                  <a16:creationId xmlns:a16="http://schemas.microsoft.com/office/drawing/2014/main" id="{563EE2BA-354F-0843-DFEC-6FE04C30807B}"/>
                </a:ext>
              </a:extLst>
            </p:cNvPr>
            <p:cNvSpPr/>
            <p:nvPr/>
          </p:nvSpPr>
          <p:spPr>
            <a:xfrm>
              <a:off x="4072250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835;p38">
              <a:extLst>
                <a:ext uri="{FF2B5EF4-FFF2-40B4-BE49-F238E27FC236}">
                  <a16:creationId xmlns:a16="http://schemas.microsoft.com/office/drawing/2014/main" id="{68A84CA7-640C-FF02-B744-08D16F4F5884}"/>
                </a:ext>
              </a:extLst>
            </p:cNvPr>
            <p:cNvSpPr/>
            <p:nvPr/>
          </p:nvSpPr>
          <p:spPr>
            <a:xfrm>
              <a:off x="4057225" y="21069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35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836;p38">
              <a:extLst>
                <a:ext uri="{FF2B5EF4-FFF2-40B4-BE49-F238E27FC236}">
                  <a16:creationId xmlns:a16="http://schemas.microsoft.com/office/drawing/2014/main" id="{88ACC954-6D96-2F9A-BEF4-2657D791494C}"/>
                </a:ext>
              </a:extLst>
            </p:cNvPr>
            <p:cNvSpPr/>
            <p:nvPr/>
          </p:nvSpPr>
          <p:spPr>
            <a:xfrm>
              <a:off x="4072250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837;p38">
              <a:extLst>
                <a:ext uri="{FF2B5EF4-FFF2-40B4-BE49-F238E27FC236}">
                  <a16:creationId xmlns:a16="http://schemas.microsoft.com/office/drawing/2014/main" id="{293FFA10-1E24-2765-D875-34A1AA5AAF67}"/>
                </a:ext>
              </a:extLst>
            </p:cNvPr>
            <p:cNvSpPr/>
            <p:nvPr/>
          </p:nvSpPr>
          <p:spPr>
            <a:xfrm>
              <a:off x="4057225" y="204022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838;p38">
              <a:extLst>
                <a:ext uri="{FF2B5EF4-FFF2-40B4-BE49-F238E27FC236}">
                  <a16:creationId xmlns:a16="http://schemas.microsoft.com/office/drawing/2014/main" id="{A9DE8D7F-AE8C-B354-D447-CEB05C97FE07}"/>
                </a:ext>
              </a:extLst>
            </p:cNvPr>
            <p:cNvSpPr/>
            <p:nvPr/>
          </p:nvSpPr>
          <p:spPr>
            <a:xfrm>
              <a:off x="4072250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839;p38">
              <a:extLst>
                <a:ext uri="{FF2B5EF4-FFF2-40B4-BE49-F238E27FC236}">
                  <a16:creationId xmlns:a16="http://schemas.microsoft.com/office/drawing/2014/main" id="{4EB545B6-2880-2C94-F167-3E24D4E4A3BD}"/>
                </a:ext>
              </a:extLst>
            </p:cNvPr>
            <p:cNvSpPr/>
            <p:nvPr/>
          </p:nvSpPr>
          <p:spPr>
            <a:xfrm>
              <a:off x="4057225" y="1974350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35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35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840;p38">
              <a:extLst>
                <a:ext uri="{FF2B5EF4-FFF2-40B4-BE49-F238E27FC236}">
                  <a16:creationId xmlns:a16="http://schemas.microsoft.com/office/drawing/2014/main" id="{58F9E20E-DB4D-42FB-BDDB-D7D90A3F382F}"/>
                </a:ext>
              </a:extLst>
            </p:cNvPr>
            <p:cNvSpPr/>
            <p:nvPr/>
          </p:nvSpPr>
          <p:spPr>
            <a:xfrm>
              <a:off x="4072250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841;p38">
              <a:extLst>
                <a:ext uri="{FF2B5EF4-FFF2-40B4-BE49-F238E27FC236}">
                  <a16:creationId xmlns:a16="http://schemas.microsoft.com/office/drawing/2014/main" id="{43B929BD-1542-4ED6-8273-FB0331F97A56}"/>
                </a:ext>
              </a:extLst>
            </p:cNvPr>
            <p:cNvSpPr/>
            <p:nvPr/>
          </p:nvSpPr>
          <p:spPr>
            <a:xfrm>
              <a:off x="4057225" y="1907650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35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4"/>
                    <a:pt x="968" y="1635"/>
                    <a:pt x="635" y="1635"/>
                  </a:cubicBezTo>
                  <a:cubicBezTo>
                    <a:pt x="268" y="1635"/>
                    <a:pt x="1" y="1234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842;p38">
              <a:extLst>
                <a:ext uri="{FF2B5EF4-FFF2-40B4-BE49-F238E27FC236}">
                  <a16:creationId xmlns:a16="http://schemas.microsoft.com/office/drawing/2014/main" id="{241C5AA7-662F-05C4-73FD-AAAC0AE2E824}"/>
                </a:ext>
              </a:extLst>
            </p:cNvPr>
            <p:cNvSpPr/>
            <p:nvPr/>
          </p:nvSpPr>
          <p:spPr>
            <a:xfrm>
              <a:off x="4072250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843;p38">
              <a:extLst>
                <a:ext uri="{FF2B5EF4-FFF2-40B4-BE49-F238E27FC236}">
                  <a16:creationId xmlns:a16="http://schemas.microsoft.com/office/drawing/2014/main" id="{E6B80B57-AB7E-42FC-A1A2-B709EC44891E}"/>
                </a:ext>
              </a:extLst>
            </p:cNvPr>
            <p:cNvSpPr/>
            <p:nvPr/>
          </p:nvSpPr>
          <p:spPr>
            <a:xfrm>
              <a:off x="4057225" y="18409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35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35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844;p38">
              <a:extLst>
                <a:ext uri="{FF2B5EF4-FFF2-40B4-BE49-F238E27FC236}">
                  <a16:creationId xmlns:a16="http://schemas.microsoft.com/office/drawing/2014/main" id="{49AD7B31-527D-17F4-0B2F-FAEB001CA90A}"/>
                </a:ext>
              </a:extLst>
            </p:cNvPr>
            <p:cNvSpPr/>
            <p:nvPr/>
          </p:nvSpPr>
          <p:spPr>
            <a:xfrm>
              <a:off x="4072250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845;p38">
              <a:extLst>
                <a:ext uri="{FF2B5EF4-FFF2-40B4-BE49-F238E27FC236}">
                  <a16:creationId xmlns:a16="http://schemas.microsoft.com/office/drawing/2014/main" id="{09175380-8394-1D10-8131-BAC99B7AE095}"/>
                </a:ext>
              </a:extLst>
            </p:cNvPr>
            <p:cNvSpPr/>
            <p:nvPr/>
          </p:nvSpPr>
          <p:spPr>
            <a:xfrm>
              <a:off x="4057225" y="1773375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8"/>
                    <a:pt x="635" y="1668"/>
                  </a:cubicBezTo>
                  <a:cubicBezTo>
                    <a:pt x="268" y="1668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846;p38">
              <a:extLst>
                <a:ext uri="{FF2B5EF4-FFF2-40B4-BE49-F238E27FC236}">
                  <a16:creationId xmlns:a16="http://schemas.microsoft.com/office/drawing/2014/main" id="{0B49EB2B-41E2-7837-B6BB-43F4E7317ADA}"/>
                </a:ext>
              </a:extLst>
            </p:cNvPr>
            <p:cNvSpPr/>
            <p:nvPr/>
          </p:nvSpPr>
          <p:spPr>
            <a:xfrm>
              <a:off x="4072250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847;p38">
              <a:extLst>
                <a:ext uri="{FF2B5EF4-FFF2-40B4-BE49-F238E27FC236}">
                  <a16:creationId xmlns:a16="http://schemas.microsoft.com/office/drawing/2014/main" id="{7D3A79A9-30D3-9017-2A95-65312DFBEC5D}"/>
                </a:ext>
              </a:extLst>
            </p:cNvPr>
            <p:cNvSpPr/>
            <p:nvPr/>
          </p:nvSpPr>
          <p:spPr>
            <a:xfrm>
              <a:off x="4057225" y="1706675"/>
              <a:ext cx="30900" cy="41700"/>
            </a:xfrm>
            <a:custGeom>
              <a:avLst/>
              <a:gdLst/>
              <a:ahLst/>
              <a:cxnLst/>
              <a:rect l="l" t="t" r="r" b="b"/>
              <a:pathLst>
                <a:path w="1236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848;p38">
              <a:extLst>
                <a:ext uri="{FF2B5EF4-FFF2-40B4-BE49-F238E27FC236}">
                  <a16:creationId xmlns:a16="http://schemas.microsoft.com/office/drawing/2014/main" id="{771BC32E-9416-EB96-9D6F-6179683BE1B3}"/>
                </a:ext>
              </a:extLst>
            </p:cNvPr>
            <p:cNvSpPr/>
            <p:nvPr/>
          </p:nvSpPr>
          <p:spPr>
            <a:xfrm>
              <a:off x="4072250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849;p38">
              <a:extLst>
                <a:ext uri="{FF2B5EF4-FFF2-40B4-BE49-F238E27FC236}">
                  <a16:creationId xmlns:a16="http://schemas.microsoft.com/office/drawing/2014/main" id="{530643E8-E260-446C-0ABA-D653E895656A}"/>
                </a:ext>
              </a:extLst>
            </p:cNvPr>
            <p:cNvSpPr/>
            <p:nvPr/>
          </p:nvSpPr>
          <p:spPr>
            <a:xfrm>
              <a:off x="4057225" y="163995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850;p38">
              <a:extLst>
                <a:ext uri="{FF2B5EF4-FFF2-40B4-BE49-F238E27FC236}">
                  <a16:creationId xmlns:a16="http://schemas.microsoft.com/office/drawing/2014/main" id="{1D422C5B-DD9A-B4B0-6070-1E6993E72A13}"/>
                </a:ext>
              </a:extLst>
            </p:cNvPr>
            <p:cNvSpPr/>
            <p:nvPr/>
          </p:nvSpPr>
          <p:spPr>
            <a:xfrm>
              <a:off x="4072250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851;p38">
              <a:extLst>
                <a:ext uri="{FF2B5EF4-FFF2-40B4-BE49-F238E27FC236}">
                  <a16:creationId xmlns:a16="http://schemas.microsoft.com/office/drawing/2014/main" id="{C97907F8-7412-5ED6-FF04-0339956A8745}"/>
                </a:ext>
              </a:extLst>
            </p:cNvPr>
            <p:cNvSpPr/>
            <p:nvPr/>
          </p:nvSpPr>
          <p:spPr>
            <a:xfrm>
              <a:off x="4057225" y="1573225"/>
              <a:ext cx="30900" cy="40900"/>
            </a:xfrm>
            <a:custGeom>
              <a:avLst/>
              <a:gdLst/>
              <a:ahLst/>
              <a:cxnLst/>
              <a:rect l="l" t="t" r="r" b="b"/>
              <a:pathLst>
                <a:path w="1236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35" y="1635"/>
                  </a:cubicBezTo>
                  <a:cubicBezTo>
                    <a:pt x="268" y="1635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852;p38">
              <a:extLst>
                <a:ext uri="{FF2B5EF4-FFF2-40B4-BE49-F238E27FC236}">
                  <a16:creationId xmlns:a16="http://schemas.microsoft.com/office/drawing/2014/main" id="{80CB06B1-1A2F-D7FB-7544-F0D42B667A00}"/>
                </a:ext>
              </a:extLst>
            </p:cNvPr>
            <p:cNvSpPr/>
            <p:nvPr/>
          </p:nvSpPr>
          <p:spPr>
            <a:xfrm>
              <a:off x="4072250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853;p38">
              <a:extLst>
                <a:ext uri="{FF2B5EF4-FFF2-40B4-BE49-F238E27FC236}">
                  <a16:creationId xmlns:a16="http://schemas.microsoft.com/office/drawing/2014/main" id="{0C18F434-9C70-2A08-F94E-0A7F2FA84D14}"/>
                </a:ext>
              </a:extLst>
            </p:cNvPr>
            <p:cNvSpPr/>
            <p:nvPr/>
          </p:nvSpPr>
          <p:spPr>
            <a:xfrm>
              <a:off x="4057225" y="1506525"/>
              <a:ext cx="30900" cy="40875"/>
            </a:xfrm>
            <a:custGeom>
              <a:avLst/>
              <a:gdLst/>
              <a:ahLst/>
              <a:cxnLst/>
              <a:rect l="l" t="t" r="r" b="b"/>
              <a:pathLst>
                <a:path w="1236" h="1635" fill="none" extrusionOk="0">
                  <a:moveTo>
                    <a:pt x="1" y="834"/>
                  </a:moveTo>
                  <a:cubicBezTo>
                    <a:pt x="1" y="401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35"/>
                    <a:pt x="635" y="1635"/>
                  </a:cubicBezTo>
                  <a:cubicBezTo>
                    <a:pt x="268" y="1635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854;p38">
              <a:extLst>
                <a:ext uri="{FF2B5EF4-FFF2-40B4-BE49-F238E27FC236}">
                  <a16:creationId xmlns:a16="http://schemas.microsoft.com/office/drawing/2014/main" id="{45CDE45F-9F27-B893-6E7C-83C65092E33C}"/>
                </a:ext>
              </a:extLst>
            </p:cNvPr>
            <p:cNvSpPr/>
            <p:nvPr/>
          </p:nvSpPr>
          <p:spPr>
            <a:xfrm>
              <a:off x="4072250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855;p38">
              <a:extLst>
                <a:ext uri="{FF2B5EF4-FFF2-40B4-BE49-F238E27FC236}">
                  <a16:creationId xmlns:a16="http://schemas.microsoft.com/office/drawing/2014/main" id="{8480E2AE-A816-AF31-A9ED-C9E38D9DB2B6}"/>
                </a:ext>
              </a:extLst>
            </p:cNvPr>
            <p:cNvSpPr/>
            <p:nvPr/>
          </p:nvSpPr>
          <p:spPr>
            <a:xfrm>
              <a:off x="4057225" y="14398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5"/>
                  </a:moveTo>
                  <a:cubicBezTo>
                    <a:pt x="1" y="401"/>
                    <a:pt x="268" y="1"/>
                    <a:pt x="635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35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856;p38">
              <a:extLst>
                <a:ext uri="{FF2B5EF4-FFF2-40B4-BE49-F238E27FC236}">
                  <a16:creationId xmlns:a16="http://schemas.microsoft.com/office/drawing/2014/main" id="{9AFF8AC1-666F-3F96-BADA-EAB5DD907A39}"/>
                </a:ext>
              </a:extLst>
            </p:cNvPr>
            <p:cNvSpPr/>
            <p:nvPr/>
          </p:nvSpPr>
          <p:spPr>
            <a:xfrm>
              <a:off x="4072250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857;p38">
              <a:extLst>
                <a:ext uri="{FF2B5EF4-FFF2-40B4-BE49-F238E27FC236}">
                  <a16:creationId xmlns:a16="http://schemas.microsoft.com/office/drawing/2014/main" id="{C41FFB05-6FED-9D22-5AA7-1493A130365B}"/>
                </a:ext>
              </a:extLst>
            </p:cNvPr>
            <p:cNvSpPr/>
            <p:nvPr/>
          </p:nvSpPr>
          <p:spPr>
            <a:xfrm>
              <a:off x="4057225" y="1373100"/>
              <a:ext cx="30900" cy="41725"/>
            </a:xfrm>
            <a:custGeom>
              <a:avLst/>
              <a:gdLst/>
              <a:ahLst/>
              <a:cxnLst/>
              <a:rect l="l" t="t" r="r" b="b"/>
              <a:pathLst>
                <a:path w="1236" h="1669" fill="none" extrusionOk="0">
                  <a:moveTo>
                    <a:pt x="1" y="834"/>
                  </a:moveTo>
                  <a:cubicBezTo>
                    <a:pt x="1" y="400"/>
                    <a:pt x="268" y="0"/>
                    <a:pt x="635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35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858;p38">
              <a:extLst>
                <a:ext uri="{FF2B5EF4-FFF2-40B4-BE49-F238E27FC236}">
                  <a16:creationId xmlns:a16="http://schemas.microsoft.com/office/drawing/2014/main" id="{6BE82DB4-28E4-9D2B-23AF-A195D543D1F8}"/>
                </a:ext>
              </a:extLst>
            </p:cNvPr>
            <p:cNvSpPr/>
            <p:nvPr/>
          </p:nvSpPr>
          <p:spPr>
            <a:xfrm>
              <a:off x="4072250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859;p38">
              <a:extLst>
                <a:ext uri="{FF2B5EF4-FFF2-40B4-BE49-F238E27FC236}">
                  <a16:creationId xmlns:a16="http://schemas.microsoft.com/office/drawing/2014/main" id="{E6073AC4-D31C-81D2-073B-525BF9D12ACC}"/>
                </a:ext>
              </a:extLst>
            </p:cNvPr>
            <p:cNvSpPr/>
            <p:nvPr/>
          </p:nvSpPr>
          <p:spPr>
            <a:xfrm>
              <a:off x="3842925" y="3801500"/>
              <a:ext cx="1389350" cy="175975"/>
            </a:xfrm>
            <a:custGeom>
              <a:avLst/>
              <a:gdLst/>
              <a:ahLst/>
              <a:cxnLst/>
              <a:rect l="l" t="t" r="r" b="b"/>
              <a:pathLst>
                <a:path w="55574" h="7039" extrusionOk="0">
                  <a:moveTo>
                    <a:pt x="2102" y="0"/>
                  </a:moveTo>
                  <a:cubicBezTo>
                    <a:pt x="934" y="0"/>
                    <a:pt x="0" y="934"/>
                    <a:pt x="0" y="2102"/>
                  </a:cubicBezTo>
                  <a:lnTo>
                    <a:pt x="0" y="4937"/>
                  </a:lnTo>
                  <a:cubicBezTo>
                    <a:pt x="0" y="6105"/>
                    <a:pt x="934" y="7039"/>
                    <a:pt x="2102" y="7039"/>
                  </a:cubicBezTo>
                  <a:lnTo>
                    <a:pt x="53472" y="7039"/>
                  </a:lnTo>
                  <a:cubicBezTo>
                    <a:pt x="54639" y="7039"/>
                    <a:pt x="55573" y="6105"/>
                    <a:pt x="55573" y="4937"/>
                  </a:cubicBezTo>
                  <a:lnTo>
                    <a:pt x="55573" y="2102"/>
                  </a:lnTo>
                  <a:cubicBezTo>
                    <a:pt x="55573" y="934"/>
                    <a:pt x="54639" y="0"/>
                    <a:pt x="53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860;p38">
              <a:extLst>
                <a:ext uri="{FF2B5EF4-FFF2-40B4-BE49-F238E27FC236}">
                  <a16:creationId xmlns:a16="http://schemas.microsoft.com/office/drawing/2014/main" id="{98833FC4-BFA9-8E8A-F35F-FCDE02C19198}"/>
                </a:ext>
              </a:extLst>
            </p:cNvPr>
            <p:cNvSpPr/>
            <p:nvPr/>
          </p:nvSpPr>
          <p:spPr>
            <a:xfrm>
              <a:off x="4806100" y="3801500"/>
              <a:ext cx="426175" cy="175975"/>
            </a:xfrm>
            <a:custGeom>
              <a:avLst/>
              <a:gdLst/>
              <a:ahLst/>
              <a:cxnLst/>
              <a:rect l="l" t="t" r="r" b="b"/>
              <a:pathLst>
                <a:path w="17047" h="7039" extrusionOk="0">
                  <a:moveTo>
                    <a:pt x="2069" y="0"/>
                  </a:moveTo>
                  <a:cubicBezTo>
                    <a:pt x="935" y="0"/>
                    <a:pt x="1" y="934"/>
                    <a:pt x="1" y="2102"/>
                  </a:cubicBezTo>
                  <a:lnTo>
                    <a:pt x="1" y="4937"/>
                  </a:lnTo>
                  <a:cubicBezTo>
                    <a:pt x="1" y="6105"/>
                    <a:pt x="935" y="7039"/>
                    <a:pt x="2069" y="7039"/>
                  </a:cubicBezTo>
                  <a:lnTo>
                    <a:pt x="14945" y="7039"/>
                  </a:lnTo>
                  <a:cubicBezTo>
                    <a:pt x="16112" y="7039"/>
                    <a:pt x="17046" y="6105"/>
                    <a:pt x="17046" y="4937"/>
                  </a:cubicBezTo>
                  <a:lnTo>
                    <a:pt x="17046" y="2102"/>
                  </a:lnTo>
                  <a:cubicBezTo>
                    <a:pt x="17046" y="934"/>
                    <a:pt x="16112" y="0"/>
                    <a:pt x="14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861;p38">
              <a:extLst>
                <a:ext uri="{FF2B5EF4-FFF2-40B4-BE49-F238E27FC236}">
                  <a16:creationId xmlns:a16="http://schemas.microsoft.com/office/drawing/2014/main" id="{349651CE-B804-76F0-4D4A-1C42445A3F1E}"/>
                </a:ext>
              </a:extLst>
            </p:cNvPr>
            <p:cNvSpPr/>
            <p:nvPr/>
          </p:nvSpPr>
          <p:spPr>
            <a:xfrm>
              <a:off x="4958700" y="3844025"/>
              <a:ext cx="105950" cy="90875"/>
            </a:xfrm>
            <a:custGeom>
              <a:avLst/>
              <a:gdLst/>
              <a:ahLst/>
              <a:cxnLst/>
              <a:rect l="l" t="t" r="r" b="b"/>
              <a:pathLst>
                <a:path w="4238" h="3635" extrusionOk="0">
                  <a:moveTo>
                    <a:pt x="2403" y="1"/>
                  </a:moveTo>
                  <a:cubicBezTo>
                    <a:pt x="802" y="1"/>
                    <a:pt x="1" y="1969"/>
                    <a:pt x="1135" y="3103"/>
                  </a:cubicBezTo>
                  <a:cubicBezTo>
                    <a:pt x="1502" y="3470"/>
                    <a:pt x="1957" y="3634"/>
                    <a:pt x="2404" y="3634"/>
                  </a:cubicBezTo>
                  <a:cubicBezTo>
                    <a:pt x="3338" y="3634"/>
                    <a:pt x="4237" y="2918"/>
                    <a:pt x="4237" y="1835"/>
                  </a:cubicBezTo>
                  <a:cubicBezTo>
                    <a:pt x="4237" y="835"/>
                    <a:pt x="3403" y="1"/>
                    <a:pt x="2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862;p38">
              <a:extLst>
                <a:ext uri="{FF2B5EF4-FFF2-40B4-BE49-F238E27FC236}">
                  <a16:creationId xmlns:a16="http://schemas.microsoft.com/office/drawing/2014/main" id="{7AD0C1B5-10F0-78A1-B2B0-39A2F1F826CE}"/>
                </a:ext>
              </a:extLst>
            </p:cNvPr>
            <p:cNvSpPr/>
            <p:nvPr/>
          </p:nvSpPr>
          <p:spPr>
            <a:xfrm>
              <a:off x="5009575" y="3847375"/>
              <a:ext cx="30050" cy="41700"/>
            </a:xfrm>
            <a:custGeom>
              <a:avLst/>
              <a:gdLst/>
              <a:ahLst/>
              <a:cxnLst/>
              <a:rect l="l" t="t" r="r" b="b"/>
              <a:pathLst>
                <a:path w="1202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863;p38">
              <a:extLst>
                <a:ext uri="{FF2B5EF4-FFF2-40B4-BE49-F238E27FC236}">
                  <a16:creationId xmlns:a16="http://schemas.microsoft.com/office/drawing/2014/main" id="{E33C1E55-B1D5-58A1-E41E-A950EA207F41}"/>
                </a:ext>
              </a:extLst>
            </p:cNvPr>
            <p:cNvSpPr/>
            <p:nvPr/>
          </p:nvSpPr>
          <p:spPr>
            <a:xfrm>
              <a:off x="5024600" y="3810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864;p38">
              <a:extLst>
                <a:ext uri="{FF2B5EF4-FFF2-40B4-BE49-F238E27FC236}">
                  <a16:creationId xmlns:a16="http://schemas.microsoft.com/office/drawing/2014/main" id="{9834F6BB-DFE6-F602-A38F-5D6775F44FF0}"/>
                </a:ext>
              </a:extLst>
            </p:cNvPr>
            <p:cNvSpPr/>
            <p:nvPr/>
          </p:nvSpPr>
          <p:spPr>
            <a:xfrm>
              <a:off x="5009575" y="37806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865;p38">
              <a:extLst>
                <a:ext uri="{FF2B5EF4-FFF2-40B4-BE49-F238E27FC236}">
                  <a16:creationId xmlns:a16="http://schemas.microsoft.com/office/drawing/2014/main" id="{73F00A2F-2BF9-7670-3FCB-DEA716C72B2A}"/>
                </a:ext>
              </a:extLst>
            </p:cNvPr>
            <p:cNvSpPr/>
            <p:nvPr/>
          </p:nvSpPr>
          <p:spPr>
            <a:xfrm>
              <a:off x="5024600" y="3743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866;p38">
              <a:extLst>
                <a:ext uri="{FF2B5EF4-FFF2-40B4-BE49-F238E27FC236}">
                  <a16:creationId xmlns:a16="http://schemas.microsoft.com/office/drawing/2014/main" id="{B9D0F3F4-6A78-B3EA-5D3D-AE9856AB1AB0}"/>
                </a:ext>
              </a:extLst>
            </p:cNvPr>
            <p:cNvSpPr/>
            <p:nvPr/>
          </p:nvSpPr>
          <p:spPr>
            <a:xfrm>
              <a:off x="5009575" y="37139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867;p38">
              <a:extLst>
                <a:ext uri="{FF2B5EF4-FFF2-40B4-BE49-F238E27FC236}">
                  <a16:creationId xmlns:a16="http://schemas.microsoft.com/office/drawing/2014/main" id="{C348ACE1-6559-E8E4-E753-869945223B4F}"/>
                </a:ext>
              </a:extLst>
            </p:cNvPr>
            <p:cNvSpPr/>
            <p:nvPr/>
          </p:nvSpPr>
          <p:spPr>
            <a:xfrm>
              <a:off x="5024600" y="367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868;p38">
              <a:extLst>
                <a:ext uri="{FF2B5EF4-FFF2-40B4-BE49-F238E27FC236}">
                  <a16:creationId xmlns:a16="http://schemas.microsoft.com/office/drawing/2014/main" id="{292F3FB7-3698-237E-57E4-6342B8589137}"/>
                </a:ext>
              </a:extLst>
            </p:cNvPr>
            <p:cNvSpPr/>
            <p:nvPr/>
          </p:nvSpPr>
          <p:spPr>
            <a:xfrm>
              <a:off x="5009575" y="36472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869;p38">
              <a:extLst>
                <a:ext uri="{FF2B5EF4-FFF2-40B4-BE49-F238E27FC236}">
                  <a16:creationId xmlns:a16="http://schemas.microsoft.com/office/drawing/2014/main" id="{1DE7CB26-E597-1FC1-BC46-20B2494DDDB8}"/>
                </a:ext>
              </a:extLst>
            </p:cNvPr>
            <p:cNvSpPr/>
            <p:nvPr/>
          </p:nvSpPr>
          <p:spPr>
            <a:xfrm>
              <a:off x="5024600" y="3610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870;p38">
              <a:extLst>
                <a:ext uri="{FF2B5EF4-FFF2-40B4-BE49-F238E27FC236}">
                  <a16:creationId xmlns:a16="http://schemas.microsoft.com/office/drawing/2014/main" id="{91BA70D5-0BED-1612-84B8-DA4060C2B814}"/>
                </a:ext>
              </a:extLst>
            </p:cNvPr>
            <p:cNvSpPr/>
            <p:nvPr/>
          </p:nvSpPr>
          <p:spPr>
            <a:xfrm>
              <a:off x="5009575" y="35805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871;p38">
              <a:extLst>
                <a:ext uri="{FF2B5EF4-FFF2-40B4-BE49-F238E27FC236}">
                  <a16:creationId xmlns:a16="http://schemas.microsoft.com/office/drawing/2014/main" id="{4F81B7B2-6196-432A-CB58-E2D8BD614B8B}"/>
                </a:ext>
              </a:extLst>
            </p:cNvPr>
            <p:cNvSpPr/>
            <p:nvPr/>
          </p:nvSpPr>
          <p:spPr>
            <a:xfrm>
              <a:off x="5024600" y="3543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872;p38">
              <a:extLst>
                <a:ext uri="{FF2B5EF4-FFF2-40B4-BE49-F238E27FC236}">
                  <a16:creationId xmlns:a16="http://schemas.microsoft.com/office/drawing/2014/main" id="{8E6D482A-C11F-5479-41F8-72732772E090}"/>
                </a:ext>
              </a:extLst>
            </p:cNvPr>
            <p:cNvSpPr/>
            <p:nvPr/>
          </p:nvSpPr>
          <p:spPr>
            <a:xfrm>
              <a:off x="5009575" y="3513800"/>
              <a:ext cx="30050" cy="41700"/>
            </a:xfrm>
            <a:custGeom>
              <a:avLst/>
              <a:gdLst/>
              <a:ahLst/>
              <a:cxnLst/>
              <a:rect l="l" t="t" r="r" b="b"/>
              <a:pathLst>
                <a:path w="1202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873;p38">
              <a:extLst>
                <a:ext uri="{FF2B5EF4-FFF2-40B4-BE49-F238E27FC236}">
                  <a16:creationId xmlns:a16="http://schemas.microsoft.com/office/drawing/2014/main" id="{B631B2A3-F8B3-C198-2C75-C3BD89989CFA}"/>
                </a:ext>
              </a:extLst>
            </p:cNvPr>
            <p:cNvSpPr/>
            <p:nvPr/>
          </p:nvSpPr>
          <p:spPr>
            <a:xfrm>
              <a:off x="5024600" y="3477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874;p38">
              <a:extLst>
                <a:ext uri="{FF2B5EF4-FFF2-40B4-BE49-F238E27FC236}">
                  <a16:creationId xmlns:a16="http://schemas.microsoft.com/office/drawing/2014/main" id="{484ADBE7-43DB-F1FE-FC09-C4E9559586EB}"/>
                </a:ext>
              </a:extLst>
            </p:cNvPr>
            <p:cNvSpPr/>
            <p:nvPr/>
          </p:nvSpPr>
          <p:spPr>
            <a:xfrm>
              <a:off x="5008750" y="344707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1"/>
                    <a:pt x="634" y="1"/>
                  </a:cubicBezTo>
                  <a:cubicBezTo>
                    <a:pt x="968" y="1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875;p38">
              <a:extLst>
                <a:ext uri="{FF2B5EF4-FFF2-40B4-BE49-F238E27FC236}">
                  <a16:creationId xmlns:a16="http://schemas.microsoft.com/office/drawing/2014/main" id="{4DFC0F72-C4CA-DCAB-0D17-CB8BB49EE84C}"/>
                </a:ext>
              </a:extLst>
            </p:cNvPr>
            <p:cNvSpPr/>
            <p:nvPr/>
          </p:nvSpPr>
          <p:spPr>
            <a:xfrm>
              <a:off x="5024600" y="3410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876;p38">
              <a:extLst>
                <a:ext uri="{FF2B5EF4-FFF2-40B4-BE49-F238E27FC236}">
                  <a16:creationId xmlns:a16="http://schemas.microsoft.com/office/drawing/2014/main" id="{67FEBB94-7B56-2BFF-2322-06DBF6EDC614}"/>
                </a:ext>
              </a:extLst>
            </p:cNvPr>
            <p:cNvSpPr/>
            <p:nvPr/>
          </p:nvSpPr>
          <p:spPr>
            <a:xfrm>
              <a:off x="5008750" y="3380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5"/>
                  </a:moveTo>
                  <a:cubicBezTo>
                    <a:pt x="1235" y="1269"/>
                    <a:pt x="968" y="1635"/>
                    <a:pt x="634" y="1635"/>
                  </a:cubicBezTo>
                  <a:cubicBezTo>
                    <a:pt x="301" y="1635"/>
                    <a:pt x="0" y="1269"/>
                    <a:pt x="0" y="835"/>
                  </a:cubicBezTo>
                  <a:cubicBezTo>
                    <a:pt x="0" y="368"/>
                    <a:pt x="301" y="1"/>
                    <a:pt x="634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877;p38">
              <a:extLst>
                <a:ext uri="{FF2B5EF4-FFF2-40B4-BE49-F238E27FC236}">
                  <a16:creationId xmlns:a16="http://schemas.microsoft.com/office/drawing/2014/main" id="{71E8CFCF-8D6E-A0B7-315A-9F6AD73FA3A0}"/>
                </a:ext>
              </a:extLst>
            </p:cNvPr>
            <p:cNvSpPr/>
            <p:nvPr/>
          </p:nvSpPr>
          <p:spPr>
            <a:xfrm>
              <a:off x="5024600" y="334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878;p38">
              <a:extLst>
                <a:ext uri="{FF2B5EF4-FFF2-40B4-BE49-F238E27FC236}">
                  <a16:creationId xmlns:a16="http://schemas.microsoft.com/office/drawing/2014/main" id="{617EC44B-B216-AA31-0DAD-CED6E631FA39}"/>
                </a:ext>
              </a:extLst>
            </p:cNvPr>
            <p:cNvSpPr/>
            <p:nvPr/>
          </p:nvSpPr>
          <p:spPr>
            <a:xfrm>
              <a:off x="5008750" y="3313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0"/>
                    <a:pt x="634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879;p38">
              <a:extLst>
                <a:ext uri="{FF2B5EF4-FFF2-40B4-BE49-F238E27FC236}">
                  <a16:creationId xmlns:a16="http://schemas.microsoft.com/office/drawing/2014/main" id="{2D453429-D211-6712-AA56-07378F9EDDD3}"/>
                </a:ext>
              </a:extLst>
            </p:cNvPr>
            <p:cNvSpPr/>
            <p:nvPr/>
          </p:nvSpPr>
          <p:spPr>
            <a:xfrm>
              <a:off x="5024600" y="3276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880;p38">
              <a:extLst>
                <a:ext uri="{FF2B5EF4-FFF2-40B4-BE49-F238E27FC236}">
                  <a16:creationId xmlns:a16="http://schemas.microsoft.com/office/drawing/2014/main" id="{191F57A0-2910-A7E6-8CFA-7F44E54174A0}"/>
                </a:ext>
              </a:extLst>
            </p:cNvPr>
            <p:cNvSpPr/>
            <p:nvPr/>
          </p:nvSpPr>
          <p:spPr>
            <a:xfrm>
              <a:off x="5008750" y="3246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5"/>
                  </a:cubicBezTo>
                  <a:cubicBezTo>
                    <a:pt x="0" y="368"/>
                    <a:pt x="301" y="1"/>
                    <a:pt x="634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881;p38">
              <a:extLst>
                <a:ext uri="{FF2B5EF4-FFF2-40B4-BE49-F238E27FC236}">
                  <a16:creationId xmlns:a16="http://schemas.microsoft.com/office/drawing/2014/main" id="{B15EC74E-51CE-39E2-C8DA-6444FFE6AC30}"/>
                </a:ext>
              </a:extLst>
            </p:cNvPr>
            <p:cNvSpPr/>
            <p:nvPr/>
          </p:nvSpPr>
          <p:spPr>
            <a:xfrm>
              <a:off x="5024600" y="321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882;p38">
              <a:extLst>
                <a:ext uri="{FF2B5EF4-FFF2-40B4-BE49-F238E27FC236}">
                  <a16:creationId xmlns:a16="http://schemas.microsoft.com/office/drawing/2014/main" id="{37DAEBBB-9E29-0C43-AFD9-47062CA8021E}"/>
                </a:ext>
              </a:extLst>
            </p:cNvPr>
            <p:cNvSpPr/>
            <p:nvPr/>
          </p:nvSpPr>
          <p:spPr>
            <a:xfrm>
              <a:off x="5008750" y="31802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0"/>
                    <a:pt x="634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883;p38">
              <a:extLst>
                <a:ext uri="{FF2B5EF4-FFF2-40B4-BE49-F238E27FC236}">
                  <a16:creationId xmlns:a16="http://schemas.microsoft.com/office/drawing/2014/main" id="{D54D8D53-28B0-8292-69AF-F881C8E29C53}"/>
                </a:ext>
              </a:extLst>
            </p:cNvPr>
            <p:cNvSpPr/>
            <p:nvPr/>
          </p:nvSpPr>
          <p:spPr>
            <a:xfrm>
              <a:off x="5024600" y="3143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884;p38">
              <a:extLst>
                <a:ext uri="{FF2B5EF4-FFF2-40B4-BE49-F238E27FC236}">
                  <a16:creationId xmlns:a16="http://schemas.microsoft.com/office/drawing/2014/main" id="{29B50AF1-5020-6741-E312-E02F9EA5AD3C}"/>
                </a:ext>
              </a:extLst>
            </p:cNvPr>
            <p:cNvSpPr/>
            <p:nvPr/>
          </p:nvSpPr>
          <p:spPr>
            <a:xfrm>
              <a:off x="5008750" y="3113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5"/>
                  </a:cubicBezTo>
                  <a:cubicBezTo>
                    <a:pt x="0" y="368"/>
                    <a:pt x="301" y="1"/>
                    <a:pt x="634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885;p38">
              <a:extLst>
                <a:ext uri="{FF2B5EF4-FFF2-40B4-BE49-F238E27FC236}">
                  <a16:creationId xmlns:a16="http://schemas.microsoft.com/office/drawing/2014/main" id="{574AC34D-DA50-18B3-A697-107E883287AC}"/>
                </a:ext>
              </a:extLst>
            </p:cNvPr>
            <p:cNvSpPr/>
            <p:nvPr/>
          </p:nvSpPr>
          <p:spPr>
            <a:xfrm>
              <a:off x="5024600" y="3076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886;p38">
              <a:extLst>
                <a:ext uri="{FF2B5EF4-FFF2-40B4-BE49-F238E27FC236}">
                  <a16:creationId xmlns:a16="http://schemas.microsoft.com/office/drawing/2014/main" id="{2817E6C5-F295-632E-5B0D-362118058F96}"/>
                </a:ext>
              </a:extLst>
            </p:cNvPr>
            <p:cNvSpPr/>
            <p:nvPr/>
          </p:nvSpPr>
          <p:spPr>
            <a:xfrm>
              <a:off x="5008750" y="30468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0"/>
                    <a:pt x="634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887;p38">
              <a:extLst>
                <a:ext uri="{FF2B5EF4-FFF2-40B4-BE49-F238E27FC236}">
                  <a16:creationId xmlns:a16="http://schemas.microsoft.com/office/drawing/2014/main" id="{5C68AA5F-3BF8-615C-D163-EAAE99AFF912}"/>
                </a:ext>
              </a:extLst>
            </p:cNvPr>
            <p:cNvSpPr/>
            <p:nvPr/>
          </p:nvSpPr>
          <p:spPr>
            <a:xfrm>
              <a:off x="5024600" y="3010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888;p38">
              <a:extLst>
                <a:ext uri="{FF2B5EF4-FFF2-40B4-BE49-F238E27FC236}">
                  <a16:creationId xmlns:a16="http://schemas.microsoft.com/office/drawing/2014/main" id="{23421E2E-1D69-68A3-DAE4-0FA4709535A0}"/>
                </a:ext>
              </a:extLst>
            </p:cNvPr>
            <p:cNvSpPr/>
            <p:nvPr/>
          </p:nvSpPr>
          <p:spPr>
            <a:xfrm>
              <a:off x="5009575" y="298007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01" y="1"/>
                  </a:cubicBezTo>
                  <a:cubicBezTo>
                    <a:pt x="935" y="1"/>
                    <a:pt x="1202" y="367"/>
                    <a:pt x="1202" y="834"/>
                  </a:cubicBezTo>
                  <a:cubicBezTo>
                    <a:pt x="1202" y="1268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889;p38">
              <a:extLst>
                <a:ext uri="{FF2B5EF4-FFF2-40B4-BE49-F238E27FC236}">
                  <a16:creationId xmlns:a16="http://schemas.microsoft.com/office/drawing/2014/main" id="{F1DF4833-E138-562B-780E-C7B85C6F3AD5}"/>
                </a:ext>
              </a:extLst>
            </p:cNvPr>
            <p:cNvSpPr/>
            <p:nvPr/>
          </p:nvSpPr>
          <p:spPr>
            <a:xfrm>
              <a:off x="5024600" y="2943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890;p38">
              <a:extLst>
                <a:ext uri="{FF2B5EF4-FFF2-40B4-BE49-F238E27FC236}">
                  <a16:creationId xmlns:a16="http://schemas.microsoft.com/office/drawing/2014/main" id="{87526691-720B-46C8-8330-C40605009A26}"/>
                </a:ext>
              </a:extLst>
            </p:cNvPr>
            <p:cNvSpPr/>
            <p:nvPr/>
          </p:nvSpPr>
          <p:spPr>
            <a:xfrm>
              <a:off x="5009575" y="29133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269"/>
                    <a:pt x="935" y="1669"/>
                    <a:pt x="601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891;p38">
              <a:extLst>
                <a:ext uri="{FF2B5EF4-FFF2-40B4-BE49-F238E27FC236}">
                  <a16:creationId xmlns:a16="http://schemas.microsoft.com/office/drawing/2014/main" id="{17080F63-5550-B5FE-964A-C2CFD7FACACA}"/>
                </a:ext>
              </a:extLst>
            </p:cNvPr>
            <p:cNvSpPr/>
            <p:nvPr/>
          </p:nvSpPr>
          <p:spPr>
            <a:xfrm>
              <a:off x="5024600" y="287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892;p38">
              <a:extLst>
                <a:ext uri="{FF2B5EF4-FFF2-40B4-BE49-F238E27FC236}">
                  <a16:creationId xmlns:a16="http://schemas.microsoft.com/office/drawing/2014/main" id="{7EFAC8ED-24C5-9E65-BAF5-C5B82CE69D19}"/>
                </a:ext>
              </a:extLst>
            </p:cNvPr>
            <p:cNvSpPr/>
            <p:nvPr/>
          </p:nvSpPr>
          <p:spPr>
            <a:xfrm>
              <a:off x="5009575" y="28466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893;p38">
              <a:extLst>
                <a:ext uri="{FF2B5EF4-FFF2-40B4-BE49-F238E27FC236}">
                  <a16:creationId xmlns:a16="http://schemas.microsoft.com/office/drawing/2014/main" id="{D80BF48A-194D-8B8E-F6F5-2ADC95923996}"/>
                </a:ext>
              </a:extLst>
            </p:cNvPr>
            <p:cNvSpPr/>
            <p:nvPr/>
          </p:nvSpPr>
          <p:spPr>
            <a:xfrm>
              <a:off x="5024600" y="2809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94;p38">
              <a:extLst>
                <a:ext uri="{FF2B5EF4-FFF2-40B4-BE49-F238E27FC236}">
                  <a16:creationId xmlns:a16="http://schemas.microsoft.com/office/drawing/2014/main" id="{0F3DCEB8-126A-7814-E58A-2C1928EF9CF6}"/>
                </a:ext>
              </a:extLst>
            </p:cNvPr>
            <p:cNvSpPr/>
            <p:nvPr/>
          </p:nvSpPr>
          <p:spPr>
            <a:xfrm>
              <a:off x="5009575" y="2779925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95;p38">
              <a:extLst>
                <a:ext uri="{FF2B5EF4-FFF2-40B4-BE49-F238E27FC236}">
                  <a16:creationId xmlns:a16="http://schemas.microsoft.com/office/drawing/2014/main" id="{0DEAFA8D-6129-17E2-342F-695BF664AC21}"/>
                </a:ext>
              </a:extLst>
            </p:cNvPr>
            <p:cNvSpPr/>
            <p:nvPr/>
          </p:nvSpPr>
          <p:spPr>
            <a:xfrm>
              <a:off x="5024600" y="2743250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96;p38">
              <a:extLst>
                <a:ext uri="{FF2B5EF4-FFF2-40B4-BE49-F238E27FC236}">
                  <a16:creationId xmlns:a16="http://schemas.microsoft.com/office/drawing/2014/main" id="{D532355E-4909-DD0B-8BE1-21710AEF3547}"/>
                </a:ext>
              </a:extLst>
            </p:cNvPr>
            <p:cNvSpPr/>
            <p:nvPr/>
          </p:nvSpPr>
          <p:spPr>
            <a:xfrm>
              <a:off x="5009575" y="2713225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97;p38">
              <a:extLst>
                <a:ext uri="{FF2B5EF4-FFF2-40B4-BE49-F238E27FC236}">
                  <a16:creationId xmlns:a16="http://schemas.microsoft.com/office/drawing/2014/main" id="{6891635E-F845-7A70-00C0-20AAE5E910FB}"/>
                </a:ext>
              </a:extLst>
            </p:cNvPr>
            <p:cNvSpPr/>
            <p:nvPr/>
          </p:nvSpPr>
          <p:spPr>
            <a:xfrm>
              <a:off x="5024600" y="2676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98;p38">
              <a:extLst>
                <a:ext uri="{FF2B5EF4-FFF2-40B4-BE49-F238E27FC236}">
                  <a16:creationId xmlns:a16="http://schemas.microsoft.com/office/drawing/2014/main" id="{CF18C0E0-5F38-F9AB-D7C6-3C8D893CD799}"/>
                </a:ext>
              </a:extLst>
            </p:cNvPr>
            <p:cNvSpPr/>
            <p:nvPr/>
          </p:nvSpPr>
          <p:spPr>
            <a:xfrm>
              <a:off x="5009575" y="2646500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99;p38">
              <a:extLst>
                <a:ext uri="{FF2B5EF4-FFF2-40B4-BE49-F238E27FC236}">
                  <a16:creationId xmlns:a16="http://schemas.microsoft.com/office/drawing/2014/main" id="{150F6D0A-9DF1-9F7B-00D9-2700344E220D}"/>
                </a:ext>
              </a:extLst>
            </p:cNvPr>
            <p:cNvSpPr/>
            <p:nvPr/>
          </p:nvSpPr>
          <p:spPr>
            <a:xfrm>
              <a:off x="5024600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900;p38">
              <a:extLst>
                <a:ext uri="{FF2B5EF4-FFF2-40B4-BE49-F238E27FC236}">
                  <a16:creationId xmlns:a16="http://schemas.microsoft.com/office/drawing/2014/main" id="{C57F5906-9DF7-FAB1-86B1-61145A54C303}"/>
                </a:ext>
              </a:extLst>
            </p:cNvPr>
            <p:cNvSpPr/>
            <p:nvPr/>
          </p:nvSpPr>
          <p:spPr>
            <a:xfrm>
              <a:off x="5009575" y="25739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01" y="1"/>
                  </a:cubicBezTo>
                  <a:cubicBezTo>
                    <a:pt x="935" y="1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901;p38">
              <a:extLst>
                <a:ext uri="{FF2B5EF4-FFF2-40B4-BE49-F238E27FC236}">
                  <a16:creationId xmlns:a16="http://schemas.microsoft.com/office/drawing/2014/main" id="{5A025CE3-7B14-D947-849C-B82C03783CA0}"/>
                </a:ext>
              </a:extLst>
            </p:cNvPr>
            <p:cNvSpPr/>
            <p:nvPr/>
          </p:nvSpPr>
          <p:spPr>
            <a:xfrm>
              <a:off x="5024600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902;p38">
              <a:extLst>
                <a:ext uri="{FF2B5EF4-FFF2-40B4-BE49-F238E27FC236}">
                  <a16:creationId xmlns:a16="http://schemas.microsoft.com/office/drawing/2014/main" id="{EEFBEAA4-4C90-F6B4-2510-46DA8C96452E}"/>
                </a:ext>
              </a:extLst>
            </p:cNvPr>
            <p:cNvSpPr/>
            <p:nvPr/>
          </p:nvSpPr>
          <p:spPr>
            <a:xfrm>
              <a:off x="5009575" y="25072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903;p38">
              <a:extLst>
                <a:ext uri="{FF2B5EF4-FFF2-40B4-BE49-F238E27FC236}">
                  <a16:creationId xmlns:a16="http://schemas.microsoft.com/office/drawing/2014/main" id="{A9F48024-30B3-9534-EC37-782CD56DE984}"/>
                </a:ext>
              </a:extLst>
            </p:cNvPr>
            <p:cNvSpPr/>
            <p:nvPr/>
          </p:nvSpPr>
          <p:spPr>
            <a:xfrm>
              <a:off x="5024600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904;p38">
              <a:extLst>
                <a:ext uri="{FF2B5EF4-FFF2-40B4-BE49-F238E27FC236}">
                  <a16:creationId xmlns:a16="http://schemas.microsoft.com/office/drawing/2014/main" id="{B777A018-29F9-412A-0C78-C5B1410F3401}"/>
                </a:ext>
              </a:extLst>
            </p:cNvPr>
            <p:cNvSpPr/>
            <p:nvPr/>
          </p:nvSpPr>
          <p:spPr>
            <a:xfrm>
              <a:off x="5009575" y="24405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905;p38">
              <a:extLst>
                <a:ext uri="{FF2B5EF4-FFF2-40B4-BE49-F238E27FC236}">
                  <a16:creationId xmlns:a16="http://schemas.microsoft.com/office/drawing/2014/main" id="{702EFB6F-D4B7-7E2C-45AD-CA56C3473BA8}"/>
                </a:ext>
              </a:extLst>
            </p:cNvPr>
            <p:cNvSpPr/>
            <p:nvPr/>
          </p:nvSpPr>
          <p:spPr>
            <a:xfrm>
              <a:off x="5024600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906;p38">
              <a:extLst>
                <a:ext uri="{FF2B5EF4-FFF2-40B4-BE49-F238E27FC236}">
                  <a16:creationId xmlns:a16="http://schemas.microsoft.com/office/drawing/2014/main" id="{84573672-3A8F-1751-FF3F-2C070EDE5E55}"/>
                </a:ext>
              </a:extLst>
            </p:cNvPr>
            <p:cNvSpPr/>
            <p:nvPr/>
          </p:nvSpPr>
          <p:spPr>
            <a:xfrm>
              <a:off x="5009575" y="23738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907;p38">
              <a:extLst>
                <a:ext uri="{FF2B5EF4-FFF2-40B4-BE49-F238E27FC236}">
                  <a16:creationId xmlns:a16="http://schemas.microsoft.com/office/drawing/2014/main" id="{6031A3E4-2BB1-5312-1A24-7F26010216E6}"/>
                </a:ext>
              </a:extLst>
            </p:cNvPr>
            <p:cNvSpPr/>
            <p:nvPr/>
          </p:nvSpPr>
          <p:spPr>
            <a:xfrm>
              <a:off x="5024600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908;p38">
              <a:extLst>
                <a:ext uri="{FF2B5EF4-FFF2-40B4-BE49-F238E27FC236}">
                  <a16:creationId xmlns:a16="http://schemas.microsoft.com/office/drawing/2014/main" id="{B16361D2-8E94-A708-CA0A-D0403F542C24}"/>
                </a:ext>
              </a:extLst>
            </p:cNvPr>
            <p:cNvSpPr/>
            <p:nvPr/>
          </p:nvSpPr>
          <p:spPr>
            <a:xfrm>
              <a:off x="5009575" y="23071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909;p38">
              <a:extLst>
                <a:ext uri="{FF2B5EF4-FFF2-40B4-BE49-F238E27FC236}">
                  <a16:creationId xmlns:a16="http://schemas.microsoft.com/office/drawing/2014/main" id="{CC72C98D-1564-0ED6-CF44-6B5E79A881E9}"/>
                </a:ext>
              </a:extLst>
            </p:cNvPr>
            <p:cNvSpPr/>
            <p:nvPr/>
          </p:nvSpPr>
          <p:spPr>
            <a:xfrm>
              <a:off x="5024600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910;p38">
              <a:extLst>
                <a:ext uri="{FF2B5EF4-FFF2-40B4-BE49-F238E27FC236}">
                  <a16:creationId xmlns:a16="http://schemas.microsoft.com/office/drawing/2014/main" id="{1AF21DED-EE0F-D693-308A-1449577D1CC3}"/>
                </a:ext>
              </a:extLst>
            </p:cNvPr>
            <p:cNvSpPr/>
            <p:nvPr/>
          </p:nvSpPr>
          <p:spPr>
            <a:xfrm>
              <a:off x="5009575" y="224037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911;p38">
              <a:extLst>
                <a:ext uri="{FF2B5EF4-FFF2-40B4-BE49-F238E27FC236}">
                  <a16:creationId xmlns:a16="http://schemas.microsoft.com/office/drawing/2014/main" id="{3411B09A-AE7F-CFC4-E323-6D3368A1FA6E}"/>
                </a:ext>
              </a:extLst>
            </p:cNvPr>
            <p:cNvSpPr/>
            <p:nvPr/>
          </p:nvSpPr>
          <p:spPr>
            <a:xfrm>
              <a:off x="5024600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912;p38">
              <a:extLst>
                <a:ext uri="{FF2B5EF4-FFF2-40B4-BE49-F238E27FC236}">
                  <a16:creationId xmlns:a16="http://schemas.microsoft.com/office/drawing/2014/main" id="{B6212BCB-A493-4556-87A8-0ED2F2DAD20A}"/>
                </a:ext>
              </a:extLst>
            </p:cNvPr>
            <p:cNvSpPr/>
            <p:nvPr/>
          </p:nvSpPr>
          <p:spPr>
            <a:xfrm>
              <a:off x="5009575" y="2174500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01" y="0"/>
                  </a:cubicBezTo>
                  <a:cubicBezTo>
                    <a:pt x="935" y="0"/>
                    <a:pt x="1202" y="334"/>
                    <a:pt x="1202" y="801"/>
                  </a:cubicBezTo>
                  <a:cubicBezTo>
                    <a:pt x="1202" y="1235"/>
                    <a:pt x="935" y="1635"/>
                    <a:pt x="601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913;p38">
              <a:extLst>
                <a:ext uri="{FF2B5EF4-FFF2-40B4-BE49-F238E27FC236}">
                  <a16:creationId xmlns:a16="http://schemas.microsoft.com/office/drawing/2014/main" id="{AEFAFAA1-D36A-A96E-3AE6-8F315F7A27B2}"/>
                </a:ext>
              </a:extLst>
            </p:cNvPr>
            <p:cNvSpPr/>
            <p:nvPr/>
          </p:nvSpPr>
          <p:spPr>
            <a:xfrm>
              <a:off x="5024600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914;p38">
              <a:extLst>
                <a:ext uri="{FF2B5EF4-FFF2-40B4-BE49-F238E27FC236}">
                  <a16:creationId xmlns:a16="http://schemas.microsoft.com/office/drawing/2014/main" id="{62C1014D-1E5D-21B6-94F7-3EBD082984D3}"/>
                </a:ext>
              </a:extLst>
            </p:cNvPr>
            <p:cNvSpPr/>
            <p:nvPr/>
          </p:nvSpPr>
          <p:spPr>
            <a:xfrm>
              <a:off x="5009575" y="21069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01" y="1"/>
                  </a:cubicBezTo>
                  <a:cubicBezTo>
                    <a:pt x="935" y="1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915;p38">
              <a:extLst>
                <a:ext uri="{FF2B5EF4-FFF2-40B4-BE49-F238E27FC236}">
                  <a16:creationId xmlns:a16="http://schemas.microsoft.com/office/drawing/2014/main" id="{D74DB97D-2B86-E543-941A-BB7908CCD598}"/>
                </a:ext>
              </a:extLst>
            </p:cNvPr>
            <p:cNvSpPr/>
            <p:nvPr/>
          </p:nvSpPr>
          <p:spPr>
            <a:xfrm>
              <a:off x="5024600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916;p38">
              <a:extLst>
                <a:ext uri="{FF2B5EF4-FFF2-40B4-BE49-F238E27FC236}">
                  <a16:creationId xmlns:a16="http://schemas.microsoft.com/office/drawing/2014/main" id="{D31BAD94-E7BE-66CE-67FB-233BFF551512}"/>
                </a:ext>
              </a:extLst>
            </p:cNvPr>
            <p:cNvSpPr/>
            <p:nvPr/>
          </p:nvSpPr>
          <p:spPr>
            <a:xfrm>
              <a:off x="5009575" y="20402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917;p38">
              <a:extLst>
                <a:ext uri="{FF2B5EF4-FFF2-40B4-BE49-F238E27FC236}">
                  <a16:creationId xmlns:a16="http://schemas.microsoft.com/office/drawing/2014/main" id="{580F1CD0-8359-3FD4-F9B4-B0C4D7DC6395}"/>
                </a:ext>
              </a:extLst>
            </p:cNvPr>
            <p:cNvSpPr/>
            <p:nvPr/>
          </p:nvSpPr>
          <p:spPr>
            <a:xfrm>
              <a:off x="5024600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918;p38">
              <a:extLst>
                <a:ext uri="{FF2B5EF4-FFF2-40B4-BE49-F238E27FC236}">
                  <a16:creationId xmlns:a16="http://schemas.microsoft.com/office/drawing/2014/main" id="{059E03DE-DD16-889B-A19E-D66A84053D87}"/>
                </a:ext>
              </a:extLst>
            </p:cNvPr>
            <p:cNvSpPr/>
            <p:nvPr/>
          </p:nvSpPr>
          <p:spPr>
            <a:xfrm>
              <a:off x="5009575" y="1974350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01" y="1"/>
                  </a:cubicBezTo>
                  <a:cubicBezTo>
                    <a:pt x="935" y="1"/>
                    <a:pt x="1202" y="334"/>
                    <a:pt x="1202" y="801"/>
                  </a:cubicBezTo>
                  <a:cubicBezTo>
                    <a:pt x="1202" y="1235"/>
                    <a:pt x="935" y="1635"/>
                    <a:pt x="601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919;p38">
              <a:extLst>
                <a:ext uri="{FF2B5EF4-FFF2-40B4-BE49-F238E27FC236}">
                  <a16:creationId xmlns:a16="http://schemas.microsoft.com/office/drawing/2014/main" id="{87FB0C2E-C082-0B8E-30B0-5B1F455E038F}"/>
                </a:ext>
              </a:extLst>
            </p:cNvPr>
            <p:cNvSpPr/>
            <p:nvPr/>
          </p:nvSpPr>
          <p:spPr>
            <a:xfrm>
              <a:off x="5024600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920;p38">
              <a:extLst>
                <a:ext uri="{FF2B5EF4-FFF2-40B4-BE49-F238E27FC236}">
                  <a16:creationId xmlns:a16="http://schemas.microsoft.com/office/drawing/2014/main" id="{A7F43EF6-B4D1-6B20-6C09-E249B667D08C}"/>
                </a:ext>
              </a:extLst>
            </p:cNvPr>
            <p:cNvSpPr/>
            <p:nvPr/>
          </p:nvSpPr>
          <p:spPr>
            <a:xfrm>
              <a:off x="5009575" y="1907650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01" y="0"/>
                  </a:cubicBezTo>
                  <a:cubicBezTo>
                    <a:pt x="935" y="0"/>
                    <a:pt x="1202" y="334"/>
                    <a:pt x="1202" y="801"/>
                  </a:cubicBezTo>
                  <a:cubicBezTo>
                    <a:pt x="1202" y="1234"/>
                    <a:pt x="935" y="1635"/>
                    <a:pt x="601" y="1635"/>
                  </a:cubicBezTo>
                  <a:cubicBezTo>
                    <a:pt x="268" y="1635"/>
                    <a:pt x="1" y="1234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921;p38">
              <a:extLst>
                <a:ext uri="{FF2B5EF4-FFF2-40B4-BE49-F238E27FC236}">
                  <a16:creationId xmlns:a16="http://schemas.microsoft.com/office/drawing/2014/main" id="{7557BAC4-3DDD-BC5B-C911-6D721622DC67}"/>
                </a:ext>
              </a:extLst>
            </p:cNvPr>
            <p:cNvSpPr/>
            <p:nvPr/>
          </p:nvSpPr>
          <p:spPr>
            <a:xfrm>
              <a:off x="5024600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922;p38">
              <a:extLst>
                <a:ext uri="{FF2B5EF4-FFF2-40B4-BE49-F238E27FC236}">
                  <a16:creationId xmlns:a16="http://schemas.microsoft.com/office/drawing/2014/main" id="{73C10008-8C03-91DF-2667-EA23DFD0D589}"/>
                </a:ext>
              </a:extLst>
            </p:cNvPr>
            <p:cNvSpPr/>
            <p:nvPr/>
          </p:nvSpPr>
          <p:spPr>
            <a:xfrm>
              <a:off x="5009575" y="1840925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01" y="1"/>
                  </a:cubicBezTo>
                  <a:cubicBezTo>
                    <a:pt x="935" y="1"/>
                    <a:pt x="1202" y="334"/>
                    <a:pt x="1202" y="801"/>
                  </a:cubicBezTo>
                  <a:cubicBezTo>
                    <a:pt x="1202" y="1235"/>
                    <a:pt x="935" y="1635"/>
                    <a:pt x="601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923;p38">
              <a:extLst>
                <a:ext uri="{FF2B5EF4-FFF2-40B4-BE49-F238E27FC236}">
                  <a16:creationId xmlns:a16="http://schemas.microsoft.com/office/drawing/2014/main" id="{EC1A507D-82AD-0196-F814-DAEE02B3D1F7}"/>
                </a:ext>
              </a:extLst>
            </p:cNvPr>
            <p:cNvSpPr/>
            <p:nvPr/>
          </p:nvSpPr>
          <p:spPr>
            <a:xfrm>
              <a:off x="5024600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924;p38">
              <a:extLst>
                <a:ext uri="{FF2B5EF4-FFF2-40B4-BE49-F238E27FC236}">
                  <a16:creationId xmlns:a16="http://schemas.microsoft.com/office/drawing/2014/main" id="{C712703A-209B-9A92-E0D8-4286BF33EA0F}"/>
                </a:ext>
              </a:extLst>
            </p:cNvPr>
            <p:cNvSpPr/>
            <p:nvPr/>
          </p:nvSpPr>
          <p:spPr>
            <a:xfrm>
              <a:off x="5009575" y="177337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8"/>
                    <a:pt x="601" y="1668"/>
                  </a:cubicBezTo>
                  <a:cubicBezTo>
                    <a:pt x="268" y="1668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925;p38">
              <a:extLst>
                <a:ext uri="{FF2B5EF4-FFF2-40B4-BE49-F238E27FC236}">
                  <a16:creationId xmlns:a16="http://schemas.microsoft.com/office/drawing/2014/main" id="{F9F75D07-74BC-FC35-EAC8-43D11049F65E}"/>
                </a:ext>
              </a:extLst>
            </p:cNvPr>
            <p:cNvSpPr/>
            <p:nvPr/>
          </p:nvSpPr>
          <p:spPr>
            <a:xfrm>
              <a:off x="5024600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926;p38">
              <a:extLst>
                <a:ext uri="{FF2B5EF4-FFF2-40B4-BE49-F238E27FC236}">
                  <a16:creationId xmlns:a16="http://schemas.microsoft.com/office/drawing/2014/main" id="{918EC0B7-093A-770E-3600-7A6461AF81AC}"/>
                </a:ext>
              </a:extLst>
            </p:cNvPr>
            <p:cNvSpPr/>
            <p:nvPr/>
          </p:nvSpPr>
          <p:spPr>
            <a:xfrm>
              <a:off x="5009575" y="1706675"/>
              <a:ext cx="30050" cy="41700"/>
            </a:xfrm>
            <a:custGeom>
              <a:avLst/>
              <a:gdLst/>
              <a:ahLst/>
              <a:cxnLst/>
              <a:rect l="l" t="t" r="r" b="b"/>
              <a:pathLst>
                <a:path w="1202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927;p38">
              <a:extLst>
                <a:ext uri="{FF2B5EF4-FFF2-40B4-BE49-F238E27FC236}">
                  <a16:creationId xmlns:a16="http://schemas.microsoft.com/office/drawing/2014/main" id="{249D2CD6-BFC7-D28A-5CBA-184167B0443A}"/>
                </a:ext>
              </a:extLst>
            </p:cNvPr>
            <p:cNvSpPr/>
            <p:nvPr/>
          </p:nvSpPr>
          <p:spPr>
            <a:xfrm>
              <a:off x="5024600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928;p38">
              <a:extLst>
                <a:ext uri="{FF2B5EF4-FFF2-40B4-BE49-F238E27FC236}">
                  <a16:creationId xmlns:a16="http://schemas.microsoft.com/office/drawing/2014/main" id="{EFAAAEE8-A4A5-6B01-B282-B237C7991107}"/>
                </a:ext>
              </a:extLst>
            </p:cNvPr>
            <p:cNvSpPr/>
            <p:nvPr/>
          </p:nvSpPr>
          <p:spPr>
            <a:xfrm>
              <a:off x="5009575" y="16399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929;p38">
              <a:extLst>
                <a:ext uri="{FF2B5EF4-FFF2-40B4-BE49-F238E27FC236}">
                  <a16:creationId xmlns:a16="http://schemas.microsoft.com/office/drawing/2014/main" id="{273AE537-FC79-9012-CA40-1D58B3A50BE6}"/>
                </a:ext>
              </a:extLst>
            </p:cNvPr>
            <p:cNvSpPr/>
            <p:nvPr/>
          </p:nvSpPr>
          <p:spPr>
            <a:xfrm>
              <a:off x="5024600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930;p38">
              <a:extLst>
                <a:ext uri="{FF2B5EF4-FFF2-40B4-BE49-F238E27FC236}">
                  <a16:creationId xmlns:a16="http://schemas.microsoft.com/office/drawing/2014/main" id="{007E84B0-87F7-C116-F47C-E686BA9864DC}"/>
                </a:ext>
              </a:extLst>
            </p:cNvPr>
            <p:cNvSpPr/>
            <p:nvPr/>
          </p:nvSpPr>
          <p:spPr>
            <a:xfrm>
              <a:off x="5009575" y="1573225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35"/>
                    <a:pt x="601" y="1635"/>
                  </a:cubicBezTo>
                  <a:cubicBezTo>
                    <a:pt x="268" y="1635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931;p38">
              <a:extLst>
                <a:ext uri="{FF2B5EF4-FFF2-40B4-BE49-F238E27FC236}">
                  <a16:creationId xmlns:a16="http://schemas.microsoft.com/office/drawing/2014/main" id="{A58670AB-5605-2621-287B-E41835100A48}"/>
                </a:ext>
              </a:extLst>
            </p:cNvPr>
            <p:cNvSpPr/>
            <p:nvPr/>
          </p:nvSpPr>
          <p:spPr>
            <a:xfrm>
              <a:off x="5024600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932;p38">
              <a:extLst>
                <a:ext uri="{FF2B5EF4-FFF2-40B4-BE49-F238E27FC236}">
                  <a16:creationId xmlns:a16="http://schemas.microsoft.com/office/drawing/2014/main" id="{021BC3D1-AB99-2A12-C002-38BCC7D3BFB5}"/>
                </a:ext>
              </a:extLst>
            </p:cNvPr>
            <p:cNvSpPr/>
            <p:nvPr/>
          </p:nvSpPr>
          <p:spPr>
            <a:xfrm>
              <a:off x="5009575" y="1506525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34"/>
                  </a:moveTo>
                  <a:cubicBezTo>
                    <a:pt x="1" y="401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35"/>
                    <a:pt x="601" y="1635"/>
                  </a:cubicBezTo>
                  <a:cubicBezTo>
                    <a:pt x="268" y="1635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933;p38">
              <a:extLst>
                <a:ext uri="{FF2B5EF4-FFF2-40B4-BE49-F238E27FC236}">
                  <a16:creationId xmlns:a16="http://schemas.microsoft.com/office/drawing/2014/main" id="{7D4F7498-9960-D6D9-929E-FF4F75845C8A}"/>
                </a:ext>
              </a:extLst>
            </p:cNvPr>
            <p:cNvSpPr/>
            <p:nvPr/>
          </p:nvSpPr>
          <p:spPr>
            <a:xfrm>
              <a:off x="5024600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934;p38">
              <a:extLst>
                <a:ext uri="{FF2B5EF4-FFF2-40B4-BE49-F238E27FC236}">
                  <a16:creationId xmlns:a16="http://schemas.microsoft.com/office/drawing/2014/main" id="{29B3753C-07F3-18E8-7D81-7BADAC7AE4B0}"/>
                </a:ext>
              </a:extLst>
            </p:cNvPr>
            <p:cNvSpPr/>
            <p:nvPr/>
          </p:nvSpPr>
          <p:spPr>
            <a:xfrm>
              <a:off x="5009575" y="14398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401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935;p38">
              <a:extLst>
                <a:ext uri="{FF2B5EF4-FFF2-40B4-BE49-F238E27FC236}">
                  <a16:creationId xmlns:a16="http://schemas.microsoft.com/office/drawing/2014/main" id="{1271868A-7C55-389C-CA6A-0D2C00458D18}"/>
                </a:ext>
              </a:extLst>
            </p:cNvPr>
            <p:cNvSpPr/>
            <p:nvPr/>
          </p:nvSpPr>
          <p:spPr>
            <a:xfrm>
              <a:off x="5024600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936;p38">
              <a:extLst>
                <a:ext uri="{FF2B5EF4-FFF2-40B4-BE49-F238E27FC236}">
                  <a16:creationId xmlns:a16="http://schemas.microsoft.com/office/drawing/2014/main" id="{8CD9A5E2-BBE5-11FF-5E19-467E5348D879}"/>
                </a:ext>
              </a:extLst>
            </p:cNvPr>
            <p:cNvSpPr/>
            <p:nvPr/>
          </p:nvSpPr>
          <p:spPr>
            <a:xfrm>
              <a:off x="5009575" y="13731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400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937;p38">
              <a:extLst>
                <a:ext uri="{FF2B5EF4-FFF2-40B4-BE49-F238E27FC236}">
                  <a16:creationId xmlns:a16="http://schemas.microsoft.com/office/drawing/2014/main" id="{EEA98514-5710-E770-D86A-9941655B32EC}"/>
                </a:ext>
              </a:extLst>
            </p:cNvPr>
            <p:cNvSpPr/>
            <p:nvPr/>
          </p:nvSpPr>
          <p:spPr>
            <a:xfrm>
              <a:off x="5024600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938;p38">
              <a:extLst>
                <a:ext uri="{FF2B5EF4-FFF2-40B4-BE49-F238E27FC236}">
                  <a16:creationId xmlns:a16="http://schemas.microsoft.com/office/drawing/2014/main" id="{3A8EA4A1-2A63-8672-FD89-8D8640F04590}"/>
                </a:ext>
              </a:extLst>
            </p:cNvPr>
            <p:cNvSpPr/>
            <p:nvPr/>
          </p:nvSpPr>
          <p:spPr>
            <a:xfrm>
              <a:off x="5009575" y="3847375"/>
              <a:ext cx="30050" cy="41700"/>
            </a:xfrm>
            <a:custGeom>
              <a:avLst/>
              <a:gdLst/>
              <a:ahLst/>
              <a:cxnLst/>
              <a:rect l="l" t="t" r="r" b="b"/>
              <a:pathLst>
                <a:path w="1202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939;p38">
              <a:extLst>
                <a:ext uri="{FF2B5EF4-FFF2-40B4-BE49-F238E27FC236}">
                  <a16:creationId xmlns:a16="http://schemas.microsoft.com/office/drawing/2014/main" id="{0DB346C5-FB99-D90A-9FF1-91C3966B0825}"/>
                </a:ext>
              </a:extLst>
            </p:cNvPr>
            <p:cNvSpPr/>
            <p:nvPr/>
          </p:nvSpPr>
          <p:spPr>
            <a:xfrm>
              <a:off x="5024600" y="3810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940;p38">
              <a:extLst>
                <a:ext uri="{FF2B5EF4-FFF2-40B4-BE49-F238E27FC236}">
                  <a16:creationId xmlns:a16="http://schemas.microsoft.com/office/drawing/2014/main" id="{6C958FD2-EA97-51DB-FCAD-7EEDD14135B7}"/>
                </a:ext>
              </a:extLst>
            </p:cNvPr>
            <p:cNvSpPr/>
            <p:nvPr/>
          </p:nvSpPr>
          <p:spPr>
            <a:xfrm>
              <a:off x="5009575" y="37806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941;p38">
              <a:extLst>
                <a:ext uri="{FF2B5EF4-FFF2-40B4-BE49-F238E27FC236}">
                  <a16:creationId xmlns:a16="http://schemas.microsoft.com/office/drawing/2014/main" id="{5E16F768-4792-C5EA-06CF-F16D1FF5640E}"/>
                </a:ext>
              </a:extLst>
            </p:cNvPr>
            <p:cNvSpPr/>
            <p:nvPr/>
          </p:nvSpPr>
          <p:spPr>
            <a:xfrm>
              <a:off x="5024600" y="3743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942;p38">
              <a:extLst>
                <a:ext uri="{FF2B5EF4-FFF2-40B4-BE49-F238E27FC236}">
                  <a16:creationId xmlns:a16="http://schemas.microsoft.com/office/drawing/2014/main" id="{8C45A9EA-8F54-583D-4358-EA851622A53A}"/>
                </a:ext>
              </a:extLst>
            </p:cNvPr>
            <p:cNvSpPr/>
            <p:nvPr/>
          </p:nvSpPr>
          <p:spPr>
            <a:xfrm>
              <a:off x="5009575" y="37139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943;p38">
              <a:extLst>
                <a:ext uri="{FF2B5EF4-FFF2-40B4-BE49-F238E27FC236}">
                  <a16:creationId xmlns:a16="http://schemas.microsoft.com/office/drawing/2014/main" id="{2C60EDD7-65DD-DD98-BD16-72BA3631A193}"/>
                </a:ext>
              </a:extLst>
            </p:cNvPr>
            <p:cNvSpPr/>
            <p:nvPr/>
          </p:nvSpPr>
          <p:spPr>
            <a:xfrm>
              <a:off x="5024600" y="367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944;p38">
              <a:extLst>
                <a:ext uri="{FF2B5EF4-FFF2-40B4-BE49-F238E27FC236}">
                  <a16:creationId xmlns:a16="http://schemas.microsoft.com/office/drawing/2014/main" id="{D5D1D9B0-6203-EAD0-F970-49139B6BFA24}"/>
                </a:ext>
              </a:extLst>
            </p:cNvPr>
            <p:cNvSpPr/>
            <p:nvPr/>
          </p:nvSpPr>
          <p:spPr>
            <a:xfrm>
              <a:off x="5009575" y="36472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945;p38">
              <a:extLst>
                <a:ext uri="{FF2B5EF4-FFF2-40B4-BE49-F238E27FC236}">
                  <a16:creationId xmlns:a16="http://schemas.microsoft.com/office/drawing/2014/main" id="{5803FDCA-35C1-2798-13F6-9B7D8F80DBD9}"/>
                </a:ext>
              </a:extLst>
            </p:cNvPr>
            <p:cNvSpPr/>
            <p:nvPr/>
          </p:nvSpPr>
          <p:spPr>
            <a:xfrm>
              <a:off x="5024600" y="3610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946;p38">
              <a:extLst>
                <a:ext uri="{FF2B5EF4-FFF2-40B4-BE49-F238E27FC236}">
                  <a16:creationId xmlns:a16="http://schemas.microsoft.com/office/drawing/2014/main" id="{15D71A7F-6E6D-2C77-6353-AFE0D3B157A6}"/>
                </a:ext>
              </a:extLst>
            </p:cNvPr>
            <p:cNvSpPr/>
            <p:nvPr/>
          </p:nvSpPr>
          <p:spPr>
            <a:xfrm>
              <a:off x="5009575" y="35805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947;p38">
              <a:extLst>
                <a:ext uri="{FF2B5EF4-FFF2-40B4-BE49-F238E27FC236}">
                  <a16:creationId xmlns:a16="http://schemas.microsoft.com/office/drawing/2014/main" id="{FCE9FE06-2A49-6208-06A0-9F15F9DC31D4}"/>
                </a:ext>
              </a:extLst>
            </p:cNvPr>
            <p:cNvSpPr/>
            <p:nvPr/>
          </p:nvSpPr>
          <p:spPr>
            <a:xfrm>
              <a:off x="5024600" y="3543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948;p38">
              <a:extLst>
                <a:ext uri="{FF2B5EF4-FFF2-40B4-BE49-F238E27FC236}">
                  <a16:creationId xmlns:a16="http://schemas.microsoft.com/office/drawing/2014/main" id="{DA39E49D-0DAC-BDED-49B1-D9B298B13613}"/>
                </a:ext>
              </a:extLst>
            </p:cNvPr>
            <p:cNvSpPr/>
            <p:nvPr/>
          </p:nvSpPr>
          <p:spPr>
            <a:xfrm>
              <a:off x="5009575" y="3513800"/>
              <a:ext cx="30050" cy="41700"/>
            </a:xfrm>
            <a:custGeom>
              <a:avLst/>
              <a:gdLst/>
              <a:ahLst/>
              <a:cxnLst/>
              <a:rect l="l" t="t" r="r" b="b"/>
              <a:pathLst>
                <a:path w="1202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949;p38">
              <a:extLst>
                <a:ext uri="{FF2B5EF4-FFF2-40B4-BE49-F238E27FC236}">
                  <a16:creationId xmlns:a16="http://schemas.microsoft.com/office/drawing/2014/main" id="{39C28C06-D3AD-CBB2-0FF7-20A7AFF125F2}"/>
                </a:ext>
              </a:extLst>
            </p:cNvPr>
            <p:cNvSpPr/>
            <p:nvPr/>
          </p:nvSpPr>
          <p:spPr>
            <a:xfrm>
              <a:off x="5024600" y="3477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950;p38">
              <a:extLst>
                <a:ext uri="{FF2B5EF4-FFF2-40B4-BE49-F238E27FC236}">
                  <a16:creationId xmlns:a16="http://schemas.microsoft.com/office/drawing/2014/main" id="{5A4FFFAD-7A58-D6CB-0886-A99A4B1A520E}"/>
                </a:ext>
              </a:extLst>
            </p:cNvPr>
            <p:cNvSpPr/>
            <p:nvPr/>
          </p:nvSpPr>
          <p:spPr>
            <a:xfrm>
              <a:off x="5008750" y="344707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1"/>
                    <a:pt x="634" y="1"/>
                  </a:cubicBezTo>
                  <a:cubicBezTo>
                    <a:pt x="968" y="1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951;p38">
              <a:extLst>
                <a:ext uri="{FF2B5EF4-FFF2-40B4-BE49-F238E27FC236}">
                  <a16:creationId xmlns:a16="http://schemas.microsoft.com/office/drawing/2014/main" id="{64B328CE-AE71-A165-F81F-F774443D4A12}"/>
                </a:ext>
              </a:extLst>
            </p:cNvPr>
            <p:cNvSpPr/>
            <p:nvPr/>
          </p:nvSpPr>
          <p:spPr>
            <a:xfrm>
              <a:off x="5024600" y="3410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952;p38">
              <a:extLst>
                <a:ext uri="{FF2B5EF4-FFF2-40B4-BE49-F238E27FC236}">
                  <a16:creationId xmlns:a16="http://schemas.microsoft.com/office/drawing/2014/main" id="{F3F5B185-2C73-5E6D-9A4C-0D02F0E27AAF}"/>
                </a:ext>
              </a:extLst>
            </p:cNvPr>
            <p:cNvSpPr/>
            <p:nvPr/>
          </p:nvSpPr>
          <p:spPr>
            <a:xfrm>
              <a:off x="5008750" y="3380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5"/>
                  </a:moveTo>
                  <a:cubicBezTo>
                    <a:pt x="1235" y="1269"/>
                    <a:pt x="968" y="1635"/>
                    <a:pt x="634" y="1635"/>
                  </a:cubicBezTo>
                  <a:cubicBezTo>
                    <a:pt x="301" y="1635"/>
                    <a:pt x="0" y="1269"/>
                    <a:pt x="0" y="835"/>
                  </a:cubicBezTo>
                  <a:cubicBezTo>
                    <a:pt x="0" y="368"/>
                    <a:pt x="301" y="1"/>
                    <a:pt x="634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953;p38">
              <a:extLst>
                <a:ext uri="{FF2B5EF4-FFF2-40B4-BE49-F238E27FC236}">
                  <a16:creationId xmlns:a16="http://schemas.microsoft.com/office/drawing/2014/main" id="{CD16FFF5-D54F-96AD-ECF7-11C4AC10288B}"/>
                </a:ext>
              </a:extLst>
            </p:cNvPr>
            <p:cNvSpPr/>
            <p:nvPr/>
          </p:nvSpPr>
          <p:spPr>
            <a:xfrm>
              <a:off x="5024600" y="334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954;p38">
              <a:extLst>
                <a:ext uri="{FF2B5EF4-FFF2-40B4-BE49-F238E27FC236}">
                  <a16:creationId xmlns:a16="http://schemas.microsoft.com/office/drawing/2014/main" id="{15F7CAC3-E4BD-C115-262D-7C4A152822F9}"/>
                </a:ext>
              </a:extLst>
            </p:cNvPr>
            <p:cNvSpPr/>
            <p:nvPr/>
          </p:nvSpPr>
          <p:spPr>
            <a:xfrm>
              <a:off x="5008750" y="3313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0"/>
                    <a:pt x="634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955;p38">
              <a:extLst>
                <a:ext uri="{FF2B5EF4-FFF2-40B4-BE49-F238E27FC236}">
                  <a16:creationId xmlns:a16="http://schemas.microsoft.com/office/drawing/2014/main" id="{A40B790F-3FF8-2BBA-9BD3-65856A6535D7}"/>
                </a:ext>
              </a:extLst>
            </p:cNvPr>
            <p:cNvSpPr/>
            <p:nvPr/>
          </p:nvSpPr>
          <p:spPr>
            <a:xfrm>
              <a:off x="5024600" y="3276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956;p38">
              <a:extLst>
                <a:ext uri="{FF2B5EF4-FFF2-40B4-BE49-F238E27FC236}">
                  <a16:creationId xmlns:a16="http://schemas.microsoft.com/office/drawing/2014/main" id="{7989A4FB-6509-631A-BACE-431FFE6496C1}"/>
                </a:ext>
              </a:extLst>
            </p:cNvPr>
            <p:cNvSpPr/>
            <p:nvPr/>
          </p:nvSpPr>
          <p:spPr>
            <a:xfrm>
              <a:off x="5008750" y="3246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5"/>
                  </a:cubicBezTo>
                  <a:cubicBezTo>
                    <a:pt x="0" y="368"/>
                    <a:pt x="301" y="1"/>
                    <a:pt x="634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957;p38">
              <a:extLst>
                <a:ext uri="{FF2B5EF4-FFF2-40B4-BE49-F238E27FC236}">
                  <a16:creationId xmlns:a16="http://schemas.microsoft.com/office/drawing/2014/main" id="{4F081044-21EC-2AD9-4654-7B9927287D82}"/>
                </a:ext>
              </a:extLst>
            </p:cNvPr>
            <p:cNvSpPr/>
            <p:nvPr/>
          </p:nvSpPr>
          <p:spPr>
            <a:xfrm>
              <a:off x="5024600" y="321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958;p38">
              <a:extLst>
                <a:ext uri="{FF2B5EF4-FFF2-40B4-BE49-F238E27FC236}">
                  <a16:creationId xmlns:a16="http://schemas.microsoft.com/office/drawing/2014/main" id="{588C7D5C-0734-98EA-18C7-F2866A0D5EDE}"/>
                </a:ext>
              </a:extLst>
            </p:cNvPr>
            <p:cNvSpPr/>
            <p:nvPr/>
          </p:nvSpPr>
          <p:spPr>
            <a:xfrm>
              <a:off x="5008750" y="31802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0"/>
                    <a:pt x="634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959;p38">
              <a:extLst>
                <a:ext uri="{FF2B5EF4-FFF2-40B4-BE49-F238E27FC236}">
                  <a16:creationId xmlns:a16="http://schemas.microsoft.com/office/drawing/2014/main" id="{34FC0CAE-BBEB-DF4B-C164-A76928E274ED}"/>
                </a:ext>
              </a:extLst>
            </p:cNvPr>
            <p:cNvSpPr/>
            <p:nvPr/>
          </p:nvSpPr>
          <p:spPr>
            <a:xfrm>
              <a:off x="5024600" y="3143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960;p38">
              <a:extLst>
                <a:ext uri="{FF2B5EF4-FFF2-40B4-BE49-F238E27FC236}">
                  <a16:creationId xmlns:a16="http://schemas.microsoft.com/office/drawing/2014/main" id="{995B49D9-03E2-6E60-3C50-1C21AD760EC8}"/>
                </a:ext>
              </a:extLst>
            </p:cNvPr>
            <p:cNvSpPr/>
            <p:nvPr/>
          </p:nvSpPr>
          <p:spPr>
            <a:xfrm>
              <a:off x="5008750" y="3113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5" y="835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5"/>
                  </a:cubicBezTo>
                  <a:cubicBezTo>
                    <a:pt x="0" y="368"/>
                    <a:pt x="301" y="1"/>
                    <a:pt x="634" y="1"/>
                  </a:cubicBezTo>
                  <a:cubicBezTo>
                    <a:pt x="968" y="1"/>
                    <a:pt x="1235" y="368"/>
                    <a:pt x="1235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961;p38">
              <a:extLst>
                <a:ext uri="{FF2B5EF4-FFF2-40B4-BE49-F238E27FC236}">
                  <a16:creationId xmlns:a16="http://schemas.microsoft.com/office/drawing/2014/main" id="{42579523-16A0-4961-1FE3-FD93CB4C5423}"/>
                </a:ext>
              </a:extLst>
            </p:cNvPr>
            <p:cNvSpPr/>
            <p:nvPr/>
          </p:nvSpPr>
          <p:spPr>
            <a:xfrm>
              <a:off x="5024600" y="3076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962;p38">
              <a:extLst>
                <a:ext uri="{FF2B5EF4-FFF2-40B4-BE49-F238E27FC236}">
                  <a16:creationId xmlns:a16="http://schemas.microsoft.com/office/drawing/2014/main" id="{1FB275D4-6016-9274-DB73-FD4AF0C56487}"/>
                </a:ext>
              </a:extLst>
            </p:cNvPr>
            <p:cNvSpPr/>
            <p:nvPr/>
          </p:nvSpPr>
          <p:spPr>
            <a:xfrm>
              <a:off x="5008750" y="30468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5" y="834"/>
                  </a:moveTo>
                  <a:cubicBezTo>
                    <a:pt x="1235" y="1268"/>
                    <a:pt x="968" y="1635"/>
                    <a:pt x="634" y="1635"/>
                  </a:cubicBezTo>
                  <a:cubicBezTo>
                    <a:pt x="301" y="1635"/>
                    <a:pt x="0" y="1268"/>
                    <a:pt x="0" y="834"/>
                  </a:cubicBezTo>
                  <a:cubicBezTo>
                    <a:pt x="0" y="367"/>
                    <a:pt x="301" y="0"/>
                    <a:pt x="634" y="0"/>
                  </a:cubicBezTo>
                  <a:cubicBezTo>
                    <a:pt x="968" y="0"/>
                    <a:pt x="1235" y="367"/>
                    <a:pt x="1235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963;p38">
              <a:extLst>
                <a:ext uri="{FF2B5EF4-FFF2-40B4-BE49-F238E27FC236}">
                  <a16:creationId xmlns:a16="http://schemas.microsoft.com/office/drawing/2014/main" id="{265B257D-2055-D5CA-0083-A075D5AA055C}"/>
                </a:ext>
              </a:extLst>
            </p:cNvPr>
            <p:cNvSpPr/>
            <p:nvPr/>
          </p:nvSpPr>
          <p:spPr>
            <a:xfrm>
              <a:off x="5024600" y="3010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964;p38">
              <a:extLst>
                <a:ext uri="{FF2B5EF4-FFF2-40B4-BE49-F238E27FC236}">
                  <a16:creationId xmlns:a16="http://schemas.microsoft.com/office/drawing/2014/main" id="{2B038B87-C13C-BEC7-9B89-2A221A674C12}"/>
                </a:ext>
              </a:extLst>
            </p:cNvPr>
            <p:cNvSpPr/>
            <p:nvPr/>
          </p:nvSpPr>
          <p:spPr>
            <a:xfrm>
              <a:off x="5009575" y="298007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01" y="1"/>
                  </a:cubicBezTo>
                  <a:cubicBezTo>
                    <a:pt x="935" y="1"/>
                    <a:pt x="1202" y="367"/>
                    <a:pt x="1202" y="834"/>
                  </a:cubicBezTo>
                  <a:cubicBezTo>
                    <a:pt x="1202" y="1268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965;p38">
              <a:extLst>
                <a:ext uri="{FF2B5EF4-FFF2-40B4-BE49-F238E27FC236}">
                  <a16:creationId xmlns:a16="http://schemas.microsoft.com/office/drawing/2014/main" id="{A9F3B856-AC21-4BC3-6C6D-4D33EFEE77F4}"/>
                </a:ext>
              </a:extLst>
            </p:cNvPr>
            <p:cNvSpPr/>
            <p:nvPr/>
          </p:nvSpPr>
          <p:spPr>
            <a:xfrm>
              <a:off x="5024600" y="2943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966;p38">
              <a:extLst>
                <a:ext uri="{FF2B5EF4-FFF2-40B4-BE49-F238E27FC236}">
                  <a16:creationId xmlns:a16="http://schemas.microsoft.com/office/drawing/2014/main" id="{4C8D6CF0-9141-6F1E-C1B4-FB635555524D}"/>
                </a:ext>
              </a:extLst>
            </p:cNvPr>
            <p:cNvSpPr/>
            <p:nvPr/>
          </p:nvSpPr>
          <p:spPr>
            <a:xfrm>
              <a:off x="5009575" y="29133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269"/>
                    <a:pt x="935" y="1669"/>
                    <a:pt x="601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967;p38">
              <a:extLst>
                <a:ext uri="{FF2B5EF4-FFF2-40B4-BE49-F238E27FC236}">
                  <a16:creationId xmlns:a16="http://schemas.microsoft.com/office/drawing/2014/main" id="{BC6B8486-8E38-F4D2-7EB7-16C0E14D72B3}"/>
                </a:ext>
              </a:extLst>
            </p:cNvPr>
            <p:cNvSpPr/>
            <p:nvPr/>
          </p:nvSpPr>
          <p:spPr>
            <a:xfrm>
              <a:off x="5024600" y="287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968;p38">
              <a:extLst>
                <a:ext uri="{FF2B5EF4-FFF2-40B4-BE49-F238E27FC236}">
                  <a16:creationId xmlns:a16="http://schemas.microsoft.com/office/drawing/2014/main" id="{D8E988B9-5865-3119-D99E-419C09B32F52}"/>
                </a:ext>
              </a:extLst>
            </p:cNvPr>
            <p:cNvSpPr/>
            <p:nvPr/>
          </p:nvSpPr>
          <p:spPr>
            <a:xfrm>
              <a:off x="5009575" y="28466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969;p38">
              <a:extLst>
                <a:ext uri="{FF2B5EF4-FFF2-40B4-BE49-F238E27FC236}">
                  <a16:creationId xmlns:a16="http://schemas.microsoft.com/office/drawing/2014/main" id="{504A3D5B-2297-E744-3191-3C7581CCA201}"/>
                </a:ext>
              </a:extLst>
            </p:cNvPr>
            <p:cNvSpPr/>
            <p:nvPr/>
          </p:nvSpPr>
          <p:spPr>
            <a:xfrm>
              <a:off x="5024600" y="2809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970;p38">
              <a:extLst>
                <a:ext uri="{FF2B5EF4-FFF2-40B4-BE49-F238E27FC236}">
                  <a16:creationId xmlns:a16="http://schemas.microsoft.com/office/drawing/2014/main" id="{D8C29308-FE03-D1CC-3955-32B144A53265}"/>
                </a:ext>
              </a:extLst>
            </p:cNvPr>
            <p:cNvSpPr/>
            <p:nvPr/>
          </p:nvSpPr>
          <p:spPr>
            <a:xfrm>
              <a:off x="5009575" y="2779925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971;p38">
              <a:extLst>
                <a:ext uri="{FF2B5EF4-FFF2-40B4-BE49-F238E27FC236}">
                  <a16:creationId xmlns:a16="http://schemas.microsoft.com/office/drawing/2014/main" id="{237C99F9-1DDB-633E-1394-7615FA4F22BF}"/>
                </a:ext>
              </a:extLst>
            </p:cNvPr>
            <p:cNvSpPr/>
            <p:nvPr/>
          </p:nvSpPr>
          <p:spPr>
            <a:xfrm>
              <a:off x="5024600" y="2743250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972;p38">
              <a:extLst>
                <a:ext uri="{FF2B5EF4-FFF2-40B4-BE49-F238E27FC236}">
                  <a16:creationId xmlns:a16="http://schemas.microsoft.com/office/drawing/2014/main" id="{A0590F63-0867-A2C3-8095-06079FC34600}"/>
                </a:ext>
              </a:extLst>
            </p:cNvPr>
            <p:cNvSpPr/>
            <p:nvPr/>
          </p:nvSpPr>
          <p:spPr>
            <a:xfrm>
              <a:off x="5009575" y="2713225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35"/>
                    <a:pt x="601" y="1635"/>
                  </a:cubicBezTo>
                  <a:cubicBezTo>
                    <a:pt x="268" y="1635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973;p38">
              <a:extLst>
                <a:ext uri="{FF2B5EF4-FFF2-40B4-BE49-F238E27FC236}">
                  <a16:creationId xmlns:a16="http://schemas.microsoft.com/office/drawing/2014/main" id="{8C322A9C-0FE5-96C9-482D-3554F6A9E1E6}"/>
                </a:ext>
              </a:extLst>
            </p:cNvPr>
            <p:cNvSpPr/>
            <p:nvPr/>
          </p:nvSpPr>
          <p:spPr>
            <a:xfrm>
              <a:off x="5024600" y="2676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974;p38">
              <a:extLst>
                <a:ext uri="{FF2B5EF4-FFF2-40B4-BE49-F238E27FC236}">
                  <a16:creationId xmlns:a16="http://schemas.microsoft.com/office/drawing/2014/main" id="{45A2C446-9DC5-B943-5D0C-F6EB73C64FB2}"/>
                </a:ext>
              </a:extLst>
            </p:cNvPr>
            <p:cNvSpPr/>
            <p:nvPr/>
          </p:nvSpPr>
          <p:spPr>
            <a:xfrm>
              <a:off x="5009575" y="2646500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35"/>
                    <a:pt x="601" y="1635"/>
                  </a:cubicBezTo>
                  <a:cubicBezTo>
                    <a:pt x="268" y="1635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975;p38">
              <a:extLst>
                <a:ext uri="{FF2B5EF4-FFF2-40B4-BE49-F238E27FC236}">
                  <a16:creationId xmlns:a16="http://schemas.microsoft.com/office/drawing/2014/main" id="{9CD28246-2CC4-F2E1-BB87-673EAFED7962}"/>
                </a:ext>
              </a:extLst>
            </p:cNvPr>
            <p:cNvSpPr/>
            <p:nvPr/>
          </p:nvSpPr>
          <p:spPr>
            <a:xfrm>
              <a:off x="5024600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976;p38">
              <a:extLst>
                <a:ext uri="{FF2B5EF4-FFF2-40B4-BE49-F238E27FC236}">
                  <a16:creationId xmlns:a16="http://schemas.microsoft.com/office/drawing/2014/main" id="{BFCAF65C-E923-B8FE-3AD0-334D774F292F}"/>
                </a:ext>
              </a:extLst>
            </p:cNvPr>
            <p:cNvSpPr/>
            <p:nvPr/>
          </p:nvSpPr>
          <p:spPr>
            <a:xfrm>
              <a:off x="5009575" y="25739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01" y="1"/>
                  </a:cubicBezTo>
                  <a:cubicBezTo>
                    <a:pt x="935" y="1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977;p38">
              <a:extLst>
                <a:ext uri="{FF2B5EF4-FFF2-40B4-BE49-F238E27FC236}">
                  <a16:creationId xmlns:a16="http://schemas.microsoft.com/office/drawing/2014/main" id="{824068E8-C454-4B60-7908-634C90E5A015}"/>
                </a:ext>
              </a:extLst>
            </p:cNvPr>
            <p:cNvSpPr/>
            <p:nvPr/>
          </p:nvSpPr>
          <p:spPr>
            <a:xfrm>
              <a:off x="5024600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978;p38">
              <a:extLst>
                <a:ext uri="{FF2B5EF4-FFF2-40B4-BE49-F238E27FC236}">
                  <a16:creationId xmlns:a16="http://schemas.microsoft.com/office/drawing/2014/main" id="{A35D9AEE-A50F-C3EA-FBC4-4B8DF1F566E7}"/>
                </a:ext>
              </a:extLst>
            </p:cNvPr>
            <p:cNvSpPr/>
            <p:nvPr/>
          </p:nvSpPr>
          <p:spPr>
            <a:xfrm>
              <a:off x="5009575" y="25072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9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979;p38">
              <a:extLst>
                <a:ext uri="{FF2B5EF4-FFF2-40B4-BE49-F238E27FC236}">
                  <a16:creationId xmlns:a16="http://schemas.microsoft.com/office/drawing/2014/main" id="{BEA43F9A-75AD-F545-1F33-85B91F8FAF86}"/>
                </a:ext>
              </a:extLst>
            </p:cNvPr>
            <p:cNvSpPr/>
            <p:nvPr/>
          </p:nvSpPr>
          <p:spPr>
            <a:xfrm>
              <a:off x="5024600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980;p38">
              <a:extLst>
                <a:ext uri="{FF2B5EF4-FFF2-40B4-BE49-F238E27FC236}">
                  <a16:creationId xmlns:a16="http://schemas.microsoft.com/office/drawing/2014/main" id="{AD9885AA-8DB1-2203-447A-D3A4883C3D3E}"/>
                </a:ext>
              </a:extLst>
            </p:cNvPr>
            <p:cNvSpPr/>
            <p:nvPr/>
          </p:nvSpPr>
          <p:spPr>
            <a:xfrm>
              <a:off x="5009575" y="24405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981;p38">
              <a:extLst>
                <a:ext uri="{FF2B5EF4-FFF2-40B4-BE49-F238E27FC236}">
                  <a16:creationId xmlns:a16="http://schemas.microsoft.com/office/drawing/2014/main" id="{D8056467-6B71-E09C-01FF-1F76CCD4746D}"/>
                </a:ext>
              </a:extLst>
            </p:cNvPr>
            <p:cNvSpPr/>
            <p:nvPr/>
          </p:nvSpPr>
          <p:spPr>
            <a:xfrm>
              <a:off x="5024600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982;p38">
              <a:extLst>
                <a:ext uri="{FF2B5EF4-FFF2-40B4-BE49-F238E27FC236}">
                  <a16:creationId xmlns:a16="http://schemas.microsoft.com/office/drawing/2014/main" id="{74FA490D-C067-3DEB-EACA-9C091BF3D906}"/>
                </a:ext>
              </a:extLst>
            </p:cNvPr>
            <p:cNvSpPr/>
            <p:nvPr/>
          </p:nvSpPr>
          <p:spPr>
            <a:xfrm>
              <a:off x="5009575" y="23738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983;p38">
              <a:extLst>
                <a:ext uri="{FF2B5EF4-FFF2-40B4-BE49-F238E27FC236}">
                  <a16:creationId xmlns:a16="http://schemas.microsoft.com/office/drawing/2014/main" id="{425AE925-5473-1061-E9E5-871DFD262070}"/>
                </a:ext>
              </a:extLst>
            </p:cNvPr>
            <p:cNvSpPr/>
            <p:nvPr/>
          </p:nvSpPr>
          <p:spPr>
            <a:xfrm>
              <a:off x="5024600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984;p38">
              <a:extLst>
                <a:ext uri="{FF2B5EF4-FFF2-40B4-BE49-F238E27FC236}">
                  <a16:creationId xmlns:a16="http://schemas.microsoft.com/office/drawing/2014/main" id="{47272E0C-53BD-B76B-E459-277360EC2686}"/>
                </a:ext>
              </a:extLst>
            </p:cNvPr>
            <p:cNvSpPr/>
            <p:nvPr/>
          </p:nvSpPr>
          <p:spPr>
            <a:xfrm>
              <a:off x="5009575" y="23071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985;p38">
              <a:extLst>
                <a:ext uri="{FF2B5EF4-FFF2-40B4-BE49-F238E27FC236}">
                  <a16:creationId xmlns:a16="http://schemas.microsoft.com/office/drawing/2014/main" id="{8EEC2B0D-4147-ACEC-00B7-70B55FDC391B}"/>
                </a:ext>
              </a:extLst>
            </p:cNvPr>
            <p:cNvSpPr/>
            <p:nvPr/>
          </p:nvSpPr>
          <p:spPr>
            <a:xfrm>
              <a:off x="5024600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986;p38">
              <a:extLst>
                <a:ext uri="{FF2B5EF4-FFF2-40B4-BE49-F238E27FC236}">
                  <a16:creationId xmlns:a16="http://schemas.microsoft.com/office/drawing/2014/main" id="{2C6B8374-0E76-61F5-53E2-8D9ED478C47E}"/>
                </a:ext>
              </a:extLst>
            </p:cNvPr>
            <p:cNvSpPr/>
            <p:nvPr/>
          </p:nvSpPr>
          <p:spPr>
            <a:xfrm>
              <a:off x="5009575" y="224037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268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987;p38">
              <a:extLst>
                <a:ext uri="{FF2B5EF4-FFF2-40B4-BE49-F238E27FC236}">
                  <a16:creationId xmlns:a16="http://schemas.microsoft.com/office/drawing/2014/main" id="{4EF6A8EE-0325-21DD-7482-84664C40C7F9}"/>
                </a:ext>
              </a:extLst>
            </p:cNvPr>
            <p:cNvSpPr/>
            <p:nvPr/>
          </p:nvSpPr>
          <p:spPr>
            <a:xfrm>
              <a:off x="5024600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988;p38">
              <a:extLst>
                <a:ext uri="{FF2B5EF4-FFF2-40B4-BE49-F238E27FC236}">
                  <a16:creationId xmlns:a16="http://schemas.microsoft.com/office/drawing/2014/main" id="{955E033C-41BD-A9E5-7AB2-8E7972510A40}"/>
                </a:ext>
              </a:extLst>
            </p:cNvPr>
            <p:cNvSpPr/>
            <p:nvPr/>
          </p:nvSpPr>
          <p:spPr>
            <a:xfrm>
              <a:off x="5009575" y="2174500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01" y="0"/>
                  </a:cubicBezTo>
                  <a:cubicBezTo>
                    <a:pt x="935" y="0"/>
                    <a:pt x="1202" y="334"/>
                    <a:pt x="1202" y="801"/>
                  </a:cubicBezTo>
                  <a:cubicBezTo>
                    <a:pt x="1202" y="1235"/>
                    <a:pt x="935" y="1635"/>
                    <a:pt x="601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989;p38">
              <a:extLst>
                <a:ext uri="{FF2B5EF4-FFF2-40B4-BE49-F238E27FC236}">
                  <a16:creationId xmlns:a16="http://schemas.microsoft.com/office/drawing/2014/main" id="{A6737D8E-9BE0-3FCD-5140-FE9267E169E5}"/>
                </a:ext>
              </a:extLst>
            </p:cNvPr>
            <p:cNvSpPr/>
            <p:nvPr/>
          </p:nvSpPr>
          <p:spPr>
            <a:xfrm>
              <a:off x="5024600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990;p38">
              <a:extLst>
                <a:ext uri="{FF2B5EF4-FFF2-40B4-BE49-F238E27FC236}">
                  <a16:creationId xmlns:a16="http://schemas.microsoft.com/office/drawing/2014/main" id="{CDE60420-4156-441A-6011-F988D419A566}"/>
                </a:ext>
              </a:extLst>
            </p:cNvPr>
            <p:cNvSpPr/>
            <p:nvPr/>
          </p:nvSpPr>
          <p:spPr>
            <a:xfrm>
              <a:off x="5009575" y="21069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1"/>
                    <a:pt x="601" y="1"/>
                  </a:cubicBezTo>
                  <a:cubicBezTo>
                    <a:pt x="935" y="1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268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991;p38">
              <a:extLst>
                <a:ext uri="{FF2B5EF4-FFF2-40B4-BE49-F238E27FC236}">
                  <a16:creationId xmlns:a16="http://schemas.microsoft.com/office/drawing/2014/main" id="{D58EC8FD-5809-CF82-020F-D3ACC9F4C8A7}"/>
                </a:ext>
              </a:extLst>
            </p:cNvPr>
            <p:cNvSpPr/>
            <p:nvPr/>
          </p:nvSpPr>
          <p:spPr>
            <a:xfrm>
              <a:off x="5024600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992;p38">
              <a:extLst>
                <a:ext uri="{FF2B5EF4-FFF2-40B4-BE49-F238E27FC236}">
                  <a16:creationId xmlns:a16="http://schemas.microsoft.com/office/drawing/2014/main" id="{206E7244-EC73-C29F-C3DD-72BCCB911B51}"/>
                </a:ext>
              </a:extLst>
            </p:cNvPr>
            <p:cNvSpPr/>
            <p:nvPr/>
          </p:nvSpPr>
          <p:spPr>
            <a:xfrm>
              <a:off x="5009575" y="204022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993;p38">
              <a:extLst>
                <a:ext uri="{FF2B5EF4-FFF2-40B4-BE49-F238E27FC236}">
                  <a16:creationId xmlns:a16="http://schemas.microsoft.com/office/drawing/2014/main" id="{25A0C376-3523-B3F6-C60D-104CCAFFC316}"/>
                </a:ext>
              </a:extLst>
            </p:cNvPr>
            <p:cNvSpPr/>
            <p:nvPr/>
          </p:nvSpPr>
          <p:spPr>
            <a:xfrm>
              <a:off x="5024600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94;p38">
              <a:extLst>
                <a:ext uri="{FF2B5EF4-FFF2-40B4-BE49-F238E27FC236}">
                  <a16:creationId xmlns:a16="http://schemas.microsoft.com/office/drawing/2014/main" id="{A0F32900-EA0F-B522-9F87-E8AB3B3946B4}"/>
                </a:ext>
              </a:extLst>
            </p:cNvPr>
            <p:cNvSpPr/>
            <p:nvPr/>
          </p:nvSpPr>
          <p:spPr>
            <a:xfrm>
              <a:off x="5009575" y="1974350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01" y="1"/>
                  </a:cubicBezTo>
                  <a:cubicBezTo>
                    <a:pt x="935" y="1"/>
                    <a:pt x="1202" y="334"/>
                    <a:pt x="1202" y="801"/>
                  </a:cubicBezTo>
                  <a:cubicBezTo>
                    <a:pt x="1202" y="1235"/>
                    <a:pt x="935" y="1635"/>
                    <a:pt x="601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95;p38">
              <a:extLst>
                <a:ext uri="{FF2B5EF4-FFF2-40B4-BE49-F238E27FC236}">
                  <a16:creationId xmlns:a16="http://schemas.microsoft.com/office/drawing/2014/main" id="{21073A2A-3040-B19F-FB4F-E22A482E9481}"/>
                </a:ext>
              </a:extLst>
            </p:cNvPr>
            <p:cNvSpPr/>
            <p:nvPr/>
          </p:nvSpPr>
          <p:spPr>
            <a:xfrm>
              <a:off x="5024600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96;p38">
              <a:extLst>
                <a:ext uri="{FF2B5EF4-FFF2-40B4-BE49-F238E27FC236}">
                  <a16:creationId xmlns:a16="http://schemas.microsoft.com/office/drawing/2014/main" id="{E4E72895-409C-FCF3-1003-6CB80A092190}"/>
                </a:ext>
              </a:extLst>
            </p:cNvPr>
            <p:cNvSpPr/>
            <p:nvPr/>
          </p:nvSpPr>
          <p:spPr>
            <a:xfrm>
              <a:off x="5009575" y="1907650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01"/>
                  </a:moveTo>
                  <a:cubicBezTo>
                    <a:pt x="1" y="334"/>
                    <a:pt x="268" y="0"/>
                    <a:pt x="601" y="0"/>
                  </a:cubicBezTo>
                  <a:cubicBezTo>
                    <a:pt x="935" y="0"/>
                    <a:pt x="1202" y="334"/>
                    <a:pt x="1202" y="801"/>
                  </a:cubicBezTo>
                  <a:cubicBezTo>
                    <a:pt x="1202" y="1234"/>
                    <a:pt x="935" y="1635"/>
                    <a:pt x="601" y="1635"/>
                  </a:cubicBezTo>
                  <a:cubicBezTo>
                    <a:pt x="268" y="1635"/>
                    <a:pt x="1" y="1234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97;p38">
              <a:extLst>
                <a:ext uri="{FF2B5EF4-FFF2-40B4-BE49-F238E27FC236}">
                  <a16:creationId xmlns:a16="http://schemas.microsoft.com/office/drawing/2014/main" id="{E82E9EF6-FB4F-1B53-8C64-180B050FD497}"/>
                </a:ext>
              </a:extLst>
            </p:cNvPr>
            <p:cNvSpPr/>
            <p:nvPr/>
          </p:nvSpPr>
          <p:spPr>
            <a:xfrm>
              <a:off x="5024600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98;p38">
              <a:extLst>
                <a:ext uri="{FF2B5EF4-FFF2-40B4-BE49-F238E27FC236}">
                  <a16:creationId xmlns:a16="http://schemas.microsoft.com/office/drawing/2014/main" id="{C6452AC8-D2B8-2563-0871-3A3D0BE1A46E}"/>
                </a:ext>
              </a:extLst>
            </p:cNvPr>
            <p:cNvSpPr/>
            <p:nvPr/>
          </p:nvSpPr>
          <p:spPr>
            <a:xfrm>
              <a:off x="5009575" y="1840925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01"/>
                  </a:moveTo>
                  <a:cubicBezTo>
                    <a:pt x="1" y="334"/>
                    <a:pt x="268" y="1"/>
                    <a:pt x="601" y="1"/>
                  </a:cubicBezTo>
                  <a:cubicBezTo>
                    <a:pt x="935" y="1"/>
                    <a:pt x="1202" y="334"/>
                    <a:pt x="1202" y="801"/>
                  </a:cubicBezTo>
                  <a:cubicBezTo>
                    <a:pt x="1202" y="1235"/>
                    <a:pt x="935" y="1635"/>
                    <a:pt x="601" y="1635"/>
                  </a:cubicBezTo>
                  <a:cubicBezTo>
                    <a:pt x="268" y="1635"/>
                    <a:pt x="1" y="1235"/>
                    <a:pt x="1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99;p38">
              <a:extLst>
                <a:ext uri="{FF2B5EF4-FFF2-40B4-BE49-F238E27FC236}">
                  <a16:creationId xmlns:a16="http://schemas.microsoft.com/office/drawing/2014/main" id="{ABF9DF7D-ED1F-1D78-25D7-057FB13CA1F0}"/>
                </a:ext>
              </a:extLst>
            </p:cNvPr>
            <p:cNvSpPr/>
            <p:nvPr/>
          </p:nvSpPr>
          <p:spPr>
            <a:xfrm>
              <a:off x="5024600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1000;p38">
              <a:extLst>
                <a:ext uri="{FF2B5EF4-FFF2-40B4-BE49-F238E27FC236}">
                  <a16:creationId xmlns:a16="http://schemas.microsoft.com/office/drawing/2014/main" id="{0170E206-A9B8-1B21-D0C2-0E7BEC6ED542}"/>
                </a:ext>
              </a:extLst>
            </p:cNvPr>
            <p:cNvSpPr/>
            <p:nvPr/>
          </p:nvSpPr>
          <p:spPr>
            <a:xfrm>
              <a:off x="5009575" y="1773375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8"/>
                    <a:pt x="601" y="1668"/>
                  </a:cubicBezTo>
                  <a:cubicBezTo>
                    <a:pt x="268" y="1668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1001;p38">
              <a:extLst>
                <a:ext uri="{FF2B5EF4-FFF2-40B4-BE49-F238E27FC236}">
                  <a16:creationId xmlns:a16="http://schemas.microsoft.com/office/drawing/2014/main" id="{5CECA3C7-C3B7-4913-74B0-003F4EF9257C}"/>
                </a:ext>
              </a:extLst>
            </p:cNvPr>
            <p:cNvSpPr/>
            <p:nvPr/>
          </p:nvSpPr>
          <p:spPr>
            <a:xfrm>
              <a:off x="5024600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1002;p38">
              <a:extLst>
                <a:ext uri="{FF2B5EF4-FFF2-40B4-BE49-F238E27FC236}">
                  <a16:creationId xmlns:a16="http://schemas.microsoft.com/office/drawing/2014/main" id="{65955C17-A8B1-E1F0-9EBE-00C3D4E61606}"/>
                </a:ext>
              </a:extLst>
            </p:cNvPr>
            <p:cNvSpPr/>
            <p:nvPr/>
          </p:nvSpPr>
          <p:spPr>
            <a:xfrm>
              <a:off x="5009575" y="1706675"/>
              <a:ext cx="30050" cy="41700"/>
            </a:xfrm>
            <a:custGeom>
              <a:avLst/>
              <a:gdLst/>
              <a:ahLst/>
              <a:cxnLst/>
              <a:rect l="l" t="t" r="r" b="b"/>
              <a:pathLst>
                <a:path w="1202" h="1668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1003;p38">
              <a:extLst>
                <a:ext uri="{FF2B5EF4-FFF2-40B4-BE49-F238E27FC236}">
                  <a16:creationId xmlns:a16="http://schemas.microsoft.com/office/drawing/2014/main" id="{EC95DCCD-FD06-8E8F-132F-D7C97A848C24}"/>
                </a:ext>
              </a:extLst>
            </p:cNvPr>
            <p:cNvSpPr/>
            <p:nvPr/>
          </p:nvSpPr>
          <p:spPr>
            <a:xfrm>
              <a:off x="5024600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1004;p38">
              <a:extLst>
                <a:ext uri="{FF2B5EF4-FFF2-40B4-BE49-F238E27FC236}">
                  <a16:creationId xmlns:a16="http://schemas.microsoft.com/office/drawing/2014/main" id="{4EB272A6-B1AE-9260-633C-992F4743E894}"/>
                </a:ext>
              </a:extLst>
            </p:cNvPr>
            <p:cNvSpPr/>
            <p:nvPr/>
          </p:nvSpPr>
          <p:spPr>
            <a:xfrm>
              <a:off x="5009575" y="163995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367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1005;p38">
              <a:extLst>
                <a:ext uri="{FF2B5EF4-FFF2-40B4-BE49-F238E27FC236}">
                  <a16:creationId xmlns:a16="http://schemas.microsoft.com/office/drawing/2014/main" id="{75F4E941-887B-2070-5F74-7DC5A863A4D3}"/>
                </a:ext>
              </a:extLst>
            </p:cNvPr>
            <p:cNvSpPr/>
            <p:nvPr/>
          </p:nvSpPr>
          <p:spPr>
            <a:xfrm>
              <a:off x="5024600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1006;p38">
              <a:extLst>
                <a:ext uri="{FF2B5EF4-FFF2-40B4-BE49-F238E27FC236}">
                  <a16:creationId xmlns:a16="http://schemas.microsoft.com/office/drawing/2014/main" id="{1ED94D11-A579-DA66-9A51-829D0426C682}"/>
                </a:ext>
              </a:extLst>
            </p:cNvPr>
            <p:cNvSpPr/>
            <p:nvPr/>
          </p:nvSpPr>
          <p:spPr>
            <a:xfrm>
              <a:off x="5009575" y="1573225"/>
              <a:ext cx="30050" cy="40900"/>
            </a:xfrm>
            <a:custGeom>
              <a:avLst/>
              <a:gdLst/>
              <a:ahLst/>
              <a:cxnLst/>
              <a:rect l="l" t="t" r="r" b="b"/>
              <a:pathLst>
                <a:path w="1202" h="1636" fill="none" extrusionOk="0">
                  <a:moveTo>
                    <a:pt x="1" y="835"/>
                  </a:moveTo>
                  <a:cubicBezTo>
                    <a:pt x="1" y="368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35"/>
                    <a:pt x="601" y="1635"/>
                  </a:cubicBezTo>
                  <a:cubicBezTo>
                    <a:pt x="268" y="1635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1007;p38">
              <a:extLst>
                <a:ext uri="{FF2B5EF4-FFF2-40B4-BE49-F238E27FC236}">
                  <a16:creationId xmlns:a16="http://schemas.microsoft.com/office/drawing/2014/main" id="{3DFDC175-EB2D-7158-5A1A-5CC612FF8418}"/>
                </a:ext>
              </a:extLst>
            </p:cNvPr>
            <p:cNvSpPr/>
            <p:nvPr/>
          </p:nvSpPr>
          <p:spPr>
            <a:xfrm>
              <a:off x="5024600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1008;p38">
              <a:extLst>
                <a:ext uri="{FF2B5EF4-FFF2-40B4-BE49-F238E27FC236}">
                  <a16:creationId xmlns:a16="http://schemas.microsoft.com/office/drawing/2014/main" id="{2E5B1B6E-49CE-BB1A-816E-91AEA1BFAC6F}"/>
                </a:ext>
              </a:extLst>
            </p:cNvPr>
            <p:cNvSpPr/>
            <p:nvPr/>
          </p:nvSpPr>
          <p:spPr>
            <a:xfrm>
              <a:off x="5009575" y="1506525"/>
              <a:ext cx="30050" cy="40875"/>
            </a:xfrm>
            <a:custGeom>
              <a:avLst/>
              <a:gdLst/>
              <a:ahLst/>
              <a:cxnLst/>
              <a:rect l="l" t="t" r="r" b="b"/>
              <a:pathLst>
                <a:path w="1202" h="1635" fill="none" extrusionOk="0">
                  <a:moveTo>
                    <a:pt x="1" y="834"/>
                  </a:moveTo>
                  <a:cubicBezTo>
                    <a:pt x="1" y="401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35"/>
                    <a:pt x="601" y="1635"/>
                  </a:cubicBezTo>
                  <a:cubicBezTo>
                    <a:pt x="268" y="1635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1009;p38">
              <a:extLst>
                <a:ext uri="{FF2B5EF4-FFF2-40B4-BE49-F238E27FC236}">
                  <a16:creationId xmlns:a16="http://schemas.microsoft.com/office/drawing/2014/main" id="{C5F5783D-70F4-1F6E-B026-4CA58B6EBE95}"/>
                </a:ext>
              </a:extLst>
            </p:cNvPr>
            <p:cNvSpPr/>
            <p:nvPr/>
          </p:nvSpPr>
          <p:spPr>
            <a:xfrm>
              <a:off x="5024600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1010;p38">
              <a:extLst>
                <a:ext uri="{FF2B5EF4-FFF2-40B4-BE49-F238E27FC236}">
                  <a16:creationId xmlns:a16="http://schemas.microsoft.com/office/drawing/2014/main" id="{88CB602C-99CB-1F7A-7C45-DDFD1746FA46}"/>
                </a:ext>
              </a:extLst>
            </p:cNvPr>
            <p:cNvSpPr/>
            <p:nvPr/>
          </p:nvSpPr>
          <p:spPr>
            <a:xfrm>
              <a:off x="5009575" y="14398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5"/>
                  </a:moveTo>
                  <a:cubicBezTo>
                    <a:pt x="1" y="401"/>
                    <a:pt x="268" y="1"/>
                    <a:pt x="601" y="1"/>
                  </a:cubicBezTo>
                  <a:cubicBezTo>
                    <a:pt x="935" y="1"/>
                    <a:pt x="1202" y="368"/>
                    <a:pt x="1202" y="835"/>
                  </a:cubicBezTo>
                  <a:cubicBezTo>
                    <a:pt x="1202" y="1302"/>
                    <a:pt x="935" y="1669"/>
                    <a:pt x="601" y="1669"/>
                  </a:cubicBezTo>
                  <a:cubicBezTo>
                    <a:pt x="268" y="1669"/>
                    <a:pt x="1" y="1302"/>
                    <a:pt x="1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1011;p38">
              <a:extLst>
                <a:ext uri="{FF2B5EF4-FFF2-40B4-BE49-F238E27FC236}">
                  <a16:creationId xmlns:a16="http://schemas.microsoft.com/office/drawing/2014/main" id="{8FED9114-2EF9-356F-5743-24C1E68CBCD6}"/>
                </a:ext>
              </a:extLst>
            </p:cNvPr>
            <p:cNvSpPr/>
            <p:nvPr/>
          </p:nvSpPr>
          <p:spPr>
            <a:xfrm>
              <a:off x="5024600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1012;p38">
              <a:extLst>
                <a:ext uri="{FF2B5EF4-FFF2-40B4-BE49-F238E27FC236}">
                  <a16:creationId xmlns:a16="http://schemas.microsoft.com/office/drawing/2014/main" id="{B35943EE-62DC-1E33-413A-685B391DD247}"/>
                </a:ext>
              </a:extLst>
            </p:cNvPr>
            <p:cNvSpPr/>
            <p:nvPr/>
          </p:nvSpPr>
          <p:spPr>
            <a:xfrm>
              <a:off x="5009575" y="1373100"/>
              <a:ext cx="30050" cy="41725"/>
            </a:xfrm>
            <a:custGeom>
              <a:avLst/>
              <a:gdLst/>
              <a:ahLst/>
              <a:cxnLst/>
              <a:rect l="l" t="t" r="r" b="b"/>
              <a:pathLst>
                <a:path w="1202" h="1669" fill="none" extrusionOk="0">
                  <a:moveTo>
                    <a:pt x="1" y="834"/>
                  </a:moveTo>
                  <a:cubicBezTo>
                    <a:pt x="1" y="400"/>
                    <a:pt x="268" y="0"/>
                    <a:pt x="601" y="0"/>
                  </a:cubicBezTo>
                  <a:cubicBezTo>
                    <a:pt x="935" y="0"/>
                    <a:pt x="1202" y="367"/>
                    <a:pt x="1202" y="834"/>
                  </a:cubicBezTo>
                  <a:cubicBezTo>
                    <a:pt x="1202" y="1301"/>
                    <a:pt x="935" y="1668"/>
                    <a:pt x="601" y="1668"/>
                  </a:cubicBezTo>
                  <a:cubicBezTo>
                    <a:pt x="268" y="1668"/>
                    <a:pt x="1" y="1301"/>
                    <a:pt x="1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1013;p38">
              <a:extLst>
                <a:ext uri="{FF2B5EF4-FFF2-40B4-BE49-F238E27FC236}">
                  <a16:creationId xmlns:a16="http://schemas.microsoft.com/office/drawing/2014/main" id="{5F048C2A-4FEF-D8BC-1DD1-041F9968F9F7}"/>
                </a:ext>
              </a:extLst>
            </p:cNvPr>
            <p:cNvSpPr/>
            <p:nvPr/>
          </p:nvSpPr>
          <p:spPr>
            <a:xfrm>
              <a:off x="5024600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1014;p38">
              <a:extLst>
                <a:ext uri="{FF2B5EF4-FFF2-40B4-BE49-F238E27FC236}">
                  <a16:creationId xmlns:a16="http://schemas.microsoft.com/office/drawing/2014/main" id="{676386BB-407F-E84C-42F0-41ACFA262052}"/>
                </a:ext>
              </a:extLst>
            </p:cNvPr>
            <p:cNvSpPr/>
            <p:nvPr/>
          </p:nvSpPr>
          <p:spPr>
            <a:xfrm>
              <a:off x="2545325" y="2646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1015;p38">
              <a:extLst>
                <a:ext uri="{FF2B5EF4-FFF2-40B4-BE49-F238E27FC236}">
                  <a16:creationId xmlns:a16="http://schemas.microsoft.com/office/drawing/2014/main" id="{1F241DAC-573B-9350-1AAF-BDCBFC07A3A6}"/>
                </a:ext>
              </a:extLst>
            </p:cNvPr>
            <p:cNvSpPr/>
            <p:nvPr/>
          </p:nvSpPr>
          <p:spPr>
            <a:xfrm>
              <a:off x="2561175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1016;p38">
              <a:extLst>
                <a:ext uri="{FF2B5EF4-FFF2-40B4-BE49-F238E27FC236}">
                  <a16:creationId xmlns:a16="http://schemas.microsoft.com/office/drawing/2014/main" id="{BB917E5B-351E-2CC4-9FBF-62F7A34B98D2}"/>
                </a:ext>
              </a:extLst>
            </p:cNvPr>
            <p:cNvSpPr/>
            <p:nvPr/>
          </p:nvSpPr>
          <p:spPr>
            <a:xfrm>
              <a:off x="2545325" y="2573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1017;p38">
              <a:extLst>
                <a:ext uri="{FF2B5EF4-FFF2-40B4-BE49-F238E27FC236}">
                  <a16:creationId xmlns:a16="http://schemas.microsoft.com/office/drawing/2014/main" id="{6C084B8E-E4E2-8406-B3F3-2825F1A39A8D}"/>
                </a:ext>
              </a:extLst>
            </p:cNvPr>
            <p:cNvSpPr/>
            <p:nvPr/>
          </p:nvSpPr>
          <p:spPr>
            <a:xfrm>
              <a:off x="2561175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1018;p38">
              <a:extLst>
                <a:ext uri="{FF2B5EF4-FFF2-40B4-BE49-F238E27FC236}">
                  <a16:creationId xmlns:a16="http://schemas.microsoft.com/office/drawing/2014/main" id="{F047BE35-8827-02CA-F3D3-E4B8B0673526}"/>
                </a:ext>
              </a:extLst>
            </p:cNvPr>
            <p:cNvSpPr/>
            <p:nvPr/>
          </p:nvSpPr>
          <p:spPr>
            <a:xfrm>
              <a:off x="2545325" y="2507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269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1019;p38">
              <a:extLst>
                <a:ext uri="{FF2B5EF4-FFF2-40B4-BE49-F238E27FC236}">
                  <a16:creationId xmlns:a16="http://schemas.microsoft.com/office/drawing/2014/main" id="{B2F8ECA2-1033-39AA-7B58-5C80577AF5E3}"/>
                </a:ext>
              </a:extLst>
            </p:cNvPr>
            <p:cNvSpPr/>
            <p:nvPr/>
          </p:nvSpPr>
          <p:spPr>
            <a:xfrm>
              <a:off x="2561175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1020;p38">
              <a:extLst>
                <a:ext uri="{FF2B5EF4-FFF2-40B4-BE49-F238E27FC236}">
                  <a16:creationId xmlns:a16="http://schemas.microsoft.com/office/drawing/2014/main" id="{AD52AB60-535B-5DBD-EB54-1DAFF6711B4F}"/>
                </a:ext>
              </a:extLst>
            </p:cNvPr>
            <p:cNvSpPr/>
            <p:nvPr/>
          </p:nvSpPr>
          <p:spPr>
            <a:xfrm>
              <a:off x="2545325" y="24405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1021;p38">
              <a:extLst>
                <a:ext uri="{FF2B5EF4-FFF2-40B4-BE49-F238E27FC236}">
                  <a16:creationId xmlns:a16="http://schemas.microsoft.com/office/drawing/2014/main" id="{7A4CFDEE-C9C3-9F42-DC8C-AEF070836750}"/>
                </a:ext>
              </a:extLst>
            </p:cNvPr>
            <p:cNvSpPr/>
            <p:nvPr/>
          </p:nvSpPr>
          <p:spPr>
            <a:xfrm>
              <a:off x="2561175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1022;p38">
              <a:extLst>
                <a:ext uri="{FF2B5EF4-FFF2-40B4-BE49-F238E27FC236}">
                  <a16:creationId xmlns:a16="http://schemas.microsoft.com/office/drawing/2014/main" id="{B1A9F242-92AB-1D61-9700-9E46F7838906}"/>
                </a:ext>
              </a:extLst>
            </p:cNvPr>
            <p:cNvSpPr/>
            <p:nvPr/>
          </p:nvSpPr>
          <p:spPr>
            <a:xfrm>
              <a:off x="2545325" y="2373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1023;p38">
              <a:extLst>
                <a:ext uri="{FF2B5EF4-FFF2-40B4-BE49-F238E27FC236}">
                  <a16:creationId xmlns:a16="http://schemas.microsoft.com/office/drawing/2014/main" id="{6822DD8C-CAF8-826F-7000-BC24DDA153E9}"/>
                </a:ext>
              </a:extLst>
            </p:cNvPr>
            <p:cNvSpPr/>
            <p:nvPr/>
          </p:nvSpPr>
          <p:spPr>
            <a:xfrm>
              <a:off x="2561175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1024;p38">
              <a:extLst>
                <a:ext uri="{FF2B5EF4-FFF2-40B4-BE49-F238E27FC236}">
                  <a16:creationId xmlns:a16="http://schemas.microsoft.com/office/drawing/2014/main" id="{60A32D9F-C25B-519D-33CA-94B256E204D9}"/>
                </a:ext>
              </a:extLst>
            </p:cNvPr>
            <p:cNvSpPr/>
            <p:nvPr/>
          </p:nvSpPr>
          <p:spPr>
            <a:xfrm>
              <a:off x="2545325" y="2307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1025;p38">
              <a:extLst>
                <a:ext uri="{FF2B5EF4-FFF2-40B4-BE49-F238E27FC236}">
                  <a16:creationId xmlns:a16="http://schemas.microsoft.com/office/drawing/2014/main" id="{201BDC4B-E32B-8A01-FC50-79E0C8C3D854}"/>
                </a:ext>
              </a:extLst>
            </p:cNvPr>
            <p:cNvSpPr/>
            <p:nvPr/>
          </p:nvSpPr>
          <p:spPr>
            <a:xfrm>
              <a:off x="2561175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1026;p38">
              <a:extLst>
                <a:ext uri="{FF2B5EF4-FFF2-40B4-BE49-F238E27FC236}">
                  <a16:creationId xmlns:a16="http://schemas.microsoft.com/office/drawing/2014/main" id="{F8567DD0-31DD-CAE5-3AEB-EF8022F41DED}"/>
                </a:ext>
              </a:extLst>
            </p:cNvPr>
            <p:cNvSpPr/>
            <p:nvPr/>
          </p:nvSpPr>
          <p:spPr>
            <a:xfrm>
              <a:off x="2545325" y="2240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1027;p38">
              <a:extLst>
                <a:ext uri="{FF2B5EF4-FFF2-40B4-BE49-F238E27FC236}">
                  <a16:creationId xmlns:a16="http://schemas.microsoft.com/office/drawing/2014/main" id="{48671C42-0FA4-D553-4DCD-EE10146E36C4}"/>
                </a:ext>
              </a:extLst>
            </p:cNvPr>
            <p:cNvSpPr/>
            <p:nvPr/>
          </p:nvSpPr>
          <p:spPr>
            <a:xfrm>
              <a:off x="2561175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1028;p38">
              <a:extLst>
                <a:ext uri="{FF2B5EF4-FFF2-40B4-BE49-F238E27FC236}">
                  <a16:creationId xmlns:a16="http://schemas.microsoft.com/office/drawing/2014/main" id="{1149630B-62F0-70B7-AC2B-22208F2D4F7B}"/>
                </a:ext>
              </a:extLst>
            </p:cNvPr>
            <p:cNvSpPr/>
            <p:nvPr/>
          </p:nvSpPr>
          <p:spPr>
            <a:xfrm>
              <a:off x="2545325" y="21745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1029;p38">
              <a:extLst>
                <a:ext uri="{FF2B5EF4-FFF2-40B4-BE49-F238E27FC236}">
                  <a16:creationId xmlns:a16="http://schemas.microsoft.com/office/drawing/2014/main" id="{BF5B6D73-E58A-CAB4-7DDC-C1AFBAD29B1A}"/>
                </a:ext>
              </a:extLst>
            </p:cNvPr>
            <p:cNvSpPr/>
            <p:nvPr/>
          </p:nvSpPr>
          <p:spPr>
            <a:xfrm>
              <a:off x="2561175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1030;p38">
              <a:extLst>
                <a:ext uri="{FF2B5EF4-FFF2-40B4-BE49-F238E27FC236}">
                  <a16:creationId xmlns:a16="http://schemas.microsoft.com/office/drawing/2014/main" id="{70865C67-A3E4-71F0-133B-ABCFF386C246}"/>
                </a:ext>
              </a:extLst>
            </p:cNvPr>
            <p:cNvSpPr/>
            <p:nvPr/>
          </p:nvSpPr>
          <p:spPr>
            <a:xfrm>
              <a:off x="2545325" y="2106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1031;p38">
              <a:extLst>
                <a:ext uri="{FF2B5EF4-FFF2-40B4-BE49-F238E27FC236}">
                  <a16:creationId xmlns:a16="http://schemas.microsoft.com/office/drawing/2014/main" id="{B5B452ED-E36C-1B45-1C87-318A1A1EFF37}"/>
                </a:ext>
              </a:extLst>
            </p:cNvPr>
            <p:cNvSpPr/>
            <p:nvPr/>
          </p:nvSpPr>
          <p:spPr>
            <a:xfrm>
              <a:off x="2561175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1032;p38">
              <a:extLst>
                <a:ext uri="{FF2B5EF4-FFF2-40B4-BE49-F238E27FC236}">
                  <a16:creationId xmlns:a16="http://schemas.microsoft.com/office/drawing/2014/main" id="{8BD9D23F-0CEB-B016-E6AC-C9A9D4D9E434}"/>
                </a:ext>
              </a:extLst>
            </p:cNvPr>
            <p:cNvSpPr/>
            <p:nvPr/>
          </p:nvSpPr>
          <p:spPr>
            <a:xfrm>
              <a:off x="2545325" y="2040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1033;p38">
              <a:extLst>
                <a:ext uri="{FF2B5EF4-FFF2-40B4-BE49-F238E27FC236}">
                  <a16:creationId xmlns:a16="http://schemas.microsoft.com/office/drawing/2014/main" id="{F1F4889A-0E01-023F-1F2D-9BF01D050E56}"/>
                </a:ext>
              </a:extLst>
            </p:cNvPr>
            <p:cNvSpPr/>
            <p:nvPr/>
          </p:nvSpPr>
          <p:spPr>
            <a:xfrm>
              <a:off x="2561175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1034;p38">
              <a:extLst>
                <a:ext uri="{FF2B5EF4-FFF2-40B4-BE49-F238E27FC236}">
                  <a16:creationId xmlns:a16="http://schemas.microsoft.com/office/drawing/2014/main" id="{EA5FAE61-06E9-8257-5F06-EBCD2A143239}"/>
                </a:ext>
              </a:extLst>
            </p:cNvPr>
            <p:cNvSpPr/>
            <p:nvPr/>
          </p:nvSpPr>
          <p:spPr>
            <a:xfrm>
              <a:off x="2545325" y="1974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1035;p38">
              <a:extLst>
                <a:ext uri="{FF2B5EF4-FFF2-40B4-BE49-F238E27FC236}">
                  <a16:creationId xmlns:a16="http://schemas.microsoft.com/office/drawing/2014/main" id="{87E37310-8B55-77FC-2750-2DAEE0B001B6}"/>
                </a:ext>
              </a:extLst>
            </p:cNvPr>
            <p:cNvSpPr/>
            <p:nvPr/>
          </p:nvSpPr>
          <p:spPr>
            <a:xfrm>
              <a:off x="2561175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1036;p38">
              <a:extLst>
                <a:ext uri="{FF2B5EF4-FFF2-40B4-BE49-F238E27FC236}">
                  <a16:creationId xmlns:a16="http://schemas.microsoft.com/office/drawing/2014/main" id="{223CD1EC-954C-8603-B78B-AE86292DF088}"/>
                </a:ext>
              </a:extLst>
            </p:cNvPr>
            <p:cNvSpPr/>
            <p:nvPr/>
          </p:nvSpPr>
          <p:spPr>
            <a:xfrm>
              <a:off x="2545325" y="1907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4"/>
                    <a:pt x="968" y="1635"/>
                    <a:pt x="601" y="1635"/>
                  </a:cubicBezTo>
                  <a:cubicBezTo>
                    <a:pt x="267" y="1635"/>
                    <a:pt x="0" y="1234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1037;p38">
              <a:extLst>
                <a:ext uri="{FF2B5EF4-FFF2-40B4-BE49-F238E27FC236}">
                  <a16:creationId xmlns:a16="http://schemas.microsoft.com/office/drawing/2014/main" id="{B088A8E2-00FB-C2E2-B9FF-3B79BF6E7057}"/>
                </a:ext>
              </a:extLst>
            </p:cNvPr>
            <p:cNvSpPr/>
            <p:nvPr/>
          </p:nvSpPr>
          <p:spPr>
            <a:xfrm>
              <a:off x="2561175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1038;p38">
              <a:extLst>
                <a:ext uri="{FF2B5EF4-FFF2-40B4-BE49-F238E27FC236}">
                  <a16:creationId xmlns:a16="http://schemas.microsoft.com/office/drawing/2014/main" id="{7718E526-532E-2C6C-03FC-22BFC4F2E5FD}"/>
                </a:ext>
              </a:extLst>
            </p:cNvPr>
            <p:cNvSpPr/>
            <p:nvPr/>
          </p:nvSpPr>
          <p:spPr>
            <a:xfrm>
              <a:off x="2545325" y="1840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1039;p38">
              <a:extLst>
                <a:ext uri="{FF2B5EF4-FFF2-40B4-BE49-F238E27FC236}">
                  <a16:creationId xmlns:a16="http://schemas.microsoft.com/office/drawing/2014/main" id="{5537B7E6-C6A6-3641-4162-10AD5F0DC4AF}"/>
                </a:ext>
              </a:extLst>
            </p:cNvPr>
            <p:cNvSpPr/>
            <p:nvPr/>
          </p:nvSpPr>
          <p:spPr>
            <a:xfrm>
              <a:off x="2561175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1040;p38">
              <a:extLst>
                <a:ext uri="{FF2B5EF4-FFF2-40B4-BE49-F238E27FC236}">
                  <a16:creationId xmlns:a16="http://schemas.microsoft.com/office/drawing/2014/main" id="{F6709526-E997-A4B7-DB44-AEE702666548}"/>
                </a:ext>
              </a:extLst>
            </p:cNvPr>
            <p:cNvSpPr/>
            <p:nvPr/>
          </p:nvSpPr>
          <p:spPr>
            <a:xfrm>
              <a:off x="2545325" y="1773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8"/>
                    <a:pt x="601" y="1668"/>
                  </a:cubicBezTo>
                  <a:cubicBezTo>
                    <a:pt x="267" y="1668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1041;p38">
              <a:extLst>
                <a:ext uri="{FF2B5EF4-FFF2-40B4-BE49-F238E27FC236}">
                  <a16:creationId xmlns:a16="http://schemas.microsoft.com/office/drawing/2014/main" id="{568B8BF6-B451-5D55-6E43-07BBBB76853B}"/>
                </a:ext>
              </a:extLst>
            </p:cNvPr>
            <p:cNvSpPr/>
            <p:nvPr/>
          </p:nvSpPr>
          <p:spPr>
            <a:xfrm>
              <a:off x="2561175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1042;p38">
              <a:extLst>
                <a:ext uri="{FF2B5EF4-FFF2-40B4-BE49-F238E27FC236}">
                  <a16:creationId xmlns:a16="http://schemas.microsoft.com/office/drawing/2014/main" id="{B51B59C4-88A0-A780-31E5-B51573188738}"/>
                </a:ext>
              </a:extLst>
            </p:cNvPr>
            <p:cNvSpPr/>
            <p:nvPr/>
          </p:nvSpPr>
          <p:spPr>
            <a:xfrm>
              <a:off x="2545325" y="1706675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1043;p38">
              <a:extLst>
                <a:ext uri="{FF2B5EF4-FFF2-40B4-BE49-F238E27FC236}">
                  <a16:creationId xmlns:a16="http://schemas.microsoft.com/office/drawing/2014/main" id="{B2C580AB-E018-CDCE-44DC-04F5BDB53604}"/>
                </a:ext>
              </a:extLst>
            </p:cNvPr>
            <p:cNvSpPr/>
            <p:nvPr/>
          </p:nvSpPr>
          <p:spPr>
            <a:xfrm>
              <a:off x="2561175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1044;p38">
              <a:extLst>
                <a:ext uri="{FF2B5EF4-FFF2-40B4-BE49-F238E27FC236}">
                  <a16:creationId xmlns:a16="http://schemas.microsoft.com/office/drawing/2014/main" id="{68F7012A-5586-6D85-7955-50B45ABFF310}"/>
                </a:ext>
              </a:extLst>
            </p:cNvPr>
            <p:cNvSpPr/>
            <p:nvPr/>
          </p:nvSpPr>
          <p:spPr>
            <a:xfrm>
              <a:off x="2545325" y="1639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1045;p38">
              <a:extLst>
                <a:ext uri="{FF2B5EF4-FFF2-40B4-BE49-F238E27FC236}">
                  <a16:creationId xmlns:a16="http://schemas.microsoft.com/office/drawing/2014/main" id="{04D08D85-F1DC-34F1-D1BE-1F6E818B38AD}"/>
                </a:ext>
              </a:extLst>
            </p:cNvPr>
            <p:cNvSpPr/>
            <p:nvPr/>
          </p:nvSpPr>
          <p:spPr>
            <a:xfrm>
              <a:off x="2561175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1046;p38">
              <a:extLst>
                <a:ext uri="{FF2B5EF4-FFF2-40B4-BE49-F238E27FC236}">
                  <a16:creationId xmlns:a16="http://schemas.microsoft.com/office/drawing/2014/main" id="{EC4BB873-843F-D2F8-C46D-336DAA62F4C2}"/>
                </a:ext>
              </a:extLst>
            </p:cNvPr>
            <p:cNvSpPr/>
            <p:nvPr/>
          </p:nvSpPr>
          <p:spPr>
            <a:xfrm>
              <a:off x="2545325" y="15732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01" y="1635"/>
                  </a:cubicBezTo>
                  <a:cubicBezTo>
                    <a:pt x="267" y="1635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1047;p38">
              <a:extLst>
                <a:ext uri="{FF2B5EF4-FFF2-40B4-BE49-F238E27FC236}">
                  <a16:creationId xmlns:a16="http://schemas.microsoft.com/office/drawing/2014/main" id="{272E0296-6E38-E76D-A5D2-EE0D11427DAA}"/>
                </a:ext>
              </a:extLst>
            </p:cNvPr>
            <p:cNvSpPr/>
            <p:nvPr/>
          </p:nvSpPr>
          <p:spPr>
            <a:xfrm>
              <a:off x="2561175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1048;p38">
              <a:extLst>
                <a:ext uri="{FF2B5EF4-FFF2-40B4-BE49-F238E27FC236}">
                  <a16:creationId xmlns:a16="http://schemas.microsoft.com/office/drawing/2014/main" id="{B5EAB275-ADA5-A9C8-192F-F13B03ECDEC9}"/>
                </a:ext>
              </a:extLst>
            </p:cNvPr>
            <p:cNvSpPr/>
            <p:nvPr/>
          </p:nvSpPr>
          <p:spPr>
            <a:xfrm>
              <a:off x="2545325" y="15065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34"/>
                  </a:moveTo>
                  <a:cubicBezTo>
                    <a:pt x="0" y="401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35"/>
                    <a:pt x="601" y="1635"/>
                  </a:cubicBezTo>
                  <a:cubicBezTo>
                    <a:pt x="267" y="1635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1049;p38">
              <a:extLst>
                <a:ext uri="{FF2B5EF4-FFF2-40B4-BE49-F238E27FC236}">
                  <a16:creationId xmlns:a16="http://schemas.microsoft.com/office/drawing/2014/main" id="{856858F1-89E7-F9FE-74AA-D503F02DA318}"/>
                </a:ext>
              </a:extLst>
            </p:cNvPr>
            <p:cNvSpPr/>
            <p:nvPr/>
          </p:nvSpPr>
          <p:spPr>
            <a:xfrm>
              <a:off x="2561175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1050;p38">
              <a:extLst>
                <a:ext uri="{FF2B5EF4-FFF2-40B4-BE49-F238E27FC236}">
                  <a16:creationId xmlns:a16="http://schemas.microsoft.com/office/drawing/2014/main" id="{210324DA-7F8F-5580-2583-0DDEA875BDC2}"/>
                </a:ext>
              </a:extLst>
            </p:cNvPr>
            <p:cNvSpPr/>
            <p:nvPr/>
          </p:nvSpPr>
          <p:spPr>
            <a:xfrm>
              <a:off x="2545325" y="1439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401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1051;p38">
              <a:extLst>
                <a:ext uri="{FF2B5EF4-FFF2-40B4-BE49-F238E27FC236}">
                  <a16:creationId xmlns:a16="http://schemas.microsoft.com/office/drawing/2014/main" id="{FE15E340-75AA-65FA-ECC2-EFBF85952063}"/>
                </a:ext>
              </a:extLst>
            </p:cNvPr>
            <p:cNvSpPr/>
            <p:nvPr/>
          </p:nvSpPr>
          <p:spPr>
            <a:xfrm>
              <a:off x="2561175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1052;p38">
              <a:extLst>
                <a:ext uri="{FF2B5EF4-FFF2-40B4-BE49-F238E27FC236}">
                  <a16:creationId xmlns:a16="http://schemas.microsoft.com/office/drawing/2014/main" id="{73399FE4-53BB-FEEC-1DBF-B64CFDE413D2}"/>
                </a:ext>
              </a:extLst>
            </p:cNvPr>
            <p:cNvSpPr/>
            <p:nvPr/>
          </p:nvSpPr>
          <p:spPr>
            <a:xfrm>
              <a:off x="2545325" y="1373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400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1053;p38">
              <a:extLst>
                <a:ext uri="{FF2B5EF4-FFF2-40B4-BE49-F238E27FC236}">
                  <a16:creationId xmlns:a16="http://schemas.microsoft.com/office/drawing/2014/main" id="{677AA5AB-F9FD-5907-BFC0-119C3EB4DE37}"/>
                </a:ext>
              </a:extLst>
            </p:cNvPr>
            <p:cNvSpPr/>
            <p:nvPr/>
          </p:nvSpPr>
          <p:spPr>
            <a:xfrm>
              <a:off x="2561175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1054;p38">
              <a:extLst>
                <a:ext uri="{FF2B5EF4-FFF2-40B4-BE49-F238E27FC236}">
                  <a16:creationId xmlns:a16="http://schemas.microsoft.com/office/drawing/2014/main" id="{9F4F73FE-1FC7-452A-A1A0-C9411E197D24}"/>
                </a:ext>
              </a:extLst>
            </p:cNvPr>
            <p:cNvSpPr/>
            <p:nvPr/>
          </p:nvSpPr>
          <p:spPr>
            <a:xfrm>
              <a:off x="2545325" y="2646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1055;p38">
              <a:extLst>
                <a:ext uri="{FF2B5EF4-FFF2-40B4-BE49-F238E27FC236}">
                  <a16:creationId xmlns:a16="http://schemas.microsoft.com/office/drawing/2014/main" id="{6627A8E4-66D9-A617-09FF-7FBBE842610E}"/>
                </a:ext>
              </a:extLst>
            </p:cNvPr>
            <p:cNvSpPr/>
            <p:nvPr/>
          </p:nvSpPr>
          <p:spPr>
            <a:xfrm>
              <a:off x="2561175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1056;p38">
              <a:extLst>
                <a:ext uri="{FF2B5EF4-FFF2-40B4-BE49-F238E27FC236}">
                  <a16:creationId xmlns:a16="http://schemas.microsoft.com/office/drawing/2014/main" id="{37773FCA-723C-D0A1-BFE5-3CAC241935A1}"/>
                </a:ext>
              </a:extLst>
            </p:cNvPr>
            <p:cNvSpPr/>
            <p:nvPr/>
          </p:nvSpPr>
          <p:spPr>
            <a:xfrm>
              <a:off x="2545325" y="2573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1057;p38">
              <a:extLst>
                <a:ext uri="{FF2B5EF4-FFF2-40B4-BE49-F238E27FC236}">
                  <a16:creationId xmlns:a16="http://schemas.microsoft.com/office/drawing/2014/main" id="{04190E49-813C-CCAD-F401-0DCB89C08238}"/>
                </a:ext>
              </a:extLst>
            </p:cNvPr>
            <p:cNvSpPr/>
            <p:nvPr/>
          </p:nvSpPr>
          <p:spPr>
            <a:xfrm>
              <a:off x="2561175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1058;p38">
              <a:extLst>
                <a:ext uri="{FF2B5EF4-FFF2-40B4-BE49-F238E27FC236}">
                  <a16:creationId xmlns:a16="http://schemas.microsoft.com/office/drawing/2014/main" id="{A1EF9CC5-78AA-F40E-008D-5FBEBEB1915D}"/>
                </a:ext>
              </a:extLst>
            </p:cNvPr>
            <p:cNvSpPr/>
            <p:nvPr/>
          </p:nvSpPr>
          <p:spPr>
            <a:xfrm>
              <a:off x="2545325" y="2507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269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1059;p38">
              <a:extLst>
                <a:ext uri="{FF2B5EF4-FFF2-40B4-BE49-F238E27FC236}">
                  <a16:creationId xmlns:a16="http://schemas.microsoft.com/office/drawing/2014/main" id="{9A7FB39B-9F92-7935-0805-66C809CC1CE1}"/>
                </a:ext>
              </a:extLst>
            </p:cNvPr>
            <p:cNvSpPr/>
            <p:nvPr/>
          </p:nvSpPr>
          <p:spPr>
            <a:xfrm>
              <a:off x="2561175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1060;p38">
              <a:extLst>
                <a:ext uri="{FF2B5EF4-FFF2-40B4-BE49-F238E27FC236}">
                  <a16:creationId xmlns:a16="http://schemas.microsoft.com/office/drawing/2014/main" id="{0D9E8EC7-CCBE-A4DD-2114-75A7693EF044}"/>
                </a:ext>
              </a:extLst>
            </p:cNvPr>
            <p:cNvSpPr/>
            <p:nvPr/>
          </p:nvSpPr>
          <p:spPr>
            <a:xfrm>
              <a:off x="2545325" y="24405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1061;p38">
              <a:extLst>
                <a:ext uri="{FF2B5EF4-FFF2-40B4-BE49-F238E27FC236}">
                  <a16:creationId xmlns:a16="http://schemas.microsoft.com/office/drawing/2014/main" id="{83E06505-DB23-D3EC-35BA-9D8F9CD72B63}"/>
                </a:ext>
              </a:extLst>
            </p:cNvPr>
            <p:cNvSpPr/>
            <p:nvPr/>
          </p:nvSpPr>
          <p:spPr>
            <a:xfrm>
              <a:off x="2561175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1062;p38">
              <a:extLst>
                <a:ext uri="{FF2B5EF4-FFF2-40B4-BE49-F238E27FC236}">
                  <a16:creationId xmlns:a16="http://schemas.microsoft.com/office/drawing/2014/main" id="{B4ED054E-40E9-2DCE-4044-E933AE31247F}"/>
                </a:ext>
              </a:extLst>
            </p:cNvPr>
            <p:cNvSpPr/>
            <p:nvPr/>
          </p:nvSpPr>
          <p:spPr>
            <a:xfrm>
              <a:off x="2545325" y="2373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1063;p38">
              <a:extLst>
                <a:ext uri="{FF2B5EF4-FFF2-40B4-BE49-F238E27FC236}">
                  <a16:creationId xmlns:a16="http://schemas.microsoft.com/office/drawing/2014/main" id="{6124539B-1514-42CC-4299-8E3787F26625}"/>
                </a:ext>
              </a:extLst>
            </p:cNvPr>
            <p:cNvSpPr/>
            <p:nvPr/>
          </p:nvSpPr>
          <p:spPr>
            <a:xfrm>
              <a:off x="2561175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1064;p38">
              <a:extLst>
                <a:ext uri="{FF2B5EF4-FFF2-40B4-BE49-F238E27FC236}">
                  <a16:creationId xmlns:a16="http://schemas.microsoft.com/office/drawing/2014/main" id="{A7B13496-1C47-2B3A-F93D-125B862AA768}"/>
                </a:ext>
              </a:extLst>
            </p:cNvPr>
            <p:cNvSpPr/>
            <p:nvPr/>
          </p:nvSpPr>
          <p:spPr>
            <a:xfrm>
              <a:off x="2545325" y="2307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1065;p38">
              <a:extLst>
                <a:ext uri="{FF2B5EF4-FFF2-40B4-BE49-F238E27FC236}">
                  <a16:creationId xmlns:a16="http://schemas.microsoft.com/office/drawing/2014/main" id="{25CBD131-7382-E0A1-6A82-E1816E3FD0A6}"/>
                </a:ext>
              </a:extLst>
            </p:cNvPr>
            <p:cNvSpPr/>
            <p:nvPr/>
          </p:nvSpPr>
          <p:spPr>
            <a:xfrm>
              <a:off x="2561175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1066;p38">
              <a:extLst>
                <a:ext uri="{FF2B5EF4-FFF2-40B4-BE49-F238E27FC236}">
                  <a16:creationId xmlns:a16="http://schemas.microsoft.com/office/drawing/2014/main" id="{A5C6AD78-8DEF-9120-98BF-89F7D84F97A2}"/>
                </a:ext>
              </a:extLst>
            </p:cNvPr>
            <p:cNvSpPr/>
            <p:nvPr/>
          </p:nvSpPr>
          <p:spPr>
            <a:xfrm>
              <a:off x="2545325" y="2240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1067;p38">
              <a:extLst>
                <a:ext uri="{FF2B5EF4-FFF2-40B4-BE49-F238E27FC236}">
                  <a16:creationId xmlns:a16="http://schemas.microsoft.com/office/drawing/2014/main" id="{BDE14DA4-3C97-ABBD-AB93-400FA66B292A}"/>
                </a:ext>
              </a:extLst>
            </p:cNvPr>
            <p:cNvSpPr/>
            <p:nvPr/>
          </p:nvSpPr>
          <p:spPr>
            <a:xfrm>
              <a:off x="2561175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1068;p38">
              <a:extLst>
                <a:ext uri="{FF2B5EF4-FFF2-40B4-BE49-F238E27FC236}">
                  <a16:creationId xmlns:a16="http://schemas.microsoft.com/office/drawing/2014/main" id="{D362CA59-7B53-139E-311C-3B906F4E0BE0}"/>
                </a:ext>
              </a:extLst>
            </p:cNvPr>
            <p:cNvSpPr/>
            <p:nvPr/>
          </p:nvSpPr>
          <p:spPr>
            <a:xfrm>
              <a:off x="2545325" y="21745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1069;p38">
              <a:extLst>
                <a:ext uri="{FF2B5EF4-FFF2-40B4-BE49-F238E27FC236}">
                  <a16:creationId xmlns:a16="http://schemas.microsoft.com/office/drawing/2014/main" id="{4880EC00-2803-1C19-7DDF-30BC5D0C9E57}"/>
                </a:ext>
              </a:extLst>
            </p:cNvPr>
            <p:cNvSpPr/>
            <p:nvPr/>
          </p:nvSpPr>
          <p:spPr>
            <a:xfrm>
              <a:off x="2561175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1070;p38">
              <a:extLst>
                <a:ext uri="{FF2B5EF4-FFF2-40B4-BE49-F238E27FC236}">
                  <a16:creationId xmlns:a16="http://schemas.microsoft.com/office/drawing/2014/main" id="{04FCB920-0207-0182-B571-ED487FF2602C}"/>
                </a:ext>
              </a:extLst>
            </p:cNvPr>
            <p:cNvSpPr/>
            <p:nvPr/>
          </p:nvSpPr>
          <p:spPr>
            <a:xfrm>
              <a:off x="2545325" y="2106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68" y="1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1071;p38">
              <a:extLst>
                <a:ext uri="{FF2B5EF4-FFF2-40B4-BE49-F238E27FC236}">
                  <a16:creationId xmlns:a16="http://schemas.microsoft.com/office/drawing/2014/main" id="{7E0779EC-9549-A664-D91A-E34C905BBC2B}"/>
                </a:ext>
              </a:extLst>
            </p:cNvPr>
            <p:cNvSpPr/>
            <p:nvPr/>
          </p:nvSpPr>
          <p:spPr>
            <a:xfrm>
              <a:off x="2561175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1072;p38">
              <a:extLst>
                <a:ext uri="{FF2B5EF4-FFF2-40B4-BE49-F238E27FC236}">
                  <a16:creationId xmlns:a16="http://schemas.microsoft.com/office/drawing/2014/main" id="{56BE24F8-7DE3-B80B-E480-AB2A6BB75C4B}"/>
                </a:ext>
              </a:extLst>
            </p:cNvPr>
            <p:cNvSpPr/>
            <p:nvPr/>
          </p:nvSpPr>
          <p:spPr>
            <a:xfrm>
              <a:off x="2545325" y="2040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1073;p38">
              <a:extLst>
                <a:ext uri="{FF2B5EF4-FFF2-40B4-BE49-F238E27FC236}">
                  <a16:creationId xmlns:a16="http://schemas.microsoft.com/office/drawing/2014/main" id="{0D19F8F3-547B-054D-49C3-99C3839E4695}"/>
                </a:ext>
              </a:extLst>
            </p:cNvPr>
            <p:cNvSpPr/>
            <p:nvPr/>
          </p:nvSpPr>
          <p:spPr>
            <a:xfrm>
              <a:off x="2561175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1074;p38">
              <a:extLst>
                <a:ext uri="{FF2B5EF4-FFF2-40B4-BE49-F238E27FC236}">
                  <a16:creationId xmlns:a16="http://schemas.microsoft.com/office/drawing/2014/main" id="{67BF2633-5A97-6031-BFAA-DEC7ABB35926}"/>
                </a:ext>
              </a:extLst>
            </p:cNvPr>
            <p:cNvSpPr/>
            <p:nvPr/>
          </p:nvSpPr>
          <p:spPr>
            <a:xfrm>
              <a:off x="2545325" y="1974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1075;p38">
              <a:extLst>
                <a:ext uri="{FF2B5EF4-FFF2-40B4-BE49-F238E27FC236}">
                  <a16:creationId xmlns:a16="http://schemas.microsoft.com/office/drawing/2014/main" id="{0D2D2429-BE7D-FDEE-4642-3114A747A6B5}"/>
                </a:ext>
              </a:extLst>
            </p:cNvPr>
            <p:cNvSpPr/>
            <p:nvPr/>
          </p:nvSpPr>
          <p:spPr>
            <a:xfrm>
              <a:off x="2561175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1076;p38">
              <a:extLst>
                <a:ext uri="{FF2B5EF4-FFF2-40B4-BE49-F238E27FC236}">
                  <a16:creationId xmlns:a16="http://schemas.microsoft.com/office/drawing/2014/main" id="{F28FF2DF-D18C-405D-9335-15708F4C2EBA}"/>
                </a:ext>
              </a:extLst>
            </p:cNvPr>
            <p:cNvSpPr/>
            <p:nvPr/>
          </p:nvSpPr>
          <p:spPr>
            <a:xfrm>
              <a:off x="2545325" y="1907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68" y="0"/>
                    <a:pt x="1235" y="334"/>
                    <a:pt x="1235" y="801"/>
                  </a:cubicBezTo>
                  <a:cubicBezTo>
                    <a:pt x="1235" y="1234"/>
                    <a:pt x="968" y="1635"/>
                    <a:pt x="601" y="1635"/>
                  </a:cubicBezTo>
                  <a:cubicBezTo>
                    <a:pt x="267" y="1635"/>
                    <a:pt x="0" y="1234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1077;p38">
              <a:extLst>
                <a:ext uri="{FF2B5EF4-FFF2-40B4-BE49-F238E27FC236}">
                  <a16:creationId xmlns:a16="http://schemas.microsoft.com/office/drawing/2014/main" id="{48E09866-6BBC-C139-F37B-5ABE43433902}"/>
                </a:ext>
              </a:extLst>
            </p:cNvPr>
            <p:cNvSpPr/>
            <p:nvPr/>
          </p:nvSpPr>
          <p:spPr>
            <a:xfrm>
              <a:off x="2561175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1078;p38">
              <a:extLst>
                <a:ext uri="{FF2B5EF4-FFF2-40B4-BE49-F238E27FC236}">
                  <a16:creationId xmlns:a16="http://schemas.microsoft.com/office/drawing/2014/main" id="{289D5975-1C29-C851-200D-77D08868783A}"/>
                </a:ext>
              </a:extLst>
            </p:cNvPr>
            <p:cNvSpPr/>
            <p:nvPr/>
          </p:nvSpPr>
          <p:spPr>
            <a:xfrm>
              <a:off x="2545325" y="1840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68" y="1"/>
                    <a:pt x="1235" y="334"/>
                    <a:pt x="1235" y="801"/>
                  </a:cubicBezTo>
                  <a:cubicBezTo>
                    <a:pt x="1235" y="1235"/>
                    <a:pt x="968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1079;p38">
              <a:extLst>
                <a:ext uri="{FF2B5EF4-FFF2-40B4-BE49-F238E27FC236}">
                  <a16:creationId xmlns:a16="http://schemas.microsoft.com/office/drawing/2014/main" id="{0815BF07-DBD9-BD27-CBFA-416C08BECF96}"/>
                </a:ext>
              </a:extLst>
            </p:cNvPr>
            <p:cNvSpPr/>
            <p:nvPr/>
          </p:nvSpPr>
          <p:spPr>
            <a:xfrm>
              <a:off x="2561175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1080;p38">
              <a:extLst>
                <a:ext uri="{FF2B5EF4-FFF2-40B4-BE49-F238E27FC236}">
                  <a16:creationId xmlns:a16="http://schemas.microsoft.com/office/drawing/2014/main" id="{F1692D11-7F6D-F5CE-A70F-46ADC419EE3F}"/>
                </a:ext>
              </a:extLst>
            </p:cNvPr>
            <p:cNvSpPr/>
            <p:nvPr/>
          </p:nvSpPr>
          <p:spPr>
            <a:xfrm>
              <a:off x="2545325" y="1773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8"/>
                    <a:pt x="601" y="1668"/>
                  </a:cubicBezTo>
                  <a:cubicBezTo>
                    <a:pt x="267" y="1668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1081;p38">
              <a:extLst>
                <a:ext uri="{FF2B5EF4-FFF2-40B4-BE49-F238E27FC236}">
                  <a16:creationId xmlns:a16="http://schemas.microsoft.com/office/drawing/2014/main" id="{3A657E73-1F5D-6714-2147-366E0290D1A4}"/>
                </a:ext>
              </a:extLst>
            </p:cNvPr>
            <p:cNvSpPr/>
            <p:nvPr/>
          </p:nvSpPr>
          <p:spPr>
            <a:xfrm>
              <a:off x="2561175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1082;p38">
              <a:extLst>
                <a:ext uri="{FF2B5EF4-FFF2-40B4-BE49-F238E27FC236}">
                  <a16:creationId xmlns:a16="http://schemas.microsoft.com/office/drawing/2014/main" id="{93C23790-7237-A452-306D-B5239ED97974}"/>
                </a:ext>
              </a:extLst>
            </p:cNvPr>
            <p:cNvSpPr/>
            <p:nvPr/>
          </p:nvSpPr>
          <p:spPr>
            <a:xfrm>
              <a:off x="2545325" y="1706675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1083;p38">
              <a:extLst>
                <a:ext uri="{FF2B5EF4-FFF2-40B4-BE49-F238E27FC236}">
                  <a16:creationId xmlns:a16="http://schemas.microsoft.com/office/drawing/2014/main" id="{33F2E606-0EE7-774A-CE01-01206B7C8D43}"/>
                </a:ext>
              </a:extLst>
            </p:cNvPr>
            <p:cNvSpPr/>
            <p:nvPr/>
          </p:nvSpPr>
          <p:spPr>
            <a:xfrm>
              <a:off x="2561175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1084;p38">
              <a:extLst>
                <a:ext uri="{FF2B5EF4-FFF2-40B4-BE49-F238E27FC236}">
                  <a16:creationId xmlns:a16="http://schemas.microsoft.com/office/drawing/2014/main" id="{36539722-A992-F325-F49A-87A4639E1EBB}"/>
                </a:ext>
              </a:extLst>
            </p:cNvPr>
            <p:cNvSpPr/>
            <p:nvPr/>
          </p:nvSpPr>
          <p:spPr>
            <a:xfrm>
              <a:off x="2545325" y="1639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1085;p38">
              <a:extLst>
                <a:ext uri="{FF2B5EF4-FFF2-40B4-BE49-F238E27FC236}">
                  <a16:creationId xmlns:a16="http://schemas.microsoft.com/office/drawing/2014/main" id="{E581430D-09B8-8BAF-811C-03BB0CF3D97E}"/>
                </a:ext>
              </a:extLst>
            </p:cNvPr>
            <p:cNvSpPr/>
            <p:nvPr/>
          </p:nvSpPr>
          <p:spPr>
            <a:xfrm>
              <a:off x="2561175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1086;p38">
              <a:extLst>
                <a:ext uri="{FF2B5EF4-FFF2-40B4-BE49-F238E27FC236}">
                  <a16:creationId xmlns:a16="http://schemas.microsoft.com/office/drawing/2014/main" id="{C2A57B51-8FB2-3AB9-572C-DA3186213426}"/>
                </a:ext>
              </a:extLst>
            </p:cNvPr>
            <p:cNvSpPr/>
            <p:nvPr/>
          </p:nvSpPr>
          <p:spPr>
            <a:xfrm>
              <a:off x="2545325" y="15732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35"/>
                    <a:pt x="601" y="1635"/>
                  </a:cubicBezTo>
                  <a:cubicBezTo>
                    <a:pt x="267" y="1635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1087;p38">
              <a:extLst>
                <a:ext uri="{FF2B5EF4-FFF2-40B4-BE49-F238E27FC236}">
                  <a16:creationId xmlns:a16="http://schemas.microsoft.com/office/drawing/2014/main" id="{4FB7F939-B1C5-0DF3-3230-6AC17576A69B}"/>
                </a:ext>
              </a:extLst>
            </p:cNvPr>
            <p:cNvSpPr/>
            <p:nvPr/>
          </p:nvSpPr>
          <p:spPr>
            <a:xfrm>
              <a:off x="2561175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1088;p38">
              <a:extLst>
                <a:ext uri="{FF2B5EF4-FFF2-40B4-BE49-F238E27FC236}">
                  <a16:creationId xmlns:a16="http://schemas.microsoft.com/office/drawing/2014/main" id="{9814B915-BCBE-967E-A41B-7EF2FBD4554F}"/>
                </a:ext>
              </a:extLst>
            </p:cNvPr>
            <p:cNvSpPr/>
            <p:nvPr/>
          </p:nvSpPr>
          <p:spPr>
            <a:xfrm>
              <a:off x="2545325" y="15065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34"/>
                  </a:moveTo>
                  <a:cubicBezTo>
                    <a:pt x="0" y="401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35"/>
                    <a:pt x="601" y="1635"/>
                  </a:cubicBezTo>
                  <a:cubicBezTo>
                    <a:pt x="267" y="1635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1089;p38">
              <a:extLst>
                <a:ext uri="{FF2B5EF4-FFF2-40B4-BE49-F238E27FC236}">
                  <a16:creationId xmlns:a16="http://schemas.microsoft.com/office/drawing/2014/main" id="{E9A51709-77CF-7335-E128-DCAEEC0089EE}"/>
                </a:ext>
              </a:extLst>
            </p:cNvPr>
            <p:cNvSpPr/>
            <p:nvPr/>
          </p:nvSpPr>
          <p:spPr>
            <a:xfrm>
              <a:off x="2561175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1090;p38">
              <a:extLst>
                <a:ext uri="{FF2B5EF4-FFF2-40B4-BE49-F238E27FC236}">
                  <a16:creationId xmlns:a16="http://schemas.microsoft.com/office/drawing/2014/main" id="{5C931CD0-5657-09BA-605F-6EC2D1F01D90}"/>
                </a:ext>
              </a:extLst>
            </p:cNvPr>
            <p:cNvSpPr/>
            <p:nvPr/>
          </p:nvSpPr>
          <p:spPr>
            <a:xfrm>
              <a:off x="2545325" y="1439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401"/>
                    <a:pt x="267" y="1"/>
                    <a:pt x="601" y="1"/>
                  </a:cubicBezTo>
                  <a:cubicBezTo>
                    <a:pt x="968" y="1"/>
                    <a:pt x="1235" y="368"/>
                    <a:pt x="1235" y="835"/>
                  </a:cubicBezTo>
                  <a:cubicBezTo>
                    <a:pt x="1235" y="1302"/>
                    <a:pt x="968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1091;p38">
              <a:extLst>
                <a:ext uri="{FF2B5EF4-FFF2-40B4-BE49-F238E27FC236}">
                  <a16:creationId xmlns:a16="http://schemas.microsoft.com/office/drawing/2014/main" id="{9B7EBCB2-6887-55F1-46D7-B049C26007BD}"/>
                </a:ext>
              </a:extLst>
            </p:cNvPr>
            <p:cNvSpPr/>
            <p:nvPr/>
          </p:nvSpPr>
          <p:spPr>
            <a:xfrm>
              <a:off x="2561175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1092;p38">
              <a:extLst>
                <a:ext uri="{FF2B5EF4-FFF2-40B4-BE49-F238E27FC236}">
                  <a16:creationId xmlns:a16="http://schemas.microsoft.com/office/drawing/2014/main" id="{BEAD22A1-67C3-805E-A532-964652E698C9}"/>
                </a:ext>
              </a:extLst>
            </p:cNvPr>
            <p:cNvSpPr/>
            <p:nvPr/>
          </p:nvSpPr>
          <p:spPr>
            <a:xfrm>
              <a:off x="2545325" y="1373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400"/>
                    <a:pt x="267" y="0"/>
                    <a:pt x="601" y="0"/>
                  </a:cubicBezTo>
                  <a:cubicBezTo>
                    <a:pt x="968" y="0"/>
                    <a:pt x="1235" y="367"/>
                    <a:pt x="1235" y="834"/>
                  </a:cubicBezTo>
                  <a:cubicBezTo>
                    <a:pt x="1235" y="1301"/>
                    <a:pt x="968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1093;p38">
              <a:extLst>
                <a:ext uri="{FF2B5EF4-FFF2-40B4-BE49-F238E27FC236}">
                  <a16:creationId xmlns:a16="http://schemas.microsoft.com/office/drawing/2014/main" id="{A154A0FA-02E1-1836-C491-355FC36DB949}"/>
                </a:ext>
              </a:extLst>
            </p:cNvPr>
            <p:cNvSpPr/>
            <p:nvPr/>
          </p:nvSpPr>
          <p:spPr>
            <a:xfrm>
              <a:off x="2561175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0" y="1768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94;p38">
              <a:extLst>
                <a:ext uri="{FF2B5EF4-FFF2-40B4-BE49-F238E27FC236}">
                  <a16:creationId xmlns:a16="http://schemas.microsoft.com/office/drawing/2014/main" id="{8AF2D146-B682-950E-F2FB-BB8799911D0C}"/>
                </a:ext>
              </a:extLst>
            </p:cNvPr>
            <p:cNvSpPr/>
            <p:nvPr/>
          </p:nvSpPr>
          <p:spPr>
            <a:xfrm>
              <a:off x="2331825" y="3801500"/>
              <a:ext cx="1388525" cy="175975"/>
            </a:xfrm>
            <a:custGeom>
              <a:avLst/>
              <a:gdLst/>
              <a:ahLst/>
              <a:cxnLst/>
              <a:rect l="l" t="t" r="r" b="b"/>
              <a:pathLst>
                <a:path w="55541" h="7039" extrusionOk="0">
                  <a:moveTo>
                    <a:pt x="2069" y="0"/>
                  </a:moveTo>
                  <a:cubicBezTo>
                    <a:pt x="902" y="0"/>
                    <a:pt x="1" y="934"/>
                    <a:pt x="1" y="2102"/>
                  </a:cubicBezTo>
                  <a:lnTo>
                    <a:pt x="1" y="4937"/>
                  </a:lnTo>
                  <a:cubicBezTo>
                    <a:pt x="1" y="6105"/>
                    <a:pt x="902" y="7039"/>
                    <a:pt x="2069" y="7039"/>
                  </a:cubicBezTo>
                  <a:lnTo>
                    <a:pt x="53439" y="7039"/>
                  </a:lnTo>
                  <a:cubicBezTo>
                    <a:pt x="54607" y="7039"/>
                    <a:pt x="55541" y="6105"/>
                    <a:pt x="55541" y="4937"/>
                  </a:cubicBezTo>
                  <a:lnTo>
                    <a:pt x="55541" y="2102"/>
                  </a:lnTo>
                  <a:cubicBezTo>
                    <a:pt x="55541" y="934"/>
                    <a:pt x="54607" y="0"/>
                    <a:pt x="53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95;p38">
              <a:extLst>
                <a:ext uri="{FF2B5EF4-FFF2-40B4-BE49-F238E27FC236}">
                  <a16:creationId xmlns:a16="http://schemas.microsoft.com/office/drawing/2014/main" id="{11C7C228-8F8D-07FF-404F-5284C398DFBE}"/>
                </a:ext>
              </a:extLst>
            </p:cNvPr>
            <p:cNvSpPr/>
            <p:nvPr/>
          </p:nvSpPr>
          <p:spPr>
            <a:xfrm>
              <a:off x="3294200" y="3801500"/>
              <a:ext cx="426150" cy="175975"/>
            </a:xfrm>
            <a:custGeom>
              <a:avLst/>
              <a:gdLst/>
              <a:ahLst/>
              <a:cxnLst/>
              <a:rect l="l" t="t" r="r" b="b"/>
              <a:pathLst>
                <a:path w="17046" h="7039" extrusionOk="0">
                  <a:moveTo>
                    <a:pt x="2102" y="0"/>
                  </a:moveTo>
                  <a:cubicBezTo>
                    <a:pt x="934" y="0"/>
                    <a:pt x="0" y="934"/>
                    <a:pt x="0" y="2102"/>
                  </a:cubicBezTo>
                  <a:lnTo>
                    <a:pt x="0" y="4937"/>
                  </a:lnTo>
                  <a:cubicBezTo>
                    <a:pt x="0" y="6105"/>
                    <a:pt x="934" y="7039"/>
                    <a:pt x="2102" y="7039"/>
                  </a:cubicBezTo>
                  <a:lnTo>
                    <a:pt x="14977" y="7039"/>
                  </a:lnTo>
                  <a:cubicBezTo>
                    <a:pt x="16112" y="7039"/>
                    <a:pt x="17046" y="6105"/>
                    <a:pt x="17046" y="4937"/>
                  </a:cubicBezTo>
                  <a:lnTo>
                    <a:pt x="17046" y="2102"/>
                  </a:lnTo>
                  <a:cubicBezTo>
                    <a:pt x="17046" y="934"/>
                    <a:pt x="16112" y="0"/>
                    <a:pt x="14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96;p38">
              <a:extLst>
                <a:ext uri="{FF2B5EF4-FFF2-40B4-BE49-F238E27FC236}">
                  <a16:creationId xmlns:a16="http://schemas.microsoft.com/office/drawing/2014/main" id="{85584711-BC2E-BEA9-D8B2-4BECE43A632D}"/>
                </a:ext>
              </a:extLst>
            </p:cNvPr>
            <p:cNvSpPr/>
            <p:nvPr/>
          </p:nvSpPr>
          <p:spPr>
            <a:xfrm>
              <a:off x="3446800" y="3844025"/>
              <a:ext cx="105925" cy="90875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2436" y="1"/>
                  </a:moveTo>
                  <a:cubicBezTo>
                    <a:pt x="801" y="1"/>
                    <a:pt x="0" y="1969"/>
                    <a:pt x="1135" y="3103"/>
                  </a:cubicBezTo>
                  <a:cubicBezTo>
                    <a:pt x="1502" y="3470"/>
                    <a:pt x="1957" y="3634"/>
                    <a:pt x="2404" y="3634"/>
                  </a:cubicBezTo>
                  <a:cubicBezTo>
                    <a:pt x="3337" y="3634"/>
                    <a:pt x="4237" y="2918"/>
                    <a:pt x="4237" y="1835"/>
                  </a:cubicBezTo>
                  <a:cubicBezTo>
                    <a:pt x="4237" y="835"/>
                    <a:pt x="3436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97;p38">
              <a:extLst>
                <a:ext uri="{FF2B5EF4-FFF2-40B4-BE49-F238E27FC236}">
                  <a16:creationId xmlns:a16="http://schemas.microsoft.com/office/drawing/2014/main" id="{0AF4CECC-FAA4-4AE2-68DA-43264AC486E0}"/>
                </a:ext>
              </a:extLst>
            </p:cNvPr>
            <p:cNvSpPr/>
            <p:nvPr/>
          </p:nvSpPr>
          <p:spPr>
            <a:xfrm>
              <a:off x="3497675" y="3847375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98;p38">
              <a:extLst>
                <a:ext uri="{FF2B5EF4-FFF2-40B4-BE49-F238E27FC236}">
                  <a16:creationId xmlns:a16="http://schemas.microsoft.com/office/drawing/2014/main" id="{99469940-2262-0A3B-3F02-1EE61DF23D81}"/>
                </a:ext>
              </a:extLst>
            </p:cNvPr>
            <p:cNvSpPr/>
            <p:nvPr/>
          </p:nvSpPr>
          <p:spPr>
            <a:xfrm>
              <a:off x="3512675" y="3810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99;p38">
              <a:extLst>
                <a:ext uri="{FF2B5EF4-FFF2-40B4-BE49-F238E27FC236}">
                  <a16:creationId xmlns:a16="http://schemas.microsoft.com/office/drawing/2014/main" id="{79ACFF6B-4CA3-9044-52F8-6EC2948E0F11}"/>
                </a:ext>
              </a:extLst>
            </p:cNvPr>
            <p:cNvSpPr/>
            <p:nvPr/>
          </p:nvSpPr>
          <p:spPr>
            <a:xfrm>
              <a:off x="3497675" y="37806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100;p38">
              <a:extLst>
                <a:ext uri="{FF2B5EF4-FFF2-40B4-BE49-F238E27FC236}">
                  <a16:creationId xmlns:a16="http://schemas.microsoft.com/office/drawing/2014/main" id="{FF467684-A2B4-FAD9-AAB1-AB9168F6E30A}"/>
                </a:ext>
              </a:extLst>
            </p:cNvPr>
            <p:cNvSpPr/>
            <p:nvPr/>
          </p:nvSpPr>
          <p:spPr>
            <a:xfrm>
              <a:off x="3512675" y="3743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101;p38">
              <a:extLst>
                <a:ext uri="{FF2B5EF4-FFF2-40B4-BE49-F238E27FC236}">
                  <a16:creationId xmlns:a16="http://schemas.microsoft.com/office/drawing/2014/main" id="{B88E84E9-D2BE-920D-C144-6E5E2DFFE47C}"/>
                </a:ext>
              </a:extLst>
            </p:cNvPr>
            <p:cNvSpPr/>
            <p:nvPr/>
          </p:nvSpPr>
          <p:spPr>
            <a:xfrm>
              <a:off x="3497675" y="37139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102;p38">
              <a:extLst>
                <a:ext uri="{FF2B5EF4-FFF2-40B4-BE49-F238E27FC236}">
                  <a16:creationId xmlns:a16="http://schemas.microsoft.com/office/drawing/2014/main" id="{EBF50BB9-0AB6-668F-2903-4AEE5A0DF016}"/>
                </a:ext>
              </a:extLst>
            </p:cNvPr>
            <p:cNvSpPr/>
            <p:nvPr/>
          </p:nvSpPr>
          <p:spPr>
            <a:xfrm>
              <a:off x="3512675" y="367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103;p38">
              <a:extLst>
                <a:ext uri="{FF2B5EF4-FFF2-40B4-BE49-F238E27FC236}">
                  <a16:creationId xmlns:a16="http://schemas.microsoft.com/office/drawing/2014/main" id="{2619A491-8C01-A5F5-0C2D-F5ABCC1F241D}"/>
                </a:ext>
              </a:extLst>
            </p:cNvPr>
            <p:cNvSpPr/>
            <p:nvPr/>
          </p:nvSpPr>
          <p:spPr>
            <a:xfrm>
              <a:off x="3497675" y="3647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104;p38">
              <a:extLst>
                <a:ext uri="{FF2B5EF4-FFF2-40B4-BE49-F238E27FC236}">
                  <a16:creationId xmlns:a16="http://schemas.microsoft.com/office/drawing/2014/main" id="{D3767DE2-A35F-F514-EAAD-C807056895D9}"/>
                </a:ext>
              </a:extLst>
            </p:cNvPr>
            <p:cNvSpPr/>
            <p:nvPr/>
          </p:nvSpPr>
          <p:spPr>
            <a:xfrm>
              <a:off x="3512675" y="3610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105;p38">
              <a:extLst>
                <a:ext uri="{FF2B5EF4-FFF2-40B4-BE49-F238E27FC236}">
                  <a16:creationId xmlns:a16="http://schemas.microsoft.com/office/drawing/2014/main" id="{F365F453-A703-E594-E1BC-DCAB4B955ABA}"/>
                </a:ext>
              </a:extLst>
            </p:cNvPr>
            <p:cNvSpPr/>
            <p:nvPr/>
          </p:nvSpPr>
          <p:spPr>
            <a:xfrm>
              <a:off x="3497675" y="35805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106;p38">
              <a:extLst>
                <a:ext uri="{FF2B5EF4-FFF2-40B4-BE49-F238E27FC236}">
                  <a16:creationId xmlns:a16="http://schemas.microsoft.com/office/drawing/2014/main" id="{AEEE1F83-D0AA-2C89-0A94-E210AA39A62D}"/>
                </a:ext>
              </a:extLst>
            </p:cNvPr>
            <p:cNvSpPr/>
            <p:nvPr/>
          </p:nvSpPr>
          <p:spPr>
            <a:xfrm>
              <a:off x="3512675" y="3543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107;p38">
              <a:extLst>
                <a:ext uri="{FF2B5EF4-FFF2-40B4-BE49-F238E27FC236}">
                  <a16:creationId xmlns:a16="http://schemas.microsoft.com/office/drawing/2014/main" id="{4371EC82-9E8E-46B7-EE03-E749B6B2685A}"/>
                </a:ext>
              </a:extLst>
            </p:cNvPr>
            <p:cNvSpPr/>
            <p:nvPr/>
          </p:nvSpPr>
          <p:spPr>
            <a:xfrm>
              <a:off x="3497675" y="3513800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108;p38">
              <a:extLst>
                <a:ext uri="{FF2B5EF4-FFF2-40B4-BE49-F238E27FC236}">
                  <a16:creationId xmlns:a16="http://schemas.microsoft.com/office/drawing/2014/main" id="{0F076FAF-050C-43A4-875B-0F6A02E14CCC}"/>
                </a:ext>
              </a:extLst>
            </p:cNvPr>
            <p:cNvSpPr/>
            <p:nvPr/>
          </p:nvSpPr>
          <p:spPr>
            <a:xfrm>
              <a:off x="3512675" y="3477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109;p38">
              <a:extLst>
                <a:ext uri="{FF2B5EF4-FFF2-40B4-BE49-F238E27FC236}">
                  <a16:creationId xmlns:a16="http://schemas.microsoft.com/office/drawing/2014/main" id="{E101108E-5950-327C-25F4-225AE530832F}"/>
                </a:ext>
              </a:extLst>
            </p:cNvPr>
            <p:cNvSpPr/>
            <p:nvPr/>
          </p:nvSpPr>
          <p:spPr>
            <a:xfrm>
              <a:off x="3497675" y="344707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110;p38">
              <a:extLst>
                <a:ext uri="{FF2B5EF4-FFF2-40B4-BE49-F238E27FC236}">
                  <a16:creationId xmlns:a16="http://schemas.microsoft.com/office/drawing/2014/main" id="{DDBAB0EA-757F-1F29-4ECC-CEC5575F79A7}"/>
                </a:ext>
              </a:extLst>
            </p:cNvPr>
            <p:cNvSpPr/>
            <p:nvPr/>
          </p:nvSpPr>
          <p:spPr>
            <a:xfrm>
              <a:off x="3512675" y="3410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111;p38">
              <a:extLst>
                <a:ext uri="{FF2B5EF4-FFF2-40B4-BE49-F238E27FC236}">
                  <a16:creationId xmlns:a16="http://schemas.microsoft.com/office/drawing/2014/main" id="{50C63ECF-AA76-0117-E1A8-7C1E439A0E8D}"/>
                </a:ext>
              </a:extLst>
            </p:cNvPr>
            <p:cNvSpPr/>
            <p:nvPr/>
          </p:nvSpPr>
          <p:spPr>
            <a:xfrm>
              <a:off x="3497675" y="3380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5"/>
                  </a:moveTo>
                  <a:cubicBezTo>
                    <a:pt x="1234" y="1269"/>
                    <a:pt x="934" y="1635"/>
                    <a:pt x="601" y="1635"/>
                  </a:cubicBezTo>
                  <a:cubicBezTo>
                    <a:pt x="267" y="1635"/>
                    <a:pt x="0" y="1269"/>
                    <a:pt x="0" y="835"/>
                  </a:cubicBez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112;p38">
              <a:extLst>
                <a:ext uri="{FF2B5EF4-FFF2-40B4-BE49-F238E27FC236}">
                  <a16:creationId xmlns:a16="http://schemas.microsoft.com/office/drawing/2014/main" id="{FF3BE287-6FE3-FCA7-9F25-6F457B6FE9D9}"/>
                </a:ext>
              </a:extLst>
            </p:cNvPr>
            <p:cNvSpPr/>
            <p:nvPr/>
          </p:nvSpPr>
          <p:spPr>
            <a:xfrm>
              <a:off x="3512675" y="334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113;p38">
              <a:extLst>
                <a:ext uri="{FF2B5EF4-FFF2-40B4-BE49-F238E27FC236}">
                  <a16:creationId xmlns:a16="http://schemas.microsoft.com/office/drawing/2014/main" id="{923D3175-56EA-1A13-91FE-E655BB9A4CCE}"/>
                </a:ext>
              </a:extLst>
            </p:cNvPr>
            <p:cNvSpPr/>
            <p:nvPr/>
          </p:nvSpPr>
          <p:spPr>
            <a:xfrm>
              <a:off x="3497675" y="3313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114;p38">
              <a:extLst>
                <a:ext uri="{FF2B5EF4-FFF2-40B4-BE49-F238E27FC236}">
                  <a16:creationId xmlns:a16="http://schemas.microsoft.com/office/drawing/2014/main" id="{4F23509A-F2CD-5327-AB46-4E8DF94D973E}"/>
                </a:ext>
              </a:extLst>
            </p:cNvPr>
            <p:cNvSpPr/>
            <p:nvPr/>
          </p:nvSpPr>
          <p:spPr>
            <a:xfrm>
              <a:off x="3512675" y="3276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115;p38">
              <a:extLst>
                <a:ext uri="{FF2B5EF4-FFF2-40B4-BE49-F238E27FC236}">
                  <a16:creationId xmlns:a16="http://schemas.microsoft.com/office/drawing/2014/main" id="{DBEA9ABC-0D0B-84D6-BD88-CFA3BDA18BE7}"/>
                </a:ext>
              </a:extLst>
            </p:cNvPr>
            <p:cNvSpPr/>
            <p:nvPr/>
          </p:nvSpPr>
          <p:spPr>
            <a:xfrm>
              <a:off x="3497675" y="3246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5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116;p38">
              <a:extLst>
                <a:ext uri="{FF2B5EF4-FFF2-40B4-BE49-F238E27FC236}">
                  <a16:creationId xmlns:a16="http://schemas.microsoft.com/office/drawing/2014/main" id="{0B3A0212-674A-A168-05E9-D0726E69D7E2}"/>
                </a:ext>
              </a:extLst>
            </p:cNvPr>
            <p:cNvSpPr/>
            <p:nvPr/>
          </p:nvSpPr>
          <p:spPr>
            <a:xfrm>
              <a:off x="3512675" y="321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117;p38">
              <a:extLst>
                <a:ext uri="{FF2B5EF4-FFF2-40B4-BE49-F238E27FC236}">
                  <a16:creationId xmlns:a16="http://schemas.microsoft.com/office/drawing/2014/main" id="{7F435C02-3E39-BB55-3B2C-9E690635F1EE}"/>
                </a:ext>
              </a:extLst>
            </p:cNvPr>
            <p:cNvSpPr/>
            <p:nvPr/>
          </p:nvSpPr>
          <p:spPr>
            <a:xfrm>
              <a:off x="3497675" y="31802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118;p38">
              <a:extLst>
                <a:ext uri="{FF2B5EF4-FFF2-40B4-BE49-F238E27FC236}">
                  <a16:creationId xmlns:a16="http://schemas.microsoft.com/office/drawing/2014/main" id="{4305529F-536D-E533-D362-E9B4085D383B}"/>
                </a:ext>
              </a:extLst>
            </p:cNvPr>
            <p:cNvSpPr/>
            <p:nvPr/>
          </p:nvSpPr>
          <p:spPr>
            <a:xfrm>
              <a:off x="3512675" y="3143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119;p38">
              <a:extLst>
                <a:ext uri="{FF2B5EF4-FFF2-40B4-BE49-F238E27FC236}">
                  <a16:creationId xmlns:a16="http://schemas.microsoft.com/office/drawing/2014/main" id="{18A95221-68F2-A1EE-C888-6C096E6B965C}"/>
                </a:ext>
              </a:extLst>
            </p:cNvPr>
            <p:cNvSpPr/>
            <p:nvPr/>
          </p:nvSpPr>
          <p:spPr>
            <a:xfrm>
              <a:off x="3497675" y="3113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5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120;p38">
              <a:extLst>
                <a:ext uri="{FF2B5EF4-FFF2-40B4-BE49-F238E27FC236}">
                  <a16:creationId xmlns:a16="http://schemas.microsoft.com/office/drawing/2014/main" id="{91DDC5CF-92F4-AE8B-DB36-51A20739433A}"/>
                </a:ext>
              </a:extLst>
            </p:cNvPr>
            <p:cNvSpPr/>
            <p:nvPr/>
          </p:nvSpPr>
          <p:spPr>
            <a:xfrm>
              <a:off x="3512675" y="3076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121;p38">
              <a:extLst>
                <a:ext uri="{FF2B5EF4-FFF2-40B4-BE49-F238E27FC236}">
                  <a16:creationId xmlns:a16="http://schemas.microsoft.com/office/drawing/2014/main" id="{9D0417CD-8356-9AF5-1E94-192143A106C5}"/>
                </a:ext>
              </a:extLst>
            </p:cNvPr>
            <p:cNvSpPr/>
            <p:nvPr/>
          </p:nvSpPr>
          <p:spPr>
            <a:xfrm>
              <a:off x="3497675" y="30468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122;p38">
              <a:extLst>
                <a:ext uri="{FF2B5EF4-FFF2-40B4-BE49-F238E27FC236}">
                  <a16:creationId xmlns:a16="http://schemas.microsoft.com/office/drawing/2014/main" id="{2F0B7633-1110-FF38-A791-4D9E218623C3}"/>
                </a:ext>
              </a:extLst>
            </p:cNvPr>
            <p:cNvSpPr/>
            <p:nvPr/>
          </p:nvSpPr>
          <p:spPr>
            <a:xfrm>
              <a:off x="3512675" y="3010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123;p38">
              <a:extLst>
                <a:ext uri="{FF2B5EF4-FFF2-40B4-BE49-F238E27FC236}">
                  <a16:creationId xmlns:a16="http://schemas.microsoft.com/office/drawing/2014/main" id="{D9BCFF67-A466-2025-4DD3-5D443897F280}"/>
                </a:ext>
              </a:extLst>
            </p:cNvPr>
            <p:cNvSpPr/>
            <p:nvPr/>
          </p:nvSpPr>
          <p:spPr>
            <a:xfrm>
              <a:off x="3497675" y="29800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ubicBezTo>
                    <a:pt x="1234" y="1268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124;p38">
              <a:extLst>
                <a:ext uri="{FF2B5EF4-FFF2-40B4-BE49-F238E27FC236}">
                  <a16:creationId xmlns:a16="http://schemas.microsoft.com/office/drawing/2014/main" id="{7F38D425-C16F-CD39-9BE7-37372F4C0D02}"/>
                </a:ext>
              </a:extLst>
            </p:cNvPr>
            <p:cNvSpPr/>
            <p:nvPr/>
          </p:nvSpPr>
          <p:spPr>
            <a:xfrm>
              <a:off x="3512675" y="2943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125;p38">
              <a:extLst>
                <a:ext uri="{FF2B5EF4-FFF2-40B4-BE49-F238E27FC236}">
                  <a16:creationId xmlns:a16="http://schemas.microsoft.com/office/drawing/2014/main" id="{AF41880B-4911-1EE8-FFE1-841306706122}"/>
                </a:ext>
              </a:extLst>
            </p:cNvPr>
            <p:cNvSpPr/>
            <p:nvPr/>
          </p:nvSpPr>
          <p:spPr>
            <a:xfrm>
              <a:off x="3497675" y="29133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269"/>
                    <a:pt x="934" y="1669"/>
                    <a:pt x="601" y="1669"/>
                  </a:cubicBezTo>
                  <a:cubicBezTo>
                    <a:pt x="267" y="1669"/>
                    <a:pt x="0" y="1269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126;p38">
              <a:extLst>
                <a:ext uri="{FF2B5EF4-FFF2-40B4-BE49-F238E27FC236}">
                  <a16:creationId xmlns:a16="http://schemas.microsoft.com/office/drawing/2014/main" id="{E14765F7-A3CF-7314-DDBC-A27CAA5C18B5}"/>
                </a:ext>
              </a:extLst>
            </p:cNvPr>
            <p:cNvSpPr/>
            <p:nvPr/>
          </p:nvSpPr>
          <p:spPr>
            <a:xfrm>
              <a:off x="3512675" y="287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127;p38">
              <a:extLst>
                <a:ext uri="{FF2B5EF4-FFF2-40B4-BE49-F238E27FC236}">
                  <a16:creationId xmlns:a16="http://schemas.microsoft.com/office/drawing/2014/main" id="{A0071495-53B8-8B3A-8F75-97AE433B7631}"/>
                </a:ext>
              </a:extLst>
            </p:cNvPr>
            <p:cNvSpPr/>
            <p:nvPr/>
          </p:nvSpPr>
          <p:spPr>
            <a:xfrm>
              <a:off x="3497675" y="28466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128;p38">
              <a:extLst>
                <a:ext uri="{FF2B5EF4-FFF2-40B4-BE49-F238E27FC236}">
                  <a16:creationId xmlns:a16="http://schemas.microsoft.com/office/drawing/2014/main" id="{91F9708B-64D8-BF9C-52DD-E7B5E1780CB7}"/>
                </a:ext>
              </a:extLst>
            </p:cNvPr>
            <p:cNvSpPr/>
            <p:nvPr/>
          </p:nvSpPr>
          <p:spPr>
            <a:xfrm>
              <a:off x="3512675" y="2809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129;p38">
              <a:extLst>
                <a:ext uri="{FF2B5EF4-FFF2-40B4-BE49-F238E27FC236}">
                  <a16:creationId xmlns:a16="http://schemas.microsoft.com/office/drawing/2014/main" id="{A7F1BBBC-9D5D-F0D0-9959-DFECB930C752}"/>
                </a:ext>
              </a:extLst>
            </p:cNvPr>
            <p:cNvSpPr/>
            <p:nvPr/>
          </p:nvSpPr>
          <p:spPr>
            <a:xfrm>
              <a:off x="3497675" y="2779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130;p38">
              <a:extLst>
                <a:ext uri="{FF2B5EF4-FFF2-40B4-BE49-F238E27FC236}">
                  <a16:creationId xmlns:a16="http://schemas.microsoft.com/office/drawing/2014/main" id="{64E13163-5490-BE17-AF46-AF63F8FD17A9}"/>
                </a:ext>
              </a:extLst>
            </p:cNvPr>
            <p:cNvSpPr/>
            <p:nvPr/>
          </p:nvSpPr>
          <p:spPr>
            <a:xfrm>
              <a:off x="3512675" y="2743250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131;p38">
              <a:extLst>
                <a:ext uri="{FF2B5EF4-FFF2-40B4-BE49-F238E27FC236}">
                  <a16:creationId xmlns:a16="http://schemas.microsoft.com/office/drawing/2014/main" id="{F063E0CF-9982-1983-FC8E-CD3BDE46A521}"/>
                </a:ext>
              </a:extLst>
            </p:cNvPr>
            <p:cNvSpPr/>
            <p:nvPr/>
          </p:nvSpPr>
          <p:spPr>
            <a:xfrm>
              <a:off x="3497675" y="27132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132;p38">
              <a:extLst>
                <a:ext uri="{FF2B5EF4-FFF2-40B4-BE49-F238E27FC236}">
                  <a16:creationId xmlns:a16="http://schemas.microsoft.com/office/drawing/2014/main" id="{912437A0-4F8A-8FF5-C929-98A269FA13B0}"/>
                </a:ext>
              </a:extLst>
            </p:cNvPr>
            <p:cNvSpPr/>
            <p:nvPr/>
          </p:nvSpPr>
          <p:spPr>
            <a:xfrm>
              <a:off x="3512675" y="2676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133;p38">
              <a:extLst>
                <a:ext uri="{FF2B5EF4-FFF2-40B4-BE49-F238E27FC236}">
                  <a16:creationId xmlns:a16="http://schemas.microsoft.com/office/drawing/2014/main" id="{95822A2D-B6CE-ED64-2F35-C96B4EE07B71}"/>
                </a:ext>
              </a:extLst>
            </p:cNvPr>
            <p:cNvSpPr/>
            <p:nvPr/>
          </p:nvSpPr>
          <p:spPr>
            <a:xfrm>
              <a:off x="3497675" y="2646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134;p38">
              <a:extLst>
                <a:ext uri="{FF2B5EF4-FFF2-40B4-BE49-F238E27FC236}">
                  <a16:creationId xmlns:a16="http://schemas.microsoft.com/office/drawing/2014/main" id="{F656ECBD-C0D0-8D3A-89D9-3717EEE24492}"/>
                </a:ext>
              </a:extLst>
            </p:cNvPr>
            <p:cNvSpPr/>
            <p:nvPr/>
          </p:nvSpPr>
          <p:spPr>
            <a:xfrm>
              <a:off x="3512675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135;p38">
              <a:extLst>
                <a:ext uri="{FF2B5EF4-FFF2-40B4-BE49-F238E27FC236}">
                  <a16:creationId xmlns:a16="http://schemas.microsoft.com/office/drawing/2014/main" id="{23DE57A9-9168-1F66-9833-CCF285E01E6C}"/>
                </a:ext>
              </a:extLst>
            </p:cNvPr>
            <p:cNvSpPr/>
            <p:nvPr/>
          </p:nvSpPr>
          <p:spPr>
            <a:xfrm>
              <a:off x="3497675" y="2573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136;p38">
              <a:extLst>
                <a:ext uri="{FF2B5EF4-FFF2-40B4-BE49-F238E27FC236}">
                  <a16:creationId xmlns:a16="http://schemas.microsoft.com/office/drawing/2014/main" id="{97E3E317-1020-0E3F-B7C7-005B840A981A}"/>
                </a:ext>
              </a:extLst>
            </p:cNvPr>
            <p:cNvSpPr/>
            <p:nvPr/>
          </p:nvSpPr>
          <p:spPr>
            <a:xfrm>
              <a:off x="3512675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137;p38">
              <a:extLst>
                <a:ext uri="{FF2B5EF4-FFF2-40B4-BE49-F238E27FC236}">
                  <a16:creationId xmlns:a16="http://schemas.microsoft.com/office/drawing/2014/main" id="{E0E347BF-0DBF-79BE-5C1D-3A1DAACA8A47}"/>
                </a:ext>
              </a:extLst>
            </p:cNvPr>
            <p:cNvSpPr/>
            <p:nvPr/>
          </p:nvSpPr>
          <p:spPr>
            <a:xfrm>
              <a:off x="3497675" y="2507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9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138;p38">
              <a:extLst>
                <a:ext uri="{FF2B5EF4-FFF2-40B4-BE49-F238E27FC236}">
                  <a16:creationId xmlns:a16="http://schemas.microsoft.com/office/drawing/2014/main" id="{48527925-8E2B-AC44-2A41-322A537AF4CB}"/>
                </a:ext>
              </a:extLst>
            </p:cNvPr>
            <p:cNvSpPr/>
            <p:nvPr/>
          </p:nvSpPr>
          <p:spPr>
            <a:xfrm>
              <a:off x="3512675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139;p38">
              <a:extLst>
                <a:ext uri="{FF2B5EF4-FFF2-40B4-BE49-F238E27FC236}">
                  <a16:creationId xmlns:a16="http://schemas.microsoft.com/office/drawing/2014/main" id="{ABD19E99-DBDB-3294-274E-93DB111B99E2}"/>
                </a:ext>
              </a:extLst>
            </p:cNvPr>
            <p:cNvSpPr/>
            <p:nvPr/>
          </p:nvSpPr>
          <p:spPr>
            <a:xfrm>
              <a:off x="3497675" y="24405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140;p38">
              <a:extLst>
                <a:ext uri="{FF2B5EF4-FFF2-40B4-BE49-F238E27FC236}">
                  <a16:creationId xmlns:a16="http://schemas.microsoft.com/office/drawing/2014/main" id="{52B2F207-B83F-9D3C-16AB-EA2B461972B7}"/>
                </a:ext>
              </a:extLst>
            </p:cNvPr>
            <p:cNvSpPr/>
            <p:nvPr/>
          </p:nvSpPr>
          <p:spPr>
            <a:xfrm>
              <a:off x="3512675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141;p38">
              <a:extLst>
                <a:ext uri="{FF2B5EF4-FFF2-40B4-BE49-F238E27FC236}">
                  <a16:creationId xmlns:a16="http://schemas.microsoft.com/office/drawing/2014/main" id="{9B39DB7B-4FAD-CB09-B78F-EA48BF574B13}"/>
                </a:ext>
              </a:extLst>
            </p:cNvPr>
            <p:cNvSpPr/>
            <p:nvPr/>
          </p:nvSpPr>
          <p:spPr>
            <a:xfrm>
              <a:off x="3497675" y="2373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142;p38">
              <a:extLst>
                <a:ext uri="{FF2B5EF4-FFF2-40B4-BE49-F238E27FC236}">
                  <a16:creationId xmlns:a16="http://schemas.microsoft.com/office/drawing/2014/main" id="{058B6C6D-0DD4-A3A8-5901-B0603914F139}"/>
                </a:ext>
              </a:extLst>
            </p:cNvPr>
            <p:cNvSpPr/>
            <p:nvPr/>
          </p:nvSpPr>
          <p:spPr>
            <a:xfrm>
              <a:off x="3512675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143;p38">
              <a:extLst>
                <a:ext uri="{FF2B5EF4-FFF2-40B4-BE49-F238E27FC236}">
                  <a16:creationId xmlns:a16="http://schemas.microsoft.com/office/drawing/2014/main" id="{05BBF1C7-EA48-9345-9704-11AB85B1E7F7}"/>
                </a:ext>
              </a:extLst>
            </p:cNvPr>
            <p:cNvSpPr/>
            <p:nvPr/>
          </p:nvSpPr>
          <p:spPr>
            <a:xfrm>
              <a:off x="3497675" y="2307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144;p38">
              <a:extLst>
                <a:ext uri="{FF2B5EF4-FFF2-40B4-BE49-F238E27FC236}">
                  <a16:creationId xmlns:a16="http://schemas.microsoft.com/office/drawing/2014/main" id="{873E6C8E-8679-EA07-7BBE-BD9E90580AE1}"/>
                </a:ext>
              </a:extLst>
            </p:cNvPr>
            <p:cNvSpPr/>
            <p:nvPr/>
          </p:nvSpPr>
          <p:spPr>
            <a:xfrm>
              <a:off x="3512675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145;p38">
              <a:extLst>
                <a:ext uri="{FF2B5EF4-FFF2-40B4-BE49-F238E27FC236}">
                  <a16:creationId xmlns:a16="http://schemas.microsoft.com/office/drawing/2014/main" id="{2488BB89-79F8-2587-BF4B-C91267FAAC99}"/>
                </a:ext>
              </a:extLst>
            </p:cNvPr>
            <p:cNvSpPr/>
            <p:nvPr/>
          </p:nvSpPr>
          <p:spPr>
            <a:xfrm>
              <a:off x="3497675" y="2240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146;p38">
              <a:extLst>
                <a:ext uri="{FF2B5EF4-FFF2-40B4-BE49-F238E27FC236}">
                  <a16:creationId xmlns:a16="http://schemas.microsoft.com/office/drawing/2014/main" id="{DC13D1A5-6154-D88F-CC64-3F8FDA5F4C8F}"/>
                </a:ext>
              </a:extLst>
            </p:cNvPr>
            <p:cNvSpPr/>
            <p:nvPr/>
          </p:nvSpPr>
          <p:spPr>
            <a:xfrm>
              <a:off x="3512675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147;p38">
              <a:extLst>
                <a:ext uri="{FF2B5EF4-FFF2-40B4-BE49-F238E27FC236}">
                  <a16:creationId xmlns:a16="http://schemas.microsoft.com/office/drawing/2014/main" id="{289E6D9A-0D9E-D7FA-A2C0-949D54A510D6}"/>
                </a:ext>
              </a:extLst>
            </p:cNvPr>
            <p:cNvSpPr/>
            <p:nvPr/>
          </p:nvSpPr>
          <p:spPr>
            <a:xfrm>
              <a:off x="3497675" y="21745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34" y="0"/>
                    <a:pt x="1234" y="334"/>
                    <a:pt x="1234" y="801"/>
                  </a:cubicBezTo>
                  <a:cubicBezTo>
                    <a:pt x="1234" y="1235"/>
                    <a:pt x="934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148;p38">
              <a:extLst>
                <a:ext uri="{FF2B5EF4-FFF2-40B4-BE49-F238E27FC236}">
                  <a16:creationId xmlns:a16="http://schemas.microsoft.com/office/drawing/2014/main" id="{47A58ADC-920C-49EA-0040-DD4693378793}"/>
                </a:ext>
              </a:extLst>
            </p:cNvPr>
            <p:cNvSpPr/>
            <p:nvPr/>
          </p:nvSpPr>
          <p:spPr>
            <a:xfrm>
              <a:off x="3512675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149;p38">
              <a:extLst>
                <a:ext uri="{FF2B5EF4-FFF2-40B4-BE49-F238E27FC236}">
                  <a16:creationId xmlns:a16="http://schemas.microsoft.com/office/drawing/2014/main" id="{6021FB4B-E5E1-149F-D529-F71B33C17A68}"/>
                </a:ext>
              </a:extLst>
            </p:cNvPr>
            <p:cNvSpPr/>
            <p:nvPr/>
          </p:nvSpPr>
          <p:spPr>
            <a:xfrm>
              <a:off x="3497675" y="2106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150;p38">
              <a:extLst>
                <a:ext uri="{FF2B5EF4-FFF2-40B4-BE49-F238E27FC236}">
                  <a16:creationId xmlns:a16="http://schemas.microsoft.com/office/drawing/2014/main" id="{0CAD5A1B-00D9-1A71-2CC3-423C66D1E174}"/>
                </a:ext>
              </a:extLst>
            </p:cNvPr>
            <p:cNvSpPr/>
            <p:nvPr/>
          </p:nvSpPr>
          <p:spPr>
            <a:xfrm>
              <a:off x="3512675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151;p38">
              <a:extLst>
                <a:ext uri="{FF2B5EF4-FFF2-40B4-BE49-F238E27FC236}">
                  <a16:creationId xmlns:a16="http://schemas.microsoft.com/office/drawing/2014/main" id="{7E2D42B6-F917-F355-8004-E00C6C5034F8}"/>
                </a:ext>
              </a:extLst>
            </p:cNvPr>
            <p:cNvSpPr/>
            <p:nvPr/>
          </p:nvSpPr>
          <p:spPr>
            <a:xfrm>
              <a:off x="3497675" y="2040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152;p38">
              <a:extLst>
                <a:ext uri="{FF2B5EF4-FFF2-40B4-BE49-F238E27FC236}">
                  <a16:creationId xmlns:a16="http://schemas.microsoft.com/office/drawing/2014/main" id="{D44DC743-C117-D61A-D1C6-58F14FF0E071}"/>
                </a:ext>
              </a:extLst>
            </p:cNvPr>
            <p:cNvSpPr/>
            <p:nvPr/>
          </p:nvSpPr>
          <p:spPr>
            <a:xfrm>
              <a:off x="3512675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153;p38">
              <a:extLst>
                <a:ext uri="{FF2B5EF4-FFF2-40B4-BE49-F238E27FC236}">
                  <a16:creationId xmlns:a16="http://schemas.microsoft.com/office/drawing/2014/main" id="{CB1E440F-3E42-29F5-DC71-0BFFB8F2B600}"/>
                </a:ext>
              </a:extLst>
            </p:cNvPr>
            <p:cNvSpPr/>
            <p:nvPr/>
          </p:nvSpPr>
          <p:spPr>
            <a:xfrm>
              <a:off x="3497675" y="1974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34" y="1"/>
                    <a:pt x="1234" y="334"/>
                    <a:pt x="1234" y="801"/>
                  </a:cubicBezTo>
                  <a:cubicBezTo>
                    <a:pt x="1234" y="1235"/>
                    <a:pt x="934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154;p38">
              <a:extLst>
                <a:ext uri="{FF2B5EF4-FFF2-40B4-BE49-F238E27FC236}">
                  <a16:creationId xmlns:a16="http://schemas.microsoft.com/office/drawing/2014/main" id="{7CE48A3A-27AB-F03E-DAFA-4EAA8FA65956}"/>
                </a:ext>
              </a:extLst>
            </p:cNvPr>
            <p:cNvSpPr/>
            <p:nvPr/>
          </p:nvSpPr>
          <p:spPr>
            <a:xfrm>
              <a:off x="3512675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155;p38">
              <a:extLst>
                <a:ext uri="{FF2B5EF4-FFF2-40B4-BE49-F238E27FC236}">
                  <a16:creationId xmlns:a16="http://schemas.microsoft.com/office/drawing/2014/main" id="{7CE78177-D2A6-E138-3F29-BCFEF47E1E0D}"/>
                </a:ext>
              </a:extLst>
            </p:cNvPr>
            <p:cNvSpPr/>
            <p:nvPr/>
          </p:nvSpPr>
          <p:spPr>
            <a:xfrm>
              <a:off x="3497675" y="1907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34" y="0"/>
                    <a:pt x="1234" y="334"/>
                    <a:pt x="1234" y="801"/>
                  </a:cubicBezTo>
                  <a:cubicBezTo>
                    <a:pt x="1234" y="1234"/>
                    <a:pt x="934" y="1635"/>
                    <a:pt x="601" y="1635"/>
                  </a:cubicBezTo>
                  <a:cubicBezTo>
                    <a:pt x="267" y="1635"/>
                    <a:pt x="0" y="1234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156;p38">
              <a:extLst>
                <a:ext uri="{FF2B5EF4-FFF2-40B4-BE49-F238E27FC236}">
                  <a16:creationId xmlns:a16="http://schemas.microsoft.com/office/drawing/2014/main" id="{962FE716-DDA5-4F74-2077-1665E98B5AC5}"/>
                </a:ext>
              </a:extLst>
            </p:cNvPr>
            <p:cNvSpPr/>
            <p:nvPr/>
          </p:nvSpPr>
          <p:spPr>
            <a:xfrm>
              <a:off x="3512675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157;p38">
              <a:extLst>
                <a:ext uri="{FF2B5EF4-FFF2-40B4-BE49-F238E27FC236}">
                  <a16:creationId xmlns:a16="http://schemas.microsoft.com/office/drawing/2014/main" id="{615EC0DD-3ED7-9EBA-47AE-42241452DCDB}"/>
                </a:ext>
              </a:extLst>
            </p:cNvPr>
            <p:cNvSpPr/>
            <p:nvPr/>
          </p:nvSpPr>
          <p:spPr>
            <a:xfrm>
              <a:off x="3497675" y="1840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34" y="1"/>
                    <a:pt x="1234" y="334"/>
                    <a:pt x="1234" y="801"/>
                  </a:cubicBezTo>
                  <a:cubicBezTo>
                    <a:pt x="1234" y="1235"/>
                    <a:pt x="934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158;p38">
              <a:extLst>
                <a:ext uri="{FF2B5EF4-FFF2-40B4-BE49-F238E27FC236}">
                  <a16:creationId xmlns:a16="http://schemas.microsoft.com/office/drawing/2014/main" id="{BCD1C388-0B53-D583-050A-B5A111C80FEE}"/>
                </a:ext>
              </a:extLst>
            </p:cNvPr>
            <p:cNvSpPr/>
            <p:nvPr/>
          </p:nvSpPr>
          <p:spPr>
            <a:xfrm>
              <a:off x="3512675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159;p38">
              <a:extLst>
                <a:ext uri="{FF2B5EF4-FFF2-40B4-BE49-F238E27FC236}">
                  <a16:creationId xmlns:a16="http://schemas.microsoft.com/office/drawing/2014/main" id="{DA9FE10E-2DA8-D63F-CBE8-755455D8EBE4}"/>
                </a:ext>
              </a:extLst>
            </p:cNvPr>
            <p:cNvSpPr/>
            <p:nvPr/>
          </p:nvSpPr>
          <p:spPr>
            <a:xfrm>
              <a:off x="3497675" y="1773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8"/>
                    <a:pt x="601" y="1668"/>
                  </a:cubicBezTo>
                  <a:cubicBezTo>
                    <a:pt x="267" y="1668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160;p38">
              <a:extLst>
                <a:ext uri="{FF2B5EF4-FFF2-40B4-BE49-F238E27FC236}">
                  <a16:creationId xmlns:a16="http://schemas.microsoft.com/office/drawing/2014/main" id="{FC0EF608-85E2-7F0B-5D63-E3BF230FF157}"/>
                </a:ext>
              </a:extLst>
            </p:cNvPr>
            <p:cNvSpPr/>
            <p:nvPr/>
          </p:nvSpPr>
          <p:spPr>
            <a:xfrm>
              <a:off x="3512675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161;p38">
              <a:extLst>
                <a:ext uri="{FF2B5EF4-FFF2-40B4-BE49-F238E27FC236}">
                  <a16:creationId xmlns:a16="http://schemas.microsoft.com/office/drawing/2014/main" id="{E49DC589-7EDF-34E3-AF20-EA7DAA1913E9}"/>
                </a:ext>
              </a:extLst>
            </p:cNvPr>
            <p:cNvSpPr/>
            <p:nvPr/>
          </p:nvSpPr>
          <p:spPr>
            <a:xfrm>
              <a:off x="3497675" y="1706675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162;p38">
              <a:extLst>
                <a:ext uri="{FF2B5EF4-FFF2-40B4-BE49-F238E27FC236}">
                  <a16:creationId xmlns:a16="http://schemas.microsoft.com/office/drawing/2014/main" id="{D4339E6C-D08C-1BCE-5BA2-B85CE3086707}"/>
                </a:ext>
              </a:extLst>
            </p:cNvPr>
            <p:cNvSpPr/>
            <p:nvPr/>
          </p:nvSpPr>
          <p:spPr>
            <a:xfrm>
              <a:off x="3512675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163;p38">
              <a:extLst>
                <a:ext uri="{FF2B5EF4-FFF2-40B4-BE49-F238E27FC236}">
                  <a16:creationId xmlns:a16="http://schemas.microsoft.com/office/drawing/2014/main" id="{EF1B0518-9053-2AE0-E43C-58D023EA8E9B}"/>
                </a:ext>
              </a:extLst>
            </p:cNvPr>
            <p:cNvSpPr/>
            <p:nvPr/>
          </p:nvSpPr>
          <p:spPr>
            <a:xfrm>
              <a:off x="3497675" y="1639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164;p38">
              <a:extLst>
                <a:ext uri="{FF2B5EF4-FFF2-40B4-BE49-F238E27FC236}">
                  <a16:creationId xmlns:a16="http://schemas.microsoft.com/office/drawing/2014/main" id="{053BFE59-488F-4068-C923-4DE04BDF44F1}"/>
                </a:ext>
              </a:extLst>
            </p:cNvPr>
            <p:cNvSpPr/>
            <p:nvPr/>
          </p:nvSpPr>
          <p:spPr>
            <a:xfrm>
              <a:off x="3512675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165;p38">
              <a:extLst>
                <a:ext uri="{FF2B5EF4-FFF2-40B4-BE49-F238E27FC236}">
                  <a16:creationId xmlns:a16="http://schemas.microsoft.com/office/drawing/2014/main" id="{33F3704E-04B1-7043-95E6-6E49BF3244DA}"/>
                </a:ext>
              </a:extLst>
            </p:cNvPr>
            <p:cNvSpPr/>
            <p:nvPr/>
          </p:nvSpPr>
          <p:spPr>
            <a:xfrm>
              <a:off x="3497675" y="15732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35"/>
                    <a:pt x="601" y="1635"/>
                  </a:cubicBezTo>
                  <a:cubicBezTo>
                    <a:pt x="267" y="1635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166;p38">
              <a:extLst>
                <a:ext uri="{FF2B5EF4-FFF2-40B4-BE49-F238E27FC236}">
                  <a16:creationId xmlns:a16="http://schemas.microsoft.com/office/drawing/2014/main" id="{C9B5EEF0-FE7A-CC39-F2A6-CFB0DF10BD28}"/>
                </a:ext>
              </a:extLst>
            </p:cNvPr>
            <p:cNvSpPr/>
            <p:nvPr/>
          </p:nvSpPr>
          <p:spPr>
            <a:xfrm>
              <a:off x="3512675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167;p38">
              <a:extLst>
                <a:ext uri="{FF2B5EF4-FFF2-40B4-BE49-F238E27FC236}">
                  <a16:creationId xmlns:a16="http://schemas.microsoft.com/office/drawing/2014/main" id="{3B49FA4D-0D00-82AF-EF15-01447EC63806}"/>
                </a:ext>
              </a:extLst>
            </p:cNvPr>
            <p:cNvSpPr/>
            <p:nvPr/>
          </p:nvSpPr>
          <p:spPr>
            <a:xfrm>
              <a:off x="3497675" y="15065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34"/>
                  </a:moveTo>
                  <a:cubicBezTo>
                    <a:pt x="0" y="401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35"/>
                    <a:pt x="601" y="1635"/>
                  </a:cubicBezTo>
                  <a:cubicBezTo>
                    <a:pt x="267" y="1635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168;p38">
              <a:extLst>
                <a:ext uri="{FF2B5EF4-FFF2-40B4-BE49-F238E27FC236}">
                  <a16:creationId xmlns:a16="http://schemas.microsoft.com/office/drawing/2014/main" id="{33820EED-EB8C-8158-9328-8652AAAB27FA}"/>
                </a:ext>
              </a:extLst>
            </p:cNvPr>
            <p:cNvSpPr/>
            <p:nvPr/>
          </p:nvSpPr>
          <p:spPr>
            <a:xfrm>
              <a:off x="3512675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169;p38">
              <a:extLst>
                <a:ext uri="{FF2B5EF4-FFF2-40B4-BE49-F238E27FC236}">
                  <a16:creationId xmlns:a16="http://schemas.microsoft.com/office/drawing/2014/main" id="{4EDD2FB8-ABF0-48B4-F946-D6793BED539D}"/>
                </a:ext>
              </a:extLst>
            </p:cNvPr>
            <p:cNvSpPr/>
            <p:nvPr/>
          </p:nvSpPr>
          <p:spPr>
            <a:xfrm>
              <a:off x="3497675" y="1439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401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170;p38">
              <a:extLst>
                <a:ext uri="{FF2B5EF4-FFF2-40B4-BE49-F238E27FC236}">
                  <a16:creationId xmlns:a16="http://schemas.microsoft.com/office/drawing/2014/main" id="{57210FFC-F9C4-0C5C-73E1-4B02907BE7AB}"/>
                </a:ext>
              </a:extLst>
            </p:cNvPr>
            <p:cNvSpPr/>
            <p:nvPr/>
          </p:nvSpPr>
          <p:spPr>
            <a:xfrm>
              <a:off x="3512675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171;p38">
              <a:extLst>
                <a:ext uri="{FF2B5EF4-FFF2-40B4-BE49-F238E27FC236}">
                  <a16:creationId xmlns:a16="http://schemas.microsoft.com/office/drawing/2014/main" id="{3D30BB00-6D0B-371B-60E0-2D6BD103B658}"/>
                </a:ext>
              </a:extLst>
            </p:cNvPr>
            <p:cNvSpPr/>
            <p:nvPr/>
          </p:nvSpPr>
          <p:spPr>
            <a:xfrm>
              <a:off x="3497675" y="1373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400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172;p38">
              <a:extLst>
                <a:ext uri="{FF2B5EF4-FFF2-40B4-BE49-F238E27FC236}">
                  <a16:creationId xmlns:a16="http://schemas.microsoft.com/office/drawing/2014/main" id="{E48FB790-CAAB-F6B2-6848-6768735DE67E}"/>
                </a:ext>
              </a:extLst>
            </p:cNvPr>
            <p:cNvSpPr/>
            <p:nvPr/>
          </p:nvSpPr>
          <p:spPr>
            <a:xfrm>
              <a:off x="3512675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173;p38">
              <a:extLst>
                <a:ext uri="{FF2B5EF4-FFF2-40B4-BE49-F238E27FC236}">
                  <a16:creationId xmlns:a16="http://schemas.microsoft.com/office/drawing/2014/main" id="{5E1BD2A3-06C0-80D1-E814-AF27014A4363}"/>
                </a:ext>
              </a:extLst>
            </p:cNvPr>
            <p:cNvSpPr/>
            <p:nvPr/>
          </p:nvSpPr>
          <p:spPr>
            <a:xfrm>
              <a:off x="3497675" y="3847375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174;p38">
              <a:extLst>
                <a:ext uri="{FF2B5EF4-FFF2-40B4-BE49-F238E27FC236}">
                  <a16:creationId xmlns:a16="http://schemas.microsoft.com/office/drawing/2014/main" id="{74100A4D-9C84-B458-6130-07201D77F06A}"/>
                </a:ext>
              </a:extLst>
            </p:cNvPr>
            <p:cNvSpPr/>
            <p:nvPr/>
          </p:nvSpPr>
          <p:spPr>
            <a:xfrm>
              <a:off x="3512675" y="3810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175;p38">
              <a:extLst>
                <a:ext uri="{FF2B5EF4-FFF2-40B4-BE49-F238E27FC236}">
                  <a16:creationId xmlns:a16="http://schemas.microsoft.com/office/drawing/2014/main" id="{BFE97245-03DA-2052-CFCD-2C3ABDFA92B3}"/>
                </a:ext>
              </a:extLst>
            </p:cNvPr>
            <p:cNvSpPr/>
            <p:nvPr/>
          </p:nvSpPr>
          <p:spPr>
            <a:xfrm>
              <a:off x="3497675" y="37806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176;p38">
              <a:extLst>
                <a:ext uri="{FF2B5EF4-FFF2-40B4-BE49-F238E27FC236}">
                  <a16:creationId xmlns:a16="http://schemas.microsoft.com/office/drawing/2014/main" id="{62018827-8060-B8D4-75A8-566DC763AC01}"/>
                </a:ext>
              </a:extLst>
            </p:cNvPr>
            <p:cNvSpPr/>
            <p:nvPr/>
          </p:nvSpPr>
          <p:spPr>
            <a:xfrm>
              <a:off x="3512675" y="3743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177;p38">
              <a:extLst>
                <a:ext uri="{FF2B5EF4-FFF2-40B4-BE49-F238E27FC236}">
                  <a16:creationId xmlns:a16="http://schemas.microsoft.com/office/drawing/2014/main" id="{C24993A5-9FF5-7655-0983-A44E0700A8D0}"/>
                </a:ext>
              </a:extLst>
            </p:cNvPr>
            <p:cNvSpPr/>
            <p:nvPr/>
          </p:nvSpPr>
          <p:spPr>
            <a:xfrm>
              <a:off x="3497675" y="37139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178;p38">
              <a:extLst>
                <a:ext uri="{FF2B5EF4-FFF2-40B4-BE49-F238E27FC236}">
                  <a16:creationId xmlns:a16="http://schemas.microsoft.com/office/drawing/2014/main" id="{F00BC8FF-EE92-1E76-3749-B0A4797AD108}"/>
                </a:ext>
              </a:extLst>
            </p:cNvPr>
            <p:cNvSpPr/>
            <p:nvPr/>
          </p:nvSpPr>
          <p:spPr>
            <a:xfrm>
              <a:off x="3512675" y="367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179;p38">
              <a:extLst>
                <a:ext uri="{FF2B5EF4-FFF2-40B4-BE49-F238E27FC236}">
                  <a16:creationId xmlns:a16="http://schemas.microsoft.com/office/drawing/2014/main" id="{DD43F938-B4ED-659F-9267-FC51CAE14BC6}"/>
                </a:ext>
              </a:extLst>
            </p:cNvPr>
            <p:cNvSpPr/>
            <p:nvPr/>
          </p:nvSpPr>
          <p:spPr>
            <a:xfrm>
              <a:off x="3497675" y="3647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180;p38">
              <a:extLst>
                <a:ext uri="{FF2B5EF4-FFF2-40B4-BE49-F238E27FC236}">
                  <a16:creationId xmlns:a16="http://schemas.microsoft.com/office/drawing/2014/main" id="{F8A8CF5E-AA5B-0687-00A3-2D5BF64D2054}"/>
                </a:ext>
              </a:extLst>
            </p:cNvPr>
            <p:cNvSpPr/>
            <p:nvPr/>
          </p:nvSpPr>
          <p:spPr>
            <a:xfrm>
              <a:off x="3512675" y="3610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181;p38">
              <a:extLst>
                <a:ext uri="{FF2B5EF4-FFF2-40B4-BE49-F238E27FC236}">
                  <a16:creationId xmlns:a16="http://schemas.microsoft.com/office/drawing/2014/main" id="{80A8DE81-5C54-8C0B-7C03-93EA35ACF697}"/>
                </a:ext>
              </a:extLst>
            </p:cNvPr>
            <p:cNvSpPr/>
            <p:nvPr/>
          </p:nvSpPr>
          <p:spPr>
            <a:xfrm>
              <a:off x="3497675" y="35805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182;p38">
              <a:extLst>
                <a:ext uri="{FF2B5EF4-FFF2-40B4-BE49-F238E27FC236}">
                  <a16:creationId xmlns:a16="http://schemas.microsoft.com/office/drawing/2014/main" id="{BE496B7B-6F1C-7322-B555-153ED5139D8B}"/>
                </a:ext>
              </a:extLst>
            </p:cNvPr>
            <p:cNvSpPr/>
            <p:nvPr/>
          </p:nvSpPr>
          <p:spPr>
            <a:xfrm>
              <a:off x="3512675" y="3543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183;p38">
              <a:extLst>
                <a:ext uri="{FF2B5EF4-FFF2-40B4-BE49-F238E27FC236}">
                  <a16:creationId xmlns:a16="http://schemas.microsoft.com/office/drawing/2014/main" id="{2B26A426-3229-FE80-F641-821402E93A5F}"/>
                </a:ext>
              </a:extLst>
            </p:cNvPr>
            <p:cNvSpPr/>
            <p:nvPr/>
          </p:nvSpPr>
          <p:spPr>
            <a:xfrm>
              <a:off x="3497675" y="3513800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184;p38">
              <a:extLst>
                <a:ext uri="{FF2B5EF4-FFF2-40B4-BE49-F238E27FC236}">
                  <a16:creationId xmlns:a16="http://schemas.microsoft.com/office/drawing/2014/main" id="{956BE05C-7CE2-00B4-13A5-BE091DAFE5A6}"/>
                </a:ext>
              </a:extLst>
            </p:cNvPr>
            <p:cNvSpPr/>
            <p:nvPr/>
          </p:nvSpPr>
          <p:spPr>
            <a:xfrm>
              <a:off x="3512675" y="3477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185;p38">
              <a:extLst>
                <a:ext uri="{FF2B5EF4-FFF2-40B4-BE49-F238E27FC236}">
                  <a16:creationId xmlns:a16="http://schemas.microsoft.com/office/drawing/2014/main" id="{0DB4DC82-D0FF-5FB3-AE19-7492A738826D}"/>
                </a:ext>
              </a:extLst>
            </p:cNvPr>
            <p:cNvSpPr/>
            <p:nvPr/>
          </p:nvSpPr>
          <p:spPr>
            <a:xfrm>
              <a:off x="3497675" y="344707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186;p38">
              <a:extLst>
                <a:ext uri="{FF2B5EF4-FFF2-40B4-BE49-F238E27FC236}">
                  <a16:creationId xmlns:a16="http://schemas.microsoft.com/office/drawing/2014/main" id="{B1E1C479-1321-046D-619B-F1E24E3AEB83}"/>
                </a:ext>
              </a:extLst>
            </p:cNvPr>
            <p:cNvSpPr/>
            <p:nvPr/>
          </p:nvSpPr>
          <p:spPr>
            <a:xfrm>
              <a:off x="3512675" y="3410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187;p38">
              <a:extLst>
                <a:ext uri="{FF2B5EF4-FFF2-40B4-BE49-F238E27FC236}">
                  <a16:creationId xmlns:a16="http://schemas.microsoft.com/office/drawing/2014/main" id="{31C81DE7-1214-5354-B001-CCDF42801C3B}"/>
                </a:ext>
              </a:extLst>
            </p:cNvPr>
            <p:cNvSpPr/>
            <p:nvPr/>
          </p:nvSpPr>
          <p:spPr>
            <a:xfrm>
              <a:off x="3497675" y="3380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5"/>
                  </a:moveTo>
                  <a:cubicBezTo>
                    <a:pt x="1234" y="1269"/>
                    <a:pt x="934" y="1635"/>
                    <a:pt x="601" y="1635"/>
                  </a:cubicBezTo>
                  <a:cubicBezTo>
                    <a:pt x="267" y="1635"/>
                    <a:pt x="0" y="1269"/>
                    <a:pt x="0" y="835"/>
                  </a:cubicBez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188;p38">
              <a:extLst>
                <a:ext uri="{FF2B5EF4-FFF2-40B4-BE49-F238E27FC236}">
                  <a16:creationId xmlns:a16="http://schemas.microsoft.com/office/drawing/2014/main" id="{7A89AB70-7732-29E0-EA98-7CFF2AB8E9E1}"/>
                </a:ext>
              </a:extLst>
            </p:cNvPr>
            <p:cNvSpPr/>
            <p:nvPr/>
          </p:nvSpPr>
          <p:spPr>
            <a:xfrm>
              <a:off x="3512675" y="334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189;p38">
              <a:extLst>
                <a:ext uri="{FF2B5EF4-FFF2-40B4-BE49-F238E27FC236}">
                  <a16:creationId xmlns:a16="http://schemas.microsoft.com/office/drawing/2014/main" id="{53C02E47-1AA3-2B90-6E2B-E8DAD3916150}"/>
                </a:ext>
              </a:extLst>
            </p:cNvPr>
            <p:cNvSpPr/>
            <p:nvPr/>
          </p:nvSpPr>
          <p:spPr>
            <a:xfrm>
              <a:off x="3497675" y="3313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190;p38">
              <a:extLst>
                <a:ext uri="{FF2B5EF4-FFF2-40B4-BE49-F238E27FC236}">
                  <a16:creationId xmlns:a16="http://schemas.microsoft.com/office/drawing/2014/main" id="{8BA288BC-C7C0-1444-A2F0-C7C1745DE8F5}"/>
                </a:ext>
              </a:extLst>
            </p:cNvPr>
            <p:cNvSpPr/>
            <p:nvPr/>
          </p:nvSpPr>
          <p:spPr>
            <a:xfrm>
              <a:off x="3512675" y="3276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191;p38">
              <a:extLst>
                <a:ext uri="{FF2B5EF4-FFF2-40B4-BE49-F238E27FC236}">
                  <a16:creationId xmlns:a16="http://schemas.microsoft.com/office/drawing/2014/main" id="{61267B81-D5C3-FC82-ED25-AE78E3ACFFF3}"/>
                </a:ext>
              </a:extLst>
            </p:cNvPr>
            <p:cNvSpPr/>
            <p:nvPr/>
          </p:nvSpPr>
          <p:spPr>
            <a:xfrm>
              <a:off x="3497675" y="3246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5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192;p38">
              <a:extLst>
                <a:ext uri="{FF2B5EF4-FFF2-40B4-BE49-F238E27FC236}">
                  <a16:creationId xmlns:a16="http://schemas.microsoft.com/office/drawing/2014/main" id="{B90FA5D9-7551-73A4-97E6-B792DB2FDB34}"/>
                </a:ext>
              </a:extLst>
            </p:cNvPr>
            <p:cNvSpPr/>
            <p:nvPr/>
          </p:nvSpPr>
          <p:spPr>
            <a:xfrm>
              <a:off x="3512675" y="321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193;p38">
              <a:extLst>
                <a:ext uri="{FF2B5EF4-FFF2-40B4-BE49-F238E27FC236}">
                  <a16:creationId xmlns:a16="http://schemas.microsoft.com/office/drawing/2014/main" id="{D5C06C88-D7B9-3FD8-D23E-991B1F4E869D}"/>
                </a:ext>
              </a:extLst>
            </p:cNvPr>
            <p:cNvSpPr/>
            <p:nvPr/>
          </p:nvSpPr>
          <p:spPr>
            <a:xfrm>
              <a:off x="3497675" y="31802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94;p38">
              <a:extLst>
                <a:ext uri="{FF2B5EF4-FFF2-40B4-BE49-F238E27FC236}">
                  <a16:creationId xmlns:a16="http://schemas.microsoft.com/office/drawing/2014/main" id="{8D7BEFAF-F0B1-E487-4EE4-D9B02D73FDF6}"/>
                </a:ext>
              </a:extLst>
            </p:cNvPr>
            <p:cNvSpPr/>
            <p:nvPr/>
          </p:nvSpPr>
          <p:spPr>
            <a:xfrm>
              <a:off x="3512675" y="3143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95;p38">
              <a:extLst>
                <a:ext uri="{FF2B5EF4-FFF2-40B4-BE49-F238E27FC236}">
                  <a16:creationId xmlns:a16="http://schemas.microsoft.com/office/drawing/2014/main" id="{E4B2F079-5B52-70C6-0D84-00B347BC00B2}"/>
                </a:ext>
              </a:extLst>
            </p:cNvPr>
            <p:cNvSpPr/>
            <p:nvPr/>
          </p:nvSpPr>
          <p:spPr>
            <a:xfrm>
              <a:off x="3497675" y="3113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1234" y="835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96;p38">
              <a:extLst>
                <a:ext uri="{FF2B5EF4-FFF2-40B4-BE49-F238E27FC236}">
                  <a16:creationId xmlns:a16="http://schemas.microsoft.com/office/drawing/2014/main" id="{742D503E-849E-D506-83A2-7D2667048494}"/>
                </a:ext>
              </a:extLst>
            </p:cNvPr>
            <p:cNvSpPr/>
            <p:nvPr/>
          </p:nvSpPr>
          <p:spPr>
            <a:xfrm>
              <a:off x="3512675" y="3076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97;p38">
              <a:extLst>
                <a:ext uri="{FF2B5EF4-FFF2-40B4-BE49-F238E27FC236}">
                  <a16:creationId xmlns:a16="http://schemas.microsoft.com/office/drawing/2014/main" id="{C5538C41-5DF9-23EB-FCE2-3CA7FC976223}"/>
                </a:ext>
              </a:extLst>
            </p:cNvPr>
            <p:cNvSpPr/>
            <p:nvPr/>
          </p:nvSpPr>
          <p:spPr>
            <a:xfrm>
              <a:off x="3497675" y="30468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1234" y="834"/>
                  </a:moveTo>
                  <a:cubicBezTo>
                    <a:pt x="1234" y="1268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98;p38">
              <a:extLst>
                <a:ext uri="{FF2B5EF4-FFF2-40B4-BE49-F238E27FC236}">
                  <a16:creationId xmlns:a16="http://schemas.microsoft.com/office/drawing/2014/main" id="{471DFE24-2EB9-B390-91F6-1D27BFE82706}"/>
                </a:ext>
              </a:extLst>
            </p:cNvPr>
            <p:cNvSpPr/>
            <p:nvPr/>
          </p:nvSpPr>
          <p:spPr>
            <a:xfrm>
              <a:off x="3512675" y="30101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99;p38">
              <a:extLst>
                <a:ext uri="{FF2B5EF4-FFF2-40B4-BE49-F238E27FC236}">
                  <a16:creationId xmlns:a16="http://schemas.microsoft.com/office/drawing/2014/main" id="{5ACA4A91-455E-418C-6CBE-0A45E4A584CB}"/>
                </a:ext>
              </a:extLst>
            </p:cNvPr>
            <p:cNvSpPr/>
            <p:nvPr/>
          </p:nvSpPr>
          <p:spPr>
            <a:xfrm>
              <a:off x="3497675" y="29800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ubicBezTo>
                    <a:pt x="1234" y="1268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200;p38">
              <a:extLst>
                <a:ext uri="{FF2B5EF4-FFF2-40B4-BE49-F238E27FC236}">
                  <a16:creationId xmlns:a16="http://schemas.microsoft.com/office/drawing/2014/main" id="{BB889379-2ABB-BBA7-D349-4A00EEF9174F}"/>
                </a:ext>
              </a:extLst>
            </p:cNvPr>
            <p:cNvSpPr/>
            <p:nvPr/>
          </p:nvSpPr>
          <p:spPr>
            <a:xfrm>
              <a:off x="3512675" y="29433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201;p38">
              <a:extLst>
                <a:ext uri="{FF2B5EF4-FFF2-40B4-BE49-F238E27FC236}">
                  <a16:creationId xmlns:a16="http://schemas.microsoft.com/office/drawing/2014/main" id="{F081C0D9-E842-FD6F-7508-BDAE5F01D6E4}"/>
                </a:ext>
              </a:extLst>
            </p:cNvPr>
            <p:cNvSpPr/>
            <p:nvPr/>
          </p:nvSpPr>
          <p:spPr>
            <a:xfrm>
              <a:off x="3497675" y="29133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269"/>
                    <a:pt x="934" y="1669"/>
                    <a:pt x="601" y="1669"/>
                  </a:cubicBezTo>
                  <a:cubicBezTo>
                    <a:pt x="267" y="1669"/>
                    <a:pt x="0" y="1269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202;p38">
              <a:extLst>
                <a:ext uri="{FF2B5EF4-FFF2-40B4-BE49-F238E27FC236}">
                  <a16:creationId xmlns:a16="http://schemas.microsoft.com/office/drawing/2014/main" id="{E30FED37-754F-C7E9-EC57-CAC89FC7CEE1}"/>
                </a:ext>
              </a:extLst>
            </p:cNvPr>
            <p:cNvSpPr/>
            <p:nvPr/>
          </p:nvSpPr>
          <p:spPr>
            <a:xfrm>
              <a:off x="3512675" y="287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203;p38">
              <a:extLst>
                <a:ext uri="{FF2B5EF4-FFF2-40B4-BE49-F238E27FC236}">
                  <a16:creationId xmlns:a16="http://schemas.microsoft.com/office/drawing/2014/main" id="{1CFA72D3-7276-D22A-F823-AF0B3D74AF50}"/>
                </a:ext>
              </a:extLst>
            </p:cNvPr>
            <p:cNvSpPr/>
            <p:nvPr/>
          </p:nvSpPr>
          <p:spPr>
            <a:xfrm>
              <a:off x="3497675" y="28466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204;p38">
              <a:extLst>
                <a:ext uri="{FF2B5EF4-FFF2-40B4-BE49-F238E27FC236}">
                  <a16:creationId xmlns:a16="http://schemas.microsoft.com/office/drawing/2014/main" id="{A9498E17-C0BE-2733-D0D8-A150753F7854}"/>
                </a:ext>
              </a:extLst>
            </p:cNvPr>
            <p:cNvSpPr/>
            <p:nvPr/>
          </p:nvSpPr>
          <p:spPr>
            <a:xfrm>
              <a:off x="3512675" y="28099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205;p38">
              <a:extLst>
                <a:ext uri="{FF2B5EF4-FFF2-40B4-BE49-F238E27FC236}">
                  <a16:creationId xmlns:a16="http://schemas.microsoft.com/office/drawing/2014/main" id="{39968A51-8D64-508B-4AAA-0BFD24F20493}"/>
                </a:ext>
              </a:extLst>
            </p:cNvPr>
            <p:cNvSpPr/>
            <p:nvPr/>
          </p:nvSpPr>
          <p:spPr>
            <a:xfrm>
              <a:off x="3497675" y="2779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206;p38">
              <a:extLst>
                <a:ext uri="{FF2B5EF4-FFF2-40B4-BE49-F238E27FC236}">
                  <a16:creationId xmlns:a16="http://schemas.microsoft.com/office/drawing/2014/main" id="{343FA432-5DDA-58F2-3A3D-D6C6D7DDB824}"/>
                </a:ext>
              </a:extLst>
            </p:cNvPr>
            <p:cNvSpPr/>
            <p:nvPr/>
          </p:nvSpPr>
          <p:spPr>
            <a:xfrm>
              <a:off x="3512675" y="2743250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207;p38">
              <a:extLst>
                <a:ext uri="{FF2B5EF4-FFF2-40B4-BE49-F238E27FC236}">
                  <a16:creationId xmlns:a16="http://schemas.microsoft.com/office/drawing/2014/main" id="{AAB29E11-42A1-3CD3-36BF-62A24091089C}"/>
                </a:ext>
              </a:extLst>
            </p:cNvPr>
            <p:cNvSpPr/>
            <p:nvPr/>
          </p:nvSpPr>
          <p:spPr>
            <a:xfrm>
              <a:off x="3497675" y="27132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208;p38">
              <a:extLst>
                <a:ext uri="{FF2B5EF4-FFF2-40B4-BE49-F238E27FC236}">
                  <a16:creationId xmlns:a16="http://schemas.microsoft.com/office/drawing/2014/main" id="{E0E67720-6ADB-8EEA-872A-79D645026E31}"/>
                </a:ext>
              </a:extLst>
            </p:cNvPr>
            <p:cNvSpPr/>
            <p:nvPr/>
          </p:nvSpPr>
          <p:spPr>
            <a:xfrm>
              <a:off x="3512675" y="26765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209;p38">
              <a:extLst>
                <a:ext uri="{FF2B5EF4-FFF2-40B4-BE49-F238E27FC236}">
                  <a16:creationId xmlns:a16="http://schemas.microsoft.com/office/drawing/2014/main" id="{CD89798A-B91C-465E-D20E-0AEF9C6427CC}"/>
                </a:ext>
              </a:extLst>
            </p:cNvPr>
            <p:cNvSpPr/>
            <p:nvPr/>
          </p:nvSpPr>
          <p:spPr>
            <a:xfrm>
              <a:off x="3497675" y="264650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35"/>
                    <a:pt x="601" y="1635"/>
                  </a:cubicBezTo>
                  <a:cubicBezTo>
                    <a:pt x="267" y="1635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210;p38">
              <a:extLst>
                <a:ext uri="{FF2B5EF4-FFF2-40B4-BE49-F238E27FC236}">
                  <a16:creationId xmlns:a16="http://schemas.microsoft.com/office/drawing/2014/main" id="{10945530-5977-10E6-4C3D-F98B8DCA5698}"/>
                </a:ext>
              </a:extLst>
            </p:cNvPr>
            <p:cNvSpPr/>
            <p:nvPr/>
          </p:nvSpPr>
          <p:spPr>
            <a:xfrm>
              <a:off x="3512675" y="26098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211;p38">
              <a:extLst>
                <a:ext uri="{FF2B5EF4-FFF2-40B4-BE49-F238E27FC236}">
                  <a16:creationId xmlns:a16="http://schemas.microsoft.com/office/drawing/2014/main" id="{C0F8014A-79F9-B01B-92F2-F0F2B038A995}"/>
                </a:ext>
              </a:extLst>
            </p:cNvPr>
            <p:cNvSpPr/>
            <p:nvPr/>
          </p:nvSpPr>
          <p:spPr>
            <a:xfrm>
              <a:off x="3497675" y="2573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212;p38">
              <a:extLst>
                <a:ext uri="{FF2B5EF4-FFF2-40B4-BE49-F238E27FC236}">
                  <a16:creationId xmlns:a16="http://schemas.microsoft.com/office/drawing/2014/main" id="{F118AE4F-4AE5-F1A6-02D5-51C7302CBA04}"/>
                </a:ext>
              </a:extLst>
            </p:cNvPr>
            <p:cNvSpPr/>
            <p:nvPr/>
          </p:nvSpPr>
          <p:spPr>
            <a:xfrm>
              <a:off x="3512675" y="2537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213;p38">
              <a:extLst>
                <a:ext uri="{FF2B5EF4-FFF2-40B4-BE49-F238E27FC236}">
                  <a16:creationId xmlns:a16="http://schemas.microsoft.com/office/drawing/2014/main" id="{C539E757-DA19-BC3F-18E0-CD8F5B11740F}"/>
                </a:ext>
              </a:extLst>
            </p:cNvPr>
            <p:cNvSpPr/>
            <p:nvPr/>
          </p:nvSpPr>
          <p:spPr>
            <a:xfrm>
              <a:off x="3497675" y="2507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9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214;p38">
              <a:extLst>
                <a:ext uri="{FF2B5EF4-FFF2-40B4-BE49-F238E27FC236}">
                  <a16:creationId xmlns:a16="http://schemas.microsoft.com/office/drawing/2014/main" id="{AEDA819C-2DB1-B510-7526-9151D0DB32F9}"/>
                </a:ext>
              </a:extLst>
            </p:cNvPr>
            <p:cNvSpPr/>
            <p:nvPr/>
          </p:nvSpPr>
          <p:spPr>
            <a:xfrm>
              <a:off x="3512675" y="2470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215;p38">
              <a:extLst>
                <a:ext uri="{FF2B5EF4-FFF2-40B4-BE49-F238E27FC236}">
                  <a16:creationId xmlns:a16="http://schemas.microsoft.com/office/drawing/2014/main" id="{4C571FD0-C9A6-B4D3-349F-02D9BFDBF484}"/>
                </a:ext>
              </a:extLst>
            </p:cNvPr>
            <p:cNvSpPr/>
            <p:nvPr/>
          </p:nvSpPr>
          <p:spPr>
            <a:xfrm>
              <a:off x="3497675" y="24405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216;p38">
              <a:extLst>
                <a:ext uri="{FF2B5EF4-FFF2-40B4-BE49-F238E27FC236}">
                  <a16:creationId xmlns:a16="http://schemas.microsoft.com/office/drawing/2014/main" id="{9BCA7F7D-EC42-3AA0-3565-3A9D6D3BCA92}"/>
                </a:ext>
              </a:extLst>
            </p:cNvPr>
            <p:cNvSpPr/>
            <p:nvPr/>
          </p:nvSpPr>
          <p:spPr>
            <a:xfrm>
              <a:off x="3512675" y="2403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217;p38">
              <a:extLst>
                <a:ext uri="{FF2B5EF4-FFF2-40B4-BE49-F238E27FC236}">
                  <a16:creationId xmlns:a16="http://schemas.microsoft.com/office/drawing/2014/main" id="{B9C8E355-C868-46A8-E793-2B2F5F86C083}"/>
                </a:ext>
              </a:extLst>
            </p:cNvPr>
            <p:cNvSpPr/>
            <p:nvPr/>
          </p:nvSpPr>
          <p:spPr>
            <a:xfrm>
              <a:off x="3497675" y="2373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218;p38">
              <a:extLst>
                <a:ext uri="{FF2B5EF4-FFF2-40B4-BE49-F238E27FC236}">
                  <a16:creationId xmlns:a16="http://schemas.microsoft.com/office/drawing/2014/main" id="{752E1AC1-AFEF-9856-2B3D-DFA18CA7E4D0}"/>
                </a:ext>
              </a:extLst>
            </p:cNvPr>
            <p:cNvSpPr/>
            <p:nvPr/>
          </p:nvSpPr>
          <p:spPr>
            <a:xfrm>
              <a:off x="3512675" y="23371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219;p38">
              <a:extLst>
                <a:ext uri="{FF2B5EF4-FFF2-40B4-BE49-F238E27FC236}">
                  <a16:creationId xmlns:a16="http://schemas.microsoft.com/office/drawing/2014/main" id="{97F29150-4B84-6762-8117-A83A558E9DCD}"/>
                </a:ext>
              </a:extLst>
            </p:cNvPr>
            <p:cNvSpPr/>
            <p:nvPr/>
          </p:nvSpPr>
          <p:spPr>
            <a:xfrm>
              <a:off x="3497675" y="2307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220;p38">
              <a:extLst>
                <a:ext uri="{FF2B5EF4-FFF2-40B4-BE49-F238E27FC236}">
                  <a16:creationId xmlns:a16="http://schemas.microsoft.com/office/drawing/2014/main" id="{AE9ADA7F-0B48-E333-A440-C925A464243B}"/>
                </a:ext>
              </a:extLst>
            </p:cNvPr>
            <p:cNvSpPr/>
            <p:nvPr/>
          </p:nvSpPr>
          <p:spPr>
            <a:xfrm>
              <a:off x="3512675" y="2270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221;p38">
              <a:extLst>
                <a:ext uri="{FF2B5EF4-FFF2-40B4-BE49-F238E27FC236}">
                  <a16:creationId xmlns:a16="http://schemas.microsoft.com/office/drawing/2014/main" id="{8850F813-603D-E5F1-69E1-463024BD2330}"/>
                </a:ext>
              </a:extLst>
            </p:cNvPr>
            <p:cNvSpPr/>
            <p:nvPr/>
          </p:nvSpPr>
          <p:spPr>
            <a:xfrm>
              <a:off x="3497675" y="2240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268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222;p38">
              <a:extLst>
                <a:ext uri="{FF2B5EF4-FFF2-40B4-BE49-F238E27FC236}">
                  <a16:creationId xmlns:a16="http://schemas.microsoft.com/office/drawing/2014/main" id="{07A22C75-4FCF-8C96-DED4-DACD66B68169}"/>
                </a:ext>
              </a:extLst>
            </p:cNvPr>
            <p:cNvSpPr/>
            <p:nvPr/>
          </p:nvSpPr>
          <p:spPr>
            <a:xfrm>
              <a:off x="3512675" y="2203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223;p38">
              <a:extLst>
                <a:ext uri="{FF2B5EF4-FFF2-40B4-BE49-F238E27FC236}">
                  <a16:creationId xmlns:a16="http://schemas.microsoft.com/office/drawing/2014/main" id="{92FE9E93-46BA-7317-9D88-B2D0703BD9D6}"/>
                </a:ext>
              </a:extLst>
            </p:cNvPr>
            <p:cNvSpPr/>
            <p:nvPr/>
          </p:nvSpPr>
          <p:spPr>
            <a:xfrm>
              <a:off x="3497675" y="217450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34" y="0"/>
                    <a:pt x="1234" y="334"/>
                    <a:pt x="1234" y="801"/>
                  </a:cubicBezTo>
                  <a:cubicBezTo>
                    <a:pt x="1234" y="1235"/>
                    <a:pt x="934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224;p38">
              <a:extLst>
                <a:ext uri="{FF2B5EF4-FFF2-40B4-BE49-F238E27FC236}">
                  <a16:creationId xmlns:a16="http://schemas.microsoft.com/office/drawing/2014/main" id="{63CAF26B-74A3-A7CD-BF77-41C1CE3373C2}"/>
                </a:ext>
              </a:extLst>
            </p:cNvPr>
            <p:cNvSpPr/>
            <p:nvPr/>
          </p:nvSpPr>
          <p:spPr>
            <a:xfrm>
              <a:off x="3512675" y="2136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225;p38">
              <a:extLst>
                <a:ext uri="{FF2B5EF4-FFF2-40B4-BE49-F238E27FC236}">
                  <a16:creationId xmlns:a16="http://schemas.microsoft.com/office/drawing/2014/main" id="{BBD5291F-3721-B2FD-538C-4A1B408451DB}"/>
                </a:ext>
              </a:extLst>
            </p:cNvPr>
            <p:cNvSpPr/>
            <p:nvPr/>
          </p:nvSpPr>
          <p:spPr>
            <a:xfrm>
              <a:off x="3497675" y="2106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1"/>
                    <a:pt x="601" y="1"/>
                  </a:cubicBezTo>
                  <a:cubicBezTo>
                    <a:pt x="934" y="1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268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226;p38">
              <a:extLst>
                <a:ext uri="{FF2B5EF4-FFF2-40B4-BE49-F238E27FC236}">
                  <a16:creationId xmlns:a16="http://schemas.microsoft.com/office/drawing/2014/main" id="{573622A4-15A7-24E8-A59D-23A653999FDD}"/>
                </a:ext>
              </a:extLst>
            </p:cNvPr>
            <p:cNvSpPr/>
            <p:nvPr/>
          </p:nvSpPr>
          <p:spPr>
            <a:xfrm>
              <a:off x="3512675" y="2070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227;p38">
              <a:extLst>
                <a:ext uri="{FF2B5EF4-FFF2-40B4-BE49-F238E27FC236}">
                  <a16:creationId xmlns:a16="http://schemas.microsoft.com/office/drawing/2014/main" id="{B1075C4D-24AF-F78D-C0E5-A50215A17698}"/>
                </a:ext>
              </a:extLst>
            </p:cNvPr>
            <p:cNvSpPr/>
            <p:nvPr/>
          </p:nvSpPr>
          <p:spPr>
            <a:xfrm>
              <a:off x="3497675" y="204022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228;p38">
              <a:extLst>
                <a:ext uri="{FF2B5EF4-FFF2-40B4-BE49-F238E27FC236}">
                  <a16:creationId xmlns:a16="http://schemas.microsoft.com/office/drawing/2014/main" id="{9A97A225-1D3C-DDC9-F1B8-F998F0734B01}"/>
                </a:ext>
              </a:extLst>
            </p:cNvPr>
            <p:cNvSpPr/>
            <p:nvPr/>
          </p:nvSpPr>
          <p:spPr>
            <a:xfrm>
              <a:off x="3512675" y="2003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229;p38">
              <a:extLst>
                <a:ext uri="{FF2B5EF4-FFF2-40B4-BE49-F238E27FC236}">
                  <a16:creationId xmlns:a16="http://schemas.microsoft.com/office/drawing/2014/main" id="{C8C92AB1-1823-94C7-B346-0A8CC7474E5F}"/>
                </a:ext>
              </a:extLst>
            </p:cNvPr>
            <p:cNvSpPr/>
            <p:nvPr/>
          </p:nvSpPr>
          <p:spPr>
            <a:xfrm>
              <a:off x="3497675" y="1974350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34" y="1"/>
                    <a:pt x="1234" y="334"/>
                    <a:pt x="1234" y="801"/>
                  </a:cubicBezTo>
                  <a:cubicBezTo>
                    <a:pt x="1234" y="1235"/>
                    <a:pt x="934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230;p38">
              <a:extLst>
                <a:ext uri="{FF2B5EF4-FFF2-40B4-BE49-F238E27FC236}">
                  <a16:creationId xmlns:a16="http://schemas.microsoft.com/office/drawing/2014/main" id="{B9ECA3E8-A9C3-C810-C8D7-6B49DBE43C65}"/>
                </a:ext>
              </a:extLst>
            </p:cNvPr>
            <p:cNvSpPr/>
            <p:nvPr/>
          </p:nvSpPr>
          <p:spPr>
            <a:xfrm>
              <a:off x="3512675" y="1936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231;p38">
              <a:extLst>
                <a:ext uri="{FF2B5EF4-FFF2-40B4-BE49-F238E27FC236}">
                  <a16:creationId xmlns:a16="http://schemas.microsoft.com/office/drawing/2014/main" id="{B05D01D3-B8BE-A706-AEBC-9EFD5C0E11CA}"/>
                </a:ext>
              </a:extLst>
            </p:cNvPr>
            <p:cNvSpPr/>
            <p:nvPr/>
          </p:nvSpPr>
          <p:spPr>
            <a:xfrm>
              <a:off x="3497675" y="1907650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01"/>
                  </a:moveTo>
                  <a:cubicBezTo>
                    <a:pt x="0" y="334"/>
                    <a:pt x="267" y="0"/>
                    <a:pt x="601" y="0"/>
                  </a:cubicBezTo>
                  <a:cubicBezTo>
                    <a:pt x="934" y="0"/>
                    <a:pt x="1234" y="334"/>
                    <a:pt x="1234" y="801"/>
                  </a:cubicBezTo>
                  <a:cubicBezTo>
                    <a:pt x="1234" y="1234"/>
                    <a:pt x="934" y="1635"/>
                    <a:pt x="601" y="1635"/>
                  </a:cubicBezTo>
                  <a:cubicBezTo>
                    <a:pt x="267" y="1635"/>
                    <a:pt x="0" y="1234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232;p38">
              <a:extLst>
                <a:ext uri="{FF2B5EF4-FFF2-40B4-BE49-F238E27FC236}">
                  <a16:creationId xmlns:a16="http://schemas.microsoft.com/office/drawing/2014/main" id="{B490756A-CCC9-B2FA-2DC8-F42E42972F65}"/>
                </a:ext>
              </a:extLst>
            </p:cNvPr>
            <p:cNvSpPr/>
            <p:nvPr/>
          </p:nvSpPr>
          <p:spPr>
            <a:xfrm>
              <a:off x="3512675" y="1870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233;p38">
              <a:extLst>
                <a:ext uri="{FF2B5EF4-FFF2-40B4-BE49-F238E27FC236}">
                  <a16:creationId xmlns:a16="http://schemas.microsoft.com/office/drawing/2014/main" id="{4AE87A41-87CD-CBEB-7E7B-3EA3DC0D5E05}"/>
                </a:ext>
              </a:extLst>
            </p:cNvPr>
            <p:cNvSpPr/>
            <p:nvPr/>
          </p:nvSpPr>
          <p:spPr>
            <a:xfrm>
              <a:off x="3497675" y="18409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01"/>
                  </a:moveTo>
                  <a:cubicBezTo>
                    <a:pt x="0" y="334"/>
                    <a:pt x="267" y="1"/>
                    <a:pt x="601" y="1"/>
                  </a:cubicBezTo>
                  <a:cubicBezTo>
                    <a:pt x="934" y="1"/>
                    <a:pt x="1234" y="334"/>
                    <a:pt x="1234" y="801"/>
                  </a:cubicBezTo>
                  <a:cubicBezTo>
                    <a:pt x="1234" y="1235"/>
                    <a:pt x="934" y="1635"/>
                    <a:pt x="601" y="1635"/>
                  </a:cubicBezTo>
                  <a:cubicBezTo>
                    <a:pt x="267" y="1635"/>
                    <a:pt x="0" y="1235"/>
                    <a:pt x="0" y="80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234;p38">
              <a:extLst>
                <a:ext uri="{FF2B5EF4-FFF2-40B4-BE49-F238E27FC236}">
                  <a16:creationId xmlns:a16="http://schemas.microsoft.com/office/drawing/2014/main" id="{601E51DE-EB6F-FBE9-2FB4-8C8EA5B5ACB2}"/>
                </a:ext>
              </a:extLst>
            </p:cNvPr>
            <p:cNvSpPr/>
            <p:nvPr/>
          </p:nvSpPr>
          <p:spPr>
            <a:xfrm>
              <a:off x="3512675" y="1803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235;p38">
              <a:extLst>
                <a:ext uri="{FF2B5EF4-FFF2-40B4-BE49-F238E27FC236}">
                  <a16:creationId xmlns:a16="http://schemas.microsoft.com/office/drawing/2014/main" id="{5A1013CD-04E6-DCB0-374F-BD0AE550CE95}"/>
                </a:ext>
              </a:extLst>
            </p:cNvPr>
            <p:cNvSpPr/>
            <p:nvPr/>
          </p:nvSpPr>
          <p:spPr>
            <a:xfrm>
              <a:off x="3497675" y="1773375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8"/>
                    <a:pt x="601" y="1668"/>
                  </a:cubicBezTo>
                  <a:cubicBezTo>
                    <a:pt x="267" y="1668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236;p38">
              <a:extLst>
                <a:ext uri="{FF2B5EF4-FFF2-40B4-BE49-F238E27FC236}">
                  <a16:creationId xmlns:a16="http://schemas.microsoft.com/office/drawing/2014/main" id="{DA5C48F1-9A3E-EF38-5BE2-7D2F000D1ECF}"/>
                </a:ext>
              </a:extLst>
            </p:cNvPr>
            <p:cNvSpPr/>
            <p:nvPr/>
          </p:nvSpPr>
          <p:spPr>
            <a:xfrm>
              <a:off x="3512675" y="17366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237;p38">
              <a:extLst>
                <a:ext uri="{FF2B5EF4-FFF2-40B4-BE49-F238E27FC236}">
                  <a16:creationId xmlns:a16="http://schemas.microsoft.com/office/drawing/2014/main" id="{ADE65D09-405C-14AC-5272-A1F46C4333E6}"/>
                </a:ext>
              </a:extLst>
            </p:cNvPr>
            <p:cNvSpPr/>
            <p:nvPr/>
          </p:nvSpPr>
          <p:spPr>
            <a:xfrm>
              <a:off x="3497675" y="1706675"/>
              <a:ext cx="30875" cy="41700"/>
            </a:xfrm>
            <a:custGeom>
              <a:avLst/>
              <a:gdLst/>
              <a:ahLst/>
              <a:cxnLst/>
              <a:rect l="l" t="t" r="r" b="b"/>
              <a:pathLst>
                <a:path w="1235" h="1668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238;p38">
              <a:extLst>
                <a:ext uri="{FF2B5EF4-FFF2-40B4-BE49-F238E27FC236}">
                  <a16:creationId xmlns:a16="http://schemas.microsoft.com/office/drawing/2014/main" id="{4D8BAC4F-8A96-2D4D-C53D-60B606E64291}"/>
                </a:ext>
              </a:extLst>
            </p:cNvPr>
            <p:cNvSpPr/>
            <p:nvPr/>
          </p:nvSpPr>
          <p:spPr>
            <a:xfrm>
              <a:off x="3512675" y="166997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239;p38">
              <a:extLst>
                <a:ext uri="{FF2B5EF4-FFF2-40B4-BE49-F238E27FC236}">
                  <a16:creationId xmlns:a16="http://schemas.microsoft.com/office/drawing/2014/main" id="{2D54A962-E19A-C63B-8751-3AA11575E8DD}"/>
                </a:ext>
              </a:extLst>
            </p:cNvPr>
            <p:cNvSpPr/>
            <p:nvPr/>
          </p:nvSpPr>
          <p:spPr>
            <a:xfrm>
              <a:off x="3497675" y="163995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367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240;p38">
              <a:extLst>
                <a:ext uri="{FF2B5EF4-FFF2-40B4-BE49-F238E27FC236}">
                  <a16:creationId xmlns:a16="http://schemas.microsoft.com/office/drawing/2014/main" id="{DCCB395A-E88E-FE30-D547-3F0442E526A8}"/>
                </a:ext>
              </a:extLst>
            </p:cNvPr>
            <p:cNvSpPr/>
            <p:nvPr/>
          </p:nvSpPr>
          <p:spPr>
            <a:xfrm>
              <a:off x="3512675" y="16032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241;p38">
              <a:extLst>
                <a:ext uri="{FF2B5EF4-FFF2-40B4-BE49-F238E27FC236}">
                  <a16:creationId xmlns:a16="http://schemas.microsoft.com/office/drawing/2014/main" id="{6521E33E-F767-1368-CBB5-A51401A71E9D}"/>
                </a:ext>
              </a:extLst>
            </p:cNvPr>
            <p:cNvSpPr/>
            <p:nvPr/>
          </p:nvSpPr>
          <p:spPr>
            <a:xfrm>
              <a:off x="3497675" y="1573225"/>
              <a:ext cx="30875" cy="40900"/>
            </a:xfrm>
            <a:custGeom>
              <a:avLst/>
              <a:gdLst/>
              <a:ahLst/>
              <a:cxnLst/>
              <a:rect l="l" t="t" r="r" b="b"/>
              <a:pathLst>
                <a:path w="1235" h="1636" fill="none" extrusionOk="0">
                  <a:moveTo>
                    <a:pt x="0" y="835"/>
                  </a:moveTo>
                  <a:cubicBezTo>
                    <a:pt x="0" y="368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35"/>
                    <a:pt x="601" y="1635"/>
                  </a:cubicBezTo>
                  <a:cubicBezTo>
                    <a:pt x="267" y="1635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242;p38">
              <a:extLst>
                <a:ext uri="{FF2B5EF4-FFF2-40B4-BE49-F238E27FC236}">
                  <a16:creationId xmlns:a16="http://schemas.microsoft.com/office/drawing/2014/main" id="{734F7C74-D66D-F26A-36D3-789A2A13D919}"/>
                </a:ext>
              </a:extLst>
            </p:cNvPr>
            <p:cNvSpPr/>
            <p:nvPr/>
          </p:nvSpPr>
          <p:spPr>
            <a:xfrm>
              <a:off x="3512675" y="153655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243;p38">
              <a:extLst>
                <a:ext uri="{FF2B5EF4-FFF2-40B4-BE49-F238E27FC236}">
                  <a16:creationId xmlns:a16="http://schemas.microsoft.com/office/drawing/2014/main" id="{04860CA4-5F6F-19B7-2179-D8953E4E99E0}"/>
                </a:ext>
              </a:extLst>
            </p:cNvPr>
            <p:cNvSpPr/>
            <p:nvPr/>
          </p:nvSpPr>
          <p:spPr>
            <a:xfrm>
              <a:off x="3497675" y="1506525"/>
              <a:ext cx="30875" cy="40875"/>
            </a:xfrm>
            <a:custGeom>
              <a:avLst/>
              <a:gdLst/>
              <a:ahLst/>
              <a:cxnLst/>
              <a:rect l="l" t="t" r="r" b="b"/>
              <a:pathLst>
                <a:path w="1235" h="1635" fill="none" extrusionOk="0">
                  <a:moveTo>
                    <a:pt x="0" y="834"/>
                  </a:moveTo>
                  <a:cubicBezTo>
                    <a:pt x="0" y="401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35"/>
                    <a:pt x="601" y="1635"/>
                  </a:cubicBezTo>
                  <a:cubicBezTo>
                    <a:pt x="267" y="1635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244;p38">
              <a:extLst>
                <a:ext uri="{FF2B5EF4-FFF2-40B4-BE49-F238E27FC236}">
                  <a16:creationId xmlns:a16="http://schemas.microsoft.com/office/drawing/2014/main" id="{36A9B963-453B-2055-EC15-9A19B5C725DE}"/>
                </a:ext>
              </a:extLst>
            </p:cNvPr>
            <p:cNvSpPr/>
            <p:nvPr/>
          </p:nvSpPr>
          <p:spPr>
            <a:xfrm>
              <a:off x="3512675" y="1469825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245;p38">
              <a:extLst>
                <a:ext uri="{FF2B5EF4-FFF2-40B4-BE49-F238E27FC236}">
                  <a16:creationId xmlns:a16="http://schemas.microsoft.com/office/drawing/2014/main" id="{60CFE594-B02A-6713-5EAA-B061A4583D86}"/>
                </a:ext>
              </a:extLst>
            </p:cNvPr>
            <p:cNvSpPr/>
            <p:nvPr/>
          </p:nvSpPr>
          <p:spPr>
            <a:xfrm>
              <a:off x="3497675" y="14398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5"/>
                  </a:moveTo>
                  <a:cubicBezTo>
                    <a:pt x="0" y="401"/>
                    <a:pt x="267" y="1"/>
                    <a:pt x="601" y="1"/>
                  </a:cubicBezTo>
                  <a:cubicBezTo>
                    <a:pt x="934" y="1"/>
                    <a:pt x="1234" y="368"/>
                    <a:pt x="1234" y="835"/>
                  </a:cubicBezTo>
                  <a:cubicBezTo>
                    <a:pt x="1234" y="1302"/>
                    <a:pt x="934" y="1669"/>
                    <a:pt x="601" y="1669"/>
                  </a:cubicBezTo>
                  <a:cubicBezTo>
                    <a:pt x="267" y="1669"/>
                    <a:pt x="0" y="1302"/>
                    <a:pt x="0" y="8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246;p38">
              <a:extLst>
                <a:ext uri="{FF2B5EF4-FFF2-40B4-BE49-F238E27FC236}">
                  <a16:creationId xmlns:a16="http://schemas.microsoft.com/office/drawing/2014/main" id="{21AAD44D-4053-5410-02C9-EFC587B0BE98}"/>
                </a:ext>
              </a:extLst>
            </p:cNvPr>
            <p:cNvSpPr/>
            <p:nvPr/>
          </p:nvSpPr>
          <p:spPr>
            <a:xfrm>
              <a:off x="3512675" y="1403125"/>
              <a:ext cx="25" cy="44200"/>
            </a:xfrm>
            <a:custGeom>
              <a:avLst/>
              <a:gdLst/>
              <a:ahLst/>
              <a:cxnLst/>
              <a:rect l="l" t="t" r="r" b="b"/>
              <a:pathLst>
                <a:path w="1" h="1768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247;p38">
              <a:extLst>
                <a:ext uri="{FF2B5EF4-FFF2-40B4-BE49-F238E27FC236}">
                  <a16:creationId xmlns:a16="http://schemas.microsoft.com/office/drawing/2014/main" id="{06361221-8507-4A76-A530-D78A6F7AF5A3}"/>
                </a:ext>
              </a:extLst>
            </p:cNvPr>
            <p:cNvSpPr/>
            <p:nvPr/>
          </p:nvSpPr>
          <p:spPr>
            <a:xfrm>
              <a:off x="3497675" y="1373100"/>
              <a:ext cx="30875" cy="41725"/>
            </a:xfrm>
            <a:custGeom>
              <a:avLst/>
              <a:gdLst/>
              <a:ahLst/>
              <a:cxnLst/>
              <a:rect l="l" t="t" r="r" b="b"/>
              <a:pathLst>
                <a:path w="1235" h="1669" fill="none" extrusionOk="0">
                  <a:moveTo>
                    <a:pt x="0" y="834"/>
                  </a:moveTo>
                  <a:cubicBezTo>
                    <a:pt x="0" y="400"/>
                    <a:pt x="267" y="0"/>
                    <a:pt x="601" y="0"/>
                  </a:cubicBezTo>
                  <a:cubicBezTo>
                    <a:pt x="934" y="0"/>
                    <a:pt x="1234" y="367"/>
                    <a:pt x="1234" y="834"/>
                  </a:cubicBezTo>
                  <a:cubicBezTo>
                    <a:pt x="1234" y="1301"/>
                    <a:pt x="934" y="1668"/>
                    <a:pt x="601" y="1668"/>
                  </a:cubicBezTo>
                  <a:cubicBezTo>
                    <a:pt x="267" y="1668"/>
                    <a:pt x="0" y="1301"/>
                    <a:pt x="0" y="8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248;p38">
              <a:extLst>
                <a:ext uri="{FF2B5EF4-FFF2-40B4-BE49-F238E27FC236}">
                  <a16:creationId xmlns:a16="http://schemas.microsoft.com/office/drawing/2014/main" id="{9F36D10B-D39B-94AC-5429-FE86D9C8EE39}"/>
                </a:ext>
              </a:extLst>
            </p:cNvPr>
            <p:cNvSpPr/>
            <p:nvPr/>
          </p:nvSpPr>
          <p:spPr>
            <a:xfrm>
              <a:off x="3512675" y="1336400"/>
              <a:ext cx="25" cy="44225"/>
            </a:xfrm>
            <a:custGeom>
              <a:avLst/>
              <a:gdLst/>
              <a:ahLst/>
              <a:cxnLst/>
              <a:rect l="l" t="t" r="r" b="b"/>
              <a:pathLst>
                <a:path w="1" h="1769" fill="none" extrusionOk="0">
                  <a:moveTo>
                    <a:pt x="1" y="1768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249;p38">
              <a:extLst>
                <a:ext uri="{FF2B5EF4-FFF2-40B4-BE49-F238E27FC236}">
                  <a16:creationId xmlns:a16="http://schemas.microsoft.com/office/drawing/2014/main" id="{0967DBCC-9739-CCAC-C0F9-766C8BCDA39F}"/>
                </a:ext>
              </a:extLst>
            </p:cNvPr>
            <p:cNvSpPr/>
            <p:nvPr/>
          </p:nvSpPr>
          <p:spPr>
            <a:xfrm>
              <a:off x="2045800" y="1294675"/>
              <a:ext cx="3500850" cy="57600"/>
            </a:xfrm>
            <a:custGeom>
              <a:avLst/>
              <a:gdLst/>
              <a:ahLst/>
              <a:cxnLst/>
              <a:rect l="l" t="t" r="r" b="b"/>
              <a:pathLst>
                <a:path w="140034" h="2304" extrusionOk="0">
                  <a:moveTo>
                    <a:pt x="138923" y="0"/>
                  </a:moveTo>
                  <a:cubicBezTo>
                    <a:pt x="138904" y="0"/>
                    <a:pt x="138885" y="1"/>
                    <a:pt x="138866" y="2"/>
                  </a:cubicBezTo>
                  <a:lnTo>
                    <a:pt x="1168" y="2"/>
                  </a:lnTo>
                  <a:cubicBezTo>
                    <a:pt x="534" y="2"/>
                    <a:pt x="0" y="502"/>
                    <a:pt x="0" y="1136"/>
                  </a:cubicBezTo>
                  <a:cubicBezTo>
                    <a:pt x="0" y="1770"/>
                    <a:pt x="501" y="2303"/>
                    <a:pt x="1168" y="2303"/>
                  </a:cubicBezTo>
                  <a:lnTo>
                    <a:pt x="138866" y="2303"/>
                  </a:lnTo>
                  <a:cubicBezTo>
                    <a:pt x="139533" y="2303"/>
                    <a:pt x="140034" y="1770"/>
                    <a:pt x="140034" y="1136"/>
                  </a:cubicBezTo>
                  <a:cubicBezTo>
                    <a:pt x="140034" y="521"/>
                    <a:pt x="139531" y="0"/>
                    <a:pt x="1389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250;p38">
              <a:extLst>
                <a:ext uri="{FF2B5EF4-FFF2-40B4-BE49-F238E27FC236}">
                  <a16:creationId xmlns:a16="http://schemas.microsoft.com/office/drawing/2014/main" id="{108A0F28-7CC4-3402-7D70-141BA5DB138B}"/>
                </a:ext>
              </a:extLst>
            </p:cNvPr>
            <p:cNvSpPr/>
            <p:nvPr/>
          </p:nvSpPr>
          <p:spPr>
            <a:xfrm>
              <a:off x="3419275" y="1277200"/>
              <a:ext cx="186825" cy="92575"/>
            </a:xfrm>
            <a:custGeom>
              <a:avLst/>
              <a:gdLst/>
              <a:ahLst/>
              <a:cxnLst/>
              <a:rect l="l" t="t" r="r" b="b"/>
              <a:pathLst>
                <a:path w="7473" h="3703" extrusionOk="0">
                  <a:moveTo>
                    <a:pt x="1235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35" y="3703"/>
                  </a:cubicBezTo>
                  <a:lnTo>
                    <a:pt x="6238" y="3703"/>
                  </a:lnTo>
                  <a:cubicBezTo>
                    <a:pt x="6939" y="3703"/>
                    <a:pt x="7473" y="3136"/>
                    <a:pt x="7473" y="2435"/>
                  </a:cubicBezTo>
                  <a:lnTo>
                    <a:pt x="7473" y="1234"/>
                  </a:lnTo>
                  <a:cubicBezTo>
                    <a:pt x="7473" y="534"/>
                    <a:pt x="6939" y="0"/>
                    <a:pt x="6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251;p38">
              <a:extLst>
                <a:ext uri="{FF2B5EF4-FFF2-40B4-BE49-F238E27FC236}">
                  <a16:creationId xmlns:a16="http://schemas.microsoft.com/office/drawing/2014/main" id="{DCC92857-C97F-D87C-980F-BF2C1F4C6E24}"/>
                </a:ext>
              </a:extLst>
            </p:cNvPr>
            <p:cNvSpPr/>
            <p:nvPr/>
          </p:nvSpPr>
          <p:spPr>
            <a:xfrm>
              <a:off x="3419275" y="1277200"/>
              <a:ext cx="186825" cy="92575"/>
            </a:xfrm>
            <a:custGeom>
              <a:avLst/>
              <a:gdLst/>
              <a:ahLst/>
              <a:cxnLst/>
              <a:rect l="l" t="t" r="r" b="b"/>
              <a:pathLst>
                <a:path w="7473" h="3703" extrusionOk="0">
                  <a:moveTo>
                    <a:pt x="1235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35" y="3703"/>
                  </a:cubicBezTo>
                  <a:lnTo>
                    <a:pt x="6238" y="3703"/>
                  </a:lnTo>
                  <a:cubicBezTo>
                    <a:pt x="6939" y="3703"/>
                    <a:pt x="7473" y="3136"/>
                    <a:pt x="7473" y="2435"/>
                  </a:cubicBezTo>
                  <a:lnTo>
                    <a:pt x="7473" y="1234"/>
                  </a:lnTo>
                  <a:cubicBezTo>
                    <a:pt x="7473" y="534"/>
                    <a:pt x="6939" y="0"/>
                    <a:pt x="6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252;p38">
              <a:extLst>
                <a:ext uri="{FF2B5EF4-FFF2-40B4-BE49-F238E27FC236}">
                  <a16:creationId xmlns:a16="http://schemas.microsoft.com/office/drawing/2014/main" id="{5804AE5E-299A-3643-A4A4-898D7892FDA7}"/>
                </a:ext>
              </a:extLst>
            </p:cNvPr>
            <p:cNvSpPr/>
            <p:nvPr/>
          </p:nvSpPr>
          <p:spPr>
            <a:xfrm>
              <a:off x="3531850" y="1277200"/>
              <a:ext cx="74250" cy="92575"/>
            </a:xfrm>
            <a:custGeom>
              <a:avLst/>
              <a:gdLst/>
              <a:ahLst/>
              <a:cxnLst/>
              <a:rect l="l" t="t" r="r" b="b"/>
              <a:pathLst>
                <a:path w="2970" h="3703" extrusionOk="0">
                  <a:moveTo>
                    <a:pt x="1235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35" y="3703"/>
                  </a:cubicBezTo>
                  <a:lnTo>
                    <a:pt x="1735" y="3703"/>
                  </a:lnTo>
                  <a:cubicBezTo>
                    <a:pt x="2436" y="3703"/>
                    <a:pt x="2970" y="3136"/>
                    <a:pt x="2970" y="2435"/>
                  </a:cubicBezTo>
                  <a:lnTo>
                    <a:pt x="2970" y="1234"/>
                  </a:lnTo>
                  <a:cubicBezTo>
                    <a:pt x="2970" y="534"/>
                    <a:pt x="2436" y="0"/>
                    <a:pt x="1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253;p38">
              <a:extLst>
                <a:ext uri="{FF2B5EF4-FFF2-40B4-BE49-F238E27FC236}">
                  <a16:creationId xmlns:a16="http://schemas.microsoft.com/office/drawing/2014/main" id="{4FC35F90-B851-949A-412F-BAA773FB51DC}"/>
                </a:ext>
              </a:extLst>
            </p:cNvPr>
            <p:cNvSpPr/>
            <p:nvPr/>
          </p:nvSpPr>
          <p:spPr>
            <a:xfrm>
              <a:off x="3552700" y="1294675"/>
              <a:ext cx="64250" cy="57600"/>
            </a:xfrm>
            <a:custGeom>
              <a:avLst/>
              <a:gdLst/>
              <a:ahLst/>
              <a:cxnLst/>
              <a:rect l="l" t="t" r="r" b="b"/>
              <a:pathLst>
                <a:path w="2570" h="2304" extrusionOk="0">
                  <a:moveTo>
                    <a:pt x="1112" y="0"/>
                  </a:moveTo>
                  <a:cubicBezTo>
                    <a:pt x="503" y="0"/>
                    <a:pt x="1" y="521"/>
                    <a:pt x="1" y="1136"/>
                  </a:cubicBezTo>
                  <a:cubicBezTo>
                    <a:pt x="1" y="1770"/>
                    <a:pt x="535" y="2303"/>
                    <a:pt x="1168" y="2303"/>
                  </a:cubicBezTo>
                  <a:lnTo>
                    <a:pt x="2569" y="2303"/>
                  </a:lnTo>
                  <a:lnTo>
                    <a:pt x="2569" y="2"/>
                  </a:lnTo>
                  <a:lnTo>
                    <a:pt x="1168" y="2"/>
                  </a:lnTo>
                  <a:cubicBezTo>
                    <a:pt x="1149" y="1"/>
                    <a:pt x="1131" y="0"/>
                    <a:pt x="11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254;p38">
              <a:extLst>
                <a:ext uri="{FF2B5EF4-FFF2-40B4-BE49-F238E27FC236}">
                  <a16:creationId xmlns:a16="http://schemas.microsoft.com/office/drawing/2014/main" id="{FA6CD0C6-808D-7034-223F-FAB24426A492}"/>
                </a:ext>
              </a:extLst>
            </p:cNvPr>
            <p:cNvSpPr/>
            <p:nvPr/>
          </p:nvSpPr>
          <p:spPr>
            <a:xfrm>
              <a:off x="3552700" y="1294675"/>
              <a:ext cx="64250" cy="57600"/>
            </a:xfrm>
            <a:custGeom>
              <a:avLst/>
              <a:gdLst/>
              <a:ahLst/>
              <a:cxnLst/>
              <a:rect l="l" t="t" r="r" b="b"/>
              <a:pathLst>
                <a:path w="2570" h="2304" extrusionOk="0">
                  <a:moveTo>
                    <a:pt x="1112" y="0"/>
                  </a:moveTo>
                  <a:cubicBezTo>
                    <a:pt x="503" y="0"/>
                    <a:pt x="1" y="521"/>
                    <a:pt x="1" y="1136"/>
                  </a:cubicBezTo>
                  <a:cubicBezTo>
                    <a:pt x="1" y="1770"/>
                    <a:pt x="535" y="2303"/>
                    <a:pt x="1168" y="2303"/>
                  </a:cubicBezTo>
                  <a:lnTo>
                    <a:pt x="2569" y="2303"/>
                  </a:lnTo>
                  <a:lnTo>
                    <a:pt x="2569" y="2"/>
                  </a:lnTo>
                  <a:lnTo>
                    <a:pt x="1168" y="2"/>
                  </a:lnTo>
                  <a:cubicBezTo>
                    <a:pt x="1149" y="1"/>
                    <a:pt x="1131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255;p38">
              <a:extLst>
                <a:ext uri="{FF2B5EF4-FFF2-40B4-BE49-F238E27FC236}">
                  <a16:creationId xmlns:a16="http://schemas.microsoft.com/office/drawing/2014/main" id="{BDC0A3A9-5DBB-2A8B-E54B-906145856B9B}"/>
                </a:ext>
              </a:extLst>
            </p:cNvPr>
            <p:cNvSpPr/>
            <p:nvPr/>
          </p:nvSpPr>
          <p:spPr>
            <a:xfrm>
              <a:off x="2461925" y="1277200"/>
              <a:ext cx="187675" cy="92575"/>
            </a:xfrm>
            <a:custGeom>
              <a:avLst/>
              <a:gdLst/>
              <a:ahLst/>
              <a:cxnLst/>
              <a:rect l="l" t="t" r="r" b="b"/>
              <a:pathLst>
                <a:path w="7507" h="3703" extrusionOk="0">
                  <a:moveTo>
                    <a:pt x="1268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68" y="3703"/>
                  </a:cubicBezTo>
                  <a:lnTo>
                    <a:pt x="6238" y="3703"/>
                  </a:lnTo>
                  <a:cubicBezTo>
                    <a:pt x="6939" y="3703"/>
                    <a:pt x="7506" y="3136"/>
                    <a:pt x="7506" y="2435"/>
                  </a:cubicBezTo>
                  <a:lnTo>
                    <a:pt x="7506" y="1234"/>
                  </a:lnTo>
                  <a:cubicBezTo>
                    <a:pt x="7506" y="534"/>
                    <a:pt x="6939" y="0"/>
                    <a:pt x="6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256;p38">
              <a:extLst>
                <a:ext uri="{FF2B5EF4-FFF2-40B4-BE49-F238E27FC236}">
                  <a16:creationId xmlns:a16="http://schemas.microsoft.com/office/drawing/2014/main" id="{81D3992F-1160-B251-E8C5-880A85216C08}"/>
                </a:ext>
              </a:extLst>
            </p:cNvPr>
            <p:cNvSpPr/>
            <p:nvPr/>
          </p:nvSpPr>
          <p:spPr>
            <a:xfrm>
              <a:off x="2461925" y="1277200"/>
              <a:ext cx="187675" cy="92575"/>
            </a:xfrm>
            <a:custGeom>
              <a:avLst/>
              <a:gdLst/>
              <a:ahLst/>
              <a:cxnLst/>
              <a:rect l="l" t="t" r="r" b="b"/>
              <a:pathLst>
                <a:path w="7507" h="3703" extrusionOk="0">
                  <a:moveTo>
                    <a:pt x="1268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68" y="3703"/>
                  </a:cubicBezTo>
                  <a:lnTo>
                    <a:pt x="6238" y="3703"/>
                  </a:lnTo>
                  <a:cubicBezTo>
                    <a:pt x="6939" y="3703"/>
                    <a:pt x="7506" y="3136"/>
                    <a:pt x="7506" y="2435"/>
                  </a:cubicBezTo>
                  <a:lnTo>
                    <a:pt x="7506" y="1234"/>
                  </a:lnTo>
                  <a:cubicBezTo>
                    <a:pt x="7506" y="534"/>
                    <a:pt x="6939" y="0"/>
                    <a:pt x="6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257;p38">
              <a:extLst>
                <a:ext uri="{FF2B5EF4-FFF2-40B4-BE49-F238E27FC236}">
                  <a16:creationId xmlns:a16="http://schemas.microsoft.com/office/drawing/2014/main" id="{262E1785-A476-7A86-85B6-1ED9F1D3D9B8}"/>
                </a:ext>
              </a:extLst>
            </p:cNvPr>
            <p:cNvSpPr/>
            <p:nvPr/>
          </p:nvSpPr>
          <p:spPr>
            <a:xfrm>
              <a:off x="2574500" y="1277200"/>
              <a:ext cx="75100" cy="92575"/>
            </a:xfrm>
            <a:custGeom>
              <a:avLst/>
              <a:gdLst/>
              <a:ahLst/>
              <a:cxnLst/>
              <a:rect l="l" t="t" r="r" b="b"/>
              <a:pathLst>
                <a:path w="3004" h="3703" extrusionOk="0">
                  <a:moveTo>
                    <a:pt x="1268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68" y="3703"/>
                  </a:cubicBezTo>
                  <a:lnTo>
                    <a:pt x="1735" y="3703"/>
                  </a:lnTo>
                  <a:cubicBezTo>
                    <a:pt x="2436" y="3703"/>
                    <a:pt x="3003" y="3136"/>
                    <a:pt x="3003" y="2435"/>
                  </a:cubicBezTo>
                  <a:lnTo>
                    <a:pt x="3003" y="1234"/>
                  </a:lnTo>
                  <a:cubicBezTo>
                    <a:pt x="3003" y="534"/>
                    <a:pt x="2436" y="0"/>
                    <a:pt x="1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258;p38">
              <a:extLst>
                <a:ext uri="{FF2B5EF4-FFF2-40B4-BE49-F238E27FC236}">
                  <a16:creationId xmlns:a16="http://schemas.microsoft.com/office/drawing/2014/main" id="{A3FB91A4-8555-5F13-E408-D87FCF3E2C8B}"/>
                </a:ext>
              </a:extLst>
            </p:cNvPr>
            <p:cNvSpPr/>
            <p:nvPr/>
          </p:nvSpPr>
          <p:spPr>
            <a:xfrm>
              <a:off x="2596200" y="1294700"/>
              <a:ext cx="64225" cy="57575"/>
            </a:xfrm>
            <a:custGeom>
              <a:avLst/>
              <a:gdLst/>
              <a:ahLst/>
              <a:cxnLst/>
              <a:rect l="l" t="t" r="r" b="b"/>
              <a:pathLst>
                <a:path w="2569" h="2303" extrusionOk="0">
                  <a:moveTo>
                    <a:pt x="1134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302"/>
                    <a:pt x="1134" y="2302"/>
                  </a:cubicBezTo>
                  <a:lnTo>
                    <a:pt x="2569" y="23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259;p38">
              <a:extLst>
                <a:ext uri="{FF2B5EF4-FFF2-40B4-BE49-F238E27FC236}">
                  <a16:creationId xmlns:a16="http://schemas.microsoft.com/office/drawing/2014/main" id="{A6FAEA37-7B76-678E-D205-06AE61C553C1}"/>
                </a:ext>
              </a:extLst>
            </p:cNvPr>
            <p:cNvSpPr/>
            <p:nvPr/>
          </p:nvSpPr>
          <p:spPr>
            <a:xfrm>
              <a:off x="2596200" y="1294700"/>
              <a:ext cx="64225" cy="57575"/>
            </a:xfrm>
            <a:custGeom>
              <a:avLst/>
              <a:gdLst/>
              <a:ahLst/>
              <a:cxnLst/>
              <a:rect l="l" t="t" r="r" b="b"/>
              <a:pathLst>
                <a:path w="2569" h="2303" extrusionOk="0">
                  <a:moveTo>
                    <a:pt x="1134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302"/>
                    <a:pt x="1134" y="2302"/>
                  </a:cubicBezTo>
                  <a:lnTo>
                    <a:pt x="2569" y="23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260;p38">
              <a:extLst>
                <a:ext uri="{FF2B5EF4-FFF2-40B4-BE49-F238E27FC236}">
                  <a16:creationId xmlns:a16="http://schemas.microsoft.com/office/drawing/2014/main" id="{01E0E6E1-6A46-5DB7-08A4-E7271F226E56}"/>
                </a:ext>
              </a:extLst>
            </p:cNvPr>
            <p:cNvSpPr/>
            <p:nvPr/>
          </p:nvSpPr>
          <p:spPr>
            <a:xfrm>
              <a:off x="4930350" y="1277200"/>
              <a:ext cx="187675" cy="92575"/>
            </a:xfrm>
            <a:custGeom>
              <a:avLst/>
              <a:gdLst/>
              <a:ahLst/>
              <a:cxnLst/>
              <a:rect l="l" t="t" r="r" b="b"/>
              <a:pathLst>
                <a:path w="7507" h="3703" extrusionOk="0">
                  <a:moveTo>
                    <a:pt x="1268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68" y="3703"/>
                  </a:cubicBezTo>
                  <a:lnTo>
                    <a:pt x="6239" y="3703"/>
                  </a:lnTo>
                  <a:cubicBezTo>
                    <a:pt x="6939" y="3703"/>
                    <a:pt x="7506" y="3136"/>
                    <a:pt x="7506" y="2435"/>
                  </a:cubicBezTo>
                  <a:lnTo>
                    <a:pt x="7506" y="1234"/>
                  </a:lnTo>
                  <a:cubicBezTo>
                    <a:pt x="7506" y="534"/>
                    <a:pt x="6939" y="0"/>
                    <a:pt x="6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261;p38">
              <a:extLst>
                <a:ext uri="{FF2B5EF4-FFF2-40B4-BE49-F238E27FC236}">
                  <a16:creationId xmlns:a16="http://schemas.microsoft.com/office/drawing/2014/main" id="{7D6E875F-164C-5BB5-1DDD-1C5B8C0D98C1}"/>
                </a:ext>
              </a:extLst>
            </p:cNvPr>
            <p:cNvSpPr/>
            <p:nvPr/>
          </p:nvSpPr>
          <p:spPr>
            <a:xfrm>
              <a:off x="4930350" y="1277200"/>
              <a:ext cx="187675" cy="92575"/>
            </a:xfrm>
            <a:custGeom>
              <a:avLst/>
              <a:gdLst/>
              <a:ahLst/>
              <a:cxnLst/>
              <a:rect l="l" t="t" r="r" b="b"/>
              <a:pathLst>
                <a:path w="7507" h="3703" extrusionOk="0">
                  <a:moveTo>
                    <a:pt x="1268" y="0"/>
                  </a:moveTo>
                  <a:cubicBezTo>
                    <a:pt x="568" y="0"/>
                    <a:pt x="1" y="534"/>
                    <a:pt x="1" y="1234"/>
                  </a:cubicBezTo>
                  <a:lnTo>
                    <a:pt x="1" y="2435"/>
                  </a:lnTo>
                  <a:cubicBezTo>
                    <a:pt x="1" y="3136"/>
                    <a:pt x="568" y="3703"/>
                    <a:pt x="1268" y="3703"/>
                  </a:cubicBezTo>
                  <a:lnTo>
                    <a:pt x="6239" y="3703"/>
                  </a:lnTo>
                  <a:cubicBezTo>
                    <a:pt x="6939" y="3703"/>
                    <a:pt x="7506" y="3136"/>
                    <a:pt x="7506" y="2435"/>
                  </a:cubicBezTo>
                  <a:lnTo>
                    <a:pt x="7506" y="1234"/>
                  </a:lnTo>
                  <a:cubicBezTo>
                    <a:pt x="7506" y="534"/>
                    <a:pt x="6939" y="0"/>
                    <a:pt x="6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262;p38">
              <a:extLst>
                <a:ext uri="{FF2B5EF4-FFF2-40B4-BE49-F238E27FC236}">
                  <a16:creationId xmlns:a16="http://schemas.microsoft.com/office/drawing/2014/main" id="{5E619C39-5087-6F36-1933-4D197F487E49}"/>
                </a:ext>
              </a:extLst>
            </p:cNvPr>
            <p:cNvSpPr/>
            <p:nvPr/>
          </p:nvSpPr>
          <p:spPr>
            <a:xfrm>
              <a:off x="5042950" y="1277200"/>
              <a:ext cx="75075" cy="92575"/>
            </a:xfrm>
            <a:custGeom>
              <a:avLst/>
              <a:gdLst/>
              <a:ahLst/>
              <a:cxnLst/>
              <a:rect l="l" t="t" r="r" b="b"/>
              <a:pathLst>
                <a:path w="3003" h="3703" extrusionOk="0">
                  <a:moveTo>
                    <a:pt x="1268" y="0"/>
                  </a:moveTo>
                  <a:cubicBezTo>
                    <a:pt x="567" y="0"/>
                    <a:pt x="0" y="534"/>
                    <a:pt x="0" y="1234"/>
                  </a:cubicBezTo>
                  <a:lnTo>
                    <a:pt x="0" y="2435"/>
                  </a:lnTo>
                  <a:cubicBezTo>
                    <a:pt x="0" y="3136"/>
                    <a:pt x="567" y="3703"/>
                    <a:pt x="1268" y="3703"/>
                  </a:cubicBezTo>
                  <a:lnTo>
                    <a:pt x="1735" y="3703"/>
                  </a:lnTo>
                  <a:cubicBezTo>
                    <a:pt x="2435" y="3703"/>
                    <a:pt x="3002" y="3136"/>
                    <a:pt x="3002" y="2435"/>
                  </a:cubicBezTo>
                  <a:lnTo>
                    <a:pt x="3002" y="1234"/>
                  </a:lnTo>
                  <a:cubicBezTo>
                    <a:pt x="3002" y="534"/>
                    <a:pt x="2435" y="0"/>
                    <a:pt x="1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263;p38">
              <a:extLst>
                <a:ext uri="{FF2B5EF4-FFF2-40B4-BE49-F238E27FC236}">
                  <a16:creationId xmlns:a16="http://schemas.microsoft.com/office/drawing/2014/main" id="{D89A475C-8F16-6B21-D4ED-85AECDA4CF6F}"/>
                </a:ext>
              </a:extLst>
            </p:cNvPr>
            <p:cNvSpPr/>
            <p:nvPr/>
          </p:nvSpPr>
          <p:spPr>
            <a:xfrm>
              <a:off x="5063775" y="1294700"/>
              <a:ext cx="64250" cy="57575"/>
            </a:xfrm>
            <a:custGeom>
              <a:avLst/>
              <a:gdLst/>
              <a:ahLst/>
              <a:cxnLst/>
              <a:rect l="l" t="t" r="r" b="b"/>
              <a:pathLst>
                <a:path w="2570" h="2303" extrusionOk="0">
                  <a:moveTo>
                    <a:pt x="1168" y="1"/>
                  </a:moveTo>
                  <a:cubicBezTo>
                    <a:pt x="535" y="1"/>
                    <a:pt x="34" y="501"/>
                    <a:pt x="34" y="1135"/>
                  </a:cubicBezTo>
                  <a:cubicBezTo>
                    <a:pt x="1" y="1769"/>
                    <a:pt x="535" y="2302"/>
                    <a:pt x="1168" y="2302"/>
                  </a:cubicBezTo>
                  <a:lnTo>
                    <a:pt x="2569" y="23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264;p38">
              <a:extLst>
                <a:ext uri="{FF2B5EF4-FFF2-40B4-BE49-F238E27FC236}">
                  <a16:creationId xmlns:a16="http://schemas.microsoft.com/office/drawing/2014/main" id="{ACCB8651-6696-A529-3F34-85BA65DD4C5E}"/>
                </a:ext>
              </a:extLst>
            </p:cNvPr>
            <p:cNvSpPr/>
            <p:nvPr/>
          </p:nvSpPr>
          <p:spPr>
            <a:xfrm>
              <a:off x="5063775" y="1294700"/>
              <a:ext cx="64250" cy="57575"/>
            </a:xfrm>
            <a:custGeom>
              <a:avLst/>
              <a:gdLst/>
              <a:ahLst/>
              <a:cxnLst/>
              <a:rect l="l" t="t" r="r" b="b"/>
              <a:pathLst>
                <a:path w="2570" h="2303" extrusionOk="0">
                  <a:moveTo>
                    <a:pt x="1168" y="1"/>
                  </a:moveTo>
                  <a:cubicBezTo>
                    <a:pt x="535" y="1"/>
                    <a:pt x="34" y="501"/>
                    <a:pt x="34" y="1135"/>
                  </a:cubicBezTo>
                  <a:cubicBezTo>
                    <a:pt x="1" y="1769"/>
                    <a:pt x="535" y="2302"/>
                    <a:pt x="1168" y="2302"/>
                  </a:cubicBezTo>
                  <a:lnTo>
                    <a:pt x="2569" y="23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265;p38">
              <a:extLst>
                <a:ext uri="{FF2B5EF4-FFF2-40B4-BE49-F238E27FC236}">
                  <a16:creationId xmlns:a16="http://schemas.microsoft.com/office/drawing/2014/main" id="{21AD587D-BEE5-322D-38E2-0EC149E0035E}"/>
                </a:ext>
              </a:extLst>
            </p:cNvPr>
            <p:cNvSpPr/>
            <p:nvPr/>
          </p:nvSpPr>
          <p:spPr>
            <a:xfrm>
              <a:off x="3973850" y="1277200"/>
              <a:ext cx="186825" cy="92575"/>
            </a:xfrm>
            <a:custGeom>
              <a:avLst/>
              <a:gdLst/>
              <a:ahLst/>
              <a:cxnLst/>
              <a:rect l="l" t="t" r="r" b="b"/>
              <a:pathLst>
                <a:path w="7473" h="3703" extrusionOk="0">
                  <a:moveTo>
                    <a:pt x="1234" y="0"/>
                  </a:moveTo>
                  <a:cubicBezTo>
                    <a:pt x="534" y="0"/>
                    <a:pt x="0" y="534"/>
                    <a:pt x="0" y="1234"/>
                  </a:cubicBezTo>
                  <a:lnTo>
                    <a:pt x="0" y="2435"/>
                  </a:lnTo>
                  <a:cubicBezTo>
                    <a:pt x="0" y="3136"/>
                    <a:pt x="534" y="3703"/>
                    <a:pt x="1234" y="3703"/>
                  </a:cubicBezTo>
                  <a:lnTo>
                    <a:pt x="6238" y="3703"/>
                  </a:lnTo>
                  <a:cubicBezTo>
                    <a:pt x="6905" y="3703"/>
                    <a:pt x="7472" y="3136"/>
                    <a:pt x="7472" y="2435"/>
                  </a:cubicBezTo>
                  <a:lnTo>
                    <a:pt x="7472" y="1234"/>
                  </a:lnTo>
                  <a:cubicBezTo>
                    <a:pt x="7472" y="534"/>
                    <a:pt x="6905" y="0"/>
                    <a:pt x="6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266;p38">
              <a:extLst>
                <a:ext uri="{FF2B5EF4-FFF2-40B4-BE49-F238E27FC236}">
                  <a16:creationId xmlns:a16="http://schemas.microsoft.com/office/drawing/2014/main" id="{3B9A79E5-0E61-E07B-F187-C225E856E610}"/>
                </a:ext>
              </a:extLst>
            </p:cNvPr>
            <p:cNvSpPr/>
            <p:nvPr/>
          </p:nvSpPr>
          <p:spPr>
            <a:xfrm>
              <a:off x="3973850" y="1277200"/>
              <a:ext cx="186825" cy="92575"/>
            </a:xfrm>
            <a:custGeom>
              <a:avLst/>
              <a:gdLst/>
              <a:ahLst/>
              <a:cxnLst/>
              <a:rect l="l" t="t" r="r" b="b"/>
              <a:pathLst>
                <a:path w="7473" h="3703" extrusionOk="0">
                  <a:moveTo>
                    <a:pt x="1234" y="0"/>
                  </a:moveTo>
                  <a:cubicBezTo>
                    <a:pt x="534" y="0"/>
                    <a:pt x="0" y="534"/>
                    <a:pt x="0" y="1234"/>
                  </a:cubicBezTo>
                  <a:lnTo>
                    <a:pt x="0" y="2435"/>
                  </a:lnTo>
                  <a:cubicBezTo>
                    <a:pt x="0" y="3136"/>
                    <a:pt x="534" y="3703"/>
                    <a:pt x="1234" y="3703"/>
                  </a:cubicBezTo>
                  <a:lnTo>
                    <a:pt x="6238" y="3703"/>
                  </a:lnTo>
                  <a:cubicBezTo>
                    <a:pt x="6905" y="3703"/>
                    <a:pt x="7472" y="3136"/>
                    <a:pt x="7472" y="2435"/>
                  </a:cubicBezTo>
                  <a:lnTo>
                    <a:pt x="7472" y="1234"/>
                  </a:lnTo>
                  <a:cubicBezTo>
                    <a:pt x="7472" y="534"/>
                    <a:pt x="6905" y="0"/>
                    <a:pt x="6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267;p38">
              <a:extLst>
                <a:ext uri="{FF2B5EF4-FFF2-40B4-BE49-F238E27FC236}">
                  <a16:creationId xmlns:a16="http://schemas.microsoft.com/office/drawing/2014/main" id="{1A7624C7-C8BD-087B-949F-6C6FB1B5206B}"/>
                </a:ext>
              </a:extLst>
            </p:cNvPr>
            <p:cNvSpPr/>
            <p:nvPr/>
          </p:nvSpPr>
          <p:spPr>
            <a:xfrm>
              <a:off x="4086425" y="1277200"/>
              <a:ext cx="74250" cy="92575"/>
            </a:xfrm>
            <a:custGeom>
              <a:avLst/>
              <a:gdLst/>
              <a:ahLst/>
              <a:cxnLst/>
              <a:rect l="l" t="t" r="r" b="b"/>
              <a:pathLst>
                <a:path w="2970" h="3703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lnTo>
                    <a:pt x="0" y="2435"/>
                  </a:lnTo>
                  <a:cubicBezTo>
                    <a:pt x="0" y="3136"/>
                    <a:pt x="534" y="3703"/>
                    <a:pt x="1235" y="3703"/>
                  </a:cubicBezTo>
                  <a:lnTo>
                    <a:pt x="1735" y="3703"/>
                  </a:lnTo>
                  <a:cubicBezTo>
                    <a:pt x="2402" y="3703"/>
                    <a:pt x="2969" y="3136"/>
                    <a:pt x="2969" y="2435"/>
                  </a:cubicBezTo>
                  <a:lnTo>
                    <a:pt x="2969" y="1234"/>
                  </a:lnTo>
                  <a:cubicBezTo>
                    <a:pt x="2969" y="534"/>
                    <a:pt x="2402" y="0"/>
                    <a:pt x="1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268;p38">
              <a:extLst>
                <a:ext uri="{FF2B5EF4-FFF2-40B4-BE49-F238E27FC236}">
                  <a16:creationId xmlns:a16="http://schemas.microsoft.com/office/drawing/2014/main" id="{891BCD25-58EA-43AB-E4FC-C8B1A049DA73}"/>
                </a:ext>
              </a:extLst>
            </p:cNvPr>
            <p:cNvSpPr/>
            <p:nvPr/>
          </p:nvSpPr>
          <p:spPr>
            <a:xfrm>
              <a:off x="4107275" y="1294675"/>
              <a:ext cx="64225" cy="57600"/>
            </a:xfrm>
            <a:custGeom>
              <a:avLst/>
              <a:gdLst/>
              <a:ahLst/>
              <a:cxnLst/>
              <a:rect l="l" t="t" r="r" b="b"/>
              <a:pathLst>
                <a:path w="2569" h="2304" extrusionOk="0">
                  <a:moveTo>
                    <a:pt x="1111" y="0"/>
                  </a:moveTo>
                  <a:cubicBezTo>
                    <a:pt x="503" y="0"/>
                    <a:pt x="0" y="521"/>
                    <a:pt x="0" y="1136"/>
                  </a:cubicBezTo>
                  <a:cubicBezTo>
                    <a:pt x="0" y="1770"/>
                    <a:pt x="534" y="2303"/>
                    <a:pt x="1168" y="2303"/>
                  </a:cubicBezTo>
                  <a:lnTo>
                    <a:pt x="2569" y="2303"/>
                  </a:lnTo>
                  <a:lnTo>
                    <a:pt x="2569" y="2"/>
                  </a:lnTo>
                  <a:lnTo>
                    <a:pt x="1168" y="2"/>
                  </a:lnTo>
                  <a:cubicBezTo>
                    <a:pt x="1149" y="1"/>
                    <a:pt x="1130" y="0"/>
                    <a:pt x="1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269;p38">
              <a:extLst>
                <a:ext uri="{FF2B5EF4-FFF2-40B4-BE49-F238E27FC236}">
                  <a16:creationId xmlns:a16="http://schemas.microsoft.com/office/drawing/2014/main" id="{33B61837-0CA0-B608-4697-2DF75343C381}"/>
                </a:ext>
              </a:extLst>
            </p:cNvPr>
            <p:cNvSpPr/>
            <p:nvPr/>
          </p:nvSpPr>
          <p:spPr>
            <a:xfrm>
              <a:off x="4107275" y="1294675"/>
              <a:ext cx="64225" cy="57600"/>
            </a:xfrm>
            <a:custGeom>
              <a:avLst/>
              <a:gdLst/>
              <a:ahLst/>
              <a:cxnLst/>
              <a:rect l="l" t="t" r="r" b="b"/>
              <a:pathLst>
                <a:path w="2569" h="2304" extrusionOk="0">
                  <a:moveTo>
                    <a:pt x="1111" y="0"/>
                  </a:moveTo>
                  <a:cubicBezTo>
                    <a:pt x="503" y="0"/>
                    <a:pt x="0" y="521"/>
                    <a:pt x="0" y="1136"/>
                  </a:cubicBezTo>
                  <a:cubicBezTo>
                    <a:pt x="0" y="1770"/>
                    <a:pt x="534" y="2303"/>
                    <a:pt x="1168" y="2303"/>
                  </a:cubicBezTo>
                  <a:lnTo>
                    <a:pt x="2569" y="2303"/>
                  </a:lnTo>
                  <a:lnTo>
                    <a:pt x="2569" y="2"/>
                  </a:lnTo>
                  <a:lnTo>
                    <a:pt x="1168" y="2"/>
                  </a:lnTo>
                  <a:cubicBezTo>
                    <a:pt x="1149" y="1"/>
                    <a:pt x="1130" y="0"/>
                    <a:pt x="1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270;p38">
              <a:extLst>
                <a:ext uri="{FF2B5EF4-FFF2-40B4-BE49-F238E27FC236}">
                  <a16:creationId xmlns:a16="http://schemas.microsoft.com/office/drawing/2014/main" id="{1E12CBBB-529F-49AB-1ED7-7DAC78482D4C}"/>
                </a:ext>
              </a:extLst>
            </p:cNvPr>
            <p:cNvSpPr/>
            <p:nvPr/>
          </p:nvSpPr>
          <p:spPr>
            <a:xfrm>
              <a:off x="5422375" y="1164600"/>
              <a:ext cx="247700" cy="3412475"/>
            </a:xfrm>
            <a:custGeom>
              <a:avLst/>
              <a:gdLst/>
              <a:ahLst/>
              <a:cxnLst/>
              <a:rect l="l" t="t" r="r" b="b"/>
              <a:pathLst>
                <a:path w="9908" h="136499" extrusionOk="0">
                  <a:moveTo>
                    <a:pt x="4971" y="1"/>
                  </a:moveTo>
                  <a:cubicBezTo>
                    <a:pt x="2235" y="1"/>
                    <a:pt x="1" y="2236"/>
                    <a:pt x="1" y="4971"/>
                  </a:cubicBezTo>
                  <a:lnTo>
                    <a:pt x="1" y="136499"/>
                  </a:lnTo>
                  <a:lnTo>
                    <a:pt x="9908" y="136499"/>
                  </a:lnTo>
                  <a:lnTo>
                    <a:pt x="9908" y="4971"/>
                  </a:lnTo>
                  <a:cubicBezTo>
                    <a:pt x="9908" y="2236"/>
                    <a:pt x="7706" y="1"/>
                    <a:pt x="49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271;p38">
              <a:extLst>
                <a:ext uri="{FF2B5EF4-FFF2-40B4-BE49-F238E27FC236}">
                  <a16:creationId xmlns:a16="http://schemas.microsoft.com/office/drawing/2014/main" id="{08D6C612-EC35-247D-2B10-4C368EB174F8}"/>
                </a:ext>
              </a:extLst>
            </p:cNvPr>
            <p:cNvSpPr/>
            <p:nvPr/>
          </p:nvSpPr>
          <p:spPr>
            <a:xfrm>
              <a:off x="5422375" y="1164600"/>
              <a:ext cx="153475" cy="3412475"/>
            </a:xfrm>
            <a:custGeom>
              <a:avLst/>
              <a:gdLst/>
              <a:ahLst/>
              <a:cxnLst/>
              <a:rect l="l" t="t" r="r" b="b"/>
              <a:pathLst>
                <a:path w="6139" h="136499" extrusionOk="0">
                  <a:moveTo>
                    <a:pt x="4937" y="1"/>
                  </a:moveTo>
                  <a:cubicBezTo>
                    <a:pt x="4943" y="1"/>
                    <a:pt x="4948" y="1"/>
                    <a:pt x="4953" y="1"/>
                  </a:cubicBezTo>
                  <a:lnTo>
                    <a:pt x="4953" y="1"/>
                  </a:lnTo>
                  <a:cubicBezTo>
                    <a:pt x="4959" y="1"/>
                    <a:pt x="4965" y="1"/>
                    <a:pt x="4971" y="1"/>
                  </a:cubicBezTo>
                  <a:close/>
                  <a:moveTo>
                    <a:pt x="4953" y="1"/>
                  </a:moveTo>
                  <a:cubicBezTo>
                    <a:pt x="2226" y="10"/>
                    <a:pt x="1" y="2242"/>
                    <a:pt x="1" y="4971"/>
                  </a:cubicBezTo>
                  <a:lnTo>
                    <a:pt x="1" y="136499"/>
                  </a:lnTo>
                  <a:lnTo>
                    <a:pt x="2402" y="136499"/>
                  </a:lnTo>
                  <a:lnTo>
                    <a:pt x="2402" y="4971"/>
                  </a:lnTo>
                  <a:cubicBezTo>
                    <a:pt x="2402" y="2703"/>
                    <a:pt x="3937" y="701"/>
                    <a:pt x="6138" y="168"/>
                  </a:cubicBezTo>
                  <a:cubicBezTo>
                    <a:pt x="5776" y="69"/>
                    <a:pt x="5381" y="3"/>
                    <a:pt x="4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272;p38">
              <a:extLst>
                <a:ext uri="{FF2B5EF4-FFF2-40B4-BE49-F238E27FC236}">
                  <a16:creationId xmlns:a16="http://schemas.microsoft.com/office/drawing/2014/main" id="{6C53DF39-22F6-5075-AADB-78C6CC10BF47}"/>
                </a:ext>
              </a:extLst>
            </p:cNvPr>
            <p:cNvSpPr/>
            <p:nvPr/>
          </p:nvSpPr>
          <p:spPr>
            <a:xfrm>
              <a:off x="2325175" y="2502225"/>
              <a:ext cx="1025750" cy="1018225"/>
            </a:xfrm>
            <a:custGeom>
              <a:avLst/>
              <a:gdLst/>
              <a:ahLst/>
              <a:cxnLst/>
              <a:rect l="l" t="t" r="r" b="b"/>
              <a:pathLst>
                <a:path w="41030" h="40729" extrusionOk="0">
                  <a:moveTo>
                    <a:pt x="22349" y="1"/>
                  </a:moveTo>
                  <a:lnTo>
                    <a:pt x="21048" y="2302"/>
                  </a:lnTo>
                  <a:cubicBezTo>
                    <a:pt x="21048" y="2302"/>
                    <a:pt x="13710" y="3503"/>
                    <a:pt x="11708" y="6139"/>
                  </a:cubicBezTo>
                  <a:cubicBezTo>
                    <a:pt x="9707" y="8807"/>
                    <a:pt x="0" y="38161"/>
                    <a:pt x="4670" y="39362"/>
                  </a:cubicBezTo>
                  <a:cubicBezTo>
                    <a:pt x="7568" y="40119"/>
                    <a:pt x="13630" y="40728"/>
                    <a:pt x="19302" y="40728"/>
                  </a:cubicBezTo>
                  <a:cubicBezTo>
                    <a:pt x="25380" y="40728"/>
                    <a:pt x="31012" y="40029"/>
                    <a:pt x="31823" y="38061"/>
                  </a:cubicBezTo>
                  <a:cubicBezTo>
                    <a:pt x="33357" y="34225"/>
                    <a:pt x="36126" y="19215"/>
                    <a:pt x="39728" y="12943"/>
                  </a:cubicBezTo>
                  <a:cubicBezTo>
                    <a:pt x="40929" y="10809"/>
                    <a:pt x="41029" y="9508"/>
                    <a:pt x="39995" y="8240"/>
                  </a:cubicBezTo>
                  <a:cubicBezTo>
                    <a:pt x="37727" y="5438"/>
                    <a:pt x="31523" y="3970"/>
                    <a:pt x="30222" y="3103"/>
                  </a:cubicBezTo>
                  <a:lnTo>
                    <a:pt x="30288" y="1535"/>
                  </a:lnTo>
                  <a:cubicBezTo>
                    <a:pt x="28621" y="1235"/>
                    <a:pt x="25452" y="668"/>
                    <a:pt x="223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9569B9-12C5-8754-A300-A237FCD5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3462"/>
            <a:ext cx="10363200" cy="27056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C8E844-172F-C9D8-B15D-9F07FE6E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96890"/>
            <a:ext cx="10363200" cy="13238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02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800" y="526453"/>
            <a:ext cx="990922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les plus impactés par la sous-nutrition</a:t>
            </a:r>
            <a:endParaRPr dirty="0"/>
          </a:p>
        </p:txBody>
      </p:sp>
      <p:pic>
        <p:nvPicPr>
          <p:cNvPr id="614" name="Image 613">
            <a:extLst>
              <a:ext uri="{FF2B5EF4-FFF2-40B4-BE49-F238E27FC236}">
                <a16:creationId xmlns:a16="http://schemas.microsoft.com/office/drawing/2014/main" id="{27D4BBB9-E148-F0F0-33E1-C8C69E27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37" y="1536633"/>
            <a:ext cx="10363200" cy="4991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9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800" y="526453"/>
            <a:ext cx="990922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les plus impactés par la sous-nutrition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776156-1EFF-4407-296D-A2A75B2A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41" y="1601355"/>
            <a:ext cx="7772400" cy="7127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A7AE4F-D0E1-4674-C9A3-474815A5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41" y="2477655"/>
            <a:ext cx="7772400" cy="5562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85900A-EC78-A67F-3DE1-1372A7EA8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641" y="3258422"/>
            <a:ext cx="7772400" cy="7902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9ECC05-B9EF-002A-6872-FF189F4D7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641" y="4273189"/>
            <a:ext cx="7772400" cy="8444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0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800" y="526453"/>
            <a:ext cx="844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faiblement impactés par la sous-nutrition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F22DCD-9B5A-4518-D9DD-A0E11FBD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0" y="1840114"/>
            <a:ext cx="10970879" cy="449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56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55"/>
          <p:cNvGrpSpPr/>
          <p:nvPr/>
        </p:nvGrpSpPr>
        <p:grpSpPr>
          <a:xfrm>
            <a:off x="1259349" y="1911647"/>
            <a:ext cx="6116844" cy="4022275"/>
            <a:chOff x="235800" y="830650"/>
            <a:chExt cx="6978450" cy="4588844"/>
          </a:xfrm>
        </p:grpSpPr>
        <p:sp>
          <p:nvSpPr>
            <p:cNvPr id="1915" name="Google Shape;1915;p5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21" name="Google Shape;1921;p55"/>
          <p:cNvSpPr txBox="1">
            <a:spLocks noGrp="1"/>
          </p:cNvSpPr>
          <p:nvPr>
            <p:ph type="title"/>
          </p:nvPr>
        </p:nvSpPr>
        <p:spPr>
          <a:xfrm>
            <a:off x="1358541" y="361956"/>
            <a:ext cx="97341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Population Mondiale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2017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0" name="Google Shape;1930;p55"/>
          <p:cNvSpPr txBox="1"/>
          <p:nvPr/>
        </p:nvSpPr>
        <p:spPr>
          <a:xfrm>
            <a:off x="7646800" y="3403213"/>
            <a:ext cx="390284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fr-FR" sz="3733" b="1" kern="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  <a:sym typeface="Arial"/>
              </a:rPr>
              <a:t>7 490 611 220</a:t>
            </a:r>
            <a:endParaRPr lang="fr-FR" sz="3733" kern="0" dirty="0">
              <a:solidFill>
                <a:srgbClr val="000000"/>
              </a:solidFill>
              <a:latin typeface="Poppins" pitchFamily="2" charset="77"/>
              <a:cs typeface="Poppins" pitchFamily="2" charset="77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fr-FR" sz="3733" b="1" kern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habitants</a:t>
            </a:r>
            <a:endParaRPr sz="3733" b="1" kern="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799" y="526453"/>
            <a:ext cx="9194892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ayant le plus d’aides depuis 2013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B3929C-0802-13F7-EE3B-B8655CE2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57" y="1397560"/>
            <a:ext cx="8753975" cy="51433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51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799" y="526453"/>
            <a:ext cx="9194892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ayant le plus d’aides depuis 2013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02DF0D-C471-F8F2-A863-0EDA25F0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8" y="2332639"/>
            <a:ext cx="11861963" cy="9277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56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799" y="526453"/>
            <a:ext cx="9194892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ayant le plus faible disponibilité alimentaire par habitants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AB546F-FED3-721D-FF08-62AA2BC21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4" y="2274015"/>
            <a:ext cx="11020192" cy="30919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45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799" y="526453"/>
            <a:ext cx="9194892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ayant le plus faible disponibilité alimentaire par habitants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94149-94A3-8158-5E34-6820AF10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6" y="2351182"/>
            <a:ext cx="10851688" cy="9094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E75EF8-1F56-944D-24DA-F286EF40D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99" y="3477491"/>
            <a:ext cx="7772400" cy="6854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B042CA-4451-8768-74ED-E8E4F6322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663" y="4668982"/>
            <a:ext cx="10147032" cy="572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976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873799" y="526453"/>
            <a:ext cx="9194892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Les pays ayant le plus grande disponibilité alimentaire par habitants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937EDD-42F1-A105-F813-5F86A0B5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79918"/>
            <a:ext cx="10363200" cy="29874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45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970054-F203-6D2F-4AE5-1FA28422B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4" b="9187"/>
          <a:stretch/>
        </p:blipFill>
        <p:spPr>
          <a:xfrm>
            <a:off x="985283" y="578738"/>
            <a:ext cx="10795591" cy="56448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>
            <a:spLocks noGrp="1"/>
          </p:cNvSpPr>
          <p:nvPr>
            <p:ph type="title"/>
          </p:nvPr>
        </p:nvSpPr>
        <p:spPr>
          <a:xfrm>
            <a:off x="1675333" y="448241"/>
            <a:ext cx="844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Proportion de personnes en état de sous-nutrition</a:t>
            </a:r>
            <a:endParaRPr dirty="0"/>
          </a:p>
        </p:txBody>
      </p:sp>
      <p:sp>
        <p:nvSpPr>
          <p:cNvPr id="1304" name="Google Shape;1304;p40"/>
          <p:cNvSpPr txBox="1"/>
          <p:nvPr/>
        </p:nvSpPr>
        <p:spPr>
          <a:xfrm>
            <a:off x="6587601" y="3787204"/>
            <a:ext cx="20884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5" name="Google Shape;1305;p40"/>
          <p:cNvSpPr txBox="1"/>
          <p:nvPr/>
        </p:nvSpPr>
        <p:spPr>
          <a:xfrm>
            <a:off x="5679087" y="3094663"/>
            <a:ext cx="2088400" cy="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 dirty="0">
                <a:solidFill>
                  <a:srgbClr val="556FDE"/>
                </a:solidFill>
                <a:latin typeface="Poppins"/>
                <a:ea typeface="Poppins"/>
                <a:cs typeface="Poppins"/>
                <a:sym typeface="Poppins"/>
              </a:rPr>
              <a:t>7,14%</a:t>
            </a:r>
            <a:endParaRPr sz="4800" b="1" kern="0" dirty="0">
              <a:solidFill>
                <a:srgbClr val="556FD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6" name="Google Shape;1306;p40"/>
          <p:cNvSpPr txBox="1"/>
          <p:nvPr/>
        </p:nvSpPr>
        <p:spPr>
          <a:xfrm>
            <a:off x="8451999" y="3296755"/>
            <a:ext cx="3335469" cy="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2400" b="1" kern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personnes sont sous-</a:t>
            </a:r>
            <a:r>
              <a:rPr lang="fr-FR" sz="2400" b="1" kern="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nutries</a:t>
            </a:r>
            <a:endParaRPr sz="2400" b="1" kern="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7" name="Google Shape;1307;p40"/>
          <p:cNvSpPr txBox="1"/>
          <p:nvPr/>
        </p:nvSpPr>
        <p:spPr>
          <a:xfrm>
            <a:off x="5287122" y="3912337"/>
            <a:ext cx="2812783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la population mondiale est en état de sous nutrition</a:t>
            </a:r>
            <a:endParaRPr sz="1867" kern="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40"/>
          <p:cNvSpPr txBox="1"/>
          <p:nvPr/>
        </p:nvSpPr>
        <p:spPr>
          <a:xfrm>
            <a:off x="7386083" y="2630800"/>
            <a:ext cx="3806783" cy="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733" b="1" kern="0" dirty="0">
                <a:solidFill>
                  <a:srgbClr val="FFAC1A"/>
                </a:solidFill>
                <a:latin typeface="Poppins" pitchFamily="2" charset="77"/>
                <a:cs typeface="Poppins" pitchFamily="2" charset="77"/>
                <a:sym typeface="Arial"/>
              </a:rPr>
              <a:t>534.799.999</a:t>
            </a:r>
            <a:endParaRPr sz="3733" b="1" kern="0" dirty="0">
              <a:solidFill>
                <a:srgbClr val="FFAC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9" name="Google Shape;1309;p40"/>
          <p:cNvGrpSpPr/>
          <p:nvPr/>
        </p:nvGrpSpPr>
        <p:grpSpPr>
          <a:xfrm>
            <a:off x="3432370" y="3228719"/>
            <a:ext cx="896463" cy="896463"/>
            <a:chOff x="4235827" y="2235577"/>
            <a:chExt cx="672347" cy="672347"/>
          </a:xfrm>
        </p:grpSpPr>
        <p:sp>
          <p:nvSpPr>
            <p:cNvPr id="1310" name="Google Shape;1310;p40"/>
            <p:cNvSpPr/>
            <p:nvPr/>
          </p:nvSpPr>
          <p:spPr>
            <a:xfrm rot="5400000">
              <a:off x="4748561" y="2491934"/>
              <a:ext cx="159592" cy="15963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0"/>
                  </a:moveTo>
                  <a:cubicBezTo>
                    <a:pt x="383" y="0"/>
                    <a:pt x="1" y="382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2"/>
                    <a:pt x="1402" y="0"/>
                    <a:pt x="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 rot="5400000">
              <a:off x="4493636" y="2490502"/>
              <a:ext cx="159592" cy="162496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924"/>
                  </a:cubicBezTo>
                  <a:cubicBezTo>
                    <a:pt x="1" y="1433"/>
                    <a:pt x="383" y="1815"/>
                    <a:pt x="892" y="1815"/>
                  </a:cubicBezTo>
                  <a:cubicBezTo>
                    <a:pt x="1402" y="1815"/>
                    <a:pt x="1784" y="1433"/>
                    <a:pt x="1784" y="924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 rot="5400000">
              <a:off x="4237278" y="2490502"/>
              <a:ext cx="159592" cy="162496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924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924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 rot="10800000">
              <a:off x="4492204" y="2748291"/>
              <a:ext cx="159592" cy="15963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0"/>
                  </a:moveTo>
                  <a:cubicBezTo>
                    <a:pt x="383" y="0"/>
                    <a:pt x="1" y="382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2"/>
                    <a:pt x="1402" y="0"/>
                    <a:pt x="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 rot="10800000">
              <a:off x="4492204" y="2235577"/>
              <a:ext cx="159592" cy="162496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924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924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302" name="Google Shape;1302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134" y="1884133"/>
            <a:ext cx="5800468" cy="358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12CC98D-A394-178D-8595-7FB7A56F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64" y="779722"/>
            <a:ext cx="9304305" cy="5599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58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C463431-95AB-38E0-59FD-1B5DF4D6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1" y="1331195"/>
            <a:ext cx="11735799" cy="41956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78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9"/>
          <p:cNvSpPr txBox="1">
            <a:spLocks noGrp="1"/>
          </p:cNvSpPr>
          <p:nvPr>
            <p:ph type="title" idx="4"/>
          </p:nvPr>
        </p:nvSpPr>
        <p:spPr>
          <a:xfrm>
            <a:off x="1873800" y="773033"/>
            <a:ext cx="844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3600" dirty="0"/>
              <a:t>Disponibilité Alimentaire</a:t>
            </a:r>
            <a:endParaRPr sz="3600" dirty="0"/>
          </a:p>
        </p:txBody>
      </p:sp>
      <p:sp>
        <p:nvSpPr>
          <p:cNvPr id="1283" name="Google Shape;1283;p39"/>
          <p:cNvSpPr txBox="1">
            <a:spLocks noGrp="1"/>
          </p:cNvSpPr>
          <p:nvPr>
            <p:ph type="title"/>
          </p:nvPr>
        </p:nvSpPr>
        <p:spPr>
          <a:xfrm>
            <a:off x="751194" y="2195159"/>
            <a:ext cx="690403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763.192.236.787.7 Kcal</a:t>
            </a:r>
            <a:br>
              <a:rPr lang="fr-FR" b="0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1285" name="Google Shape;1285;p39"/>
          <p:cNvSpPr txBox="1">
            <a:spLocks noGrp="1"/>
          </p:cNvSpPr>
          <p:nvPr>
            <p:ph type="title" idx="3"/>
          </p:nvPr>
        </p:nvSpPr>
        <p:spPr>
          <a:xfrm>
            <a:off x="7102549" y="4971339"/>
            <a:ext cx="3982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111% de la population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86" name="Google Shape;1286;p39"/>
          <p:cNvSpPr txBox="1">
            <a:spLocks noGrp="1"/>
          </p:cNvSpPr>
          <p:nvPr>
            <p:ph type="title" idx="2"/>
          </p:nvPr>
        </p:nvSpPr>
        <p:spPr>
          <a:xfrm>
            <a:off x="1654255" y="3549213"/>
            <a:ext cx="73277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 milliards de personnes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89" name="Google Shape;1289;p39"/>
          <p:cNvSpPr/>
          <p:nvPr/>
        </p:nvSpPr>
        <p:spPr>
          <a:xfrm rot="5400000" flipH="1">
            <a:off x="8154461" y="4758306"/>
            <a:ext cx="213116" cy="212951"/>
          </a:xfrm>
          <a:custGeom>
            <a:avLst/>
            <a:gdLst/>
            <a:ahLst/>
            <a:cxnLst/>
            <a:rect l="l" t="t" r="r" b="b"/>
            <a:pathLst>
              <a:path w="1784" h="1784" extrusionOk="0">
                <a:moveTo>
                  <a:pt x="892" y="1"/>
                </a:moveTo>
                <a:cubicBezTo>
                  <a:pt x="383" y="1"/>
                  <a:pt x="1" y="383"/>
                  <a:pt x="1" y="892"/>
                </a:cubicBezTo>
                <a:cubicBezTo>
                  <a:pt x="1" y="1401"/>
                  <a:pt x="383" y="1783"/>
                  <a:pt x="892" y="1783"/>
                </a:cubicBezTo>
                <a:cubicBezTo>
                  <a:pt x="1402" y="1783"/>
                  <a:pt x="1784" y="1401"/>
                  <a:pt x="1784" y="892"/>
                </a:cubicBezTo>
                <a:cubicBezTo>
                  <a:pt x="1784" y="383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90" name="Google Shape;1290;p39"/>
          <p:cNvGrpSpPr/>
          <p:nvPr/>
        </p:nvGrpSpPr>
        <p:grpSpPr>
          <a:xfrm>
            <a:off x="304651" y="2029249"/>
            <a:ext cx="896893" cy="213119"/>
            <a:chOff x="1548077" y="1934550"/>
            <a:chExt cx="672670" cy="159839"/>
          </a:xfrm>
        </p:grpSpPr>
        <p:sp>
          <p:nvSpPr>
            <p:cNvPr id="1291" name="Google Shape;1291;p39"/>
            <p:cNvSpPr/>
            <p:nvPr/>
          </p:nvSpPr>
          <p:spPr>
            <a:xfrm rot="5400000" flipH="1">
              <a:off x="1803065" y="1933181"/>
              <a:ext cx="159839" cy="162577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9"/>
            <p:cNvSpPr/>
            <p:nvPr/>
          </p:nvSpPr>
          <p:spPr>
            <a:xfrm rot="5400000" flipH="1">
              <a:off x="1548014" y="1934613"/>
              <a:ext cx="159839" cy="15971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 rot="5400000" flipH="1">
              <a:off x="2059540" y="1933181"/>
              <a:ext cx="159837" cy="162577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2473564" y="3510727"/>
            <a:ext cx="554928" cy="213116"/>
            <a:chOff x="4363902" y="1934539"/>
            <a:chExt cx="416196" cy="159837"/>
          </a:xfrm>
        </p:grpSpPr>
        <p:sp>
          <p:nvSpPr>
            <p:cNvPr id="1295" name="Google Shape;1295;p39"/>
            <p:cNvSpPr/>
            <p:nvPr/>
          </p:nvSpPr>
          <p:spPr>
            <a:xfrm rot="5400000" flipH="1">
              <a:off x="4618890" y="1933169"/>
              <a:ext cx="159837" cy="162577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 rot="5400000" flipH="1">
              <a:off x="4363839" y="1934601"/>
              <a:ext cx="159837" cy="159713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69361A-4604-2CF3-D761-7CFB7BC6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9" y="297542"/>
            <a:ext cx="10363200" cy="19151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77343E-AD99-F016-657C-4BC427B86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194371"/>
            <a:ext cx="10363200" cy="1184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7B3642-509E-43AF-800F-A5EB6ED61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08" y="3429001"/>
            <a:ext cx="10278533" cy="15995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A854F2-257C-4010-054D-B91BAD45A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821" y="5078485"/>
            <a:ext cx="10363200" cy="11714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5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 idx="2"/>
          </p:nvPr>
        </p:nvSpPr>
        <p:spPr>
          <a:xfrm>
            <a:off x="7241359" y="2528429"/>
            <a:ext cx="2626381" cy="9005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</a:rPr>
              <a:t>4,6%</a:t>
            </a:r>
            <a:endParaRPr sz="4800"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title" idx="5"/>
          </p:nvPr>
        </p:nvSpPr>
        <p:spPr>
          <a:xfrm>
            <a:off x="2355276" y="651253"/>
            <a:ext cx="2665435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Disponibilité intérieure</a:t>
            </a:r>
            <a:endParaRPr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1"/>
          </p:nvPr>
        </p:nvSpPr>
        <p:spPr>
          <a:xfrm>
            <a:off x="899666" y="1494773"/>
            <a:ext cx="3333287" cy="11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fr-FR" sz="4800" b="1" dirty="0">
                <a:solidFill>
                  <a:schemeClr val="accent1"/>
                </a:solidFill>
              </a:rPr>
              <a:t>9848994</a:t>
            </a:r>
            <a:endParaRPr sz="4800" b="1" dirty="0">
              <a:solidFill>
                <a:schemeClr val="accent1"/>
              </a:solidFill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8"/>
          </p:nvPr>
        </p:nvSpPr>
        <p:spPr>
          <a:xfrm>
            <a:off x="3763062" y="2413617"/>
            <a:ext cx="4195989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Pertes / Disponibilité intérieure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42" name="Google Shape;242;p34"/>
          <p:cNvGrpSpPr/>
          <p:nvPr/>
        </p:nvGrpSpPr>
        <p:grpSpPr>
          <a:xfrm>
            <a:off x="5816766" y="3473625"/>
            <a:ext cx="558468" cy="212792"/>
            <a:chOff x="6011210" y="4335013"/>
            <a:chExt cx="671559" cy="255924"/>
          </a:xfrm>
        </p:grpSpPr>
        <p:sp>
          <p:nvSpPr>
            <p:cNvPr id="243" name="Google Shape;243;p34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38;p34">
            <a:extLst>
              <a:ext uri="{FF2B5EF4-FFF2-40B4-BE49-F238E27FC236}">
                <a16:creationId xmlns:a16="http://schemas.microsoft.com/office/drawing/2014/main" id="{EB97886C-6A25-34BE-93F5-1367AA1D6726}"/>
              </a:ext>
            </a:extLst>
          </p:cNvPr>
          <p:cNvSpPr txBox="1">
            <a:spLocks/>
          </p:cNvSpPr>
          <p:nvPr/>
        </p:nvSpPr>
        <p:spPr>
          <a:xfrm>
            <a:off x="899666" y="3600716"/>
            <a:ext cx="4791949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None/>
              <a:defRPr sz="2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fr-FR" sz="2667" kern="0" dirty="0">
                <a:solidFill>
                  <a:srgbClr val="FFAC1A"/>
                </a:solidFill>
              </a:rPr>
              <a:t>Nourritures / Disponibilité intérieure</a:t>
            </a:r>
          </a:p>
        </p:txBody>
      </p:sp>
      <p:sp>
        <p:nvSpPr>
          <p:cNvPr id="16" name="Google Shape;231;p34">
            <a:extLst>
              <a:ext uri="{FF2B5EF4-FFF2-40B4-BE49-F238E27FC236}">
                <a16:creationId xmlns:a16="http://schemas.microsoft.com/office/drawing/2014/main" id="{01DB1EA8-F9E3-CEE0-062F-36C1A9E2BA34}"/>
              </a:ext>
            </a:extLst>
          </p:cNvPr>
          <p:cNvSpPr txBox="1">
            <a:spLocks/>
          </p:cNvSpPr>
          <p:nvPr/>
        </p:nvSpPr>
        <p:spPr>
          <a:xfrm>
            <a:off x="5332670" y="3793229"/>
            <a:ext cx="2626381" cy="9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Poppins"/>
              <a:buNone/>
              <a:defRPr sz="7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defTabSz="1219170"/>
            <a:r>
              <a:rPr lang="fr-FR" sz="4800" kern="0" dirty="0">
                <a:solidFill>
                  <a:srgbClr val="556FDE"/>
                </a:solidFill>
              </a:rPr>
              <a:t>49,5%</a:t>
            </a:r>
            <a:endParaRPr lang="fr-FR" sz="4800" kern="0" dirty="0"/>
          </a:p>
        </p:txBody>
      </p:sp>
      <p:sp>
        <p:nvSpPr>
          <p:cNvPr id="18" name="Google Shape;238;p34">
            <a:extLst>
              <a:ext uri="{FF2B5EF4-FFF2-40B4-BE49-F238E27FC236}">
                <a16:creationId xmlns:a16="http://schemas.microsoft.com/office/drawing/2014/main" id="{0E4B317C-1E71-E2FA-11A5-2FE8A0F9D5FE}"/>
              </a:ext>
            </a:extLst>
          </p:cNvPr>
          <p:cNvSpPr txBox="1">
            <a:spLocks/>
          </p:cNvSpPr>
          <p:nvPr/>
        </p:nvSpPr>
        <p:spPr>
          <a:xfrm>
            <a:off x="2936695" y="4929963"/>
            <a:ext cx="4791949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None/>
              <a:defRPr sz="2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fr-FR" sz="2667" kern="0" dirty="0">
                <a:solidFill>
                  <a:srgbClr val="FFAC1A"/>
                </a:solidFill>
              </a:rPr>
              <a:t>Aliments pour animaux/ Disponibilité intérieure</a:t>
            </a:r>
          </a:p>
        </p:txBody>
      </p:sp>
      <p:sp>
        <p:nvSpPr>
          <p:cNvPr id="19" name="Google Shape;231;p34">
            <a:extLst>
              <a:ext uri="{FF2B5EF4-FFF2-40B4-BE49-F238E27FC236}">
                <a16:creationId xmlns:a16="http://schemas.microsoft.com/office/drawing/2014/main" id="{0C15E6CE-DDE2-1E3D-8E5E-3EC03517D54C}"/>
              </a:ext>
            </a:extLst>
          </p:cNvPr>
          <p:cNvSpPr txBox="1">
            <a:spLocks/>
          </p:cNvSpPr>
          <p:nvPr/>
        </p:nvSpPr>
        <p:spPr>
          <a:xfrm>
            <a:off x="7241359" y="5357163"/>
            <a:ext cx="2626381" cy="9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Poppins"/>
              <a:buNone/>
              <a:defRPr sz="7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defTabSz="1219170"/>
            <a:r>
              <a:rPr lang="fr-FR" sz="4800" kern="0" dirty="0">
                <a:solidFill>
                  <a:srgbClr val="556FDE"/>
                </a:solidFill>
              </a:rPr>
              <a:t>13,2%</a:t>
            </a:r>
            <a:endParaRPr lang="fr-FR" sz="48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ntal health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6FDE"/>
      </a:accent1>
      <a:accent2>
        <a:srgbClr val="FFAC1A"/>
      </a:accent2>
      <a:accent3>
        <a:srgbClr val="FF5A3A"/>
      </a:accent3>
      <a:accent4>
        <a:srgbClr val="000000"/>
      </a:accent4>
      <a:accent5>
        <a:srgbClr val="556FDE"/>
      </a:accent5>
      <a:accent6>
        <a:srgbClr val="FFAC1A"/>
      </a:accent6>
      <a:hlink>
        <a:srgbClr val="FF5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224</Words>
  <Application>Microsoft Macintosh PowerPoint</Application>
  <PresentationFormat>Grand écran</PresentationFormat>
  <Paragraphs>44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Poppins</vt:lpstr>
      <vt:lpstr>Proxima Nova Extrabold</vt:lpstr>
      <vt:lpstr>Mental health center by Slidesgo</vt:lpstr>
      <vt:lpstr>Présentation PowerPoint</vt:lpstr>
      <vt:lpstr>Population Mondiale en 2017</vt:lpstr>
      <vt:lpstr>Présentation PowerPoint</vt:lpstr>
      <vt:lpstr>Proportion de personnes en état de sous-nutrition</vt:lpstr>
      <vt:lpstr>Présentation PowerPoint</vt:lpstr>
      <vt:lpstr>Présentation PowerPoint</vt:lpstr>
      <vt:lpstr>Disponibilité Alimentaire</vt:lpstr>
      <vt:lpstr>Présentation PowerPoint</vt:lpstr>
      <vt:lpstr>4,6%</vt:lpstr>
      <vt:lpstr>Présentation PowerPoint</vt:lpstr>
      <vt:lpstr>Disponibilité végétaux</vt:lpstr>
      <vt:lpstr>Présentation PowerPoint</vt:lpstr>
      <vt:lpstr>L’utilisation des Céréales </vt:lpstr>
      <vt:lpstr>Présentation PowerPoint</vt:lpstr>
      <vt:lpstr>Export de Manioc en ThaÏlande</vt:lpstr>
      <vt:lpstr>Présentation PowerPoint</vt:lpstr>
      <vt:lpstr>Les pays les plus impactés par la sous-nutrition</vt:lpstr>
      <vt:lpstr>Les pays les plus impactés par la sous-nutrition</vt:lpstr>
      <vt:lpstr>Les pays faiblement impactés par la sous-nutrition</vt:lpstr>
      <vt:lpstr>Les pays ayant le plus d’aides depuis 2013</vt:lpstr>
      <vt:lpstr>Les pays ayant le plus d’aides depuis 2013</vt:lpstr>
      <vt:lpstr>Les pays ayant le plus faible disponibilité alimentaire par habitants</vt:lpstr>
      <vt:lpstr>Les pays ayant le plus faible disponibilité alimentaire par habitants</vt:lpstr>
      <vt:lpstr>Les pays ayant le plus grande disponibilité alimentaire par habitants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Prudhomme</dc:creator>
  <cp:lastModifiedBy>edouard.toudyboisnard@gmail.com</cp:lastModifiedBy>
  <cp:revision>3</cp:revision>
  <dcterms:created xsi:type="dcterms:W3CDTF">2022-09-01T09:05:43Z</dcterms:created>
  <dcterms:modified xsi:type="dcterms:W3CDTF">2022-09-07T07:03:25Z</dcterms:modified>
</cp:coreProperties>
</file>