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Dr. Cal </a:t>
            </a:r>
            <a:r>
              <a:rPr lang="en-US" dirty="0" err="1" smtClean="0"/>
              <a:t>NewPort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762000"/>
            <a:ext cx="8077200" cy="2490216"/>
          </a:xfrm>
        </p:spPr>
        <p:txBody>
          <a:bodyPr>
            <a:normAutofit/>
          </a:bodyPr>
          <a:lstStyle/>
          <a:p>
            <a:r>
              <a:rPr lang="en-ZA" sz="2800" b="1" dirty="0" smtClean="0"/>
              <a:t>How </a:t>
            </a:r>
            <a:r>
              <a:rPr lang="en-ZA" sz="2800" b="1" dirty="0" smtClean="0"/>
              <a:t>To Reinvent Your Life In 4 Months </a:t>
            </a:r>
            <a:endParaRPr lang="en-ZA" sz="2800" b="1" dirty="0" smtClean="0"/>
          </a:p>
          <a:p>
            <a:r>
              <a:rPr lang="en-ZA" sz="2400" b="1" dirty="0" smtClean="0"/>
              <a:t>(</a:t>
            </a:r>
            <a:r>
              <a:rPr lang="en-ZA" sz="2400" b="1" dirty="0" smtClean="0"/>
              <a:t>My Full Step-By-Step Process</a:t>
            </a:r>
            <a:r>
              <a:rPr lang="en-ZA" sz="2400" b="1" dirty="0" smtClean="0"/>
              <a:t>)</a:t>
            </a:r>
          </a:p>
          <a:p>
            <a:r>
              <a:rPr lang="en-US" sz="2800" b="1" dirty="0" smtClean="0"/>
              <a:t>Episode 263</a:t>
            </a:r>
            <a:endParaRPr lang="en-ZA" sz="2800" b="1" dirty="0" smtClean="0"/>
          </a:p>
          <a:p>
            <a:r>
              <a:rPr lang="en-US" dirty="0" smtClean="0"/>
              <a:t>NOTES BY STUDY GROUP AFRICA</a:t>
            </a:r>
            <a:endParaRPr lang="en-Z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Reinvention</a:t>
            </a:r>
            <a:r>
              <a:rPr lang="en-US" dirty="0" smtClean="0"/>
              <a:t>: Deep Life </a:t>
            </a:r>
            <a:r>
              <a:rPr lang="en-US" dirty="0" smtClean="0"/>
              <a:t>Stacks</a:t>
            </a:r>
          </a:p>
          <a:p>
            <a:r>
              <a:rPr lang="en-US" dirty="0" smtClean="0"/>
              <a:t>Discipline </a:t>
            </a:r>
          </a:p>
          <a:p>
            <a:r>
              <a:rPr lang="en-US" dirty="0" smtClean="0"/>
              <a:t>Values</a:t>
            </a:r>
          </a:p>
          <a:p>
            <a:r>
              <a:rPr lang="en-US" dirty="0" smtClean="0"/>
              <a:t>Control</a:t>
            </a:r>
          </a:p>
          <a:p>
            <a:r>
              <a:rPr lang="en-US" dirty="0" smtClean="0"/>
              <a:t>Vision</a:t>
            </a:r>
            <a:endParaRPr lang="en-Z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DISCIPLINE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Set up a CORE location </a:t>
            </a:r>
            <a:r>
              <a:rPr lang="en-US" dirty="0" smtClean="0"/>
              <a:t>for your goals &amp; tasks that you are committed to. Print it out as a physical artifact on your desk. As it grows you’ll fill in more commitments/goals.</a:t>
            </a:r>
          </a:p>
          <a:p>
            <a:r>
              <a:rPr lang="en-US" b="1" u="sng" dirty="0" smtClean="0"/>
              <a:t>3 keystone habits </a:t>
            </a:r>
            <a:r>
              <a:rPr lang="en-US" dirty="0" smtClean="0"/>
              <a:t>as daily routine: </a:t>
            </a:r>
          </a:p>
          <a:p>
            <a:pPr>
              <a:buNone/>
            </a:pPr>
            <a:r>
              <a:rPr lang="en-US" dirty="0" smtClean="0"/>
              <a:t>			(1) Professional Life</a:t>
            </a:r>
            <a:r>
              <a:rPr lang="en-US" dirty="0" smtClean="0"/>
              <a:t>	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	(2) Health &amp; Fitness			</a:t>
            </a:r>
          </a:p>
          <a:p>
            <a:pPr>
              <a:buNone/>
            </a:pPr>
            <a:r>
              <a:rPr lang="en-US" dirty="0" smtClean="0"/>
              <a:t>			(3) Personal Life (</a:t>
            </a:r>
            <a:r>
              <a:rPr lang="en-US" dirty="0" err="1" smtClean="0"/>
              <a:t>Reading;nature;etc</a:t>
            </a:r>
            <a:r>
              <a:rPr lang="en-US" dirty="0" smtClean="0"/>
              <a:t>.)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</a:t>
            </a:r>
            <a:endParaRPr lang="en-Z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399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Reconnect</a:t>
            </a:r>
            <a:r>
              <a:rPr lang="en-US" sz="2400" dirty="0" smtClean="0"/>
              <a:t> with your moral intuition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-with what you value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-with what defines a life well-lived</a:t>
            </a:r>
          </a:p>
          <a:p>
            <a:r>
              <a:rPr lang="en-US" sz="2400" dirty="0" smtClean="0"/>
              <a:t>How to reconnect: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	(a) re-read a book that had an impact on you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(b) re-watch a movie that touched you deeply</a:t>
            </a:r>
          </a:p>
          <a:p>
            <a:r>
              <a:rPr lang="en-US" sz="2400" b="1" u="sng" dirty="0" smtClean="0"/>
              <a:t>Have a personal CODE: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-your roadmap for good and bad times and here’s how to approach these for a life well-lived</a:t>
            </a:r>
          </a:p>
          <a:p>
            <a:r>
              <a:rPr lang="en-US" sz="2400" dirty="0" smtClean="0"/>
              <a:t>Develop rituals that reconnect you to your moral intuition</a:t>
            </a:r>
            <a:endParaRPr lang="en-ZA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err="1" smtClean="0"/>
              <a:t>Organising</a:t>
            </a:r>
            <a:r>
              <a:rPr lang="en-US" sz="2400" dirty="0" smtClean="0"/>
              <a:t> and having space to breathe</a:t>
            </a:r>
          </a:p>
          <a:p>
            <a:r>
              <a:rPr lang="en-US" sz="2400" b="1" u="sng" dirty="0" smtClean="0"/>
              <a:t>Multi-scale planning </a:t>
            </a:r>
            <a:r>
              <a:rPr lang="en-US" sz="2400" dirty="0" smtClean="0"/>
              <a:t>(quarterly or </a:t>
            </a:r>
            <a:r>
              <a:rPr lang="en-US" sz="2400" dirty="0" err="1" smtClean="0"/>
              <a:t>semesterly</a:t>
            </a:r>
            <a:r>
              <a:rPr lang="en-US" sz="2400" dirty="0" smtClean="0"/>
              <a:t> basis)</a:t>
            </a:r>
          </a:p>
          <a:p>
            <a:r>
              <a:rPr lang="en-US" sz="2400" dirty="0" smtClean="0"/>
              <a:t>Write out weekly plan</a:t>
            </a:r>
          </a:p>
          <a:p>
            <a:r>
              <a:rPr lang="en-US" sz="2400" dirty="0" smtClean="0"/>
              <a:t>Daily time block plan</a:t>
            </a:r>
          </a:p>
          <a:p>
            <a:r>
              <a:rPr lang="en-US" sz="2400" b="1" u="sng" dirty="0" smtClean="0"/>
              <a:t>“Household” planning</a:t>
            </a:r>
          </a:p>
          <a:p>
            <a:pPr>
              <a:buNone/>
            </a:pPr>
            <a:r>
              <a:rPr lang="en-US" sz="2400" dirty="0" smtClean="0"/>
              <a:t>		-basic system for other work (</a:t>
            </a:r>
            <a:r>
              <a:rPr lang="en-US" sz="2400" dirty="0" err="1" smtClean="0"/>
              <a:t>laundry,shops</a:t>
            </a:r>
            <a:r>
              <a:rPr lang="en-US" sz="2400" dirty="0" smtClean="0"/>
              <a:t>) this helps 	you not to forget important chores and errands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Automate &amp; curtail</a:t>
            </a:r>
          </a:p>
          <a:p>
            <a:pPr>
              <a:buNone/>
            </a:pPr>
            <a:r>
              <a:rPr lang="en-US" sz="2400" dirty="0" smtClean="0"/>
              <a:t>		-using Google forms in teams and checking every 	Monday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-automate more and DO LESS(Planners are for less stress and 	less repetitive work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- curtail here means get rid of and cut out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ZA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Take aspects of your life and make them remarkable (overhaul)</a:t>
            </a:r>
          </a:p>
          <a:p>
            <a:r>
              <a:rPr lang="en-US" sz="2400" dirty="0" smtClean="0"/>
              <a:t>1 Small area of your life (</a:t>
            </a:r>
            <a:r>
              <a:rPr lang="en-US" sz="2400" dirty="0" err="1" smtClean="0"/>
              <a:t>pref</a:t>
            </a:r>
            <a:r>
              <a:rPr lang="en-US" sz="2400" dirty="0" smtClean="0"/>
              <a:t> non-professional)</a:t>
            </a:r>
          </a:p>
          <a:p>
            <a:pPr>
              <a:buNone/>
            </a:pPr>
            <a:r>
              <a:rPr lang="en-US" sz="2400" dirty="0" smtClean="0"/>
              <a:t>	Steps=&gt; take a goal and plan 2 or 3 time 	blocks per week for 	actions (learning, reading, writing, doing physical work 	on the goal, growing in the goal)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-give this 1-2 years</a:t>
            </a:r>
          </a:p>
          <a:p>
            <a:r>
              <a:rPr lang="en-US" sz="2400" dirty="0" smtClean="0"/>
              <a:t>Plan 1 large (longer term overhauls like job or residence)</a:t>
            </a:r>
          </a:p>
          <a:p>
            <a:pPr>
              <a:buNone/>
            </a:pPr>
            <a:endParaRPr lang="en-Z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752602"/>
          <a:ext cx="8458200" cy="4571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842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SEPTEMBER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OCTOBER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NOVEMBER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DECEMBER</a:t>
                      </a:r>
                      <a:endParaRPr lang="en-ZA" dirty="0"/>
                    </a:p>
                  </a:txBody>
                  <a:tcPr/>
                </a:tc>
              </a:tr>
              <a:tr h="93358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WEEK 1</a:t>
                      </a:r>
                    </a:p>
                    <a:p>
                      <a:r>
                        <a:rPr lang="en-US" dirty="0" smtClean="0"/>
                        <a:t>3 keystone habits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WEEK</a:t>
                      </a:r>
                      <a:r>
                        <a:rPr lang="en-US" b="1" baseline="0" dirty="0" smtClean="0"/>
                        <a:t> 5</a:t>
                      </a:r>
                    </a:p>
                    <a:p>
                      <a:r>
                        <a:rPr lang="en-US" b="0" baseline="0" dirty="0" smtClean="0"/>
                        <a:t>VALUES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WEEK 9</a:t>
                      </a:r>
                    </a:p>
                    <a:p>
                      <a:r>
                        <a:rPr lang="en-US" b="0" dirty="0" smtClean="0"/>
                        <a:t>CONTROL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WEEK</a:t>
                      </a:r>
                      <a:r>
                        <a:rPr lang="en-US" b="1" baseline="0" dirty="0" smtClean="0"/>
                        <a:t> 13</a:t>
                      </a:r>
                    </a:p>
                    <a:p>
                      <a:r>
                        <a:rPr lang="en-US" b="1" baseline="0" dirty="0" smtClean="0"/>
                        <a:t>OVERHAUL</a:t>
                      </a:r>
                      <a:endParaRPr lang="en-ZA" b="1" dirty="0"/>
                    </a:p>
                  </a:txBody>
                  <a:tcPr/>
                </a:tc>
              </a:tr>
              <a:tr h="93358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WEEK 2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keystone habits</a:t>
                      </a:r>
                      <a:endParaRPr lang="en-Z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WEEK</a:t>
                      </a:r>
                      <a:r>
                        <a:rPr lang="en-US" b="1" baseline="0" dirty="0" smtClean="0"/>
                        <a:t> 6</a:t>
                      </a:r>
                    </a:p>
                    <a:p>
                      <a:r>
                        <a:rPr lang="en-US" b="0" baseline="0" dirty="0" smtClean="0"/>
                        <a:t>VALUES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WEEK 10</a:t>
                      </a:r>
                    </a:p>
                    <a:p>
                      <a:r>
                        <a:rPr lang="en-US" b="0" dirty="0" smtClean="0"/>
                        <a:t>CONTROL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WEEK</a:t>
                      </a:r>
                      <a:r>
                        <a:rPr lang="en-US" b="1" baseline="0" dirty="0" smtClean="0"/>
                        <a:t> 14</a:t>
                      </a:r>
                    </a:p>
                    <a:p>
                      <a:r>
                        <a:rPr lang="en-US" b="1" baseline="0" dirty="0" smtClean="0"/>
                        <a:t>OVERHAUL</a:t>
                      </a:r>
                      <a:endParaRPr lang="en-ZA" b="1" dirty="0"/>
                    </a:p>
                  </a:txBody>
                  <a:tcPr/>
                </a:tc>
              </a:tr>
              <a:tr h="9287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WEEK 3</a:t>
                      </a:r>
                      <a:endParaRPr lang="en-ZA" dirty="0" smtClean="0"/>
                    </a:p>
                    <a:p>
                      <a:r>
                        <a:rPr lang="en-US" b="0" dirty="0" smtClean="0"/>
                        <a:t>VALUES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WEEK 7</a:t>
                      </a:r>
                    </a:p>
                    <a:p>
                      <a:r>
                        <a:rPr lang="en-US" sz="1200" b="0" dirty="0" smtClean="0"/>
                        <a:t>CONTROL (AUTOMATION</a:t>
                      </a:r>
                      <a:r>
                        <a:rPr lang="en-US" sz="1200" b="0" baseline="0" dirty="0" smtClean="0"/>
                        <a:t> &amp; CURTAILING)</a:t>
                      </a:r>
                      <a:endParaRPr lang="en-ZA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WEEK 11</a:t>
                      </a:r>
                    </a:p>
                    <a:p>
                      <a:r>
                        <a:rPr lang="en-US" b="1" dirty="0" smtClean="0"/>
                        <a:t>OVERHAUL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WEEK 15 </a:t>
                      </a:r>
                    </a:p>
                    <a:p>
                      <a:r>
                        <a:rPr lang="en-US" b="1" dirty="0" smtClean="0"/>
                        <a:t>OVERHAUL</a:t>
                      </a:r>
                      <a:endParaRPr lang="en-ZA" b="1" dirty="0"/>
                    </a:p>
                  </a:txBody>
                  <a:tcPr/>
                </a:tc>
              </a:tr>
              <a:tr h="93358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WEEK</a:t>
                      </a:r>
                      <a:r>
                        <a:rPr lang="en-US" b="1" baseline="0" dirty="0" smtClean="0"/>
                        <a:t> 4</a:t>
                      </a:r>
                    </a:p>
                    <a:p>
                      <a:r>
                        <a:rPr lang="en-US" b="0" baseline="0" dirty="0" smtClean="0"/>
                        <a:t>VALUES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WEEK 8 </a:t>
                      </a:r>
                    </a:p>
                    <a:p>
                      <a:r>
                        <a:rPr lang="en-US" b="0" dirty="0" smtClean="0"/>
                        <a:t>CONTROL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WEEK</a:t>
                      </a:r>
                      <a:r>
                        <a:rPr lang="en-US" b="1" baseline="0" dirty="0" smtClean="0"/>
                        <a:t> 12</a:t>
                      </a:r>
                    </a:p>
                    <a:p>
                      <a:r>
                        <a:rPr lang="en-US" b="1" baseline="0" dirty="0" smtClean="0"/>
                        <a:t>OVERHAUL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WEEK</a:t>
                      </a:r>
                      <a:r>
                        <a:rPr lang="en-US" b="1" baseline="0" dirty="0" smtClean="0"/>
                        <a:t> 16 </a:t>
                      </a:r>
                    </a:p>
                    <a:p>
                      <a:r>
                        <a:rPr lang="en-US" b="1" baseline="0" dirty="0" smtClean="0"/>
                        <a:t>OVERHAUL</a:t>
                      </a:r>
                      <a:endParaRPr lang="en-ZA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142</TotalTime>
  <Words>197</Words>
  <Application>Microsoft Office PowerPoint</Application>
  <PresentationFormat>On-screen Show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Dr. Cal NewPort</vt:lpstr>
      <vt:lpstr>CONTENTS</vt:lpstr>
      <vt:lpstr>DISCIPLINE</vt:lpstr>
      <vt:lpstr>VALUES</vt:lpstr>
      <vt:lpstr>CONTROL</vt:lpstr>
      <vt:lpstr>VISION</vt:lpstr>
      <vt:lpstr>TIMELINE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Cal NewPort</dc:title>
  <dc:creator>R M</dc:creator>
  <cp:lastModifiedBy>Rugshana Madatt</cp:lastModifiedBy>
  <cp:revision>23</cp:revision>
  <dcterms:created xsi:type="dcterms:W3CDTF">2006-08-16T00:00:00Z</dcterms:created>
  <dcterms:modified xsi:type="dcterms:W3CDTF">2023-09-03T09:20:06Z</dcterms:modified>
</cp:coreProperties>
</file>