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81" r:id="rId4"/>
    <p:sldId id="263" r:id="rId5"/>
    <p:sldId id="265" r:id="rId6"/>
    <p:sldId id="266" r:id="rId7"/>
    <p:sldId id="261" r:id="rId8"/>
    <p:sldId id="264" r:id="rId9"/>
    <p:sldId id="268" r:id="rId10"/>
    <p:sldId id="269" r:id="rId11"/>
    <p:sldId id="262" r:id="rId12"/>
    <p:sldId id="283" r:id="rId13"/>
    <p:sldId id="284" r:id="rId14"/>
    <p:sldId id="267" r:id="rId15"/>
    <p:sldId id="271" r:id="rId16"/>
    <p:sldId id="275" r:id="rId17"/>
    <p:sldId id="277" r:id="rId18"/>
    <p:sldId id="279" r:id="rId19"/>
    <p:sldId id="280" r:id="rId20"/>
    <p:sldId id="282" r:id="rId21"/>
    <p:sldId id="285" r:id="rId22"/>
    <p:sldId id="287" r:id="rId23"/>
    <p:sldId id="288" r:id="rId24"/>
    <p:sldId id="276"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E84A27"/>
    <a:srgbClr val="131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72E3AE-E1C3-4862-9FE9-78CA074C9A28}" v="697" dt="2021-03-24T21:42:50.937"/>
    <p1510:client id="{46ECE729-674C-4C79-A3DE-DF0D4958F002}" v="8" dt="2021-03-25T17:58:01.218"/>
    <p1510:client id="{47B4C490-77BD-4F32-906F-7B3F23336F0C}" v="8" dt="2021-04-07T15:00:11.342"/>
    <p1510:client id="{6065998B-0E7A-4495-8878-37B2DA6E8CF4}" v="91" dt="2021-03-09T23:10:49.708"/>
    <p1510:client id="{653EC3DF-6E8F-4F30-A15F-FC7637E86E6F}" v="139" dt="2021-04-06T21:27:32.253"/>
    <p1510:client id="{73F895E6-B1B0-4A63-8BEB-23C1A58DAA04}" v="59" dt="2021-03-12T20:29:02.118"/>
    <p1510:client id="{874808E2-CCC3-423C-BD56-AE3DCCED57C8}" v="136" dt="2021-04-06T21:25:52.461"/>
    <p1510:client id="{9E7D8118-FDFD-4959-818A-277DD0CB8CE5}" v="921" dt="2021-04-06T18:58:35.570"/>
    <p1510:client id="{A83E2A3D-E232-4475-B955-7CEE378ECDC6}" v="18" dt="2021-04-07T14:56:46.961"/>
    <p1510:client id="{AD3BE961-5EA4-476E-A57B-5774C2FE0939}" v="407" dt="2021-03-03T22:49:03.129"/>
    <p1510:client id="{CFFE16A8-C74F-4CE7-BC83-701B010000DF}" v="186" dt="2021-04-06T21:20:49.950"/>
    <p1510:client id="{DE485EA8-5623-4643-ABE5-FB318CB2CE04}" v="768" dt="2021-03-04T16:34:18.908"/>
    <p1510:client id="{EEF8F7A9-1BBF-42DF-818C-50A65BD33E50}" v="960" dt="2021-03-24T21:39:58.4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87"/>
    <p:restoredTop sz="94676"/>
  </p:normalViewPr>
  <p:slideViewPr>
    <p:cSldViewPr snapToGrid="0" snapToObjects="1">
      <p:cViewPr varScale="1">
        <p:scale>
          <a:sx n="78" d="100"/>
          <a:sy n="78" d="100"/>
        </p:scale>
        <p:origin x="11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ylor Judd" userId="yU6pyBJJEyDvy99/5PGn9rZ6XGSPiwnFJ53/8t8zYBk=" providerId="None" clId="Web-{CFFE16A8-C74F-4CE7-BC83-701B010000DF}"/>
    <pc:docChg chg="modSld">
      <pc:chgData name="Taylor Judd" userId="yU6pyBJJEyDvy99/5PGn9rZ6XGSPiwnFJ53/8t8zYBk=" providerId="None" clId="Web-{CFFE16A8-C74F-4CE7-BC83-701B010000DF}" dt="2021-04-06T21:20:49.950" v="185" actId="20577"/>
      <pc:docMkLst>
        <pc:docMk/>
      </pc:docMkLst>
      <pc:sldChg chg="modSp">
        <pc:chgData name="Taylor Judd" userId="yU6pyBJJEyDvy99/5PGn9rZ6XGSPiwnFJ53/8t8zYBk=" providerId="None" clId="Web-{CFFE16A8-C74F-4CE7-BC83-701B010000DF}" dt="2021-04-06T21:20:49.950" v="185" actId="20577"/>
        <pc:sldMkLst>
          <pc:docMk/>
          <pc:sldMk cId="822054674" sldId="288"/>
        </pc:sldMkLst>
        <pc:spChg chg="mod">
          <ac:chgData name="Taylor Judd" userId="yU6pyBJJEyDvy99/5PGn9rZ6XGSPiwnFJ53/8t8zYBk=" providerId="None" clId="Web-{CFFE16A8-C74F-4CE7-BC83-701B010000DF}" dt="2021-04-06T21:20:49.950" v="185" actId="20577"/>
          <ac:spMkLst>
            <pc:docMk/>
            <pc:sldMk cId="822054674" sldId="288"/>
            <ac:spMk id="5" creationId="{00000000-0000-0000-0000-000000000000}"/>
          </ac:spMkLst>
        </pc:spChg>
      </pc:sldChg>
    </pc:docChg>
  </pc:docChgLst>
  <pc:docChgLst>
    <pc:chgData name="Edward Delaporte" userId="nHcusYXEwD5icPE/Tznht8vafIpQWSrPYqH6K+NvbVs=" providerId="None" clId="Web-{9E7D8118-FDFD-4959-818A-277DD0CB8CE5}"/>
    <pc:docChg chg="addSld delSld modSld">
      <pc:chgData name="Edward Delaporte" userId="nHcusYXEwD5icPE/Tznht8vafIpQWSrPYqH6K+NvbVs=" providerId="None" clId="Web-{9E7D8118-FDFD-4959-818A-277DD0CB8CE5}" dt="2021-04-06T18:58:35.570" v="911" actId="20577"/>
      <pc:docMkLst>
        <pc:docMk/>
      </pc:docMkLst>
      <pc:sldChg chg="modSp">
        <pc:chgData name="Edward Delaporte" userId="nHcusYXEwD5icPE/Tznht8vafIpQWSrPYqH6K+NvbVs=" providerId="None" clId="Web-{9E7D8118-FDFD-4959-818A-277DD0CB8CE5}" dt="2021-04-06T18:46:45.161" v="402" actId="20577"/>
        <pc:sldMkLst>
          <pc:docMk/>
          <pc:sldMk cId="1948762294" sldId="283"/>
        </pc:sldMkLst>
        <pc:spChg chg="mod">
          <ac:chgData name="Edward Delaporte" userId="nHcusYXEwD5icPE/Tznht8vafIpQWSrPYqH6K+NvbVs=" providerId="None" clId="Web-{9E7D8118-FDFD-4959-818A-277DD0CB8CE5}" dt="2021-04-06T18:46:45.161" v="402" actId="20577"/>
          <ac:spMkLst>
            <pc:docMk/>
            <pc:sldMk cId="1948762294" sldId="283"/>
            <ac:spMk id="4" creationId="{00000000-0000-0000-0000-000000000000}"/>
          </ac:spMkLst>
        </pc:spChg>
        <pc:spChg chg="mod">
          <ac:chgData name="Edward Delaporte" userId="nHcusYXEwD5icPE/Tznht8vafIpQWSrPYqH6K+NvbVs=" providerId="None" clId="Web-{9E7D8118-FDFD-4959-818A-277DD0CB8CE5}" dt="2021-04-06T18:46:27.473" v="386" actId="20577"/>
          <ac:spMkLst>
            <pc:docMk/>
            <pc:sldMk cId="1948762294" sldId="283"/>
            <ac:spMk id="5" creationId="{00000000-0000-0000-0000-000000000000}"/>
          </ac:spMkLst>
        </pc:spChg>
      </pc:sldChg>
      <pc:sldChg chg="modSp add replId">
        <pc:chgData name="Edward Delaporte" userId="nHcusYXEwD5icPE/Tznht8vafIpQWSrPYqH6K+NvbVs=" providerId="None" clId="Web-{9E7D8118-FDFD-4959-818A-277DD0CB8CE5}" dt="2021-04-06T18:49:56.228" v="549" actId="20577"/>
        <pc:sldMkLst>
          <pc:docMk/>
          <pc:sldMk cId="3941864947" sldId="284"/>
        </pc:sldMkLst>
        <pc:spChg chg="mod">
          <ac:chgData name="Edward Delaporte" userId="nHcusYXEwD5icPE/Tznht8vafIpQWSrPYqH6K+NvbVs=" providerId="None" clId="Web-{9E7D8118-FDFD-4959-818A-277DD0CB8CE5}" dt="2021-04-06T18:49:56.228" v="549" actId="20577"/>
          <ac:spMkLst>
            <pc:docMk/>
            <pc:sldMk cId="3941864947" sldId="284"/>
            <ac:spMk id="4" creationId="{00000000-0000-0000-0000-000000000000}"/>
          </ac:spMkLst>
        </pc:spChg>
        <pc:spChg chg="mod">
          <ac:chgData name="Edward Delaporte" userId="nHcusYXEwD5icPE/Tznht8vafIpQWSrPYqH6K+NvbVs=" providerId="None" clId="Web-{9E7D8118-FDFD-4959-818A-277DD0CB8CE5}" dt="2021-04-06T18:49:24.478" v="536" actId="20577"/>
          <ac:spMkLst>
            <pc:docMk/>
            <pc:sldMk cId="3941864947" sldId="284"/>
            <ac:spMk id="5" creationId="{00000000-0000-0000-0000-000000000000}"/>
          </ac:spMkLst>
        </pc:spChg>
      </pc:sldChg>
      <pc:sldChg chg="add del replId">
        <pc:chgData name="Edward Delaporte" userId="nHcusYXEwD5icPE/Tznht8vafIpQWSrPYqH6K+NvbVs=" providerId="None" clId="Web-{9E7D8118-FDFD-4959-818A-277DD0CB8CE5}" dt="2021-04-06T18:47:56.397" v="444"/>
        <pc:sldMkLst>
          <pc:docMk/>
          <pc:sldMk cId="1233088036" sldId="285"/>
        </pc:sldMkLst>
      </pc:sldChg>
      <pc:sldChg chg="modSp add replId">
        <pc:chgData name="Edward Delaporte" userId="nHcusYXEwD5icPE/Tznht8vafIpQWSrPYqH6K+NvbVs=" providerId="None" clId="Web-{9E7D8118-FDFD-4959-818A-277DD0CB8CE5}" dt="2021-04-06T18:51:45.513" v="642" actId="20577"/>
        <pc:sldMkLst>
          <pc:docMk/>
          <pc:sldMk cId="3665082807" sldId="285"/>
        </pc:sldMkLst>
        <pc:spChg chg="mod">
          <ac:chgData name="Edward Delaporte" userId="nHcusYXEwD5icPE/Tznht8vafIpQWSrPYqH6K+NvbVs=" providerId="None" clId="Web-{9E7D8118-FDFD-4959-818A-277DD0CB8CE5}" dt="2021-04-06T18:50:46.292" v="578" actId="20577"/>
          <ac:spMkLst>
            <pc:docMk/>
            <pc:sldMk cId="3665082807" sldId="285"/>
            <ac:spMk id="4" creationId="{00000000-0000-0000-0000-000000000000}"/>
          </ac:spMkLst>
        </pc:spChg>
        <pc:spChg chg="mod">
          <ac:chgData name="Edward Delaporte" userId="nHcusYXEwD5icPE/Tznht8vafIpQWSrPYqH6K+NvbVs=" providerId="None" clId="Web-{9E7D8118-FDFD-4959-818A-277DD0CB8CE5}" dt="2021-04-06T18:51:45.513" v="642" actId="20577"/>
          <ac:spMkLst>
            <pc:docMk/>
            <pc:sldMk cId="3665082807" sldId="285"/>
            <ac:spMk id="5" creationId="{00000000-0000-0000-0000-000000000000}"/>
          </ac:spMkLst>
        </pc:spChg>
      </pc:sldChg>
      <pc:sldChg chg="modSp add replId">
        <pc:chgData name="Edward Delaporte" userId="nHcusYXEwD5icPE/Tznht8vafIpQWSrPYqH6K+NvbVs=" providerId="None" clId="Web-{9E7D8118-FDFD-4959-818A-277DD0CB8CE5}" dt="2021-04-06T18:54:42.002" v="803" actId="20577"/>
        <pc:sldMkLst>
          <pc:docMk/>
          <pc:sldMk cId="44586734" sldId="286"/>
        </pc:sldMkLst>
        <pc:spChg chg="mod">
          <ac:chgData name="Edward Delaporte" userId="nHcusYXEwD5icPE/Tznht8vafIpQWSrPYqH6K+NvbVs=" providerId="None" clId="Web-{9E7D8118-FDFD-4959-818A-277DD0CB8CE5}" dt="2021-04-06T18:53:06.952" v="717" actId="20577"/>
          <ac:spMkLst>
            <pc:docMk/>
            <pc:sldMk cId="44586734" sldId="286"/>
            <ac:spMk id="4" creationId="{00000000-0000-0000-0000-000000000000}"/>
          </ac:spMkLst>
        </pc:spChg>
        <pc:spChg chg="mod">
          <ac:chgData name="Edward Delaporte" userId="nHcusYXEwD5icPE/Tznht8vafIpQWSrPYqH6K+NvbVs=" providerId="None" clId="Web-{9E7D8118-FDFD-4959-818A-277DD0CB8CE5}" dt="2021-04-06T18:54:42.002" v="803" actId="20577"/>
          <ac:spMkLst>
            <pc:docMk/>
            <pc:sldMk cId="44586734" sldId="286"/>
            <ac:spMk id="5" creationId="{00000000-0000-0000-0000-000000000000}"/>
          </ac:spMkLst>
        </pc:spChg>
      </pc:sldChg>
      <pc:sldChg chg="add del replId">
        <pc:chgData name="Edward Delaporte" userId="nHcusYXEwD5icPE/Tznht8vafIpQWSrPYqH6K+NvbVs=" providerId="None" clId="Web-{9E7D8118-FDFD-4959-818A-277DD0CB8CE5}" dt="2021-04-06T18:50:20.510" v="553"/>
        <pc:sldMkLst>
          <pc:docMk/>
          <pc:sldMk cId="3188060199" sldId="286"/>
        </pc:sldMkLst>
      </pc:sldChg>
      <pc:sldChg chg="add replId">
        <pc:chgData name="Edward Delaporte" userId="nHcusYXEwD5icPE/Tznht8vafIpQWSrPYqH6K+NvbVs=" providerId="None" clId="Web-{9E7D8118-FDFD-4959-818A-277DD0CB8CE5}" dt="2021-04-06T18:54:52.252" v="804"/>
        <pc:sldMkLst>
          <pc:docMk/>
          <pc:sldMk cId="2794201641" sldId="287"/>
        </pc:sldMkLst>
      </pc:sldChg>
      <pc:sldChg chg="add del replId">
        <pc:chgData name="Edward Delaporte" userId="nHcusYXEwD5icPE/Tznht8vafIpQWSrPYqH6K+NvbVs=" providerId="None" clId="Web-{9E7D8118-FDFD-4959-818A-277DD0CB8CE5}" dt="2021-04-06T18:52:54.014" v="714"/>
        <pc:sldMkLst>
          <pc:docMk/>
          <pc:sldMk cId="2913099951" sldId="287"/>
        </pc:sldMkLst>
      </pc:sldChg>
      <pc:sldChg chg="modSp add replId">
        <pc:chgData name="Edward Delaporte" userId="nHcusYXEwD5icPE/Tznht8vafIpQWSrPYqH6K+NvbVs=" providerId="None" clId="Web-{9E7D8118-FDFD-4959-818A-277DD0CB8CE5}" dt="2021-04-06T18:58:35.570" v="911" actId="20577"/>
        <pc:sldMkLst>
          <pc:docMk/>
          <pc:sldMk cId="822054674" sldId="288"/>
        </pc:sldMkLst>
        <pc:spChg chg="mod">
          <ac:chgData name="Edward Delaporte" userId="nHcusYXEwD5icPE/Tznht8vafIpQWSrPYqH6K+NvbVs=" providerId="None" clId="Web-{9E7D8118-FDFD-4959-818A-277DD0CB8CE5}" dt="2021-04-06T18:56:02.989" v="807" actId="20577"/>
          <ac:spMkLst>
            <pc:docMk/>
            <pc:sldMk cId="822054674" sldId="288"/>
            <ac:spMk id="4" creationId="{00000000-0000-0000-0000-000000000000}"/>
          </ac:spMkLst>
        </pc:spChg>
        <pc:spChg chg="mod">
          <ac:chgData name="Edward Delaporte" userId="nHcusYXEwD5icPE/Tznht8vafIpQWSrPYqH6K+NvbVs=" providerId="None" clId="Web-{9E7D8118-FDFD-4959-818A-277DD0CB8CE5}" dt="2021-04-06T18:58:35.570" v="911" actId="20577"/>
          <ac:spMkLst>
            <pc:docMk/>
            <pc:sldMk cId="822054674" sldId="288"/>
            <ac:spMk id="5" creationId="{00000000-0000-0000-0000-000000000000}"/>
          </ac:spMkLst>
        </pc:spChg>
      </pc:sldChg>
    </pc:docChg>
  </pc:docChgLst>
  <pc:docChgLst>
    <pc:chgData name="Jeremy D Watson" userId="B+Z7tuvXzBmcfxfOY70h86p1yeafwggQ4MV/yBMol6Y=" providerId="None" clId="Web-{A83E2A3D-E232-4475-B955-7CEE378ECDC6}"/>
    <pc:docChg chg="modSld">
      <pc:chgData name="Jeremy D Watson" userId="B+Z7tuvXzBmcfxfOY70h86p1yeafwggQ4MV/yBMol6Y=" providerId="None" clId="Web-{A83E2A3D-E232-4475-B955-7CEE378ECDC6}" dt="2021-04-07T14:56:46.961" v="17" actId="20577"/>
      <pc:docMkLst>
        <pc:docMk/>
      </pc:docMkLst>
      <pc:sldChg chg="modSp">
        <pc:chgData name="Jeremy D Watson" userId="B+Z7tuvXzBmcfxfOY70h86p1yeafwggQ4MV/yBMol6Y=" providerId="None" clId="Web-{A83E2A3D-E232-4475-B955-7CEE378ECDC6}" dt="2021-04-07T14:56:46.961" v="17" actId="20577"/>
        <pc:sldMkLst>
          <pc:docMk/>
          <pc:sldMk cId="1303303099" sldId="263"/>
        </pc:sldMkLst>
        <pc:spChg chg="mod">
          <ac:chgData name="Jeremy D Watson" userId="B+Z7tuvXzBmcfxfOY70h86p1yeafwggQ4MV/yBMol6Y=" providerId="None" clId="Web-{A83E2A3D-E232-4475-B955-7CEE378ECDC6}" dt="2021-04-07T14:56:46.961" v="17" actId="20577"/>
          <ac:spMkLst>
            <pc:docMk/>
            <pc:sldMk cId="1303303099" sldId="263"/>
            <ac:spMk id="5" creationId="{00000000-0000-0000-0000-000000000000}"/>
          </ac:spMkLst>
        </pc:spChg>
      </pc:sldChg>
    </pc:docChg>
  </pc:docChgLst>
  <pc:docChgLst>
    <pc:chgData name="Edward Delaporte" userId="nHcusYXEwD5icPE/Tznht8vafIpQWSrPYqH6K+NvbVs=" providerId="None" clId="Web-{874808E2-CCC3-423C-BD56-AE3DCCED57C8}"/>
    <pc:docChg chg="delSld modSld sldOrd">
      <pc:chgData name="Edward Delaporte" userId="nHcusYXEwD5icPE/Tznht8vafIpQWSrPYqH6K+NvbVs=" providerId="None" clId="Web-{874808E2-CCC3-423C-BD56-AE3DCCED57C8}" dt="2021-04-06T21:25:51.742" v="117" actId="20577"/>
      <pc:docMkLst>
        <pc:docMk/>
      </pc:docMkLst>
      <pc:sldChg chg="modSp">
        <pc:chgData name="Edward Delaporte" userId="nHcusYXEwD5icPE/Tznht8vafIpQWSrPYqH6K+NvbVs=" providerId="None" clId="Web-{874808E2-CCC3-423C-BD56-AE3DCCED57C8}" dt="2021-04-06T21:24:34.837" v="95" actId="20577"/>
        <pc:sldMkLst>
          <pc:docMk/>
          <pc:sldMk cId="3486258870" sldId="267"/>
        </pc:sldMkLst>
        <pc:spChg chg="mod">
          <ac:chgData name="Edward Delaporte" userId="nHcusYXEwD5icPE/Tznht8vafIpQWSrPYqH6K+NvbVs=" providerId="None" clId="Web-{874808E2-CCC3-423C-BD56-AE3DCCED57C8}" dt="2021-04-06T21:24:34.837" v="95" actId="20577"/>
          <ac:spMkLst>
            <pc:docMk/>
            <pc:sldMk cId="3486258870" sldId="267"/>
            <ac:spMk id="4" creationId="{00000000-0000-0000-0000-000000000000}"/>
          </ac:spMkLst>
        </pc:spChg>
      </pc:sldChg>
      <pc:sldChg chg="modSp">
        <pc:chgData name="Edward Delaporte" userId="nHcusYXEwD5icPE/Tznht8vafIpQWSrPYqH6K+NvbVs=" providerId="None" clId="Web-{874808E2-CCC3-423C-BD56-AE3DCCED57C8}" dt="2021-04-06T21:24:47.399" v="99" actId="20577"/>
        <pc:sldMkLst>
          <pc:docMk/>
          <pc:sldMk cId="1471945619" sldId="271"/>
        </pc:sldMkLst>
        <pc:spChg chg="mod">
          <ac:chgData name="Edward Delaporte" userId="nHcusYXEwD5icPE/Tznht8vafIpQWSrPYqH6K+NvbVs=" providerId="None" clId="Web-{874808E2-CCC3-423C-BD56-AE3DCCED57C8}" dt="2021-04-06T21:24:47.399" v="99" actId="20577"/>
          <ac:spMkLst>
            <pc:docMk/>
            <pc:sldMk cId="1471945619" sldId="271"/>
            <ac:spMk id="4" creationId="{00000000-0000-0000-0000-000000000000}"/>
          </ac:spMkLst>
        </pc:spChg>
      </pc:sldChg>
      <pc:sldChg chg="modSp">
        <pc:chgData name="Edward Delaporte" userId="nHcusYXEwD5icPE/Tznht8vafIpQWSrPYqH6K+NvbVs=" providerId="None" clId="Web-{874808E2-CCC3-423C-BD56-AE3DCCED57C8}" dt="2021-04-06T21:24:51.743" v="100" actId="20577"/>
        <pc:sldMkLst>
          <pc:docMk/>
          <pc:sldMk cId="2544515677" sldId="275"/>
        </pc:sldMkLst>
        <pc:spChg chg="mod">
          <ac:chgData name="Edward Delaporte" userId="nHcusYXEwD5icPE/Tznht8vafIpQWSrPYqH6K+NvbVs=" providerId="None" clId="Web-{874808E2-CCC3-423C-BD56-AE3DCCED57C8}" dt="2021-04-06T21:24:51.743" v="100" actId="20577"/>
          <ac:spMkLst>
            <pc:docMk/>
            <pc:sldMk cId="2544515677" sldId="275"/>
            <ac:spMk id="4" creationId="{00000000-0000-0000-0000-000000000000}"/>
          </ac:spMkLst>
        </pc:spChg>
      </pc:sldChg>
      <pc:sldChg chg="modSp">
        <pc:chgData name="Edward Delaporte" userId="nHcusYXEwD5icPE/Tznht8vafIpQWSrPYqH6K+NvbVs=" providerId="None" clId="Web-{874808E2-CCC3-423C-BD56-AE3DCCED57C8}" dt="2021-04-06T21:24:57.384" v="102" actId="20577"/>
        <pc:sldMkLst>
          <pc:docMk/>
          <pc:sldMk cId="424957155" sldId="277"/>
        </pc:sldMkLst>
        <pc:spChg chg="mod">
          <ac:chgData name="Edward Delaporte" userId="nHcusYXEwD5icPE/Tznht8vafIpQWSrPYqH6K+NvbVs=" providerId="None" clId="Web-{874808E2-CCC3-423C-BD56-AE3DCCED57C8}" dt="2021-04-06T21:24:57.384" v="102" actId="20577"/>
          <ac:spMkLst>
            <pc:docMk/>
            <pc:sldMk cId="424957155" sldId="277"/>
            <ac:spMk id="4" creationId="{00000000-0000-0000-0000-000000000000}"/>
          </ac:spMkLst>
        </pc:spChg>
      </pc:sldChg>
      <pc:sldChg chg="modSp">
        <pc:chgData name="Edward Delaporte" userId="nHcusYXEwD5icPE/Tznht8vafIpQWSrPYqH6K+NvbVs=" providerId="None" clId="Web-{874808E2-CCC3-423C-BD56-AE3DCCED57C8}" dt="2021-04-06T21:25:16.836" v="104" actId="20577"/>
        <pc:sldMkLst>
          <pc:docMk/>
          <pc:sldMk cId="2075280772" sldId="279"/>
        </pc:sldMkLst>
        <pc:spChg chg="mod">
          <ac:chgData name="Edward Delaporte" userId="nHcusYXEwD5icPE/Tznht8vafIpQWSrPYqH6K+NvbVs=" providerId="None" clId="Web-{874808E2-CCC3-423C-BD56-AE3DCCED57C8}" dt="2021-04-06T21:25:16.836" v="104" actId="20577"/>
          <ac:spMkLst>
            <pc:docMk/>
            <pc:sldMk cId="2075280772" sldId="279"/>
            <ac:spMk id="4" creationId="{00000000-0000-0000-0000-000000000000}"/>
          </ac:spMkLst>
        </pc:spChg>
      </pc:sldChg>
      <pc:sldChg chg="modSp">
        <pc:chgData name="Edward Delaporte" userId="nHcusYXEwD5icPE/Tznht8vafIpQWSrPYqH6K+NvbVs=" providerId="None" clId="Web-{874808E2-CCC3-423C-BD56-AE3DCCED57C8}" dt="2021-04-06T21:25:21.930" v="106" actId="20577"/>
        <pc:sldMkLst>
          <pc:docMk/>
          <pc:sldMk cId="134805784" sldId="280"/>
        </pc:sldMkLst>
        <pc:spChg chg="mod">
          <ac:chgData name="Edward Delaporte" userId="nHcusYXEwD5icPE/Tznht8vafIpQWSrPYqH6K+NvbVs=" providerId="None" clId="Web-{874808E2-CCC3-423C-BD56-AE3DCCED57C8}" dt="2021-04-06T21:25:21.930" v="106" actId="20577"/>
          <ac:spMkLst>
            <pc:docMk/>
            <pc:sldMk cId="134805784" sldId="280"/>
            <ac:spMk id="4" creationId="{00000000-0000-0000-0000-000000000000}"/>
          </ac:spMkLst>
        </pc:spChg>
      </pc:sldChg>
      <pc:sldChg chg="modSp">
        <pc:chgData name="Edward Delaporte" userId="nHcusYXEwD5icPE/Tznht8vafIpQWSrPYqH6K+NvbVs=" providerId="None" clId="Web-{874808E2-CCC3-423C-BD56-AE3DCCED57C8}" dt="2021-04-06T21:25:27.727" v="108" actId="20577"/>
        <pc:sldMkLst>
          <pc:docMk/>
          <pc:sldMk cId="56995211" sldId="282"/>
        </pc:sldMkLst>
        <pc:spChg chg="mod">
          <ac:chgData name="Edward Delaporte" userId="nHcusYXEwD5icPE/Tznht8vafIpQWSrPYqH6K+NvbVs=" providerId="None" clId="Web-{874808E2-CCC3-423C-BD56-AE3DCCED57C8}" dt="2021-04-06T21:25:27.727" v="108" actId="20577"/>
          <ac:spMkLst>
            <pc:docMk/>
            <pc:sldMk cId="56995211" sldId="282"/>
            <ac:spMk id="4" creationId="{00000000-0000-0000-0000-000000000000}"/>
          </ac:spMkLst>
        </pc:spChg>
      </pc:sldChg>
      <pc:sldChg chg="modSp ord">
        <pc:chgData name="Edward Delaporte" userId="nHcusYXEwD5icPE/Tznht8vafIpQWSrPYqH6K+NvbVs=" providerId="None" clId="Web-{874808E2-CCC3-423C-BD56-AE3DCCED57C8}" dt="2021-04-06T21:24:12.478" v="93" actId="20577"/>
        <pc:sldMkLst>
          <pc:docMk/>
          <pc:sldMk cId="1948762294" sldId="283"/>
        </pc:sldMkLst>
        <pc:spChg chg="mod">
          <ac:chgData name="Edward Delaporte" userId="nHcusYXEwD5icPE/Tznht8vafIpQWSrPYqH6K+NvbVs=" providerId="None" clId="Web-{874808E2-CCC3-423C-BD56-AE3DCCED57C8}" dt="2021-04-06T21:23:38.665" v="74" actId="20577"/>
          <ac:spMkLst>
            <pc:docMk/>
            <pc:sldMk cId="1948762294" sldId="283"/>
            <ac:spMk id="4" creationId="{00000000-0000-0000-0000-000000000000}"/>
          </ac:spMkLst>
        </pc:spChg>
        <pc:spChg chg="mod">
          <ac:chgData name="Edward Delaporte" userId="nHcusYXEwD5icPE/Tznht8vafIpQWSrPYqH6K+NvbVs=" providerId="None" clId="Web-{874808E2-CCC3-423C-BD56-AE3DCCED57C8}" dt="2021-04-06T21:24:12.478" v="93" actId="20577"/>
          <ac:spMkLst>
            <pc:docMk/>
            <pc:sldMk cId="1948762294" sldId="283"/>
            <ac:spMk id="5" creationId="{00000000-0000-0000-0000-000000000000}"/>
          </ac:spMkLst>
        </pc:spChg>
      </pc:sldChg>
      <pc:sldChg chg="modSp ord">
        <pc:chgData name="Edward Delaporte" userId="nHcusYXEwD5icPE/Tznht8vafIpQWSrPYqH6K+NvbVs=" providerId="None" clId="Web-{874808E2-CCC3-423C-BD56-AE3DCCED57C8}" dt="2021-04-06T21:24:40.056" v="97" actId="20577"/>
        <pc:sldMkLst>
          <pc:docMk/>
          <pc:sldMk cId="3941864947" sldId="284"/>
        </pc:sldMkLst>
        <pc:spChg chg="mod">
          <ac:chgData name="Edward Delaporte" userId="nHcusYXEwD5icPE/Tznht8vafIpQWSrPYqH6K+NvbVs=" providerId="None" clId="Web-{874808E2-CCC3-423C-BD56-AE3DCCED57C8}" dt="2021-04-06T21:24:40.056" v="97" actId="20577"/>
          <ac:spMkLst>
            <pc:docMk/>
            <pc:sldMk cId="3941864947" sldId="284"/>
            <ac:spMk id="4" creationId="{00000000-0000-0000-0000-000000000000}"/>
          </ac:spMkLst>
        </pc:spChg>
        <pc:spChg chg="mod">
          <ac:chgData name="Edward Delaporte" userId="nHcusYXEwD5icPE/Tznht8vafIpQWSrPYqH6K+NvbVs=" providerId="None" clId="Web-{874808E2-CCC3-423C-BD56-AE3DCCED57C8}" dt="2021-04-06T21:24:21.493" v="94" actId="20577"/>
          <ac:spMkLst>
            <pc:docMk/>
            <pc:sldMk cId="3941864947" sldId="284"/>
            <ac:spMk id="5" creationId="{00000000-0000-0000-0000-000000000000}"/>
          </ac:spMkLst>
        </pc:spChg>
      </pc:sldChg>
      <pc:sldChg chg="modSp">
        <pc:chgData name="Edward Delaporte" userId="nHcusYXEwD5icPE/Tznht8vafIpQWSrPYqH6K+NvbVs=" providerId="None" clId="Web-{874808E2-CCC3-423C-BD56-AE3DCCED57C8}" dt="2021-04-06T21:25:33.649" v="110" actId="20577"/>
        <pc:sldMkLst>
          <pc:docMk/>
          <pc:sldMk cId="3665082807" sldId="285"/>
        </pc:sldMkLst>
        <pc:spChg chg="mod">
          <ac:chgData name="Edward Delaporte" userId="nHcusYXEwD5icPE/Tznht8vafIpQWSrPYqH6K+NvbVs=" providerId="None" clId="Web-{874808E2-CCC3-423C-BD56-AE3DCCED57C8}" dt="2021-04-06T21:25:33.649" v="110" actId="20577"/>
          <ac:spMkLst>
            <pc:docMk/>
            <pc:sldMk cId="3665082807" sldId="285"/>
            <ac:spMk id="4" creationId="{00000000-0000-0000-0000-000000000000}"/>
          </ac:spMkLst>
        </pc:spChg>
        <pc:spChg chg="mod">
          <ac:chgData name="Edward Delaporte" userId="nHcusYXEwD5icPE/Tznht8vafIpQWSrPYqH6K+NvbVs=" providerId="None" clId="Web-{874808E2-CCC3-423C-BD56-AE3DCCED57C8}" dt="2021-04-06T21:23:04.291" v="41" actId="20577"/>
          <ac:spMkLst>
            <pc:docMk/>
            <pc:sldMk cId="3665082807" sldId="285"/>
            <ac:spMk id="5" creationId="{00000000-0000-0000-0000-000000000000}"/>
          </ac:spMkLst>
        </pc:spChg>
      </pc:sldChg>
      <pc:sldChg chg="del">
        <pc:chgData name="Edward Delaporte" userId="nHcusYXEwD5icPE/Tznht8vafIpQWSrPYqH6K+NvbVs=" providerId="None" clId="Web-{874808E2-CCC3-423C-BD56-AE3DCCED57C8}" dt="2021-04-06T21:16:27.356" v="35"/>
        <pc:sldMkLst>
          <pc:docMk/>
          <pc:sldMk cId="44586734" sldId="286"/>
        </pc:sldMkLst>
      </pc:sldChg>
      <pc:sldChg chg="modSp">
        <pc:chgData name="Edward Delaporte" userId="nHcusYXEwD5icPE/Tznht8vafIpQWSrPYqH6K+NvbVs=" providerId="None" clId="Web-{874808E2-CCC3-423C-BD56-AE3DCCED57C8}" dt="2021-04-06T21:25:51.742" v="117" actId="20577"/>
        <pc:sldMkLst>
          <pc:docMk/>
          <pc:sldMk cId="2794201641" sldId="287"/>
        </pc:sldMkLst>
        <pc:spChg chg="mod">
          <ac:chgData name="Edward Delaporte" userId="nHcusYXEwD5icPE/Tznht8vafIpQWSrPYqH6K+NvbVs=" providerId="None" clId="Web-{874808E2-CCC3-423C-BD56-AE3DCCED57C8}" dt="2021-04-06T21:25:51.742" v="117" actId="20577"/>
          <ac:spMkLst>
            <pc:docMk/>
            <pc:sldMk cId="2794201641" sldId="287"/>
            <ac:spMk id="4" creationId="{00000000-0000-0000-0000-000000000000}"/>
          </ac:spMkLst>
        </pc:spChg>
        <pc:spChg chg="mod">
          <ac:chgData name="Edward Delaporte" userId="nHcusYXEwD5icPE/Tznht8vafIpQWSrPYqH6K+NvbVs=" providerId="None" clId="Web-{874808E2-CCC3-423C-BD56-AE3DCCED57C8}" dt="2021-04-06T21:25:45.524" v="114" actId="20577"/>
          <ac:spMkLst>
            <pc:docMk/>
            <pc:sldMk cId="2794201641" sldId="287"/>
            <ac:spMk id="5" creationId="{00000000-0000-0000-0000-000000000000}"/>
          </ac:spMkLst>
        </pc:spChg>
      </pc:sldChg>
    </pc:docChg>
  </pc:docChgLst>
  <pc:docChgLst>
    <pc:chgData name="Edward Delaporte" userId="nHcusYXEwD5icPE/Tznht8vafIpQWSrPYqH6K+NvbVs=" providerId="None" clId="Web-{73F895E6-B1B0-4A63-8BEB-23C1A58DAA04}"/>
    <pc:docChg chg="modSld">
      <pc:chgData name="Edward Delaporte" userId="nHcusYXEwD5icPE/Tznht8vafIpQWSrPYqH6K+NvbVs=" providerId="None" clId="Web-{73F895E6-B1B0-4A63-8BEB-23C1A58DAA04}" dt="2021-03-12T20:29:00.680" v="57" actId="20577"/>
      <pc:docMkLst>
        <pc:docMk/>
      </pc:docMkLst>
      <pc:sldChg chg="modSp">
        <pc:chgData name="Edward Delaporte" userId="nHcusYXEwD5icPE/Tznht8vafIpQWSrPYqH6K+NvbVs=" providerId="None" clId="Web-{73F895E6-B1B0-4A63-8BEB-23C1A58DAA04}" dt="2021-03-12T20:25:43.196" v="14" actId="20577"/>
        <pc:sldMkLst>
          <pc:docMk/>
          <pc:sldMk cId="3714497366" sldId="268"/>
        </pc:sldMkLst>
        <pc:spChg chg="mod">
          <ac:chgData name="Edward Delaporte" userId="nHcusYXEwD5icPE/Tznht8vafIpQWSrPYqH6K+NvbVs=" providerId="None" clId="Web-{73F895E6-B1B0-4A63-8BEB-23C1A58DAA04}" dt="2021-03-12T20:25:43.196" v="14" actId="20577"/>
          <ac:spMkLst>
            <pc:docMk/>
            <pc:sldMk cId="3714497366" sldId="268"/>
            <ac:spMk id="5" creationId="{00000000-0000-0000-0000-000000000000}"/>
          </ac:spMkLst>
        </pc:spChg>
      </pc:sldChg>
      <pc:sldChg chg="modSp">
        <pc:chgData name="Edward Delaporte" userId="nHcusYXEwD5icPE/Tznht8vafIpQWSrPYqH6K+NvbVs=" providerId="None" clId="Web-{73F895E6-B1B0-4A63-8BEB-23C1A58DAA04}" dt="2021-03-12T20:29:00.680" v="57" actId="20577"/>
        <pc:sldMkLst>
          <pc:docMk/>
          <pc:sldMk cId="2521589752" sldId="269"/>
        </pc:sldMkLst>
        <pc:spChg chg="mod">
          <ac:chgData name="Edward Delaporte" userId="nHcusYXEwD5icPE/Tznht8vafIpQWSrPYqH6K+NvbVs=" providerId="None" clId="Web-{73F895E6-B1B0-4A63-8BEB-23C1A58DAA04}" dt="2021-03-12T20:29:00.680" v="57" actId="20577"/>
          <ac:spMkLst>
            <pc:docMk/>
            <pc:sldMk cId="2521589752" sldId="269"/>
            <ac:spMk id="5" creationId="{00000000-0000-0000-0000-000000000000}"/>
          </ac:spMkLst>
        </pc:spChg>
      </pc:sldChg>
    </pc:docChg>
  </pc:docChgLst>
  <pc:docChgLst>
    <pc:chgData name="Taylor Judd" clId="Web-{AD3BE961-5EA4-476E-A57B-5774C2FE0939}"/>
    <pc:docChg chg="addSld modSld sldOrd">
      <pc:chgData name="Taylor Judd" userId="" providerId="" clId="Web-{AD3BE961-5EA4-476E-A57B-5774C2FE0939}" dt="2021-03-03T22:49:03.129" v="368" actId="20577"/>
      <pc:docMkLst>
        <pc:docMk/>
      </pc:docMkLst>
      <pc:sldChg chg="modSp">
        <pc:chgData name="Taylor Judd" userId="" providerId="" clId="Web-{AD3BE961-5EA4-476E-A57B-5774C2FE0939}" dt="2021-03-03T22:35:48.979" v="61" actId="20577"/>
        <pc:sldMkLst>
          <pc:docMk/>
          <pc:sldMk cId="424837721" sldId="259"/>
        </pc:sldMkLst>
        <pc:spChg chg="mod">
          <ac:chgData name="Taylor Judd" userId="" providerId="" clId="Web-{AD3BE961-5EA4-476E-A57B-5774C2FE0939}" dt="2021-03-03T22:35:48.979" v="61" actId="20577"/>
          <ac:spMkLst>
            <pc:docMk/>
            <pc:sldMk cId="424837721" sldId="259"/>
            <ac:spMk id="5" creationId="{00000000-0000-0000-0000-000000000000}"/>
          </ac:spMkLst>
        </pc:spChg>
        <pc:spChg chg="mod">
          <ac:chgData name="Taylor Judd" userId="" providerId="" clId="Web-{AD3BE961-5EA4-476E-A57B-5774C2FE0939}" dt="2021-03-03T22:35:45.557" v="59" actId="20577"/>
          <ac:spMkLst>
            <pc:docMk/>
            <pc:sldMk cId="424837721" sldId="259"/>
            <ac:spMk id="6" creationId="{00000000-0000-0000-0000-000000000000}"/>
          </ac:spMkLst>
        </pc:spChg>
      </pc:sldChg>
      <pc:sldChg chg="modSp">
        <pc:chgData name="Taylor Judd" userId="" providerId="" clId="Web-{AD3BE961-5EA4-476E-A57B-5774C2FE0939}" dt="2021-03-03T22:42:58.414" v="229" actId="20577"/>
        <pc:sldMkLst>
          <pc:docMk/>
          <pc:sldMk cId="3789351081" sldId="260"/>
        </pc:sldMkLst>
        <pc:spChg chg="mod">
          <ac:chgData name="Taylor Judd" userId="" providerId="" clId="Web-{AD3BE961-5EA4-476E-A57B-5774C2FE0939}" dt="2021-03-03T22:36:50.181" v="71" actId="20577"/>
          <ac:spMkLst>
            <pc:docMk/>
            <pc:sldMk cId="3789351081" sldId="260"/>
            <ac:spMk id="2" creationId="{00000000-0000-0000-0000-000000000000}"/>
          </ac:spMkLst>
        </pc:spChg>
        <pc:spChg chg="mod">
          <ac:chgData name="Taylor Judd" userId="" providerId="" clId="Web-{AD3BE961-5EA4-476E-A57B-5774C2FE0939}" dt="2021-03-03T22:42:58.414" v="229" actId="20577"/>
          <ac:spMkLst>
            <pc:docMk/>
            <pc:sldMk cId="3789351081" sldId="260"/>
            <ac:spMk id="3" creationId="{00000000-0000-0000-0000-000000000000}"/>
          </ac:spMkLst>
        </pc:spChg>
      </pc:sldChg>
      <pc:sldChg chg="modSp ord">
        <pc:chgData name="Taylor Judd" userId="" providerId="" clId="Web-{AD3BE961-5EA4-476E-A57B-5774C2FE0939}" dt="2021-03-03T22:46:06.912" v="286" actId="20577"/>
        <pc:sldMkLst>
          <pc:docMk/>
          <pc:sldMk cId="4243867992" sldId="261"/>
        </pc:sldMkLst>
        <pc:spChg chg="mod">
          <ac:chgData name="Taylor Judd" userId="" providerId="" clId="Web-{AD3BE961-5EA4-476E-A57B-5774C2FE0939}" dt="2021-03-03T22:45:46.146" v="276" actId="20577"/>
          <ac:spMkLst>
            <pc:docMk/>
            <pc:sldMk cId="4243867992" sldId="261"/>
            <ac:spMk id="4" creationId="{00000000-0000-0000-0000-000000000000}"/>
          </ac:spMkLst>
        </pc:spChg>
        <pc:spChg chg="mod">
          <ac:chgData name="Taylor Judd" userId="" providerId="" clId="Web-{AD3BE961-5EA4-476E-A57B-5774C2FE0939}" dt="2021-03-03T22:46:06.912" v="286" actId="20577"/>
          <ac:spMkLst>
            <pc:docMk/>
            <pc:sldMk cId="4243867992" sldId="261"/>
            <ac:spMk id="5" creationId="{00000000-0000-0000-0000-000000000000}"/>
          </ac:spMkLst>
        </pc:spChg>
      </pc:sldChg>
      <pc:sldChg chg="modSp add replId">
        <pc:chgData name="Taylor Judd" userId="" providerId="" clId="Web-{AD3BE961-5EA4-476E-A57B-5774C2FE0939}" dt="2021-03-03T22:49:03.129" v="368" actId="20577"/>
        <pc:sldMkLst>
          <pc:docMk/>
          <pc:sldMk cId="4102782851" sldId="262"/>
        </pc:sldMkLst>
        <pc:spChg chg="mod">
          <ac:chgData name="Taylor Judd" userId="" providerId="" clId="Web-{AD3BE961-5EA4-476E-A57B-5774C2FE0939}" dt="2021-03-03T22:47:10.286" v="308" actId="20577"/>
          <ac:spMkLst>
            <pc:docMk/>
            <pc:sldMk cId="4102782851" sldId="262"/>
            <ac:spMk id="2" creationId="{00000000-0000-0000-0000-000000000000}"/>
          </ac:spMkLst>
        </pc:spChg>
        <pc:spChg chg="mod">
          <ac:chgData name="Taylor Judd" userId="" providerId="" clId="Web-{AD3BE961-5EA4-476E-A57B-5774C2FE0939}" dt="2021-03-03T22:49:03.129" v="368" actId="20577"/>
          <ac:spMkLst>
            <pc:docMk/>
            <pc:sldMk cId="4102782851" sldId="262"/>
            <ac:spMk id="3" creationId="{00000000-0000-0000-0000-000000000000}"/>
          </ac:spMkLst>
        </pc:spChg>
      </pc:sldChg>
      <pc:sldChg chg="modSp add ord replId">
        <pc:chgData name="Taylor Judd" userId="" providerId="" clId="Web-{AD3BE961-5EA4-476E-A57B-5774C2FE0939}" dt="2021-03-03T22:43:58.413" v="246" actId="20577"/>
        <pc:sldMkLst>
          <pc:docMk/>
          <pc:sldMk cId="1303303099" sldId="263"/>
        </pc:sldMkLst>
        <pc:spChg chg="mod">
          <ac:chgData name="Taylor Judd" userId="" providerId="" clId="Web-{AD3BE961-5EA4-476E-A57B-5774C2FE0939}" dt="2021-03-03T22:43:26.335" v="233" actId="20577"/>
          <ac:spMkLst>
            <pc:docMk/>
            <pc:sldMk cId="1303303099" sldId="263"/>
            <ac:spMk id="4" creationId="{00000000-0000-0000-0000-000000000000}"/>
          </ac:spMkLst>
        </pc:spChg>
        <pc:spChg chg="mod">
          <ac:chgData name="Taylor Judd" userId="" providerId="" clId="Web-{AD3BE961-5EA4-476E-A57B-5774C2FE0939}" dt="2021-03-03T22:43:58.413" v="246" actId="20577"/>
          <ac:spMkLst>
            <pc:docMk/>
            <pc:sldMk cId="1303303099" sldId="263"/>
            <ac:spMk id="5" creationId="{00000000-0000-0000-0000-000000000000}"/>
          </ac:spMkLst>
        </pc:spChg>
      </pc:sldChg>
      <pc:sldChg chg="modSp add ord replId">
        <pc:chgData name="Taylor Judd" userId="" providerId="" clId="Web-{AD3BE961-5EA4-476E-A57B-5774C2FE0939}" dt="2021-03-03T22:45:30.693" v="274" actId="1076"/>
        <pc:sldMkLst>
          <pc:docMk/>
          <pc:sldMk cId="360318802" sldId="264"/>
        </pc:sldMkLst>
        <pc:spChg chg="mod">
          <ac:chgData name="Taylor Judd" userId="" providerId="" clId="Web-{AD3BE961-5EA4-476E-A57B-5774C2FE0939}" dt="2021-03-03T22:44:56.100" v="273" actId="20577"/>
          <ac:spMkLst>
            <pc:docMk/>
            <pc:sldMk cId="360318802" sldId="264"/>
            <ac:spMk id="4" creationId="{00000000-0000-0000-0000-000000000000}"/>
          </ac:spMkLst>
        </pc:spChg>
        <pc:spChg chg="mod">
          <ac:chgData name="Taylor Judd" userId="" providerId="" clId="Web-{AD3BE961-5EA4-476E-A57B-5774C2FE0939}" dt="2021-03-03T22:45:30.693" v="274" actId="1076"/>
          <ac:spMkLst>
            <pc:docMk/>
            <pc:sldMk cId="360318802" sldId="264"/>
            <ac:spMk id="5" creationId="{00000000-0000-0000-0000-000000000000}"/>
          </ac:spMkLst>
        </pc:spChg>
      </pc:sldChg>
      <pc:sldChg chg="modSp add ord replId">
        <pc:chgData name="Taylor Judd" userId="" providerId="" clId="Web-{AD3BE961-5EA4-476E-A57B-5774C2FE0939}" dt="2021-03-03T22:44:42.506" v="266"/>
        <pc:sldMkLst>
          <pc:docMk/>
          <pc:sldMk cId="1500420393" sldId="265"/>
        </pc:sldMkLst>
        <pc:spChg chg="mod">
          <ac:chgData name="Taylor Judd" userId="" providerId="" clId="Web-{AD3BE961-5EA4-476E-A57B-5774C2FE0939}" dt="2021-03-03T22:44:16.600" v="253" actId="20577"/>
          <ac:spMkLst>
            <pc:docMk/>
            <pc:sldMk cId="1500420393" sldId="265"/>
            <ac:spMk id="4" creationId="{00000000-0000-0000-0000-000000000000}"/>
          </ac:spMkLst>
        </pc:spChg>
        <pc:spChg chg="mod">
          <ac:chgData name="Taylor Judd" userId="" providerId="" clId="Web-{AD3BE961-5EA4-476E-A57B-5774C2FE0939}" dt="2021-03-03T22:44:39.709" v="265" actId="20577"/>
          <ac:spMkLst>
            <pc:docMk/>
            <pc:sldMk cId="1500420393" sldId="265"/>
            <ac:spMk id="5" creationId="{00000000-0000-0000-0000-000000000000}"/>
          </ac:spMkLst>
        </pc:spChg>
      </pc:sldChg>
      <pc:sldChg chg="modSp add ord replId">
        <pc:chgData name="Taylor Judd" userId="" providerId="" clId="Web-{AD3BE961-5EA4-476E-A57B-5774C2FE0939}" dt="2021-03-03T22:46:56.864" v="305" actId="20577"/>
        <pc:sldMkLst>
          <pc:docMk/>
          <pc:sldMk cId="4022743907" sldId="266"/>
        </pc:sldMkLst>
        <pc:spChg chg="mod">
          <ac:chgData name="Taylor Judd" userId="" providerId="" clId="Web-{AD3BE961-5EA4-476E-A57B-5774C2FE0939}" dt="2021-03-03T22:46:25.490" v="290" actId="20577"/>
          <ac:spMkLst>
            <pc:docMk/>
            <pc:sldMk cId="4022743907" sldId="266"/>
            <ac:spMk id="4" creationId="{00000000-0000-0000-0000-000000000000}"/>
          </ac:spMkLst>
        </pc:spChg>
        <pc:spChg chg="mod">
          <ac:chgData name="Taylor Judd" userId="" providerId="" clId="Web-{AD3BE961-5EA4-476E-A57B-5774C2FE0939}" dt="2021-03-03T22:46:56.864" v="305" actId="20577"/>
          <ac:spMkLst>
            <pc:docMk/>
            <pc:sldMk cId="4022743907" sldId="266"/>
            <ac:spMk id="5" creationId="{00000000-0000-0000-0000-000000000000}"/>
          </ac:spMkLst>
        </pc:spChg>
      </pc:sldChg>
      <pc:sldChg chg="modSp add ord replId">
        <pc:chgData name="Taylor Judd" userId="" providerId="" clId="Web-{AD3BE961-5EA4-476E-A57B-5774C2FE0939}" dt="2021-03-03T22:48:36.582" v="361" actId="20577"/>
        <pc:sldMkLst>
          <pc:docMk/>
          <pc:sldMk cId="3486258870" sldId="267"/>
        </pc:sldMkLst>
        <pc:spChg chg="mod">
          <ac:chgData name="Taylor Judd" userId="" providerId="" clId="Web-{AD3BE961-5EA4-476E-A57B-5774C2FE0939}" dt="2021-03-03T22:47:46.457" v="325" actId="20577"/>
          <ac:spMkLst>
            <pc:docMk/>
            <pc:sldMk cId="3486258870" sldId="267"/>
            <ac:spMk id="4" creationId="{00000000-0000-0000-0000-000000000000}"/>
          </ac:spMkLst>
        </pc:spChg>
        <pc:spChg chg="mod">
          <ac:chgData name="Taylor Judd" userId="" providerId="" clId="Web-{AD3BE961-5EA4-476E-A57B-5774C2FE0939}" dt="2021-03-03T22:48:36.582" v="361" actId="20577"/>
          <ac:spMkLst>
            <pc:docMk/>
            <pc:sldMk cId="3486258870" sldId="267"/>
            <ac:spMk id="5" creationId="{00000000-0000-0000-0000-000000000000}"/>
          </ac:spMkLst>
        </pc:spChg>
      </pc:sldChg>
    </pc:docChg>
  </pc:docChgLst>
  <pc:docChgLst>
    <pc:chgData name="Taylor Judd" clId="Web-{46ECE729-674C-4C79-A3DE-DF0D4958F002}"/>
    <pc:docChg chg="modSld">
      <pc:chgData name="Taylor Judd" userId="" providerId="" clId="Web-{46ECE729-674C-4C79-A3DE-DF0D4958F002}" dt="2021-03-25T17:58:01.218" v="6" actId="14100"/>
      <pc:docMkLst>
        <pc:docMk/>
      </pc:docMkLst>
      <pc:sldChg chg="modSp">
        <pc:chgData name="Taylor Judd" userId="" providerId="" clId="Web-{46ECE729-674C-4C79-A3DE-DF0D4958F002}" dt="2021-03-25T17:58:01.218" v="6" actId="14100"/>
        <pc:sldMkLst>
          <pc:docMk/>
          <pc:sldMk cId="4243867992" sldId="261"/>
        </pc:sldMkLst>
        <pc:spChg chg="mod">
          <ac:chgData name="Taylor Judd" userId="" providerId="" clId="Web-{46ECE729-674C-4C79-A3DE-DF0D4958F002}" dt="2021-03-25T17:58:01.218" v="6" actId="14100"/>
          <ac:spMkLst>
            <pc:docMk/>
            <pc:sldMk cId="4243867992" sldId="261"/>
            <ac:spMk id="5" creationId="{00000000-0000-0000-0000-000000000000}"/>
          </ac:spMkLst>
        </pc:spChg>
      </pc:sldChg>
      <pc:sldChg chg="modSp">
        <pc:chgData name="Taylor Judd" userId="" providerId="" clId="Web-{46ECE729-674C-4C79-A3DE-DF0D4958F002}" dt="2021-03-25T17:57:22.078" v="5" actId="14100"/>
        <pc:sldMkLst>
          <pc:docMk/>
          <pc:sldMk cId="4022743907" sldId="266"/>
        </pc:sldMkLst>
        <pc:spChg chg="mod">
          <ac:chgData name="Taylor Judd" userId="" providerId="" clId="Web-{46ECE729-674C-4C79-A3DE-DF0D4958F002}" dt="2021-03-25T17:57:22.078" v="5" actId="14100"/>
          <ac:spMkLst>
            <pc:docMk/>
            <pc:sldMk cId="4022743907" sldId="266"/>
            <ac:spMk id="5" creationId="{00000000-0000-0000-0000-000000000000}"/>
          </ac:spMkLst>
        </pc:spChg>
      </pc:sldChg>
    </pc:docChg>
  </pc:docChgLst>
  <pc:docChgLst>
    <pc:chgData name="Taylor Judd" userId="yU6pyBJJEyDvy99/5PGn9rZ6XGSPiwnFJ53/8t8zYBk=" providerId="None" clId="Web-{AD3BE961-5EA4-476E-A57B-5774C2FE0939}"/>
    <pc:docChg chg="modSld">
      <pc:chgData name="Taylor Judd" userId="yU6pyBJJEyDvy99/5PGn9rZ6XGSPiwnFJ53/8t8zYBk=" providerId="None" clId="Web-{AD3BE961-5EA4-476E-A57B-5774C2FE0939}" dt="2021-03-03T22:34:30.729" v="9" actId="20577"/>
      <pc:docMkLst>
        <pc:docMk/>
      </pc:docMkLst>
      <pc:sldChg chg="modSp">
        <pc:chgData name="Taylor Judd" userId="yU6pyBJJEyDvy99/5PGn9rZ6XGSPiwnFJ53/8t8zYBk=" providerId="None" clId="Web-{AD3BE961-5EA4-476E-A57B-5774C2FE0939}" dt="2021-03-03T22:34:30.729" v="9" actId="20577"/>
        <pc:sldMkLst>
          <pc:docMk/>
          <pc:sldMk cId="424837721" sldId="259"/>
        </pc:sldMkLst>
        <pc:spChg chg="mod">
          <ac:chgData name="Taylor Judd" userId="yU6pyBJJEyDvy99/5PGn9rZ6XGSPiwnFJ53/8t8zYBk=" providerId="None" clId="Web-{AD3BE961-5EA4-476E-A57B-5774C2FE0939}" dt="2021-03-03T22:34:30.729" v="9" actId="20577"/>
          <ac:spMkLst>
            <pc:docMk/>
            <pc:sldMk cId="424837721" sldId="259"/>
            <ac:spMk id="5" creationId="{00000000-0000-0000-0000-000000000000}"/>
          </ac:spMkLst>
        </pc:spChg>
      </pc:sldChg>
    </pc:docChg>
  </pc:docChgLst>
  <pc:docChgLst>
    <pc:chgData name="Jeremy D Watson" clId="Web-{47B4C490-77BD-4F32-906F-7B3F23336F0C}"/>
    <pc:docChg chg="modSld">
      <pc:chgData name="Jeremy D Watson" userId="" providerId="" clId="Web-{47B4C490-77BD-4F32-906F-7B3F23336F0C}" dt="2021-04-07T15:00:11.342" v="7" actId="20577"/>
      <pc:docMkLst>
        <pc:docMk/>
      </pc:docMkLst>
      <pc:sldChg chg="modSp">
        <pc:chgData name="Jeremy D Watson" userId="" providerId="" clId="Web-{47B4C490-77BD-4F32-906F-7B3F23336F0C}" dt="2021-04-07T15:00:11.342" v="7" actId="20577"/>
        <pc:sldMkLst>
          <pc:docMk/>
          <pc:sldMk cId="1303303099" sldId="263"/>
        </pc:sldMkLst>
        <pc:spChg chg="mod">
          <ac:chgData name="Jeremy D Watson" userId="" providerId="" clId="Web-{47B4C490-77BD-4F32-906F-7B3F23336F0C}" dt="2021-04-07T15:00:11.342" v="7" actId="20577"/>
          <ac:spMkLst>
            <pc:docMk/>
            <pc:sldMk cId="1303303099" sldId="263"/>
            <ac:spMk id="5" creationId="{00000000-0000-0000-0000-000000000000}"/>
          </ac:spMkLst>
        </pc:spChg>
      </pc:sldChg>
    </pc:docChg>
  </pc:docChgLst>
  <pc:docChgLst>
    <pc:chgData name="Jeremy D Watson" userId="B+Z7tuvXzBmcfxfOY70h86p1yeafwggQ4MV/yBMol6Y=" providerId="None" clId="Web-{6065998B-0E7A-4495-8878-37B2DA6E8CF4}"/>
    <pc:docChg chg="modSld">
      <pc:chgData name="Jeremy D Watson" userId="B+Z7tuvXzBmcfxfOY70h86p1yeafwggQ4MV/yBMol6Y=" providerId="None" clId="Web-{6065998B-0E7A-4495-8878-37B2DA6E8CF4}" dt="2021-03-09T23:10:49.708" v="90" actId="20577"/>
      <pc:docMkLst>
        <pc:docMk/>
      </pc:docMkLst>
      <pc:sldChg chg="modSp">
        <pc:chgData name="Jeremy D Watson" userId="B+Z7tuvXzBmcfxfOY70h86p1yeafwggQ4MV/yBMol6Y=" providerId="None" clId="Web-{6065998B-0E7A-4495-8878-37B2DA6E8CF4}" dt="2021-03-09T23:10:49.708" v="90" actId="20577"/>
        <pc:sldMkLst>
          <pc:docMk/>
          <pc:sldMk cId="1303303099" sldId="263"/>
        </pc:sldMkLst>
        <pc:spChg chg="mod">
          <ac:chgData name="Jeremy D Watson" userId="B+Z7tuvXzBmcfxfOY70h86p1yeafwggQ4MV/yBMol6Y=" providerId="None" clId="Web-{6065998B-0E7A-4495-8878-37B2DA6E8CF4}" dt="2021-03-09T23:10:49.708" v="90" actId="20577"/>
          <ac:spMkLst>
            <pc:docMk/>
            <pc:sldMk cId="1303303099" sldId="263"/>
            <ac:spMk id="5" creationId="{00000000-0000-0000-0000-000000000000}"/>
          </ac:spMkLst>
        </pc:spChg>
      </pc:sldChg>
    </pc:docChg>
  </pc:docChgLst>
  <pc:docChgLst>
    <pc:chgData name="Edward Delaporte" userId="nHcusYXEwD5icPE/Tznht8vafIpQWSrPYqH6K+NvbVs=" providerId="None" clId="Web-{3172E3AE-E1C3-4862-9FE9-78CA074C9A28}"/>
    <pc:docChg chg="addSld delSld modSld">
      <pc:chgData name="Edward Delaporte" userId="nHcusYXEwD5icPE/Tznht8vafIpQWSrPYqH6K+NvbVs=" providerId="None" clId="Web-{3172E3AE-E1C3-4862-9FE9-78CA074C9A28}" dt="2021-03-24T21:42:48.297" v="687" actId="20577"/>
      <pc:docMkLst>
        <pc:docMk/>
      </pc:docMkLst>
      <pc:sldChg chg="modSp">
        <pc:chgData name="Edward Delaporte" userId="nHcusYXEwD5icPE/Tznht8vafIpQWSrPYqH6K+NvbVs=" providerId="None" clId="Web-{3172E3AE-E1C3-4862-9FE9-78CA074C9A28}" dt="2021-03-24T21:13:53.653" v="1" actId="20577"/>
        <pc:sldMkLst>
          <pc:docMk/>
          <pc:sldMk cId="3789351081" sldId="260"/>
        </pc:sldMkLst>
        <pc:spChg chg="mod">
          <ac:chgData name="Edward Delaporte" userId="nHcusYXEwD5icPE/Tznht8vafIpQWSrPYqH6K+NvbVs=" providerId="None" clId="Web-{3172E3AE-E1C3-4862-9FE9-78CA074C9A28}" dt="2021-03-24T21:13:53.653" v="1" actId="20577"/>
          <ac:spMkLst>
            <pc:docMk/>
            <pc:sldMk cId="3789351081" sldId="260"/>
            <ac:spMk id="3" creationId="{00000000-0000-0000-0000-000000000000}"/>
          </ac:spMkLst>
        </pc:spChg>
      </pc:sldChg>
      <pc:sldChg chg="del">
        <pc:chgData name="Edward Delaporte" userId="nHcusYXEwD5icPE/Tznht8vafIpQWSrPYqH6K+NvbVs=" providerId="None" clId="Web-{3172E3AE-E1C3-4862-9FE9-78CA074C9A28}" dt="2021-03-24T21:17:58.156" v="2"/>
        <pc:sldMkLst>
          <pc:docMk/>
          <pc:sldMk cId="4078481028" sldId="273"/>
        </pc:sldMkLst>
      </pc:sldChg>
      <pc:sldChg chg="modSp">
        <pc:chgData name="Edward Delaporte" userId="nHcusYXEwD5icPE/Tznht8vafIpQWSrPYqH6K+NvbVs=" providerId="None" clId="Web-{3172E3AE-E1C3-4862-9FE9-78CA074C9A28}" dt="2021-03-24T21:18:03.031" v="4" actId="20577"/>
        <pc:sldMkLst>
          <pc:docMk/>
          <pc:sldMk cId="2544515677" sldId="275"/>
        </pc:sldMkLst>
        <pc:spChg chg="mod">
          <ac:chgData name="Edward Delaporte" userId="nHcusYXEwD5icPE/Tznht8vafIpQWSrPYqH6K+NvbVs=" providerId="None" clId="Web-{3172E3AE-E1C3-4862-9FE9-78CA074C9A28}" dt="2021-03-24T21:18:03.031" v="4" actId="20577"/>
          <ac:spMkLst>
            <pc:docMk/>
            <pc:sldMk cId="2544515677" sldId="275"/>
            <ac:spMk id="4" creationId="{00000000-0000-0000-0000-000000000000}"/>
          </ac:spMkLst>
        </pc:spChg>
      </pc:sldChg>
      <pc:sldChg chg="modSp add replId">
        <pc:chgData name="Edward Delaporte" userId="nHcusYXEwD5icPE/Tznht8vafIpQWSrPYqH6K+NvbVs=" providerId="None" clId="Web-{3172E3AE-E1C3-4862-9FE9-78CA074C9A28}" dt="2021-03-24T21:21:19.205" v="8" actId="20577"/>
        <pc:sldMkLst>
          <pc:docMk/>
          <pc:sldMk cId="2075280772" sldId="278"/>
        </pc:sldMkLst>
        <pc:spChg chg="mod">
          <ac:chgData name="Edward Delaporte" userId="nHcusYXEwD5icPE/Tznht8vafIpQWSrPYqH6K+NvbVs=" providerId="None" clId="Web-{3172E3AE-E1C3-4862-9FE9-78CA074C9A28}" dt="2021-03-24T21:21:19.205" v="8" actId="20577"/>
          <ac:spMkLst>
            <pc:docMk/>
            <pc:sldMk cId="2075280772" sldId="278"/>
            <ac:spMk id="4" creationId="{00000000-0000-0000-0000-000000000000}"/>
          </ac:spMkLst>
        </pc:spChg>
      </pc:sldChg>
      <pc:sldChg chg="del">
        <pc:chgData name="Edward Delaporte" userId="nHcusYXEwD5icPE/Tznht8vafIpQWSrPYqH6K+NvbVs=" providerId="None" clId="Web-{3172E3AE-E1C3-4862-9FE9-78CA074C9A28}" dt="2021-03-24T21:23:37.144" v="173"/>
        <pc:sldMkLst>
          <pc:docMk/>
          <pc:sldMk cId="3366523538" sldId="278"/>
        </pc:sldMkLst>
      </pc:sldChg>
      <pc:sldChg chg="modSp">
        <pc:chgData name="Edward Delaporte" userId="nHcusYXEwD5icPE/Tznht8vafIpQWSrPYqH6K+NvbVs=" providerId="None" clId="Web-{3172E3AE-E1C3-4862-9FE9-78CA074C9A28}" dt="2021-03-24T21:25:17.473" v="218" actId="20577"/>
        <pc:sldMkLst>
          <pc:docMk/>
          <pc:sldMk cId="2075280772" sldId="279"/>
        </pc:sldMkLst>
        <pc:spChg chg="mod">
          <ac:chgData name="Edward Delaporte" userId="nHcusYXEwD5icPE/Tznht8vafIpQWSrPYqH6K+NvbVs=" providerId="None" clId="Web-{3172E3AE-E1C3-4862-9FE9-78CA074C9A28}" dt="2021-03-24T21:25:17.473" v="218" actId="20577"/>
          <ac:spMkLst>
            <pc:docMk/>
            <pc:sldMk cId="2075280772" sldId="279"/>
            <ac:spMk id="5" creationId="{00000000-0000-0000-0000-000000000000}"/>
          </ac:spMkLst>
        </pc:spChg>
      </pc:sldChg>
      <pc:sldChg chg="modSp add replId">
        <pc:chgData name="Edward Delaporte" userId="nHcusYXEwD5icPE/Tznht8vafIpQWSrPYqH6K+NvbVs=" providerId="None" clId="Web-{3172E3AE-E1C3-4862-9FE9-78CA074C9A28}" dt="2021-03-24T21:34:35.667" v="437" actId="20577"/>
        <pc:sldMkLst>
          <pc:docMk/>
          <pc:sldMk cId="134805784" sldId="280"/>
        </pc:sldMkLst>
        <pc:spChg chg="mod">
          <ac:chgData name="Edward Delaporte" userId="nHcusYXEwD5icPE/Tznht8vafIpQWSrPYqH6K+NvbVs=" providerId="None" clId="Web-{3172E3AE-E1C3-4862-9FE9-78CA074C9A28}" dt="2021-03-24T21:28:50.788" v="385" actId="20577"/>
          <ac:spMkLst>
            <pc:docMk/>
            <pc:sldMk cId="134805784" sldId="280"/>
            <ac:spMk id="4" creationId="{00000000-0000-0000-0000-000000000000}"/>
          </ac:spMkLst>
        </pc:spChg>
        <pc:spChg chg="mod">
          <ac:chgData name="Edward Delaporte" userId="nHcusYXEwD5icPE/Tznht8vafIpQWSrPYqH6K+NvbVs=" providerId="None" clId="Web-{3172E3AE-E1C3-4862-9FE9-78CA074C9A28}" dt="2021-03-24T21:34:35.667" v="437" actId="20577"/>
          <ac:spMkLst>
            <pc:docMk/>
            <pc:sldMk cId="134805784" sldId="280"/>
            <ac:spMk id="5" creationId="{00000000-0000-0000-0000-000000000000}"/>
          </ac:spMkLst>
        </pc:spChg>
      </pc:sldChg>
      <pc:sldChg chg="modSp">
        <pc:chgData name="Edward Delaporte" userId="nHcusYXEwD5icPE/Tznht8vafIpQWSrPYqH6K+NvbVs=" providerId="None" clId="Web-{3172E3AE-E1C3-4862-9FE9-78CA074C9A28}" dt="2021-03-24T21:37:32.481" v="492" actId="20577"/>
        <pc:sldMkLst>
          <pc:docMk/>
          <pc:sldMk cId="56995211" sldId="282"/>
        </pc:sldMkLst>
        <pc:spChg chg="mod">
          <ac:chgData name="Edward Delaporte" userId="nHcusYXEwD5icPE/Tznht8vafIpQWSrPYqH6K+NvbVs=" providerId="None" clId="Web-{3172E3AE-E1C3-4862-9FE9-78CA074C9A28}" dt="2021-03-24T21:37:32.481" v="492" actId="20577"/>
          <ac:spMkLst>
            <pc:docMk/>
            <pc:sldMk cId="56995211" sldId="282"/>
            <ac:spMk id="5" creationId="{00000000-0000-0000-0000-000000000000}"/>
          </ac:spMkLst>
        </pc:spChg>
      </pc:sldChg>
      <pc:sldChg chg="modSp add replId">
        <pc:chgData name="Edward Delaporte" userId="nHcusYXEwD5icPE/Tznht8vafIpQWSrPYqH6K+NvbVs=" providerId="None" clId="Web-{3172E3AE-E1C3-4862-9FE9-78CA074C9A28}" dt="2021-03-24T21:42:48.297" v="687" actId="20577"/>
        <pc:sldMkLst>
          <pc:docMk/>
          <pc:sldMk cId="1948762294" sldId="283"/>
        </pc:sldMkLst>
        <pc:spChg chg="mod">
          <ac:chgData name="Edward Delaporte" userId="nHcusYXEwD5icPE/Tznht8vafIpQWSrPYqH6K+NvbVs=" providerId="None" clId="Web-{3172E3AE-E1C3-4862-9FE9-78CA074C9A28}" dt="2021-03-24T21:42:48.297" v="687" actId="20577"/>
          <ac:spMkLst>
            <pc:docMk/>
            <pc:sldMk cId="1948762294" sldId="283"/>
            <ac:spMk id="5" creationId="{00000000-0000-0000-0000-000000000000}"/>
          </ac:spMkLst>
        </pc:spChg>
      </pc:sldChg>
    </pc:docChg>
  </pc:docChgLst>
  <pc:docChgLst>
    <pc:chgData name="Taylor Judd" clId="Web-{EEF8F7A9-1BBF-42DF-818C-50A65BD33E50}"/>
    <pc:docChg chg="addSld delSld modSld sldOrd">
      <pc:chgData name="Taylor Judd" userId="" providerId="" clId="Web-{EEF8F7A9-1BBF-42DF-818C-50A65BD33E50}" dt="2021-03-24T21:39:58.426" v="930" actId="20577"/>
      <pc:docMkLst>
        <pc:docMk/>
      </pc:docMkLst>
      <pc:sldChg chg="modSp">
        <pc:chgData name="Taylor Judd" userId="" providerId="" clId="Web-{EEF8F7A9-1BBF-42DF-818C-50A65BD33E50}" dt="2021-03-24T19:40:36.686" v="26" actId="20577"/>
        <pc:sldMkLst>
          <pc:docMk/>
          <pc:sldMk cId="3789351081" sldId="260"/>
        </pc:sldMkLst>
        <pc:spChg chg="mod">
          <ac:chgData name="Taylor Judd" userId="" providerId="" clId="Web-{EEF8F7A9-1BBF-42DF-818C-50A65BD33E50}" dt="2021-03-24T19:40:36.686" v="26" actId="20577"/>
          <ac:spMkLst>
            <pc:docMk/>
            <pc:sldMk cId="3789351081" sldId="260"/>
            <ac:spMk id="3" creationId="{00000000-0000-0000-0000-000000000000}"/>
          </ac:spMkLst>
        </pc:spChg>
      </pc:sldChg>
      <pc:sldChg chg="modSp ord">
        <pc:chgData name="Taylor Judd" userId="" providerId="" clId="Web-{EEF8F7A9-1BBF-42DF-818C-50A65BD33E50}" dt="2021-03-24T21:16:54.597" v="196"/>
        <pc:sldMkLst>
          <pc:docMk/>
          <pc:sldMk cId="4243867992" sldId="261"/>
        </pc:sldMkLst>
        <pc:spChg chg="mod">
          <ac:chgData name="Taylor Judd" userId="" providerId="" clId="Web-{EEF8F7A9-1BBF-42DF-818C-50A65BD33E50}" dt="2021-03-24T19:41:27.062" v="28" actId="20577"/>
          <ac:spMkLst>
            <pc:docMk/>
            <pc:sldMk cId="4243867992" sldId="261"/>
            <ac:spMk id="5" creationId="{00000000-0000-0000-0000-000000000000}"/>
          </ac:spMkLst>
        </pc:spChg>
      </pc:sldChg>
      <pc:sldChg chg="modSp">
        <pc:chgData name="Taylor Judd" userId="" providerId="" clId="Web-{EEF8F7A9-1BBF-42DF-818C-50A65BD33E50}" dt="2021-03-24T21:18:37.460" v="264" actId="20577"/>
        <pc:sldMkLst>
          <pc:docMk/>
          <pc:sldMk cId="4102782851" sldId="262"/>
        </pc:sldMkLst>
        <pc:spChg chg="mod">
          <ac:chgData name="Taylor Judd" userId="" providerId="" clId="Web-{EEF8F7A9-1BBF-42DF-818C-50A65BD33E50}" dt="2021-03-24T21:18:37.460" v="264" actId="20577"/>
          <ac:spMkLst>
            <pc:docMk/>
            <pc:sldMk cId="4102782851" sldId="262"/>
            <ac:spMk id="3" creationId="{00000000-0000-0000-0000-000000000000}"/>
          </ac:spMkLst>
        </pc:spChg>
      </pc:sldChg>
      <pc:sldChg chg="ord">
        <pc:chgData name="Taylor Judd" userId="" providerId="" clId="Web-{EEF8F7A9-1BBF-42DF-818C-50A65BD33E50}" dt="2021-03-24T21:16:52.878" v="195"/>
        <pc:sldMkLst>
          <pc:docMk/>
          <pc:sldMk cId="4022743907" sldId="266"/>
        </pc:sldMkLst>
      </pc:sldChg>
      <pc:sldChg chg="modSp">
        <pc:chgData name="Taylor Judd" userId="" providerId="" clId="Web-{EEF8F7A9-1BBF-42DF-818C-50A65BD33E50}" dt="2021-03-24T21:19:18.414" v="266" actId="14100"/>
        <pc:sldMkLst>
          <pc:docMk/>
          <pc:sldMk cId="3486258870" sldId="267"/>
        </pc:sldMkLst>
        <pc:spChg chg="mod">
          <ac:chgData name="Taylor Judd" userId="" providerId="" clId="Web-{EEF8F7A9-1BBF-42DF-818C-50A65BD33E50}" dt="2021-03-24T21:19:18.414" v="266" actId="14100"/>
          <ac:spMkLst>
            <pc:docMk/>
            <pc:sldMk cId="3486258870" sldId="267"/>
            <ac:spMk id="5" creationId="{00000000-0000-0000-0000-000000000000}"/>
          </ac:spMkLst>
        </pc:spChg>
      </pc:sldChg>
      <pc:sldChg chg="new del">
        <pc:chgData name="Taylor Judd" userId="" providerId="" clId="Web-{EEF8F7A9-1BBF-42DF-818C-50A65BD33E50}" dt="2021-03-24T19:51:47.773" v="30"/>
        <pc:sldMkLst>
          <pc:docMk/>
          <pc:sldMk cId="266806351" sldId="270"/>
        </pc:sldMkLst>
      </pc:sldChg>
      <pc:sldChg chg="new del ord">
        <pc:chgData name="Taylor Judd" userId="" providerId="" clId="Web-{EEF8F7A9-1BBF-42DF-818C-50A65BD33E50}" dt="2021-03-24T21:19:54.853" v="268"/>
        <pc:sldMkLst>
          <pc:docMk/>
          <pc:sldMk cId="1436588580" sldId="270"/>
        </pc:sldMkLst>
      </pc:sldChg>
      <pc:sldChg chg="addSp modSp add replId">
        <pc:chgData name="Taylor Judd" userId="" providerId="" clId="Web-{EEF8F7A9-1BBF-42DF-818C-50A65BD33E50}" dt="2021-03-24T21:19:05.773" v="265" actId="14100"/>
        <pc:sldMkLst>
          <pc:docMk/>
          <pc:sldMk cId="1471945619" sldId="271"/>
        </pc:sldMkLst>
        <pc:spChg chg="add mod">
          <ac:chgData name="Taylor Judd" userId="" providerId="" clId="Web-{EEF8F7A9-1BBF-42DF-818C-50A65BD33E50}" dt="2021-03-24T19:56:50.621" v="128" actId="20577"/>
          <ac:spMkLst>
            <pc:docMk/>
            <pc:sldMk cId="1471945619" sldId="271"/>
            <ac:spMk id="3" creationId="{F4F0BD47-E6C0-4ADC-B357-8C27A1CB681E}"/>
          </ac:spMkLst>
        </pc:spChg>
        <pc:spChg chg="mod">
          <ac:chgData name="Taylor Judd" userId="" providerId="" clId="Web-{EEF8F7A9-1BBF-42DF-818C-50A65BD33E50}" dt="2021-03-24T19:52:13.977" v="44" actId="20577"/>
          <ac:spMkLst>
            <pc:docMk/>
            <pc:sldMk cId="1471945619" sldId="271"/>
            <ac:spMk id="4" creationId="{00000000-0000-0000-0000-000000000000}"/>
          </ac:spMkLst>
        </pc:spChg>
        <pc:spChg chg="mod">
          <ac:chgData name="Taylor Judd" userId="" providerId="" clId="Web-{EEF8F7A9-1BBF-42DF-818C-50A65BD33E50}" dt="2021-03-24T21:19:05.773" v="265" actId="14100"/>
          <ac:spMkLst>
            <pc:docMk/>
            <pc:sldMk cId="1471945619" sldId="271"/>
            <ac:spMk id="5" creationId="{00000000-0000-0000-0000-000000000000}"/>
          </ac:spMkLst>
        </pc:spChg>
        <pc:picChg chg="add mod">
          <ac:chgData name="Taylor Judd" userId="" providerId="" clId="Web-{EEF8F7A9-1BBF-42DF-818C-50A65BD33E50}" dt="2021-03-24T19:58:08.232" v="154" actId="1076"/>
          <ac:picMkLst>
            <pc:docMk/>
            <pc:sldMk cId="1471945619" sldId="271"/>
            <ac:picMk id="2" creationId="{9F979125-C159-4192-89CE-DA9F050B4DB5}"/>
          </ac:picMkLst>
        </pc:picChg>
      </pc:sldChg>
      <pc:sldChg chg="new del">
        <pc:chgData name="Taylor Judd" userId="" providerId="" clId="Web-{EEF8F7A9-1BBF-42DF-818C-50A65BD33E50}" dt="2021-03-24T21:19:57.728" v="269"/>
        <pc:sldMkLst>
          <pc:docMk/>
          <pc:sldMk cId="3155496548" sldId="272"/>
        </pc:sldMkLst>
      </pc:sldChg>
      <pc:sldChg chg="modSp add ord replId">
        <pc:chgData name="Taylor Judd" userId="" providerId="" clId="Web-{EEF8F7A9-1BBF-42DF-818C-50A65BD33E50}" dt="2021-03-24T20:01:37.141" v="158" actId="20577"/>
        <pc:sldMkLst>
          <pc:docMk/>
          <pc:sldMk cId="4078481028" sldId="273"/>
        </pc:sldMkLst>
        <pc:spChg chg="mod">
          <ac:chgData name="Taylor Judd" userId="" providerId="" clId="Web-{EEF8F7A9-1BBF-42DF-818C-50A65BD33E50}" dt="2021-03-24T20:01:37.141" v="158" actId="20577"/>
          <ac:spMkLst>
            <pc:docMk/>
            <pc:sldMk cId="4078481028" sldId="273"/>
            <ac:spMk id="4" creationId="{00000000-0000-0000-0000-000000000000}"/>
          </ac:spMkLst>
        </pc:spChg>
      </pc:sldChg>
      <pc:sldChg chg="new del">
        <pc:chgData name="Taylor Judd" userId="" providerId="" clId="Web-{EEF8F7A9-1BBF-42DF-818C-50A65BD33E50}" dt="2021-03-24T21:20:00.228" v="270"/>
        <pc:sldMkLst>
          <pc:docMk/>
          <pc:sldMk cId="2629743598" sldId="274"/>
        </pc:sldMkLst>
      </pc:sldChg>
      <pc:sldChg chg="modSp add replId">
        <pc:chgData name="Taylor Judd" userId="" providerId="" clId="Web-{EEF8F7A9-1BBF-42DF-818C-50A65BD33E50}" dt="2021-03-24T21:13:15.981" v="194" actId="14100"/>
        <pc:sldMkLst>
          <pc:docMk/>
          <pc:sldMk cId="2544515677" sldId="275"/>
        </pc:sldMkLst>
        <pc:spChg chg="mod">
          <ac:chgData name="Taylor Judd" userId="" providerId="" clId="Web-{EEF8F7A9-1BBF-42DF-818C-50A65BD33E50}" dt="2021-03-24T21:12:22.291" v="162" actId="20577"/>
          <ac:spMkLst>
            <pc:docMk/>
            <pc:sldMk cId="2544515677" sldId="275"/>
            <ac:spMk id="4" creationId="{00000000-0000-0000-0000-000000000000}"/>
          </ac:spMkLst>
        </pc:spChg>
        <pc:spChg chg="mod">
          <ac:chgData name="Taylor Judd" userId="" providerId="" clId="Web-{EEF8F7A9-1BBF-42DF-818C-50A65BD33E50}" dt="2021-03-24T21:13:15.981" v="194" actId="14100"/>
          <ac:spMkLst>
            <pc:docMk/>
            <pc:sldMk cId="2544515677" sldId="275"/>
            <ac:spMk id="5" creationId="{00000000-0000-0000-0000-000000000000}"/>
          </ac:spMkLst>
        </pc:spChg>
      </pc:sldChg>
      <pc:sldChg chg="new">
        <pc:chgData name="Taylor Judd" userId="" providerId="" clId="Web-{EEF8F7A9-1BBF-42DF-818C-50A65BD33E50}" dt="2021-03-24T21:19:46.650" v="267"/>
        <pc:sldMkLst>
          <pc:docMk/>
          <pc:sldMk cId="1505734190" sldId="276"/>
        </pc:sldMkLst>
      </pc:sldChg>
      <pc:sldChg chg="modSp add replId">
        <pc:chgData name="Taylor Judd" userId="" providerId="" clId="Web-{EEF8F7A9-1BBF-42DF-818C-50A65BD33E50}" dt="2021-03-24T21:20:49.793" v="311" actId="20577"/>
        <pc:sldMkLst>
          <pc:docMk/>
          <pc:sldMk cId="424957155" sldId="277"/>
        </pc:sldMkLst>
        <pc:spChg chg="mod">
          <ac:chgData name="Taylor Judd" userId="" providerId="" clId="Web-{EEF8F7A9-1BBF-42DF-818C-50A65BD33E50}" dt="2021-03-24T21:20:08.291" v="273" actId="20577"/>
          <ac:spMkLst>
            <pc:docMk/>
            <pc:sldMk cId="424957155" sldId="277"/>
            <ac:spMk id="4" creationId="{00000000-0000-0000-0000-000000000000}"/>
          </ac:spMkLst>
        </pc:spChg>
        <pc:spChg chg="mod">
          <ac:chgData name="Taylor Judd" userId="" providerId="" clId="Web-{EEF8F7A9-1BBF-42DF-818C-50A65BD33E50}" dt="2021-03-24T21:20:49.793" v="311" actId="20577"/>
          <ac:spMkLst>
            <pc:docMk/>
            <pc:sldMk cId="424957155" sldId="277"/>
            <ac:spMk id="5" creationId="{00000000-0000-0000-0000-000000000000}"/>
          </ac:spMkLst>
        </pc:spChg>
      </pc:sldChg>
      <pc:sldChg chg="add replId">
        <pc:chgData name="Taylor Judd" userId="" providerId="" clId="Web-{EEF8F7A9-1BBF-42DF-818C-50A65BD33E50}" dt="2021-03-24T21:21:02.496" v="312"/>
        <pc:sldMkLst>
          <pc:docMk/>
          <pc:sldMk cId="3366523538" sldId="278"/>
        </pc:sldMkLst>
      </pc:sldChg>
      <pc:sldChg chg="modSp add replId">
        <pc:chgData name="Taylor Judd" userId="" providerId="" clId="Web-{EEF8F7A9-1BBF-42DF-818C-50A65BD33E50}" dt="2021-03-24T21:33:21.662" v="567" actId="20577"/>
        <pc:sldMkLst>
          <pc:docMk/>
          <pc:sldMk cId="1127689916" sldId="281"/>
        </pc:sldMkLst>
        <pc:spChg chg="mod">
          <ac:chgData name="Taylor Judd" userId="" providerId="" clId="Web-{EEF8F7A9-1BBF-42DF-818C-50A65BD33E50}" dt="2021-03-24T21:31:05.939" v="332" actId="20577"/>
          <ac:spMkLst>
            <pc:docMk/>
            <pc:sldMk cId="1127689916" sldId="281"/>
            <ac:spMk id="2" creationId="{00000000-0000-0000-0000-000000000000}"/>
          </ac:spMkLst>
        </pc:spChg>
        <pc:spChg chg="mod">
          <ac:chgData name="Taylor Judd" userId="" providerId="" clId="Web-{EEF8F7A9-1BBF-42DF-818C-50A65BD33E50}" dt="2021-03-24T21:33:21.662" v="567" actId="20577"/>
          <ac:spMkLst>
            <pc:docMk/>
            <pc:sldMk cId="1127689916" sldId="281"/>
            <ac:spMk id="3" creationId="{00000000-0000-0000-0000-000000000000}"/>
          </ac:spMkLst>
        </pc:spChg>
      </pc:sldChg>
      <pc:sldChg chg="modSp add replId">
        <pc:chgData name="Taylor Judd" userId="" providerId="" clId="Web-{EEF8F7A9-1BBF-42DF-818C-50A65BD33E50}" dt="2021-03-24T21:39:58.426" v="930" actId="20577"/>
        <pc:sldMkLst>
          <pc:docMk/>
          <pc:sldMk cId="56995211" sldId="282"/>
        </pc:sldMkLst>
        <pc:spChg chg="mod">
          <ac:chgData name="Taylor Judd" userId="" providerId="" clId="Web-{EEF8F7A9-1BBF-42DF-818C-50A65BD33E50}" dt="2021-03-24T21:35:08.416" v="760" actId="20577"/>
          <ac:spMkLst>
            <pc:docMk/>
            <pc:sldMk cId="56995211" sldId="282"/>
            <ac:spMk id="4" creationId="{00000000-0000-0000-0000-000000000000}"/>
          </ac:spMkLst>
        </pc:spChg>
        <pc:spChg chg="mod">
          <ac:chgData name="Taylor Judd" userId="" providerId="" clId="Web-{EEF8F7A9-1BBF-42DF-818C-50A65BD33E50}" dt="2021-03-24T21:39:58.426" v="930" actId="20577"/>
          <ac:spMkLst>
            <pc:docMk/>
            <pc:sldMk cId="56995211" sldId="282"/>
            <ac:spMk id="5" creationId="{00000000-0000-0000-0000-000000000000}"/>
          </ac:spMkLst>
        </pc:spChg>
      </pc:sldChg>
    </pc:docChg>
  </pc:docChgLst>
  <pc:docChgLst>
    <pc:chgData name="Jeremy D Watson" userId="B+Z7tuvXzBmcfxfOY70h86p1yeafwggQ4MV/yBMol6Y=" providerId="None" clId="Web-{653EC3DF-6E8F-4F30-A15F-FC7637E86E6F}"/>
    <pc:docChg chg="modSld">
      <pc:chgData name="Jeremy D Watson" userId="B+Z7tuvXzBmcfxfOY70h86p1yeafwggQ4MV/yBMol6Y=" providerId="None" clId="Web-{653EC3DF-6E8F-4F30-A15F-FC7637E86E6F}" dt="2021-04-06T21:27:32.253" v="138" actId="20577"/>
      <pc:docMkLst>
        <pc:docMk/>
      </pc:docMkLst>
      <pc:sldChg chg="modSp">
        <pc:chgData name="Jeremy D Watson" userId="B+Z7tuvXzBmcfxfOY70h86p1yeafwggQ4MV/yBMol6Y=" providerId="None" clId="Web-{653EC3DF-6E8F-4F30-A15F-FC7637E86E6F}" dt="2021-04-06T21:27:32.253" v="138" actId="20577"/>
        <pc:sldMkLst>
          <pc:docMk/>
          <pc:sldMk cId="2544515677" sldId="275"/>
        </pc:sldMkLst>
        <pc:spChg chg="mod">
          <ac:chgData name="Jeremy D Watson" userId="B+Z7tuvXzBmcfxfOY70h86p1yeafwggQ4MV/yBMol6Y=" providerId="None" clId="Web-{653EC3DF-6E8F-4F30-A15F-FC7637E86E6F}" dt="2021-04-06T21:27:32.253" v="138" actId="20577"/>
          <ac:spMkLst>
            <pc:docMk/>
            <pc:sldMk cId="2544515677" sldId="275"/>
            <ac:spMk id="5" creationId="{00000000-0000-0000-0000-000000000000}"/>
          </ac:spMkLst>
        </pc:spChg>
      </pc:sldChg>
    </pc:docChg>
  </pc:docChgLst>
  <pc:docChgLst>
    <pc:chgData name="Edward Delaporte" userId="nHcusYXEwD5icPE/Tznht8vafIpQWSrPYqH6K+NvbVs=" providerId="None" clId="Web-{DE485EA8-5623-4643-ABE5-FB318CB2CE04}"/>
    <pc:docChg chg="addSld delSld modSld">
      <pc:chgData name="Edward Delaporte" userId="nHcusYXEwD5icPE/Tznht8vafIpQWSrPYqH6K+NvbVs=" providerId="None" clId="Web-{DE485EA8-5623-4643-ABE5-FB318CB2CE04}" dt="2021-03-04T16:34:18.908" v="759" actId="20577"/>
      <pc:docMkLst>
        <pc:docMk/>
      </pc:docMkLst>
      <pc:sldChg chg="modSp">
        <pc:chgData name="Edward Delaporte" userId="nHcusYXEwD5icPE/Tznht8vafIpQWSrPYqH6K+NvbVs=" providerId="None" clId="Web-{DE485EA8-5623-4643-ABE5-FB318CB2CE04}" dt="2021-03-04T15:57:22.274" v="0" actId="20577"/>
        <pc:sldMkLst>
          <pc:docMk/>
          <pc:sldMk cId="424837721" sldId="259"/>
        </pc:sldMkLst>
        <pc:spChg chg="mod">
          <ac:chgData name="Edward Delaporte" userId="nHcusYXEwD5icPE/Tznht8vafIpQWSrPYqH6K+NvbVs=" providerId="None" clId="Web-{DE485EA8-5623-4643-ABE5-FB318CB2CE04}" dt="2021-03-04T15:57:22.274" v="0" actId="20577"/>
          <ac:spMkLst>
            <pc:docMk/>
            <pc:sldMk cId="424837721" sldId="259"/>
            <ac:spMk id="6" creationId="{00000000-0000-0000-0000-000000000000}"/>
          </ac:spMkLst>
        </pc:spChg>
      </pc:sldChg>
      <pc:sldChg chg="modSp">
        <pc:chgData name="Edward Delaporte" userId="nHcusYXEwD5icPE/Tznht8vafIpQWSrPYqH6K+NvbVs=" providerId="None" clId="Web-{DE485EA8-5623-4643-ABE5-FB318CB2CE04}" dt="2021-03-04T15:57:26.165" v="1" actId="20577"/>
        <pc:sldMkLst>
          <pc:docMk/>
          <pc:sldMk cId="3789351081" sldId="260"/>
        </pc:sldMkLst>
        <pc:spChg chg="mod">
          <ac:chgData name="Edward Delaporte" userId="nHcusYXEwD5icPE/Tznht8vafIpQWSrPYqH6K+NvbVs=" providerId="None" clId="Web-{DE485EA8-5623-4643-ABE5-FB318CB2CE04}" dt="2021-03-04T15:57:26.165" v="1" actId="20577"/>
          <ac:spMkLst>
            <pc:docMk/>
            <pc:sldMk cId="3789351081" sldId="260"/>
            <ac:spMk id="3" creationId="{00000000-0000-0000-0000-000000000000}"/>
          </ac:spMkLst>
        </pc:spChg>
      </pc:sldChg>
      <pc:sldChg chg="addSp delSp modSp">
        <pc:chgData name="Edward Delaporte" userId="nHcusYXEwD5icPE/Tznht8vafIpQWSrPYqH6K+NvbVs=" providerId="None" clId="Web-{DE485EA8-5623-4643-ABE5-FB318CB2CE04}" dt="2021-03-04T16:29:11.425" v="739" actId="14100"/>
        <pc:sldMkLst>
          <pc:docMk/>
          <pc:sldMk cId="360318802" sldId="264"/>
        </pc:sldMkLst>
        <pc:spChg chg="add del mod">
          <ac:chgData name="Edward Delaporte" userId="nHcusYXEwD5icPE/Tznht8vafIpQWSrPYqH6K+NvbVs=" providerId="None" clId="Web-{DE485EA8-5623-4643-ABE5-FB318CB2CE04}" dt="2021-03-04T16:18:41.349" v="214"/>
          <ac:spMkLst>
            <pc:docMk/>
            <pc:sldMk cId="360318802" sldId="264"/>
            <ac:spMk id="2" creationId="{BE9C7FBE-E44B-4630-BDA1-75F8EC04167B}"/>
          </ac:spMkLst>
        </pc:spChg>
        <pc:spChg chg="mod">
          <ac:chgData name="Edward Delaporte" userId="nHcusYXEwD5icPE/Tznht8vafIpQWSrPYqH6K+NvbVs=" providerId="None" clId="Web-{DE485EA8-5623-4643-ABE5-FB318CB2CE04}" dt="2021-03-04T16:18:53.208" v="218" actId="20577"/>
          <ac:spMkLst>
            <pc:docMk/>
            <pc:sldMk cId="360318802" sldId="264"/>
            <ac:spMk id="4" creationId="{00000000-0000-0000-0000-000000000000}"/>
          </ac:spMkLst>
        </pc:spChg>
        <pc:spChg chg="mod">
          <ac:chgData name="Edward Delaporte" userId="nHcusYXEwD5icPE/Tznht8vafIpQWSrPYqH6K+NvbVs=" providerId="None" clId="Web-{DE485EA8-5623-4643-ABE5-FB318CB2CE04}" dt="2021-03-04T16:29:11.425" v="739" actId="14100"/>
          <ac:spMkLst>
            <pc:docMk/>
            <pc:sldMk cId="360318802" sldId="264"/>
            <ac:spMk id="5" creationId="{00000000-0000-0000-0000-000000000000}"/>
          </ac:spMkLst>
        </pc:spChg>
      </pc:sldChg>
      <pc:sldChg chg="add del replId">
        <pc:chgData name="Edward Delaporte" userId="nHcusYXEwD5icPE/Tznht8vafIpQWSrPYqH6K+NvbVs=" providerId="None" clId="Web-{DE485EA8-5623-4643-ABE5-FB318CB2CE04}" dt="2021-03-04T16:18:57.505" v="219"/>
        <pc:sldMkLst>
          <pc:docMk/>
          <pc:sldMk cId="1184506326" sldId="268"/>
        </pc:sldMkLst>
      </pc:sldChg>
      <pc:sldChg chg="modSp add replId">
        <pc:chgData name="Edward Delaporte" userId="nHcusYXEwD5icPE/Tznht8vafIpQWSrPYqH6K+NvbVs=" providerId="None" clId="Web-{DE485EA8-5623-4643-ABE5-FB318CB2CE04}" dt="2021-03-04T16:27:29.660" v="738" actId="20577"/>
        <pc:sldMkLst>
          <pc:docMk/>
          <pc:sldMk cId="3714497366" sldId="268"/>
        </pc:sldMkLst>
        <pc:spChg chg="mod">
          <ac:chgData name="Edward Delaporte" userId="nHcusYXEwD5icPE/Tznht8vafIpQWSrPYqH6K+NvbVs=" providerId="None" clId="Web-{DE485EA8-5623-4643-ABE5-FB318CB2CE04}" dt="2021-03-04T16:27:29.660" v="738" actId="20577"/>
          <ac:spMkLst>
            <pc:docMk/>
            <pc:sldMk cId="3714497366" sldId="268"/>
            <ac:spMk id="5" creationId="{00000000-0000-0000-0000-000000000000}"/>
          </ac:spMkLst>
        </pc:spChg>
      </pc:sldChg>
      <pc:sldChg chg="modSp add replId">
        <pc:chgData name="Edward Delaporte" userId="nHcusYXEwD5icPE/Tznht8vafIpQWSrPYqH6K+NvbVs=" providerId="None" clId="Web-{DE485EA8-5623-4643-ABE5-FB318CB2CE04}" dt="2021-03-04T16:34:18.908" v="759" actId="20577"/>
        <pc:sldMkLst>
          <pc:docMk/>
          <pc:sldMk cId="2521589752" sldId="269"/>
        </pc:sldMkLst>
        <pc:spChg chg="mod">
          <ac:chgData name="Edward Delaporte" userId="nHcusYXEwD5icPE/Tznht8vafIpQWSrPYqH6K+NvbVs=" providerId="None" clId="Web-{DE485EA8-5623-4643-ABE5-FB318CB2CE04}" dt="2021-03-04T16:34:18.908" v="759" actId="20577"/>
          <ac:spMkLst>
            <pc:docMk/>
            <pc:sldMk cId="2521589752" sldId="26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B87B10E3-32EB-4269-A9CC-B532D80745F6}"/>
              </a:ext>
            </a:extLst>
          </p:cNvPr>
          <p:cNvPicPr>
            <a:picLocks noChangeAspect="1"/>
          </p:cNvPicPr>
          <p:nvPr userDrawn="1"/>
        </p:nvPicPr>
        <p:blipFill>
          <a:blip r:embed="rId3"/>
          <a:stretch>
            <a:fillRect/>
          </a:stretch>
        </p:blipFill>
        <p:spPr>
          <a:xfrm>
            <a:off x="387432" y="6102020"/>
            <a:ext cx="3274297" cy="427841"/>
          </a:xfrm>
          <a:prstGeom prst="rect">
            <a:avLst/>
          </a:prstGeom>
        </p:spPr>
      </p:pic>
    </p:spTree>
    <p:extLst>
      <p:ext uri="{BB962C8B-B14F-4D97-AF65-F5344CB8AC3E}">
        <p14:creationId xmlns:p14="http://schemas.microsoft.com/office/powerpoint/2010/main" val="128157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02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48746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8088923"/>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nswers.uillinois.edu/search.php?q=cybersecurity" TargetMode="External"/><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hyperlink" Target="https://github.com/orgs/techservicesillinoi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poihttps:/answers.uillinois.edu/illinois/106153"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answers.uillinois.edu/106122"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mailto:security@illinois.edu" TargetMode="External"/><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hyperlink" Target="https://answers.uillinois.edu/illinois/search.php?q=cybersecurity" TargetMode="External"/><Relationship Id="rId5" Type="http://schemas.openxmlformats.org/officeDocument/2006/relationships/hyperlink" Target="https://go.illinois.edu/securityofficehours" TargetMode="External"/><Relationship Id="rId4" Type="http://schemas.openxmlformats.org/officeDocument/2006/relationships/hyperlink" Target="mailto:securitysupport@illinois.edu"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24064" y="1047946"/>
            <a:ext cx="4565914" cy="2022257"/>
          </a:xfrm>
          <a:prstGeom prst="rect">
            <a:avLst/>
          </a:prstGeom>
        </p:spPr>
        <p:txBody>
          <a:bodyPr lIns="91440" tIns="45720" rIns="91440" bIns="45720" anchor="t"/>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dirty="0"/>
              <a:t>Open Discussion: </a:t>
            </a:r>
          </a:p>
          <a:p>
            <a:pPr algn="l"/>
            <a:r>
              <a:rPr lang="en-US" dirty="0"/>
              <a:t>U of I Cybersecurity</a:t>
            </a:r>
            <a:endParaRPr lang="en-US" dirty="0">
              <a:cs typeface="Calibri"/>
            </a:endParaRPr>
          </a:p>
          <a:p>
            <a:pPr algn="l"/>
            <a:endParaRPr lang="en-US" sz="4000" b="1" dirty="0">
              <a:solidFill>
                <a:schemeClr val="bg1"/>
              </a:solidFill>
              <a:latin typeface="Georgia" charset="0"/>
              <a:ea typeface="Georgia" charset="0"/>
              <a:cs typeface="Georgia" charset="0"/>
            </a:endParaRPr>
          </a:p>
        </p:txBody>
      </p:sp>
      <p:sp>
        <p:nvSpPr>
          <p:cNvPr id="6" name="TextBox 5"/>
          <p:cNvSpPr txBox="1"/>
          <p:nvPr/>
        </p:nvSpPr>
        <p:spPr>
          <a:xfrm>
            <a:off x="424064" y="3070203"/>
            <a:ext cx="4565914" cy="1631216"/>
          </a:xfrm>
          <a:prstGeom prst="rect">
            <a:avLst/>
          </a:prstGeom>
          <a:noFill/>
        </p:spPr>
        <p:txBody>
          <a:bodyPr wrap="square" lIns="91440" tIns="45720" rIns="91440" bIns="45720" rtlCol="0" anchor="t">
            <a:spAutoFit/>
          </a:bodyPr>
          <a:lstStyle/>
          <a:p>
            <a:r>
              <a:rPr lang="en-US" sz="2000" dirty="0">
                <a:solidFill>
                  <a:schemeClr val="bg1"/>
                </a:solidFill>
                <a:latin typeface="+mj-lt"/>
              </a:rPr>
              <a:t>Presenters: </a:t>
            </a:r>
            <a:endParaRPr lang="en-US">
              <a:solidFill>
                <a:schemeClr val="bg1"/>
              </a:solidFill>
            </a:endParaRPr>
          </a:p>
          <a:p>
            <a:r>
              <a:rPr lang="en-US" sz="2000" dirty="0">
                <a:solidFill>
                  <a:schemeClr val="bg1"/>
                </a:solidFill>
                <a:latin typeface="+mj-lt"/>
              </a:rPr>
              <a:t>Taylor Judd</a:t>
            </a:r>
            <a:endParaRPr lang="en-US">
              <a:solidFill>
                <a:schemeClr val="bg1"/>
              </a:solidFill>
            </a:endParaRPr>
          </a:p>
          <a:p>
            <a:r>
              <a:rPr lang="en-US" sz="2000" dirty="0">
                <a:solidFill>
                  <a:schemeClr val="bg1"/>
                </a:solidFill>
                <a:latin typeface="+mj-lt"/>
                <a:cs typeface="Calibri"/>
              </a:rPr>
              <a:t>Jeremy Watson</a:t>
            </a:r>
          </a:p>
          <a:p>
            <a:r>
              <a:rPr lang="en-US" sz="2000" dirty="0">
                <a:solidFill>
                  <a:schemeClr val="bg1"/>
                </a:solidFill>
                <a:latin typeface="+mj-lt"/>
                <a:cs typeface="Calibri"/>
              </a:rPr>
              <a:t>Ed Delaporte</a:t>
            </a:r>
          </a:p>
          <a:p>
            <a:endParaRPr lang="en-US" sz="2000" dirty="0">
              <a:solidFill>
                <a:schemeClr val="bg1"/>
              </a:solidFill>
              <a:latin typeface="+mj-lt"/>
              <a:cs typeface="Calibri"/>
            </a:endParaRPr>
          </a:p>
        </p:txBody>
      </p:sp>
    </p:spTree>
    <p:extLst>
      <p:ext uri="{BB962C8B-B14F-4D97-AF65-F5344CB8AC3E}">
        <p14:creationId xmlns:p14="http://schemas.microsoft.com/office/powerpoint/2010/main" val="424837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81000" y="274638"/>
            <a:ext cx="8305800" cy="1143000"/>
          </a:xfrm>
          <a:prstGeom prst="rect">
            <a:avLst/>
          </a:prstGeom>
        </p:spPr>
        <p:txBody>
          <a:bodyPr lIns="91440" tIns="45720" rIns="91440" bIns="45720" anchor="t"/>
          <a:lstStyle/>
          <a:p>
            <a:r>
              <a:rPr lang="en-US" sz="3200" b="1" dirty="0">
                <a:latin typeface="Georgia"/>
              </a:rPr>
              <a:t>Cybersecurity </a:t>
            </a:r>
            <a:br>
              <a:rPr lang="en-US" sz="3200" b="1" dirty="0">
                <a:latin typeface="Georgia"/>
              </a:rPr>
            </a:br>
            <a:r>
              <a:rPr lang="en-US" sz="3200" b="1" dirty="0">
                <a:latin typeface="Georgia"/>
              </a:rPr>
              <a:t>Development</a:t>
            </a:r>
          </a:p>
        </p:txBody>
      </p:sp>
      <p:sp>
        <p:nvSpPr>
          <p:cNvPr id="5" name="Content Placeholder 2"/>
          <p:cNvSpPr>
            <a:spLocks noGrp="1"/>
          </p:cNvSpPr>
          <p:nvPr>
            <p:ph idx="4294967295"/>
          </p:nvPr>
        </p:nvSpPr>
        <p:spPr>
          <a:xfrm>
            <a:off x="390481" y="1402200"/>
            <a:ext cx="7253836" cy="3033797"/>
          </a:xfrm>
          <a:prstGeom prst="rect">
            <a:avLst/>
          </a:prstGeom>
        </p:spPr>
        <p:txBody>
          <a:bodyPr lIns="91440" tIns="45720" rIns="91440" bIns="45720" anchor="t"/>
          <a:lstStyle/>
          <a:p>
            <a:endParaRPr lang="en-US" sz="2400" dirty="0">
              <a:latin typeface="Georgia"/>
              <a:ea typeface="+mn-lt"/>
              <a:cs typeface="Calibri"/>
            </a:endParaRPr>
          </a:p>
          <a:p>
            <a:endParaRPr lang="en-US" sz="2400" dirty="0">
              <a:latin typeface="Georgia"/>
              <a:ea typeface="+mn-lt"/>
              <a:cs typeface="Calibri"/>
            </a:endParaRPr>
          </a:p>
          <a:p>
            <a:r>
              <a:rPr lang="en-US" sz="2400" dirty="0">
                <a:latin typeface="Georgia"/>
                <a:cs typeface="Calibri"/>
              </a:rPr>
              <a:t>How:</a:t>
            </a:r>
          </a:p>
          <a:p>
            <a:pPr lvl="1"/>
            <a:r>
              <a:rPr lang="en-US" sz="2000" dirty="0">
                <a:latin typeface="Georgia"/>
                <a:cs typeface="Calibri"/>
              </a:rPr>
              <a:t>Consultation - Cybersecurity Office Hours</a:t>
            </a:r>
          </a:p>
          <a:p>
            <a:pPr lvl="1"/>
            <a:r>
              <a:rPr lang="en-US" sz="2000" dirty="0">
                <a:latin typeface="Georgia"/>
                <a:cs typeface="Calibri"/>
              </a:rPr>
              <a:t>Collaboration – Agile Task Forces</a:t>
            </a:r>
          </a:p>
          <a:p>
            <a:pPr lvl="1"/>
            <a:r>
              <a:rPr lang="en-US" sz="2000" dirty="0">
                <a:latin typeface="Georgia"/>
                <a:cs typeface="Calibri"/>
              </a:rPr>
              <a:t>Documentation - </a:t>
            </a:r>
            <a:r>
              <a:rPr lang="en-US" sz="2000" dirty="0">
                <a:ea typeface="+mn-lt"/>
                <a:cs typeface="+mn-lt"/>
                <a:hlinkClick r:id="rId3"/>
              </a:rPr>
              <a:t>https://answers.uillinois.edu/search.php?q=cybersecurity</a:t>
            </a:r>
            <a:endParaRPr lang="en-US" sz="2000" dirty="0">
              <a:latin typeface="Georgia"/>
              <a:cs typeface="Calibri"/>
            </a:endParaRPr>
          </a:p>
          <a:p>
            <a:pPr lvl="1"/>
            <a:r>
              <a:rPr lang="en-US" sz="2000" dirty="0">
                <a:latin typeface="Georgia"/>
                <a:cs typeface="Calibri"/>
              </a:rPr>
              <a:t>Open source example code. - </a:t>
            </a:r>
            <a:r>
              <a:rPr lang="en-US" sz="2000" dirty="0">
                <a:ea typeface="+mn-lt"/>
                <a:cs typeface="+mn-lt"/>
                <a:hlinkClick r:id="rId4"/>
              </a:rPr>
              <a:t>https://github.com/orgs/techservicesillinois/</a:t>
            </a:r>
            <a:endParaRPr lang="en-US" sz="2000" dirty="0">
              <a:latin typeface="Georgia"/>
              <a:cs typeface="Calibri"/>
            </a:endParaRPr>
          </a:p>
          <a:p>
            <a:pPr lvl="1"/>
            <a:r>
              <a:rPr lang="en-US" sz="2000" dirty="0">
                <a:latin typeface="Georgia"/>
                <a:cs typeface="Calibri"/>
              </a:rPr>
              <a:t>Presentations.</a:t>
            </a:r>
          </a:p>
          <a:p>
            <a:pPr lvl="1"/>
            <a:endParaRPr lang="en-US" sz="2000" dirty="0">
              <a:latin typeface="Georgia"/>
              <a:cs typeface="Calibri"/>
            </a:endParaRPr>
          </a:p>
          <a:p>
            <a:pPr lvl="1"/>
            <a:endParaRPr lang="en-US" sz="2000" dirty="0">
              <a:latin typeface="Georgia"/>
              <a:cs typeface="Calibri"/>
            </a:endParaRPr>
          </a:p>
          <a:p>
            <a:pPr lvl="1"/>
            <a:endParaRPr lang="en-US" sz="2000" dirty="0">
              <a:latin typeface="Georgia"/>
              <a:cs typeface="Calibri"/>
            </a:endParaRPr>
          </a:p>
          <a:p>
            <a:pPr marL="0" indent="0">
              <a:buNone/>
            </a:pPr>
            <a:endParaRPr lang="en-US" sz="2000" dirty="0">
              <a:latin typeface="Georgia"/>
              <a:cs typeface="Calibri"/>
            </a:endParaRPr>
          </a:p>
          <a:p>
            <a:r>
              <a:rPr lang="en-US" sz="2400" dirty="0">
                <a:cs typeface="Calibri"/>
              </a:rPr>
              <a:t>Speaker notes: Make sure the audience know they are in our scope. This is for them.</a:t>
            </a:r>
          </a:p>
          <a:p>
            <a:endParaRPr lang="en-US" sz="2400" dirty="0">
              <a:cs typeface="Calibri"/>
            </a:endParaRPr>
          </a:p>
          <a:p>
            <a:endParaRPr lang="en-US" sz="2400" dirty="0">
              <a:cs typeface="Calibri"/>
            </a:endParaRPr>
          </a:p>
          <a:p>
            <a:endParaRPr lang="en-US" dirty="0"/>
          </a:p>
        </p:txBody>
      </p:sp>
    </p:spTree>
    <p:extLst>
      <p:ext uri="{BB962C8B-B14F-4D97-AF65-F5344CB8AC3E}">
        <p14:creationId xmlns:p14="http://schemas.microsoft.com/office/powerpoint/2010/main" val="252158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274638"/>
            <a:ext cx="8305800" cy="1143000"/>
          </a:xfrm>
          <a:prstGeom prst="rect">
            <a:avLst/>
          </a:prstGeom>
        </p:spPr>
        <p:txBody>
          <a:bodyPr lIns="91440" tIns="45720" rIns="91440" bIns="45720" anchor="t"/>
          <a:lstStyle/>
          <a:p>
            <a:r>
              <a:rPr lang="en-US" b="1" dirty="0">
                <a:solidFill>
                  <a:srgbClr val="E84A27"/>
                </a:solidFill>
                <a:latin typeface="Georgia"/>
              </a:rPr>
              <a:t>Discussion Rules</a:t>
            </a:r>
            <a:endParaRPr lang="en-US" dirty="0"/>
          </a:p>
        </p:txBody>
      </p:sp>
      <p:sp>
        <p:nvSpPr>
          <p:cNvPr id="3" name="Content Placeholder 2"/>
          <p:cNvSpPr>
            <a:spLocks noGrp="1"/>
          </p:cNvSpPr>
          <p:nvPr>
            <p:ph idx="4294967295"/>
          </p:nvPr>
        </p:nvSpPr>
        <p:spPr>
          <a:xfrm>
            <a:off x="381000" y="1600201"/>
            <a:ext cx="8305800" cy="4191000"/>
          </a:xfrm>
          <a:prstGeom prst="rect">
            <a:avLst/>
          </a:prstGeom>
        </p:spPr>
        <p:txBody>
          <a:bodyPr lIns="91440" tIns="45720" rIns="91440" bIns="45720" anchor="t"/>
          <a:lstStyle/>
          <a:p>
            <a:r>
              <a:rPr lang="en-US" sz="2400">
                <a:ea typeface="+mn-lt"/>
                <a:cs typeface="+mn-lt"/>
              </a:rPr>
              <a:t>Raise your hand if you want the "mic".</a:t>
            </a:r>
            <a:endParaRPr lang="en-US" sz="2400">
              <a:solidFill>
                <a:srgbClr val="13294B"/>
              </a:solidFill>
              <a:latin typeface="Calibri" charset="0"/>
              <a:ea typeface="+mn-lt"/>
              <a:cs typeface="Calibri" charset="0"/>
            </a:endParaRPr>
          </a:p>
          <a:p>
            <a:r>
              <a:rPr lang="en-US" sz="2400">
                <a:ea typeface="+mn-lt"/>
                <a:cs typeface="+mn-lt"/>
              </a:rPr>
              <a:t>Post questions into chat also. </a:t>
            </a:r>
            <a:endParaRPr lang="en-US" sz="2400" dirty="0">
              <a:ea typeface="+mn-lt"/>
              <a:cs typeface="+mn-lt"/>
            </a:endParaRPr>
          </a:p>
          <a:p>
            <a:r>
              <a:rPr lang="en-US" sz="2400" dirty="0">
                <a:ea typeface="+mn-lt"/>
                <a:cs typeface="+mn-lt"/>
              </a:rPr>
              <a:t>Everyone is encouraged to participate.</a:t>
            </a:r>
            <a:endParaRPr lang="en-US" sz="2400" dirty="0">
              <a:solidFill>
                <a:srgbClr val="13294B"/>
              </a:solidFill>
              <a:latin typeface="Calibri" charset="0"/>
              <a:ea typeface="+mn-lt"/>
              <a:cs typeface="Calibri" charset="0"/>
            </a:endParaRPr>
          </a:p>
          <a:p>
            <a:r>
              <a:rPr lang="en-US" sz="2400" dirty="0">
                <a:ea typeface="+mn-lt"/>
                <a:cs typeface="+mn-lt"/>
              </a:rPr>
              <a:t>This is a public discussion, not a debate. </a:t>
            </a:r>
            <a:endParaRPr lang="en-US" sz="2400">
              <a:solidFill>
                <a:srgbClr val="13294B"/>
              </a:solidFill>
              <a:latin typeface="Calibri" charset="0"/>
              <a:ea typeface="+mn-lt"/>
              <a:cs typeface="Calibri" charset="0"/>
            </a:endParaRPr>
          </a:p>
          <a:p>
            <a:r>
              <a:rPr lang="en-US" sz="2400" dirty="0">
                <a:ea typeface="+mn-lt"/>
                <a:cs typeface="+mn-lt"/>
              </a:rPr>
              <a:t>Please respectfully listen to hear many points of view.</a:t>
            </a:r>
            <a:endParaRPr lang="en-US" sz="2400" dirty="0">
              <a:solidFill>
                <a:srgbClr val="13294B"/>
              </a:solidFill>
              <a:latin typeface="Calibri" charset="0"/>
              <a:ea typeface="+mn-lt"/>
              <a:cs typeface="Calibri" charset="0"/>
            </a:endParaRPr>
          </a:p>
          <a:p>
            <a:r>
              <a:rPr lang="en-US" sz="2400" dirty="0">
                <a:ea typeface="+mn-lt"/>
                <a:cs typeface="+mn-lt"/>
              </a:rPr>
              <a:t>Seek first to understand, not to be understood.</a:t>
            </a:r>
            <a:endParaRPr lang="en-US" sz="2400">
              <a:solidFill>
                <a:srgbClr val="13294B"/>
              </a:solidFill>
              <a:latin typeface="Calibri" charset="0"/>
              <a:ea typeface="+mn-lt"/>
              <a:cs typeface="Calibri" charset="0"/>
            </a:endParaRPr>
          </a:p>
          <a:p>
            <a:r>
              <a:rPr lang="en-US" sz="2400" dirty="0">
                <a:ea typeface="+mn-lt"/>
                <a:cs typeface="+mn-lt"/>
              </a:rPr>
              <a:t>Be brief and to the point.</a:t>
            </a:r>
            <a:endParaRPr lang="en-US" sz="2400" dirty="0">
              <a:solidFill>
                <a:srgbClr val="13294B"/>
              </a:solidFill>
              <a:latin typeface="Calibri" charset="0"/>
              <a:ea typeface="+mn-lt"/>
              <a:cs typeface="Calibri" charset="0"/>
            </a:endParaRPr>
          </a:p>
          <a:p>
            <a:r>
              <a:rPr lang="en-US" sz="2400" dirty="0">
                <a:ea typeface="+mn-lt"/>
                <a:cs typeface="+mn-lt"/>
              </a:rPr>
              <a:t>Please share your name and department / organization</a:t>
            </a:r>
            <a:endParaRPr lang="en-US" sz="2400" dirty="0">
              <a:solidFill>
                <a:srgbClr val="13294B"/>
              </a:solidFill>
              <a:latin typeface="Calibri" charset="0"/>
              <a:ea typeface="Calibri" charset="0"/>
              <a:cs typeface="Calibri" charset="0"/>
            </a:endParaRPr>
          </a:p>
          <a:p>
            <a:endParaRPr lang="en-US" dirty="0"/>
          </a:p>
        </p:txBody>
      </p:sp>
    </p:spTree>
    <p:extLst>
      <p:ext uri="{BB962C8B-B14F-4D97-AF65-F5344CB8AC3E}">
        <p14:creationId xmlns:p14="http://schemas.microsoft.com/office/powerpoint/2010/main" val="4102782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81000" y="274638"/>
            <a:ext cx="7221416" cy="1143000"/>
          </a:xfrm>
          <a:prstGeom prst="rect">
            <a:avLst/>
          </a:prstGeom>
        </p:spPr>
        <p:txBody>
          <a:bodyPr lIns="91440" tIns="45720" rIns="91440" bIns="45720" anchor="t"/>
          <a:lstStyle/>
          <a:p>
            <a:r>
              <a:rPr lang="en-US" sz="4000" dirty="0">
                <a:cs typeface="Calibri"/>
              </a:rPr>
              <a:t>Pre-Seed Question #1</a:t>
            </a:r>
          </a:p>
        </p:txBody>
      </p:sp>
      <p:sp>
        <p:nvSpPr>
          <p:cNvPr id="5" name="Content Placeholder 2"/>
          <p:cNvSpPr>
            <a:spLocks noGrp="1"/>
          </p:cNvSpPr>
          <p:nvPr>
            <p:ph idx="4294967295"/>
          </p:nvPr>
        </p:nvSpPr>
        <p:spPr>
          <a:xfrm>
            <a:off x="381000" y="1600201"/>
            <a:ext cx="7254268" cy="4848985"/>
          </a:xfrm>
          <a:prstGeom prst="rect">
            <a:avLst/>
          </a:prstGeom>
        </p:spPr>
        <p:txBody>
          <a:bodyPr lIns="91440" tIns="45720" rIns="91440" bIns="45720" anchor="t"/>
          <a:lstStyle/>
          <a:p>
            <a:pPr marL="0" indent="0">
              <a:buNone/>
            </a:pPr>
            <a:r>
              <a:rPr lang="en-US" sz="2400" dirty="0">
                <a:latin typeface="Calibri"/>
                <a:cs typeface="Calibri"/>
              </a:rPr>
              <a:t>Is Cybersecurity going to disrupt our Software Development Life Cycle (SDLC)?</a:t>
            </a:r>
            <a:endParaRPr lang="en-US" sz="2400" dirty="0"/>
          </a:p>
          <a:p>
            <a:pPr marL="0" indent="0">
              <a:buNone/>
            </a:pPr>
            <a:endParaRPr lang="en-US" sz="2400" dirty="0">
              <a:latin typeface="Calibri"/>
              <a:cs typeface="Calibri"/>
            </a:endParaRPr>
          </a:p>
          <a:p>
            <a:r>
              <a:rPr lang="en-US" sz="2400" dirty="0"/>
              <a:t>Please continue to comply with University standards in the way that best fits your team.</a:t>
            </a:r>
          </a:p>
          <a:p>
            <a:r>
              <a:rPr lang="en-US" sz="2400" dirty="0"/>
              <a:t>Cybersecurity can now provide SLDC collaboration and mentoring. </a:t>
            </a:r>
            <a:endParaRPr lang="en-US" dirty="0"/>
          </a:p>
          <a:p>
            <a:pPr lvl="1"/>
            <a:r>
              <a:rPr lang="en-US" sz="2000" dirty="0"/>
              <a:t>You get more agility, we get cybersecurity outcomes.</a:t>
            </a:r>
            <a:endParaRPr lang="en-US"/>
          </a:p>
          <a:p>
            <a:pPr lvl="1"/>
            <a:r>
              <a:rPr lang="en-US" sz="2000" dirty="0">
                <a:ea typeface="+mn-lt"/>
                <a:cs typeface="+mn-lt"/>
              </a:rPr>
              <a:t>Find us at Cybersecurity Office Hours or a Cybersecurity Liaisons Meeting</a:t>
            </a:r>
          </a:p>
          <a:p>
            <a:r>
              <a:rPr lang="en-US" sz="2400" dirty="0">
                <a:ea typeface="+mn-lt"/>
                <a:cs typeface="+mn-lt"/>
                <a:hlinkClick r:id="" action="ppaction://noaction"/>
              </a:rPr>
              <a:t>https://answers.uillinois.edu/illinois/106122</a:t>
            </a:r>
            <a:endParaRPr lang="en-US" sz="2400" dirty="0">
              <a:hlinkClick r:id="" action="ppaction://noaction"/>
            </a:endParaRPr>
          </a:p>
          <a:p>
            <a:endParaRPr lang="en-US" sz="2400" dirty="0"/>
          </a:p>
          <a:p>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1948762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81000" y="274638"/>
            <a:ext cx="7221416" cy="1143000"/>
          </a:xfrm>
          <a:prstGeom prst="rect">
            <a:avLst/>
          </a:prstGeom>
        </p:spPr>
        <p:txBody>
          <a:bodyPr lIns="91440" tIns="45720" rIns="91440" bIns="45720" anchor="t"/>
          <a:lstStyle/>
          <a:p>
            <a:r>
              <a:rPr lang="en-US" sz="4000" dirty="0">
                <a:cs typeface="Calibri"/>
              </a:rPr>
              <a:t>Pre-Seed</a:t>
            </a:r>
            <a:r>
              <a:rPr lang="en-US" sz="4000">
                <a:cs typeface="Calibri"/>
              </a:rPr>
              <a:t> Question #</a:t>
            </a:r>
            <a:r>
              <a:rPr lang="en-US" sz="4000" dirty="0">
                <a:cs typeface="Calibri"/>
              </a:rPr>
              <a:t>2</a:t>
            </a:r>
          </a:p>
        </p:txBody>
      </p:sp>
      <p:sp>
        <p:nvSpPr>
          <p:cNvPr id="5" name="Content Placeholder 2"/>
          <p:cNvSpPr>
            <a:spLocks noGrp="1"/>
          </p:cNvSpPr>
          <p:nvPr>
            <p:ph idx="4294967295"/>
          </p:nvPr>
        </p:nvSpPr>
        <p:spPr>
          <a:xfrm>
            <a:off x="381000" y="1600201"/>
            <a:ext cx="7254268" cy="4848985"/>
          </a:xfrm>
          <a:prstGeom prst="rect">
            <a:avLst/>
          </a:prstGeom>
        </p:spPr>
        <p:txBody>
          <a:bodyPr lIns="91440" tIns="45720" rIns="91440" bIns="45720" anchor="t"/>
          <a:lstStyle/>
          <a:p>
            <a:pPr>
              <a:buNone/>
            </a:pPr>
            <a:r>
              <a:rPr lang="en-US" sz="2400" dirty="0">
                <a:latin typeface="Calibri"/>
                <a:cs typeface="Calibri"/>
              </a:rPr>
              <a:t>I am afraid my custom software is headed for a Cybersecurity incident – what can I do?</a:t>
            </a:r>
            <a:endParaRPr lang="en-US" sz="2400" dirty="0">
              <a:ea typeface="+mn-lt"/>
              <a:cs typeface="+mn-lt"/>
            </a:endParaRPr>
          </a:p>
          <a:p>
            <a:endParaRPr lang="en-US" sz="2400" dirty="0"/>
          </a:p>
          <a:p>
            <a:r>
              <a:rPr lang="en-US" sz="2400"/>
              <a:t>Jeremy says </a:t>
            </a:r>
            <a:r>
              <a:rPr lang="en-US" sz="2400" dirty="0"/>
              <a:t>"</a:t>
            </a:r>
            <a:r>
              <a:rPr lang="en-US" sz="2400"/>
              <a:t>Turn It Off</a:t>
            </a:r>
            <a:r>
              <a:rPr lang="en-US" sz="2400" dirty="0"/>
              <a:t>"</a:t>
            </a:r>
          </a:p>
          <a:p>
            <a:r>
              <a:rPr lang="en-US" sz="2400"/>
              <a:t>Ed</a:t>
            </a:r>
            <a:r>
              <a:rPr lang="en-US" sz="2400" dirty="0"/>
              <a:t> says "</a:t>
            </a:r>
            <a:r>
              <a:rPr lang="en-US" sz="2400"/>
              <a:t>Cybersecurity can collaborate with your team on a </a:t>
            </a:r>
            <a:r>
              <a:rPr lang="en-US" sz="2400" dirty="0"/>
              <a:t>cybersecurity review of your custom application."</a:t>
            </a:r>
            <a:endParaRPr lang="en-US"/>
          </a:p>
          <a:p>
            <a:pPr lvl="1"/>
            <a:r>
              <a:rPr lang="en-US" sz="2000" dirty="0">
                <a:ea typeface="+mn-lt"/>
                <a:cs typeface="+mn-lt"/>
              </a:rPr>
              <a:t>You get better sleep, we get better sleep.</a:t>
            </a:r>
          </a:p>
          <a:p>
            <a:pPr lvl="1"/>
            <a:r>
              <a:rPr lang="en-US" sz="2000" dirty="0">
                <a:ea typeface="+mn-lt"/>
                <a:cs typeface="+mn-lt"/>
                <a:hlinkClick r:id="rId3"/>
              </a:rPr>
              <a:t>https://answers.uillinois.edu/illinois/106153</a:t>
            </a:r>
          </a:p>
          <a:p>
            <a:pPr lvl="1"/>
            <a:endParaRPr lang="en-US" sz="2000" dirty="0">
              <a:ea typeface="+mn-lt"/>
              <a:cs typeface="+mn-lt"/>
            </a:endParaRPr>
          </a:p>
          <a:p>
            <a:pPr lvl="1"/>
            <a:endParaRPr lang="en-US" sz="2000" dirty="0"/>
          </a:p>
          <a:p>
            <a:pPr lvl="1"/>
            <a:endParaRPr lang="en-US" sz="2000" dirty="0"/>
          </a:p>
          <a:p>
            <a:endParaRPr lang="en-US" sz="2400" dirty="0"/>
          </a:p>
          <a:p>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3941864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81000" y="274638"/>
            <a:ext cx="8305800" cy="1143000"/>
          </a:xfrm>
          <a:prstGeom prst="rect">
            <a:avLst/>
          </a:prstGeom>
        </p:spPr>
        <p:txBody>
          <a:bodyPr lIns="91440" tIns="45720" rIns="91440" bIns="45720" anchor="t"/>
          <a:lstStyle/>
          <a:p>
            <a:r>
              <a:rPr lang="en-US" sz="4000" dirty="0">
                <a:ea typeface="+mj-lt"/>
                <a:cs typeface="+mj-lt"/>
              </a:rPr>
              <a:t>Pre-Seed Question #3</a:t>
            </a:r>
            <a:endParaRPr lang="en-US" sz="4000" dirty="0">
              <a:cs typeface="Calibri"/>
            </a:endParaRPr>
          </a:p>
        </p:txBody>
      </p:sp>
      <p:sp>
        <p:nvSpPr>
          <p:cNvPr id="5" name="Content Placeholder 2"/>
          <p:cNvSpPr>
            <a:spLocks noGrp="1"/>
          </p:cNvSpPr>
          <p:nvPr>
            <p:ph idx="4294967295"/>
          </p:nvPr>
        </p:nvSpPr>
        <p:spPr>
          <a:xfrm>
            <a:off x="381000" y="1600201"/>
            <a:ext cx="7735785" cy="2851726"/>
          </a:xfrm>
          <a:prstGeom prst="rect">
            <a:avLst/>
          </a:prstGeom>
        </p:spPr>
        <p:txBody>
          <a:bodyPr lIns="91440" tIns="45720" rIns="91440" bIns="45720" anchor="t"/>
          <a:lstStyle/>
          <a:p>
            <a:r>
              <a:rPr lang="en-US" sz="2400" dirty="0"/>
              <a:t>What is the #1 security issue with web applications and what do you do to prevent it? </a:t>
            </a:r>
          </a:p>
          <a:p>
            <a:endParaRPr lang="en-US" dirty="0"/>
          </a:p>
        </p:txBody>
      </p:sp>
    </p:spTree>
    <p:extLst>
      <p:ext uri="{BB962C8B-B14F-4D97-AF65-F5344CB8AC3E}">
        <p14:creationId xmlns:p14="http://schemas.microsoft.com/office/powerpoint/2010/main" val="3486258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81000" y="274638"/>
            <a:ext cx="8305800" cy="1143000"/>
          </a:xfrm>
          <a:prstGeom prst="rect">
            <a:avLst/>
          </a:prstGeom>
        </p:spPr>
        <p:txBody>
          <a:bodyPr lIns="91440" tIns="45720" rIns="91440" bIns="45720" anchor="t"/>
          <a:lstStyle/>
          <a:p>
            <a:r>
              <a:rPr lang="en-US" sz="4000" dirty="0">
                <a:cs typeface="Calibri"/>
              </a:rPr>
              <a:t>Pre-Seed Question #4</a:t>
            </a:r>
          </a:p>
        </p:txBody>
      </p:sp>
      <p:sp>
        <p:nvSpPr>
          <p:cNvPr id="5" name="Content Placeholder 2"/>
          <p:cNvSpPr>
            <a:spLocks noGrp="1"/>
          </p:cNvSpPr>
          <p:nvPr>
            <p:ph idx="4294967295"/>
          </p:nvPr>
        </p:nvSpPr>
        <p:spPr>
          <a:xfrm>
            <a:off x="381000" y="1600201"/>
            <a:ext cx="7872351" cy="2851726"/>
          </a:xfrm>
          <a:prstGeom prst="rect">
            <a:avLst/>
          </a:prstGeom>
        </p:spPr>
        <p:txBody>
          <a:bodyPr lIns="91440" tIns="45720" rIns="91440" bIns="45720" anchor="t"/>
          <a:lstStyle/>
          <a:p>
            <a:r>
              <a:rPr lang="en-US" sz="2400" dirty="0"/>
              <a:t>What is a </a:t>
            </a:r>
            <a:r>
              <a:rPr lang="en-US" sz="2400" dirty="0" err="1"/>
              <a:t>DorkBot</a:t>
            </a:r>
            <a:r>
              <a:rPr lang="en-US" sz="2400" dirty="0"/>
              <a:t> and why do you send reports?</a:t>
            </a:r>
          </a:p>
          <a:p>
            <a:r>
              <a:rPr lang="en-US" sz="2400" dirty="0">
                <a:ea typeface="+mn-lt"/>
                <a:cs typeface="+mn-lt"/>
              </a:rPr>
              <a:t>Reports on:</a:t>
            </a:r>
          </a:p>
          <a:p>
            <a:pPr lvl="1"/>
            <a:r>
              <a:rPr lang="en-US" sz="1200" i="1" dirty="0">
                <a:ea typeface="+mn-lt"/>
                <a:cs typeface="+mn-lt"/>
              </a:rPr>
              <a:t>Code Injection </a:t>
            </a:r>
            <a:r>
              <a:rPr lang="en-US" sz="1200" b="1" i="1" dirty="0">
                <a:ea typeface="+mn-lt"/>
                <a:cs typeface="+mn-lt"/>
              </a:rPr>
              <a:t>|</a:t>
            </a:r>
            <a:r>
              <a:rPr lang="en-US" sz="1200" i="1" dirty="0">
                <a:ea typeface="+mn-lt"/>
                <a:cs typeface="+mn-lt"/>
              </a:rPr>
              <a:t> Cross Site Scripting (XSS) </a:t>
            </a:r>
            <a:r>
              <a:rPr lang="en-US" sz="1200" b="1" i="1" dirty="0">
                <a:ea typeface="+mn-lt"/>
                <a:cs typeface="+mn-lt"/>
              </a:rPr>
              <a:t>|</a:t>
            </a:r>
            <a:r>
              <a:rPr lang="en-US" sz="1200" i="1" dirty="0">
                <a:ea typeface="+mn-lt"/>
                <a:cs typeface="+mn-lt"/>
              </a:rPr>
              <a:t> OS Command Injection </a:t>
            </a:r>
            <a:r>
              <a:rPr lang="en-US" sz="1200" b="1" i="1" dirty="0">
                <a:ea typeface="+mn-lt"/>
                <a:cs typeface="+mn-lt"/>
              </a:rPr>
              <a:t>|</a:t>
            </a:r>
            <a:r>
              <a:rPr lang="en-US" sz="1200" i="1" dirty="0">
                <a:ea typeface="+mn-lt"/>
                <a:cs typeface="+mn-lt"/>
              </a:rPr>
              <a:t> Path Traversal </a:t>
            </a:r>
            <a:r>
              <a:rPr lang="en-US" sz="1200" b="1" i="1" dirty="0">
                <a:ea typeface="+mn-lt"/>
                <a:cs typeface="+mn-lt"/>
              </a:rPr>
              <a:t>|</a:t>
            </a:r>
            <a:r>
              <a:rPr lang="en-US" sz="1200" i="1" dirty="0">
                <a:ea typeface="+mn-lt"/>
                <a:cs typeface="+mn-lt"/>
              </a:rPr>
              <a:t> Remote File Inclusion / Local File Inclusion </a:t>
            </a:r>
            <a:r>
              <a:rPr lang="en-US" sz="1200" b="1" i="1" dirty="0">
                <a:ea typeface="+mn-lt"/>
                <a:cs typeface="+mn-lt"/>
              </a:rPr>
              <a:t>|</a:t>
            </a:r>
            <a:r>
              <a:rPr lang="en-US" sz="1200" i="1" dirty="0">
                <a:ea typeface="+mn-lt"/>
                <a:cs typeface="+mn-lt"/>
              </a:rPr>
              <a:t> SQL Injection (SQLi) </a:t>
            </a:r>
            <a:r>
              <a:rPr lang="en-US" sz="1200" b="1" i="1" dirty="0">
                <a:ea typeface="+mn-lt"/>
                <a:cs typeface="+mn-lt"/>
              </a:rPr>
              <a:t>|</a:t>
            </a:r>
            <a:r>
              <a:rPr lang="en-US" sz="1200" i="1" dirty="0">
                <a:ea typeface="+mn-lt"/>
                <a:cs typeface="+mn-lt"/>
              </a:rPr>
              <a:t> XPath Injection </a:t>
            </a:r>
            <a:endParaRPr lang="en-US" sz="1200">
              <a:ea typeface="+mn-lt"/>
              <a:cs typeface="+mn-lt"/>
            </a:endParaRPr>
          </a:p>
          <a:p>
            <a:endParaRPr lang="en-US" sz="2400" dirty="0">
              <a:ea typeface="+mn-lt"/>
              <a:cs typeface="+mn-lt"/>
            </a:endParaRPr>
          </a:p>
          <a:p>
            <a:endParaRPr lang="en-US" sz="2400" dirty="0">
              <a:ea typeface="+mn-lt"/>
              <a:cs typeface="+mn-lt"/>
            </a:endParaRPr>
          </a:p>
          <a:p>
            <a:endParaRPr lang="en-US" sz="2400" dirty="0">
              <a:ea typeface="+mn-lt"/>
              <a:cs typeface="+mn-lt"/>
            </a:endParaRPr>
          </a:p>
          <a:p>
            <a:endParaRPr lang="en-US" sz="2400" dirty="0">
              <a:ea typeface="+mn-lt"/>
              <a:cs typeface="+mn-lt"/>
            </a:endParaRPr>
          </a:p>
          <a:p>
            <a:endParaRPr lang="en-US" sz="2400" dirty="0">
              <a:ea typeface="+mn-lt"/>
              <a:cs typeface="+mn-lt"/>
            </a:endParaRPr>
          </a:p>
          <a:p>
            <a:endParaRPr lang="en-US" sz="2400" dirty="0">
              <a:ea typeface="+mn-lt"/>
              <a:cs typeface="+mn-lt"/>
            </a:endParaRPr>
          </a:p>
          <a:p>
            <a:r>
              <a:rPr lang="en-US" sz="2400" dirty="0">
                <a:ea typeface="+mn-lt"/>
                <a:cs typeface="+mn-lt"/>
              </a:rPr>
              <a:t>Free for non-profits from University of Texas:</a:t>
            </a:r>
            <a:br>
              <a:rPr lang="en-US" sz="2400" dirty="0">
                <a:ea typeface="+mn-lt"/>
                <a:cs typeface="+mn-lt"/>
              </a:rPr>
            </a:br>
            <a:r>
              <a:rPr lang="en-US" sz="2400" dirty="0">
                <a:ea typeface="+mn-lt"/>
                <a:cs typeface="+mn-lt"/>
              </a:rPr>
              <a:t>https://security.utexas.edu/dorkbot</a:t>
            </a:r>
            <a:endParaRPr lang="en-US" sz="2400" dirty="0"/>
          </a:p>
          <a:p>
            <a:endParaRPr lang="en-US" dirty="0"/>
          </a:p>
        </p:txBody>
      </p:sp>
      <p:pic>
        <p:nvPicPr>
          <p:cNvPr id="2" name="Picture 2" descr="Chart, line chart&#10;&#10;Description automatically generated">
            <a:extLst>
              <a:ext uri="{FF2B5EF4-FFF2-40B4-BE49-F238E27FC236}">
                <a16:creationId xmlns:a16="http://schemas.microsoft.com/office/drawing/2014/main" id="{9F979125-C159-4192-89CE-DA9F050B4DB5}"/>
              </a:ext>
            </a:extLst>
          </p:cNvPr>
          <p:cNvPicPr>
            <a:picLocks noChangeAspect="1"/>
          </p:cNvPicPr>
          <p:nvPr/>
        </p:nvPicPr>
        <p:blipFill>
          <a:blip r:embed="rId3"/>
          <a:stretch>
            <a:fillRect/>
          </a:stretch>
        </p:blipFill>
        <p:spPr>
          <a:xfrm>
            <a:off x="1807779" y="2855387"/>
            <a:ext cx="4372303" cy="2638382"/>
          </a:xfrm>
          <a:prstGeom prst="rect">
            <a:avLst/>
          </a:prstGeom>
        </p:spPr>
      </p:pic>
      <p:sp>
        <p:nvSpPr>
          <p:cNvPr id="3" name="TextBox 2">
            <a:extLst>
              <a:ext uri="{FF2B5EF4-FFF2-40B4-BE49-F238E27FC236}">
                <a16:creationId xmlns:a16="http://schemas.microsoft.com/office/drawing/2014/main" id="{F4F0BD47-E6C0-4ADC-B357-8C27A1CB681E}"/>
              </a:ext>
            </a:extLst>
          </p:cNvPr>
          <p:cNvSpPr txBox="1"/>
          <p:nvPr/>
        </p:nvSpPr>
        <p:spPr>
          <a:xfrm>
            <a:off x="750175" y="4993728"/>
            <a:ext cx="49306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Tree>
    <p:extLst>
      <p:ext uri="{BB962C8B-B14F-4D97-AF65-F5344CB8AC3E}">
        <p14:creationId xmlns:p14="http://schemas.microsoft.com/office/powerpoint/2010/main" val="1471945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81000" y="274638"/>
            <a:ext cx="8305800" cy="1143000"/>
          </a:xfrm>
          <a:prstGeom prst="rect">
            <a:avLst/>
          </a:prstGeom>
        </p:spPr>
        <p:txBody>
          <a:bodyPr lIns="91440" tIns="45720" rIns="91440" bIns="45720" anchor="t"/>
          <a:lstStyle/>
          <a:p>
            <a:r>
              <a:rPr lang="en-US" sz="4000">
                <a:ea typeface="+mj-lt"/>
                <a:cs typeface="+mj-lt"/>
              </a:rPr>
              <a:t>Pre-Seed Question #</a:t>
            </a:r>
            <a:r>
              <a:rPr lang="en-US" sz="4000" dirty="0">
                <a:ea typeface="+mj-lt"/>
                <a:cs typeface="+mj-lt"/>
              </a:rPr>
              <a:t>5</a:t>
            </a:r>
            <a:endParaRPr lang="en-US" sz="4000" dirty="0">
              <a:cs typeface="Calibri"/>
            </a:endParaRPr>
          </a:p>
        </p:txBody>
      </p:sp>
      <p:sp>
        <p:nvSpPr>
          <p:cNvPr id="5" name="Content Placeholder 2"/>
          <p:cNvSpPr>
            <a:spLocks noGrp="1"/>
          </p:cNvSpPr>
          <p:nvPr>
            <p:ph idx="4294967295"/>
          </p:nvPr>
        </p:nvSpPr>
        <p:spPr>
          <a:xfrm>
            <a:off x="381000" y="1600201"/>
            <a:ext cx="7652658" cy="2851726"/>
          </a:xfrm>
          <a:prstGeom prst="rect">
            <a:avLst/>
          </a:prstGeom>
        </p:spPr>
        <p:txBody>
          <a:bodyPr lIns="91440" tIns="45720" rIns="91440" bIns="45720" anchor="t"/>
          <a:lstStyle/>
          <a:p>
            <a:r>
              <a:rPr lang="en-US" sz="2400" dirty="0"/>
              <a:t>What should I do if my website gets defaced (hacked)?</a:t>
            </a:r>
          </a:p>
          <a:p>
            <a:pPr lvl="1"/>
            <a:r>
              <a:rPr lang="en-US" sz="2000" dirty="0"/>
              <a:t>UIUC based report to security@illinois.edu</a:t>
            </a:r>
          </a:p>
          <a:p>
            <a:pPr lvl="1"/>
            <a:r>
              <a:rPr lang="en-US" sz="2000" dirty="0"/>
              <a:t>Non-UIUC based, report to Internet Crimes Complaint Center</a:t>
            </a:r>
            <a:endParaRPr lang="en-US" dirty="0"/>
          </a:p>
          <a:p>
            <a:pPr lvl="1"/>
            <a:r>
              <a:rPr lang="en-US" sz="2000" dirty="0"/>
              <a:t>www.ic3.gov</a:t>
            </a:r>
            <a:endParaRPr lang="en-US" sz="2000" dirty="0">
              <a:ea typeface="+mn-lt"/>
              <a:cs typeface="+mn-lt"/>
            </a:endParaRPr>
          </a:p>
          <a:p>
            <a:endParaRPr lang="en-US" dirty="0"/>
          </a:p>
        </p:txBody>
      </p:sp>
    </p:spTree>
    <p:extLst>
      <p:ext uri="{BB962C8B-B14F-4D97-AF65-F5344CB8AC3E}">
        <p14:creationId xmlns:p14="http://schemas.microsoft.com/office/powerpoint/2010/main" val="2544515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81000" y="274638"/>
            <a:ext cx="8305800" cy="1143000"/>
          </a:xfrm>
          <a:prstGeom prst="rect">
            <a:avLst/>
          </a:prstGeom>
        </p:spPr>
        <p:txBody>
          <a:bodyPr lIns="91440" tIns="45720" rIns="91440" bIns="45720" anchor="t"/>
          <a:lstStyle/>
          <a:p>
            <a:r>
              <a:rPr lang="en-US" sz="4000">
                <a:ea typeface="+mj-lt"/>
                <a:cs typeface="+mj-lt"/>
              </a:rPr>
              <a:t>Pre-Seed Question #</a:t>
            </a:r>
            <a:r>
              <a:rPr lang="en-US" sz="4000" dirty="0">
                <a:ea typeface="+mj-lt"/>
                <a:cs typeface="+mj-lt"/>
              </a:rPr>
              <a:t>6</a:t>
            </a:r>
            <a:endParaRPr lang="en-US" sz="4000">
              <a:cs typeface="Calibri"/>
            </a:endParaRPr>
          </a:p>
        </p:txBody>
      </p:sp>
      <p:sp>
        <p:nvSpPr>
          <p:cNvPr id="5" name="Content Placeholder 2"/>
          <p:cNvSpPr>
            <a:spLocks noGrp="1"/>
          </p:cNvSpPr>
          <p:nvPr>
            <p:ph idx="4294967295"/>
          </p:nvPr>
        </p:nvSpPr>
        <p:spPr>
          <a:xfrm>
            <a:off x="381000" y="1600201"/>
            <a:ext cx="7652658" cy="2851726"/>
          </a:xfrm>
          <a:prstGeom prst="rect">
            <a:avLst/>
          </a:prstGeom>
        </p:spPr>
        <p:txBody>
          <a:bodyPr lIns="91440" tIns="45720" rIns="91440" bIns="45720" anchor="t"/>
          <a:lstStyle/>
          <a:p>
            <a:r>
              <a:rPr lang="en-US" sz="2400"/>
              <a:t>What is OWASP Top 10 and what do I do with it? </a:t>
            </a:r>
            <a:endParaRPr lang="en-US" sz="2400" dirty="0"/>
          </a:p>
          <a:p>
            <a:endParaRPr lang="en-US" dirty="0"/>
          </a:p>
        </p:txBody>
      </p:sp>
    </p:spTree>
    <p:extLst>
      <p:ext uri="{BB962C8B-B14F-4D97-AF65-F5344CB8AC3E}">
        <p14:creationId xmlns:p14="http://schemas.microsoft.com/office/powerpoint/2010/main" val="424957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81000" y="274638"/>
            <a:ext cx="8305800" cy="1143000"/>
          </a:xfrm>
          <a:prstGeom prst="rect">
            <a:avLst/>
          </a:prstGeom>
        </p:spPr>
        <p:txBody>
          <a:bodyPr lIns="91440" tIns="45720" rIns="91440" bIns="45720" anchor="t"/>
          <a:lstStyle/>
          <a:p>
            <a:r>
              <a:rPr lang="en-US" sz="4000">
                <a:ea typeface="+mj-lt"/>
                <a:cs typeface="+mj-lt"/>
              </a:rPr>
              <a:t>Pre-Seed Question #</a:t>
            </a:r>
            <a:r>
              <a:rPr lang="en-US" sz="4000" dirty="0">
                <a:ea typeface="+mj-lt"/>
                <a:cs typeface="+mj-lt"/>
              </a:rPr>
              <a:t>7</a:t>
            </a:r>
            <a:endParaRPr lang="en-US" sz="4000">
              <a:cs typeface="Calibri"/>
            </a:endParaRPr>
          </a:p>
        </p:txBody>
      </p:sp>
      <p:sp>
        <p:nvSpPr>
          <p:cNvPr id="5" name="Content Placeholder 2"/>
          <p:cNvSpPr>
            <a:spLocks noGrp="1"/>
          </p:cNvSpPr>
          <p:nvPr>
            <p:ph idx="4294967295"/>
          </p:nvPr>
        </p:nvSpPr>
        <p:spPr>
          <a:xfrm>
            <a:off x="381000" y="1600201"/>
            <a:ext cx="7652658" cy="3686447"/>
          </a:xfrm>
          <a:prstGeom prst="rect">
            <a:avLst/>
          </a:prstGeom>
        </p:spPr>
        <p:txBody>
          <a:bodyPr lIns="91440" tIns="45720" rIns="91440" bIns="45720" anchor="t"/>
          <a:lstStyle/>
          <a:p>
            <a:pPr marL="0" indent="0">
              <a:buNone/>
            </a:pPr>
            <a:r>
              <a:rPr lang="en-US" sz="2400"/>
              <a:t>What can GitHub Enterprise do for me?</a:t>
            </a:r>
            <a:endParaRPr lang="en-US" sz="2400" dirty="0"/>
          </a:p>
          <a:p>
            <a:endParaRPr lang="en-US" sz="2400" dirty="0"/>
          </a:p>
          <a:p>
            <a:r>
              <a:rPr lang="en-US" sz="2400"/>
              <a:t>Code review and collaboration.</a:t>
            </a:r>
            <a:endParaRPr lang="en-US" sz="2400" dirty="0"/>
          </a:p>
          <a:p>
            <a:r>
              <a:rPr lang="en-US" sz="2400"/>
              <a:t>Agile issue tracking.</a:t>
            </a:r>
            <a:endParaRPr lang="en-US" sz="2400" dirty="0"/>
          </a:p>
          <a:p>
            <a:r>
              <a:rPr lang="en-US" sz="2400"/>
              <a:t>Dependency security </a:t>
            </a:r>
            <a:r>
              <a:rPr lang="en-US" sz="2400" dirty="0"/>
              <a:t>alerts </a:t>
            </a:r>
            <a:r>
              <a:rPr lang="en-US" sz="2400"/>
              <a:t>and pull requests.</a:t>
            </a:r>
            <a:endParaRPr lang="en-US" sz="2400" dirty="0"/>
          </a:p>
          <a:p>
            <a:r>
              <a:rPr lang="en-US" sz="2400"/>
              <a:t>Automated testing and deployment with GitHub Actions.</a:t>
            </a:r>
            <a:endParaRPr lang="en-US" sz="2400" dirty="0"/>
          </a:p>
          <a:p>
            <a:r>
              <a:rPr lang="en-US" sz="2400"/>
              <a:t>Serve releases. </a:t>
            </a:r>
            <a:endParaRPr lang="en-US" sz="2400" dirty="0"/>
          </a:p>
          <a:p>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2075280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81000" y="274638"/>
            <a:ext cx="8305800" cy="1143000"/>
          </a:xfrm>
          <a:prstGeom prst="rect">
            <a:avLst/>
          </a:prstGeom>
        </p:spPr>
        <p:txBody>
          <a:bodyPr lIns="91440" tIns="45720" rIns="91440" bIns="45720" anchor="t"/>
          <a:lstStyle/>
          <a:p>
            <a:r>
              <a:rPr lang="en-US" sz="4000">
                <a:ea typeface="+mj-lt"/>
                <a:cs typeface="+mj-lt"/>
              </a:rPr>
              <a:t>Pre-Seed Question #</a:t>
            </a:r>
            <a:r>
              <a:rPr lang="en-US" sz="4000" dirty="0">
                <a:ea typeface="+mj-lt"/>
                <a:cs typeface="+mj-lt"/>
              </a:rPr>
              <a:t>8</a:t>
            </a:r>
            <a:endParaRPr lang="en-US" sz="4000">
              <a:cs typeface="Calibri"/>
            </a:endParaRPr>
          </a:p>
        </p:txBody>
      </p:sp>
      <p:sp>
        <p:nvSpPr>
          <p:cNvPr id="5" name="Content Placeholder 2"/>
          <p:cNvSpPr>
            <a:spLocks noGrp="1"/>
          </p:cNvSpPr>
          <p:nvPr>
            <p:ph idx="4294967295"/>
          </p:nvPr>
        </p:nvSpPr>
        <p:spPr>
          <a:xfrm>
            <a:off x="381000" y="1600201"/>
            <a:ext cx="7254268" cy="3686447"/>
          </a:xfrm>
          <a:prstGeom prst="rect">
            <a:avLst/>
          </a:prstGeom>
        </p:spPr>
        <p:txBody>
          <a:bodyPr lIns="91440" tIns="45720" rIns="91440" bIns="45720" anchor="t"/>
          <a:lstStyle/>
          <a:p>
            <a:pPr marL="0" indent="0">
              <a:buNone/>
            </a:pPr>
            <a:r>
              <a:rPr lang="en-US" sz="2400" dirty="0"/>
              <a:t>What can </a:t>
            </a:r>
            <a:r>
              <a:rPr lang="en-US" sz="2400"/>
              <a:t>I add to my SLDC to improve</a:t>
            </a:r>
            <a:r>
              <a:rPr lang="en-US" sz="2400" dirty="0"/>
              <a:t> </a:t>
            </a:r>
            <a:r>
              <a:rPr lang="en-US" sz="2400"/>
              <a:t>security outcomes</a:t>
            </a:r>
            <a:r>
              <a:rPr lang="en-US" sz="2400" dirty="0"/>
              <a:t>?</a:t>
            </a:r>
          </a:p>
          <a:p>
            <a:endParaRPr lang="en-US" sz="2400" dirty="0"/>
          </a:p>
          <a:p>
            <a:r>
              <a:rPr lang="en-US" sz="2400"/>
              <a:t>Keep a Change Log.</a:t>
            </a:r>
            <a:endParaRPr lang="en-US" sz="2400" dirty="0"/>
          </a:p>
          <a:p>
            <a:r>
              <a:rPr lang="en-US" sz="2400"/>
              <a:t>Enforce code review.</a:t>
            </a:r>
            <a:endParaRPr lang="en-US" sz="2400" dirty="0"/>
          </a:p>
          <a:p>
            <a:r>
              <a:rPr lang="en-US" sz="2400"/>
              <a:t>Setup CICD.</a:t>
            </a:r>
            <a:endParaRPr lang="en-US" sz="2400" dirty="0"/>
          </a:p>
          <a:p>
            <a:r>
              <a:rPr lang="en-US" sz="2400"/>
              <a:t>Track known issues in a backlog</a:t>
            </a:r>
            <a:r>
              <a:rPr lang="en-US" sz="2400" dirty="0"/>
              <a:t>.</a:t>
            </a:r>
          </a:p>
          <a:p>
            <a:r>
              <a:rPr lang="en-US" sz="2400"/>
              <a:t>Automate Regression Tests – automate tests for </a:t>
            </a:r>
            <a:r>
              <a:rPr lang="en-US" sz="2400" dirty="0"/>
              <a:t>previously encountered problems.</a:t>
            </a:r>
            <a:endParaRPr lang="en-US"/>
          </a:p>
          <a:p>
            <a:r>
              <a:rPr lang="en-US" sz="2400"/>
              <a:t>More at </a:t>
            </a:r>
            <a:r>
              <a:rPr lang="en-US" sz="2400" dirty="0">
                <a:ea typeface="+mn-lt"/>
                <a:cs typeface="+mn-lt"/>
                <a:hlinkClick r:id="rId3"/>
              </a:rPr>
              <a:t>https://answers.uillinois.edu/106122</a:t>
            </a:r>
            <a:endParaRPr lang="en-US" sz="2400" dirty="0">
              <a:ea typeface="+mn-lt"/>
              <a:cs typeface="+mn-lt"/>
            </a:endParaRPr>
          </a:p>
          <a:p>
            <a:endParaRPr lang="en-US" sz="2400" dirty="0">
              <a:ea typeface="+mn-lt"/>
              <a:cs typeface="+mn-lt"/>
            </a:endParaRPr>
          </a:p>
          <a:p>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134805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274638"/>
            <a:ext cx="8305800" cy="1143000"/>
          </a:xfrm>
          <a:prstGeom prst="rect">
            <a:avLst/>
          </a:prstGeom>
        </p:spPr>
        <p:txBody>
          <a:bodyPr lIns="91440" tIns="45720" rIns="91440" bIns="45720" anchor="t"/>
          <a:lstStyle/>
          <a:p>
            <a:r>
              <a:rPr lang="en-US" b="1" dirty="0">
                <a:solidFill>
                  <a:srgbClr val="E84A27"/>
                </a:solidFill>
                <a:latin typeface="Georgia"/>
                <a:ea typeface="Georgia" charset="0"/>
                <a:cs typeface="Georgia" charset="0"/>
              </a:rPr>
              <a:t>Our Team...</a:t>
            </a:r>
          </a:p>
        </p:txBody>
      </p:sp>
      <p:sp>
        <p:nvSpPr>
          <p:cNvPr id="3" name="Content Placeholder 2"/>
          <p:cNvSpPr>
            <a:spLocks noGrp="1"/>
          </p:cNvSpPr>
          <p:nvPr>
            <p:ph idx="4294967295"/>
          </p:nvPr>
        </p:nvSpPr>
        <p:spPr>
          <a:xfrm>
            <a:off x="381000" y="1600201"/>
            <a:ext cx="8305800" cy="4191000"/>
          </a:xfrm>
          <a:prstGeom prst="rect">
            <a:avLst/>
          </a:prstGeom>
        </p:spPr>
        <p:txBody>
          <a:bodyPr lIns="91440" tIns="45720" rIns="91440" bIns="45720" anchor="t"/>
          <a:lstStyle/>
          <a:p>
            <a:r>
              <a:rPr lang="en-US" sz="2400" dirty="0">
                <a:solidFill>
                  <a:srgbClr val="13294B"/>
                </a:solidFill>
                <a:latin typeface="Calibri"/>
                <a:ea typeface="Calibri" charset="0"/>
                <a:cs typeface="Calibri"/>
              </a:rPr>
              <a:t>Cybersecurity Operations Center (CSOC) - Jeremy Watson</a:t>
            </a:r>
            <a:endParaRPr lang="en-US" sz="2400" dirty="0">
              <a:solidFill>
                <a:srgbClr val="13294B"/>
              </a:solidFill>
              <a:latin typeface="Calibri"/>
              <a:ea typeface="Calibri" charset="0"/>
              <a:cs typeface="Calibri" charset="0"/>
            </a:endParaRPr>
          </a:p>
          <a:p>
            <a:r>
              <a:rPr lang="en-US" sz="2400" dirty="0">
                <a:solidFill>
                  <a:srgbClr val="13294B"/>
                </a:solidFill>
                <a:latin typeface="Calibri"/>
                <a:cs typeface="Calibri"/>
              </a:rPr>
              <a:t>Cybersecurity Engineering – Taylor Judd</a:t>
            </a:r>
          </a:p>
          <a:p>
            <a:r>
              <a:rPr lang="en-US" sz="2400">
                <a:solidFill>
                  <a:srgbClr val="13294B"/>
                </a:solidFill>
                <a:latin typeface="Calibri"/>
                <a:cs typeface="Calibri"/>
              </a:rPr>
              <a:t>Cybersecurity</a:t>
            </a:r>
            <a:r>
              <a:rPr lang="en-US" sz="2400" dirty="0">
                <a:solidFill>
                  <a:srgbClr val="13294B"/>
                </a:solidFill>
                <a:latin typeface="Calibri"/>
                <a:cs typeface="Calibri"/>
              </a:rPr>
              <a:t> Development – Ed Delaporte</a:t>
            </a:r>
          </a:p>
          <a:p>
            <a:r>
              <a:rPr lang="en-US" sz="2400" dirty="0">
                <a:solidFill>
                  <a:srgbClr val="13294B"/>
                </a:solidFill>
                <a:latin typeface="Calibri"/>
                <a:cs typeface="Calibri"/>
              </a:rPr>
              <a:t>Governance Risk and Compliance – Larry Dunham</a:t>
            </a:r>
          </a:p>
          <a:p>
            <a:r>
              <a:rPr lang="en-US" sz="2400" dirty="0">
                <a:solidFill>
                  <a:srgbClr val="13294B"/>
                </a:solidFill>
                <a:latin typeface="Calibri"/>
                <a:cs typeface="Calibri"/>
              </a:rPr>
              <a:t>Identity and Access management – Ester Cha</a:t>
            </a:r>
          </a:p>
          <a:p>
            <a:r>
              <a:rPr lang="en-US" sz="2400" dirty="0">
                <a:solidFill>
                  <a:srgbClr val="13294B"/>
                </a:solidFill>
                <a:latin typeface="Calibri"/>
                <a:cs typeface="Calibri"/>
              </a:rPr>
              <a:t>Privacy Director – Phil Reiter </a:t>
            </a:r>
          </a:p>
          <a:p>
            <a:r>
              <a:rPr lang="en-US" sz="2400" dirty="0">
                <a:solidFill>
                  <a:srgbClr val="13294B"/>
                </a:solidFill>
                <a:latin typeface="Calibri"/>
                <a:cs typeface="Calibri"/>
              </a:rPr>
              <a:t>Associate Director Information Security  – Chuck Geigner</a:t>
            </a:r>
          </a:p>
          <a:p>
            <a:r>
              <a:rPr lang="en-US" sz="2400" dirty="0">
                <a:solidFill>
                  <a:srgbClr val="13294B"/>
                </a:solidFill>
                <a:latin typeface="Calibri"/>
                <a:cs typeface="Calibri"/>
              </a:rPr>
              <a:t>Chief Privacy and Security Officer – Joe Barnes</a:t>
            </a:r>
          </a:p>
          <a:p>
            <a:endParaRPr lang="en-US" sz="2400" dirty="0">
              <a:solidFill>
                <a:srgbClr val="13294B"/>
              </a:solidFill>
              <a:latin typeface="Calibri"/>
              <a:cs typeface="Calibri"/>
            </a:endParaRPr>
          </a:p>
          <a:p>
            <a:endParaRPr lang="en-US" dirty="0"/>
          </a:p>
        </p:txBody>
      </p:sp>
    </p:spTree>
    <p:extLst>
      <p:ext uri="{BB962C8B-B14F-4D97-AF65-F5344CB8AC3E}">
        <p14:creationId xmlns:p14="http://schemas.microsoft.com/office/powerpoint/2010/main" val="3789351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81000" y="274638"/>
            <a:ext cx="8305800" cy="1143000"/>
          </a:xfrm>
          <a:prstGeom prst="rect">
            <a:avLst/>
          </a:prstGeom>
        </p:spPr>
        <p:txBody>
          <a:bodyPr lIns="91440" tIns="45720" rIns="91440" bIns="45720" anchor="t"/>
          <a:lstStyle/>
          <a:p>
            <a:r>
              <a:rPr lang="en-US" sz="4000">
                <a:ea typeface="+mj-lt"/>
                <a:cs typeface="+mj-lt"/>
              </a:rPr>
              <a:t>Pre-Seed Question #</a:t>
            </a:r>
            <a:r>
              <a:rPr lang="en-US" sz="4000" dirty="0">
                <a:ea typeface="+mj-lt"/>
                <a:cs typeface="+mj-lt"/>
              </a:rPr>
              <a:t>9</a:t>
            </a:r>
            <a:endParaRPr lang="en-US" sz="4000">
              <a:cs typeface="Calibri"/>
            </a:endParaRPr>
          </a:p>
        </p:txBody>
      </p:sp>
      <p:sp>
        <p:nvSpPr>
          <p:cNvPr id="5" name="Content Placeholder 2"/>
          <p:cNvSpPr>
            <a:spLocks noGrp="1"/>
          </p:cNvSpPr>
          <p:nvPr>
            <p:ph idx="4294967295"/>
          </p:nvPr>
        </p:nvSpPr>
        <p:spPr>
          <a:xfrm>
            <a:off x="381000" y="1600201"/>
            <a:ext cx="7254268" cy="3686447"/>
          </a:xfrm>
          <a:prstGeom prst="rect">
            <a:avLst/>
          </a:prstGeom>
        </p:spPr>
        <p:txBody>
          <a:bodyPr lIns="91440" tIns="45720" rIns="91440" bIns="45720" anchor="t"/>
          <a:lstStyle/>
          <a:p>
            <a:pPr marL="0" indent="0">
              <a:buNone/>
            </a:pPr>
            <a:r>
              <a:rPr lang="en-US" sz="2400"/>
              <a:t>I just got AWS/AZURE/GCP to host my site... what should I do?</a:t>
            </a:r>
          </a:p>
          <a:p>
            <a:r>
              <a:rPr lang="en-US" sz="2000"/>
              <a:t>Turn on the native security tools</a:t>
            </a:r>
            <a:r>
              <a:rPr lang="en-US" sz="2000" dirty="0"/>
              <a:t> </a:t>
            </a:r>
          </a:p>
          <a:p>
            <a:pPr lvl="1"/>
            <a:r>
              <a:rPr lang="en-US" sz="1400"/>
              <a:t>AWS Guard Duty /  Azure Policy Center</a:t>
            </a:r>
          </a:p>
          <a:p>
            <a:r>
              <a:rPr lang="en-US" sz="2000"/>
              <a:t>Turn on Multi-Factor (on by default at UofI)</a:t>
            </a:r>
            <a:endParaRPr lang="en-US" sz="2000" dirty="0"/>
          </a:p>
          <a:p>
            <a:r>
              <a:rPr lang="en-US" sz="2000"/>
              <a:t>Patch your machines &amp; rebuild your docker containers</a:t>
            </a:r>
            <a:endParaRPr lang="en-US" sz="2000" dirty="0"/>
          </a:p>
          <a:p>
            <a:r>
              <a:rPr lang="en-US" sz="2000"/>
              <a:t>Make sure you have centralized logging configured (Cloudtrail/cloudwatch)</a:t>
            </a:r>
            <a:r>
              <a:rPr lang="en-US" sz="2000" dirty="0"/>
              <a:t> </a:t>
            </a:r>
          </a:p>
          <a:p>
            <a:r>
              <a:rPr lang="en-US" sz="2000"/>
              <a:t>What do you do with api keys...</a:t>
            </a:r>
            <a:endParaRPr lang="en-US" sz="2000" dirty="0"/>
          </a:p>
          <a:p>
            <a:r>
              <a:rPr lang="en-US" sz="2000">
                <a:ea typeface="+mn-lt"/>
                <a:cs typeface="+mn-lt"/>
              </a:rPr>
              <a:t>Read the "Well Architected" documents from each vendor</a:t>
            </a:r>
            <a:endParaRPr lang="en-US" sz="2000" dirty="0"/>
          </a:p>
          <a:p>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56995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81000" y="274638"/>
            <a:ext cx="7221416" cy="1143000"/>
          </a:xfrm>
          <a:prstGeom prst="rect">
            <a:avLst/>
          </a:prstGeom>
        </p:spPr>
        <p:txBody>
          <a:bodyPr lIns="91440" tIns="45720" rIns="91440" bIns="45720" anchor="t"/>
          <a:lstStyle/>
          <a:p>
            <a:r>
              <a:rPr lang="en-US" sz="4000">
                <a:ea typeface="+mj-lt"/>
                <a:cs typeface="+mj-lt"/>
              </a:rPr>
              <a:t>Pre-seed Question</a:t>
            </a:r>
            <a:r>
              <a:rPr lang="en-US" sz="4000" dirty="0">
                <a:ea typeface="+mj-lt"/>
                <a:cs typeface="+mj-lt"/>
              </a:rPr>
              <a:t> #10</a:t>
            </a:r>
            <a:endParaRPr lang="en-US" sz="4000">
              <a:cs typeface="Calibri"/>
            </a:endParaRPr>
          </a:p>
        </p:txBody>
      </p:sp>
      <p:sp>
        <p:nvSpPr>
          <p:cNvPr id="5" name="Content Placeholder 2"/>
          <p:cNvSpPr>
            <a:spLocks noGrp="1"/>
          </p:cNvSpPr>
          <p:nvPr>
            <p:ph idx="4294967295"/>
          </p:nvPr>
        </p:nvSpPr>
        <p:spPr>
          <a:xfrm>
            <a:off x="381000" y="1600201"/>
            <a:ext cx="7254268" cy="4848985"/>
          </a:xfrm>
          <a:prstGeom prst="rect">
            <a:avLst/>
          </a:prstGeom>
        </p:spPr>
        <p:txBody>
          <a:bodyPr lIns="91440" tIns="45720" rIns="91440" bIns="45720" anchor="t"/>
          <a:lstStyle/>
          <a:p>
            <a:pPr marL="0" indent="0">
              <a:buNone/>
            </a:pPr>
            <a:endParaRPr lang="en-US" sz="2400" dirty="0"/>
          </a:p>
          <a:p>
            <a:pPr marL="0" indent="0">
              <a:buNone/>
            </a:pPr>
            <a:r>
              <a:rPr lang="en-US" sz="2400">
                <a:latin typeface="Calibri"/>
                <a:cs typeface="Calibri"/>
              </a:rPr>
              <a:t>Did automated testing ever mature into a useable tool?</a:t>
            </a:r>
            <a:endParaRPr lang="en-US" sz="2400">
              <a:ea typeface="+mn-lt"/>
              <a:cs typeface="+mn-lt"/>
            </a:endParaRPr>
          </a:p>
          <a:p>
            <a:r>
              <a:rPr lang="en-US" sz="2400" dirty="0"/>
              <a:t>Cybersecurity can collaborate with your team on adopting more test automation.</a:t>
            </a:r>
          </a:p>
          <a:p>
            <a:pPr lvl="1"/>
            <a:r>
              <a:rPr lang="en-US" sz="2000" dirty="0">
                <a:ea typeface="+mn-lt"/>
                <a:cs typeface="+mn-lt"/>
              </a:rPr>
              <a:t>You get fewer production problems, we sleep better knowing you can patch quickly with confidence.</a:t>
            </a:r>
          </a:p>
          <a:p>
            <a:pPr lvl="1"/>
            <a:r>
              <a:rPr lang="en-US" sz="2000" dirty="0">
                <a:ea typeface="+mn-lt"/>
                <a:cs typeface="+mn-lt"/>
              </a:rPr>
              <a:t>https://answers.uillinois.edu/illinois/106384</a:t>
            </a:r>
          </a:p>
          <a:p>
            <a:pPr lvl="1"/>
            <a:endParaRPr lang="en-US" sz="2000" dirty="0">
              <a:ea typeface="+mn-lt"/>
              <a:cs typeface="+mn-lt"/>
            </a:endParaRPr>
          </a:p>
          <a:p>
            <a:pPr lvl="1"/>
            <a:endParaRPr lang="en-US" sz="2000" dirty="0"/>
          </a:p>
          <a:p>
            <a:pPr lvl="1"/>
            <a:endParaRPr lang="en-US" sz="2000" dirty="0"/>
          </a:p>
          <a:p>
            <a:pPr lvl="1"/>
            <a:endParaRPr lang="en-US" sz="2000" dirty="0"/>
          </a:p>
          <a:p>
            <a:endParaRPr lang="en-US" sz="2400" dirty="0"/>
          </a:p>
          <a:p>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3665082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81000" y="274638"/>
            <a:ext cx="7221416" cy="1143000"/>
          </a:xfrm>
          <a:prstGeom prst="rect">
            <a:avLst/>
          </a:prstGeom>
        </p:spPr>
        <p:txBody>
          <a:bodyPr lIns="91440" tIns="45720" rIns="91440" bIns="45720" anchor="t"/>
          <a:lstStyle/>
          <a:p>
            <a:r>
              <a:rPr lang="en-US" sz="4000" dirty="0">
                <a:cs typeface="Calibri"/>
              </a:rPr>
              <a:t>Pre-seed Question #11</a:t>
            </a:r>
            <a:endParaRPr lang="en-US" dirty="0"/>
          </a:p>
        </p:txBody>
      </p:sp>
      <p:sp>
        <p:nvSpPr>
          <p:cNvPr id="5" name="Content Placeholder 2"/>
          <p:cNvSpPr>
            <a:spLocks noGrp="1"/>
          </p:cNvSpPr>
          <p:nvPr>
            <p:ph idx="4294967295"/>
          </p:nvPr>
        </p:nvSpPr>
        <p:spPr>
          <a:xfrm>
            <a:off x="381000" y="1600201"/>
            <a:ext cx="7254268" cy="4848985"/>
          </a:xfrm>
          <a:prstGeom prst="rect">
            <a:avLst/>
          </a:prstGeom>
        </p:spPr>
        <p:txBody>
          <a:bodyPr lIns="91440" tIns="45720" rIns="91440" bIns="45720" anchor="t"/>
          <a:lstStyle/>
          <a:p>
            <a:pPr marL="0" indent="0">
              <a:buNone/>
            </a:pPr>
            <a:r>
              <a:rPr lang="en-US" sz="2400" dirty="0">
                <a:ea typeface="+mn-lt"/>
                <a:cs typeface="+mn-lt"/>
              </a:rPr>
              <a:t>Where can I put my API secret keys?</a:t>
            </a:r>
            <a:endParaRPr lang="en-US" dirty="0"/>
          </a:p>
          <a:p>
            <a:endParaRPr lang="en-US" sz="2400" dirty="0">
              <a:ea typeface="+mn-lt"/>
              <a:cs typeface="+mn-lt"/>
            </a:endParaRPr>
          </a:p>
          <a:p>
            <a:r>
              <a:rPr lang="en-US" sz="2400" dirty="0">
                <a:ea typeface="+mn-lt"/>
                <a:cs typeface="+mn-lt"/>
              </a:rPr>
              <a:t>Cybersecurity can collaborate with your team on adopting API key management best practices.</a:t>
            </a:r>
            <a:endParaRPr lang="en-US"/>
          </a:p>
          <a:p>
            <a:pPr lvl="1"/>
            <a:r>
              <a:rPr lang="en-US" sz="2000" dirty="0"/>
              <a:t>Key Storage</a:t>
            </a:r>
          </a:p>
          <a:p>
            <a:pPr lvl="1"/>
            <a:r>
              <a:rPr lang="en-US" sz="2000" dirty="0"/>
              <a:t>Key Delivery</a:t>
            </a:r>
          </a:p>
          <a:p>
            <a:pPr lvl="1"/>
            <a:r>
              <a:rPr lang="en-US" sz="2000" dirty="0"/>
              <a:t>Key Rotation</a:t>
            </a:r>
          </a:p>
          <a:p>
            <a:r>
              <a:rPr lang="en-US" sz="2400" dirty="0"/>
              <a:t>On AWS, this can look like:</a:t>
            </a:r>
            <a:endParaRPr lang="en-US" dirty="0"/>
          </a:p>
          <a:p>
            <a:pPr lvl="1"/>
            <a:r>
              <a:rPr lang="en-US" sz="2000" dirty="0">
                <a:ea typeface="+mn-lt"/>
                <a:cs typeface="+mn-lt"/>
              </a:rPr>
              <a:t>https://answers.uillinois.edu/illinois/106612</a:t>
            </a:r>
          </a:p>
          <a:p>
            <a:endParaRPr lang="en-US" sz="2400" dirty="0"/>
          </a:p>
          <a:p>
            <a:endParaRPr lang="en-US" sz="2400" dirty="0"/>
          </a:p>
          <a:p>
            <a:pPr lvl="1"/>
            <a:endParaRPr lang="en-US" sz="2000" dirty="0">
              <a:ea typeface="+mn-lt"/>
              <a:cs typeface="+mn-lt"/>
            </a:endParaRPr>
          </a:p>
          <a:p>
            <a:pPr lvl="1"/>
            <a:endParaRPr lang="en-US" sz="2000" dirty="0"/>
          </a:p>
          <a:p>
            <a:pPr lvl="1"/>
            <a:endParaRPr lang="en-US" sz="2000" dirty="0"/>
          </a:p>
          <a:p>
            <a:pPr lvl="1"/>
            <a:endParaRPr lang="en-US" sz="2000" dirty="0"/>
          </a:p>
          <a:p>
            <a:endParaRPr lang="en-US" sz="2400" dirty="0"/>
          </a:p>
          <a:p>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2794201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81000" y="274638"/>
            <a:ext cx="7221416" cy="1143000"/>
          </a:xfrm>
          <a:prstGeom prst="rect">
            <a:avLst/>
          </a:prstGeom>
        </p:spPr>
        <p:txBody>
          <a:bodyPr lIns="91440" tIns="45720" rIns="91440" bIns="45720" anchor="t"/>
          <a:lstStyle/>
          <a:p>
            <a:r>
              <a:rPr lang="en-US" sz="4000" dirty="0">
                <a:cs typeface="Calibri"/>
              </a:rPr>
              <a:t>Where can I find you?</a:t>
            </a:r>
            <a:br>
              <a:rPr lang="en-US" sz="4000" dirty="0">
                <a:cs typeface="Calibri"/>
              </a:rPr>
            </a:br>
            <a:endParaRPr lang="en-US" sz="4000">
              <a:cs typeface="Calibri"/>
            </a:endParaRPr>
          </a:p>
        </p:txBody>
      </p:sp>
      <p:sp>
        <p:nvSpPr>
          <p:cNvPr id="5" name="Content Placeholder 2"/>
          <p:cNvSpPr>
            <a:spLocks noGrp="1"/>
          </p:cNvSpPr>
          <p:nvPr>
            <p:ph idx="4294967295"/>
          </p:nvPr>
        </p:nvSpPr>
        <p:spPr>
          <a:xfrm>
            <a:off x="381000" y="1600201"/>
            <a:ext cx="7254268" cy="4848985"/>
          </a:xfrm>
          <a:prstGeom prst="rect">
            <a:avLst/>
          </a:prstGeom>
        </p:spPr>
        <p:txBody>
          <a:bodyPr lIns="91440" tIns="45720" rIns="91440" bIns="45720" anchor="t"/>
          <a:lstStyle/>
          <a:p>
            <a:pPr marL="0" indent="0">
              <a:buNone/>
            </a:pPr>
            <a:endParaRPr lang="en-US" sz="2400" dirty="0"/>
          </a:p>
          <a:p>
            <a:r>
              <a:rPr lang="en-US" sz="2400" dirty="0">
                <a:ea typeface="+mn-lt"/>
                <a:cs typeface="+mn-lt"/>
              </a:rPr>
              <a:t>OMG! Something Happened: </a:t>
            </a:r>
            <a:r>
              <a:rPr lang="en-US" sz="2400" dirty="0">
                <a:ea typeface="+mn-lt"/>
                <a:cs typeface="+mn-lt"/>
                <a:hlinkClick r:id="rId3"/>
              </a:rPr>
              <a:t>security@illinois.edu</a:t>
            </a:r>
          </a:p>
          <a:p>
            <a:r>
              <a:rPr lang="en-US" sz="2400">
                <a:ea typeface="+mn-lt"/>
                <a:cs typeface="+mn-lt"/>
              </a:rPr>
              <a:t>I just got a question or want advice: </a:t>
            </a:r>
            <a:r>
              <a:rPr lang="en-US" sz="2400" dirty="0">
                <a:ea typeface="+mn-lt"/>
                <a:cs typeface="+mn-lt"/>
                <a:hlinkClick r:id="rId4"/>
              </a:rPr>
              <a:t>securitysupport@illinois.edu</a:t>
            </a:r>
            <a:r>
              <a:rPr lang="en-US" sz="2400" dirty="0">
                <a:ea typeface="+mn-lt"/>
                <a:cs typeface="+mn-lt"/>
              </a:rPr>
              <a:t> </a:t>
            </a:r>
          </a:p>
          <a:p>
            <a:r>
              <a:rPr lang="en-US" sz="2400" dirty="0"/>
              <a:t>Cybersecurity Office Hours</a:t>
            </a:r>
          </a:p>
          <a:p>
            <a:pPr lvl="1"/>
            <a:r>
              <a:rPr lang="en-US" sz="2000" dirty="0">
                <a:ea typeface="+mn-lt"/>
                <a:cs typeface="+mn-lt"/>
              </a:rPr>
              <a:t>Thursdays 1:30</a:t>
            </a:r>
          </a:p>
          <a:p>
            <a:pPr lvl="1"/>
            <a:r>
              <a:rPr lang="en-US" sz="2000" dirty="0">
                <a:ea typeface="+mn-lt"/>
                <a:cs typeface="+mn-lt"/>
              </a:rPr>
              <a:t> </a:t>
            </a:r>
            <a:r>
              <a:rPr lang="en-US" sz="2000" dirty="0">
                <a:ea typeface="+mn-lt"/>
                <a:cs typeface="+mn-lt"/>
                <a:hlinkClick r:id="rId5"/>
              </a:rPr>
              <a:t>https://go.illinois.edu/securityofficehours</a:t>
            </a:r>
            <a:endParaRPr lang="en-US" sz="2000" dirty="0">
              <a:ea typeface="+mn-lt"/>
              <a:cs typeface="+mn-lt"/>
            </a:endParaRPr>
          </a:p>
          <a:p>
            <a:r>
              <a:rPr lang="en-US" sz="2400" dirty="0">
                <a:ea typeface="+mn-lt"/>
                <a:cs typeface="+mn-lt"/>
              </a:rPr>
              <a:t>Cybersecurity Liaison's Meetings</a:t>
            </a:r>
          </a:p>
          <a:p>
            <a:r>
              <a:rPr lang="en-US" sz="2400" dirty="0"/>
              <a:t>Please also enjoy our </a:t>
            </a:r>
            <a:r>
              <a:rPr lang="en-US" sz="2400" dirty="0">
                <a:hlinkClick r:id="rId6"/>
              </a:rPr>
              <a:t>Knowledge Base Articles</a:t>
            </a:r>
            <a:endParaRPr lang="en-US" sz="2400" dirty="0"/>
          </a:p>
          <a:p>
            <a:pPr lvl="1"/>
            <a:endParaRPr lang="en-US" sz="2000" dirty="0"/>
          </a:p>
          <a:p>
            <a:pPr lvl="1"/>
            <a:endParaRPr lang="en-US" sz="2000" dirty="0"/>
          </a:p>
          <a:p>
            <a:pPr lvl="1"/>
            <a:endParaRPr lang="en-US" sz="2000" dirty="0"/>
          </a:p>
          <a:p>
            <a:pPr lvl="1"/>
            <a:endParaRPr lang="en-US" sz="2000" dirty="0"/>
          </a:p>
          <a:p>
            <a:endParaRPr lang="en-US" sz="2400" dirty="0"/>
          </a:p>
          <a:p>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822054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734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274638"/>
            <a:ext cx="8305800" cy="1143000"/>
          </a:xfrm>
          <a:prstGeom prst="rect">
            <a:avLst/>
          </a:prstGeom>
        </p:spPr>
        <p:txBody>
          <a:bodyPr lIns="91440" tIns="45720" rIns="91440" bIns="45720" anchor="t"/>
          <a:lstStyle/>
          <a:p>
            <a:r>
              <a:rPr lang="en-US" b="1">
                <a:solidFill>
                  <a:srgbClr val="E84A27"/>
                </a:solidFill>
                <a:latin typeface="Georgia"/>
                <a:ea typeface="Georgia" charset="0"/>
                <a:cs typeface="Georgia" charset="0"/>
              </a:rPr>
              <a:t>A year later...</a:t>
            </a:r>
            <a:endParaRPr lang="en-US" b="1" dirty="0">
              <a:solidFill>
                <a:srgbClr val="E84A27"/>
              </a:solidFill>
              <a:latin typeface="Georgia"/>
              <a:ea typeface="Georgia" charset="0"/>
              <a:cs typeface="Georgia" charset="0"/>
            </a:endParaRPr>
          </a:p>
        </p:txBody>
      </p:sp>
      <p:sp>
        <p:nvSpPr>
          <p:cNvPr id="3" name="Content Placeholder 2"/>
          <p:cNvSpPr>
            <a:spLocks noGrp="1"/>
          </p:cNvSpPr>
          <p:nvPr>
            <p:ph idx="4294967295"/>
          </p:nvPr>
        </p:nvSpPr>
        <p:spPr>
          <a:xfrm>
            <a:off x="381000" y="1600201"/>
            <a:ext cx="8305800" cy="4191000"/>
          </a:xfrm>
          <a:prstGeom prst="rect">
            <a:avLst/>
          </a:prstGeom>
        </p:spPr>
        <p:txBody>
          <a:bodyPr lIns="91440" tIns="45720" rIns="91440" bIns="45720" anchor="t"/>
          <a:lstStyle/>
          <a:p>
            <a:r>
              <a:rPr lang="en-US" sz="2400">
                <a:solidFill>
                  <a:srgbClr val="13294B"/>
                </a:solidFill>
                <a:latin typeface="Calibri"/>
                <a:cs typeface="Calibri"/>
              </a:rPr>
              <a:t>Security investment</a:t>
            </a:r>
            <a:endParaRPr lang="en-US" sz="2400" dirty="0">
              <a:solidFill>
                <a:srgbClr val="13294B"/>
              </a:solidFill>
              <a:latin typeface="Calibri"/>
              <a:cs typeface="Calibri"/>
            </a:endParaRPr>
          </a:p>
          <a:p>
            <a:r>
              <a:rPr lang="en-US" sz="2400">
                <a:solidFill>
                  <a:srgbClr val="13294B"/>
                </a:solidFill>
                <a:latin typeface="Calibri"/>
                <a:cs typeface="Calibri"/>
              </a:rPr>
              <a:t>10 person team to 40</a:t>
            </a:r>
            <a:endParaRPr lang="en-US" sz="2400" dirty="0">
              <a:solidFill>
                <a:srgbClr val="13294B"/>
              </a:solidFill>
              <a:latin typeface="Calibri"/>
              <a:cs typeface="Calibri"/>
            </a:endParaRPr>
          </a:p>
          <a:p>
            <a:r>
              <a:rPr lang="en-US" sz="2400">
                <a:solidFill>
                  <a:srgbClr val="13294B"/>
                </a:solidFill>
                <a:latin typeface="Calibri"/>
                <a:cs typeface="Calibri"/>
              </a:rPr>
              <a:t>This thing called COVID</a:t>
            </a:r>
            <a:endParaRPr lang="en-US" sz="2400" dirty="0">
              <a:solidFill>
                <a:srgbClr val="13294B"/>
              </a:solidFill>
              <a:latin typeface="Calibri"/>
              <a:cs typeface="Calibri"/>
            </a:endParaRPr>
          </a:p>
          <a:p>
            <a:r>
              <a:rPr lang="en-US" sz="2400">
                <a:solidFill>
                  <a:srgbClr val="13294B"/>
                </a:solidFill>
                <a:latin typeface="Calibri"/>
                <a:cs typeface="Calibri"/>
              </a:rPr>
              <a:t>New job aids 15 available and more in the works</a:t>
            </a:r>
            <a:endParaRPr lang="en-US" sz="2400" dirty="0">
              <a:solidFill>
                <a:srgbClr val="13294B"/>
              </a:solidFill>
              <a:latin typeface="Calibri"/>
              <a:cs typeface="Calibri"/>
            </a:endParaRPr>
          </a:p>
          <a:p>
            <a:r>
              <a:rPr lang="en-US" sz="2400">
                <a:solidFill>
                  <a:srgbClr val="13294B"/>
                </a:solidFill>
                <a:latin typeface="Calibri"/>
                <a:cs typeface="Calibri"/>
              </a:rPr>
              <a:t>Campus wide scanning now running</a:t>
            </a:r>
            <a:endParaRPr lang="en-US" sz="2400" dirty="0">
              <a:solidFill>
                <a:srgbClr val="13294B"/>
              </a:solidFill>
              <a:latin typeface="Calibri"/>
              <a:cs typeface="Calibri"/>
            </a:endParaRPr>
          </a:p>
          <a:p>
            <a:r>
              <a:rPr lang="en-US" sz="2400">
                <a:solidFill>
                  <a:srgbClr val="13294B"/>
                </a:solidFill>
                <a:latin typeface="Calibri"/>
                <a:cs typeface="Calibri"/>
              </a:rPr>
              <a:t>We're in the cloud:  REDCAP, SHIELD, Others...</a:t>
            </a:r>
            <a:endParaRPr lang="en-US" sz="2400" dirty="0">
              <a:solidFill>
                <a:srgbClr val="13294B"/>
              </a:solidFill>
              <a:latin typeface="Calibri"/>
              <a:cs typeface="Calibri"/>
            </a:endParaRPr>
          </a:p>
          <a:p>
            <a:r>
              <a:rPr lang="en-US" sz="2400">
                <a:solidFill>
                  <a:srgbClr val="13294B"/>
                </a:solidFill>
                <a:latin typeface="Calibri"/>
                <a:cs typeface="Calibri"/>
              </a:rPr>
              <a:t>We have a privacy office</a:t>
            </a:r>
            <a:endParaRPr lang="en-US" sz="2400" dirty="0">
              <a:solidFill>
                <a:srgbClr val="13294B"/>
              </a:solidFill>
              <a:latin typeface="Calibri"/>
              <a:cs typeface="Calibri"/>
            </a:endParaRPr>
          </a:p>
          <a:p>
            <a:endParaRPr lang="en-US" sz="2400" dirty="0">
              <a:solidFill>
                <a:srgbClr val="13294B"/>
              </a:solidFill>
              <a:latin typeface="Calibri"/>
              <a:cs typeface="Calibri"/>
            </a:endParaRPr>
          </a:p>
          <a:p>
            <a:endParaRPr lang="en-US" sz="2400" dirty="0">
              <a:solidFill>
                <a:srgbClr val="13294B"/>
              </a:solidFill>
              <a:latin typeface="Calibri"/>
              <a:cs typeface="Calibri"/>
            </a:endParaRPr>
          </a:p>
          <a:p>
            <a:endParaRPr lang="en-US" dirty="0"/>
          </a:p>
        </p:txBody>
      </p:sp>
    </p:spTree>
    <p:extLst>
      <p:ext uri="{BB962C8B-B14F-4D97-AF65-F5344CB8AC3E}">
        <p14:creationId xmlns:p14="http://schemas.microsoft.com/office/powerpoint/2010/main" val="112768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81000" y="274638"/>
            <a:ext cx="8305800" cy="1143000"/>
          </a:xfrm>
          <a:prstGeom prst="rect">
            <a:avLst/>
          </a:prstGeom>
        </p:spPr>
        <p:txBody>
          <a:bodyPr lIns="91440" tIns="45720" rIns="91440" bIns="45720" anchor="t"/>
          <a:lstStyle/>
          <a:p>
            <a:r>
              <a:rPr lang="en-US" sz="4000" dirty="0">
                <a:ea typeface="+mj-lt"/>
                <a:cs typeface="+mj-lt"/>
              </a:rPr>
              <a:t>Cybersecurity Operations Center (CSOC)</a:t>
            </a:r>
            <a:endParaRPr lang="en-US" dirty="0"/>
          </a:p>
        </p:txBody>
      </p:sp>
      <p:sp>
        <p:nvSpPr>
          <p:cNvPr id="5" name="Content Placeholder 2"/>
          <p:cNvSpPr>
            <a:spLocks noGrp="1"/>
          </p:cNvSpPr>
          <p:nvPr>
            <p:ph idx="4294967295"/>
          </p:nvPr>
        </p:nvSpPr>
        <p:spPr>
          <a:xfrm>
            <a:off x="381000" y="1600201"/>
            <a:ext cx="8305800" cy="2851726"/>
          </a:xfrm>
          <a:prstGeom prst="rect">
            <a:avLst/>
          </a:prstGeom>
        </p:spPr>
        <p:txBody>
          <a:bodyPr lIns="91440" tIns="45720" rIns="91440" bIns="45720" anchor="t"/>
          <a:lstStyle/>
          <a:p>
            <a:r>
              <a:rPr lang="en-US" sz="2400" dirty="0">
                <a:ea typeface="+mn-lt"/>
                <a:cs typeface="+mn-lt"/>
              </a:rPr>
              <a:t>...it’s a Team, not a place.</a:t>
            </a:r>
            <a:endParaRPr lang="en-US" dirty="0">
              <a:ea typeface="+mn-lt"/>
              <a:cs typeface="+mn-lt"/>
            </a:endParaRPr>
          </a:p>
          <a:p>
            <a:r>
              <a:rPr lang="en-US" sz="2400" dirty="0">
                <a:ea typeface="+mn-lt"/>
                <a:cs typeface="+mn-lt"/>
              </a:rPr>
              <a:t>Incident Handling and Response</a:t>
            </a:r>
            <a:endParaRPr lang="en-US" dirty="0">
              <a:ea typeface="+mn-lt"/>
              <a:cs typeface="+mn-lt"/>
            </a:endParaRPr>
          </a:p>
          <a:p>
            <a:pPr lvl="1"/>
            <a:r>
              <a:rPr lang="en-US" sz="2000" dirty="0">
                <a:ea typeface="+mn-lt"/>
                <a:cs typeface="+mn-lt"/>
              </a:rPr>
              <a:t>Compromised accounts and end points</a:t>
            </a:r>
          </a:p>
          <a:p>
            <a:pPr lvl="1"/>
            <a:r>
              <a:rPr lang="en-US" sz="2000" dirty="0">
                <a:ea typeface="+mn-lt"/>
                <a:cs typeface="+mn-lt"/>
              </a:rPr>
              <a:t>Phishing campaigns</a:t>
            </a:r>
          </a:p>
          <a:p>
            <a:pPr lvl="1"/>
            <a:r>
              <a:rPr lang="en-US" sz="2000" dirty="0">
                <a:ea typeface="+mn-lt"/>
                <a:cs typeface="+mn-lt"/>
              </a:rPr>
              <a:t>Intel feeds (open source and subscription based)</a:t>
            </a:r>
          </a:p>
          <a:p>
            <a:r>
              <a:rPr lang="en-US" sz="2400" dirty="0">
                <a:ea typeface="+mn-lt"/>
                <a:cs typeface="+mn-lt"/>
              </a:rPr>
              <a:t>Forensics</a:t>
            </a:r>
            <a:endParaRPr lang="en-US" dirty="0">
              <a:ea typeface="+mn-lt"/>
              <a:cs typeface="+mn-lt"/>
            </a:endParaRPr>
          </a:p>
          <a:p>
            <a:pPr lvl="1"/>
            <a:r>
              <a:rPr lang="en-US" sz="2000" dirty="0">
                <a:ea typeface="+mn-lt"/>
                <a:cs typeface="+mn-lt"/>
              </a:rPr>
              <a:t>Full forensically sound images</a:t>
            </a:r>
          </a:p>
          <a:p>
            <a:pPr lvl="1"/>
            <a:r>
              <a:rPr lang="en-US" sz="2000" dirty="0">
                <a:ea typeface="+mn-lt"/>
                <a:cs typeface="+mn-lt"/>
              </a:rPr>
              <a:t>Coordinate with outside forensics firms</a:t>
            </a:r>
          </a:p>
          <a:p>
            <a:r>
              <a:rPr lang="en-US" sz="2400" dirty="0">
                <a:ea typeface="+mn-lt"/>
                <a:cs typeface="+mn-lt"/>
              </a:rPr>
              <a:t>Non-security related investigations</a:t>
            </a:r>
            <a:endParaRPr lang="en-US" dirty="0">
              <a:ea typeface="+mn-lt"/>
              <a:cs typeface="+mn-lt"/>
            </a:endParaRPr>
          </a:p>
          <a:p>
            <a:pPr lvl="1"/>
            <a:r>
              <a:rPr lang="en-US" sz="2000" dirty="0">
                <a:ea typeface="+mn-lt"/>
                <a:cs typeface="+mn-lt"/>
              </a:rPr>
              <a:t>Preservation, FOIA, Subpoenas, and investigative support</a:t>
            </a:r>
          </a:p>
          <a:p>
            <a:r>
              <a:rPr lang="en-US" sz="2400" dirty="0">
                <a:ea typeface="+mn-lt"/>
                <a:cs typeface="+mn-lt"/>
              </a:rPr>
              <a:t>security@illinois.edu</a:t>
            </a:r>
            <a:endParaRPr lang="en-US" dirty="0"/>
          </a:p>
          <a:p>
            <a:endParaRPr lang="en-US" dirty="0"/>
          </a:p>
        </p:txBody>
      </p:sp>
    </p:spTree>
    <p:extLst>
      <p:ext uri="{BB962C8B-B14F-4D97-AF65-F5344CB8AC3E}">
        <p14:creationId xmlns:p14="http://schemas.microsoft.com/office/powerpoint/2010/main" val="130330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81000" y="274638"/>
            <a:ext cx="8305800" cy="1143000"/>
          </a:xfrm>
          <a:prstGeom prst="rect">
            <a:avLst/>
          </a:prstGeom>
        </p:spPr>
        <p:txBody>
          <a:bodyPr lIns="91440" tIns="45720" rIns="91440" bIns="45720" anchor="t"/>
          <a:lstStyle/>
          <a:p>
            <a:r>
              <a:rPr lang="en-US" sz="4000" dirty="0">
                <a:ea typeface="+mj-lt"/>
                <a:cs typeface="+mj-lt"/>
              </a:rPr>
              <a:t>Security Engineering</a:t>
            </a:r>
            <a:endParaRPr lang="en-US" dirty="0"/>
          </a:p>
        </p:txBody>
      </p:sp>
      <p:sp>
        <p:nvSpPr>
          <p:cNvPr id="5" name="Content Placeholder 2"/>
          <p:cNvSpPr>
            <a:spLocks noGrp="1"/>
          </p:cNvSpPr>
          <p:nvPr>
            <p:ph idx="4294967295"/>
          </p:nvPr>
        </p:nvSpPr>
        <p:spPr>
          <a:xfrm>
            <a:off x="381000" y="1600201"/>
            <a:ext cx="8305800" cy="2851726"/>
          </a:xfrm>
          <a:prstGeom prst="rect">
            <a:avLst/>
          </a:prstGeom>
        </p:spPr>
        <p:txBody>
          <a:bodyPr lIns="91440" tIns="45720" rIns="91440" bIns="45720" anchor="t"/>
          <a:lstStyle/>
          <a:p>
            <a:r>
              <a:rPr lang="en-US" sz="2400" dirty="0">
                <a:ea typeface="+mn-lt"/>
                <a:cs typeface="+mn-lt"/>
              </a:rPr>
              <a:t>Security tools &amp; infrastructure management –GOOD|CHEAP|FAST</a:t>
            </a:r>
            <a:endParaRPr lang="en-US" dirty="0">
              <a:ea typeface="+mn-lt"/>
              <a:cs typeface="+mn-lt"/>
            </a:endParaRPr>
          </a:p>
          <a:p>
            <a:r>
              <a:rPr lang="en-US" sz="2400" dirty="0">
                <a:ea typeface="+mn-lt"/>
                <a:cs typeface="+mn-lt"/>
              </a:rPr>
              <a:t>Advise IT projects on alignment to security controls –TL;DR</a:t>
            </a:r>
            <a:endParaRPr lang="en-US" dirty="0">
              <a:ea typeface="+mn-lt"/>
              <a:cs typeface="+mn-lt"/>
            </a:endParaRPr>
          </a:p>
          <a:p>
            <a:r>
              <a:rPr lang="en-US" sz="2400" dirty="0">
                <a:ea typeface="+mn-lt"/>
                <a:cs typeface="+mn-lt"/>
              </a:rPr>
              <a:t>Assess &amp; Improve campus security posture –There be Dragons</a:t>
            </a:r>
            <a:endParaRPr lang="en-US" dirty="0">
              <a:ea typeface="+mn-lt"/>
              <a:cs typeface="+mn-lt"/>
            </a:endParaRPr>
          </a:p>
          <a:p>
            <a:r>
              <a:rPr lang="en-US" sz="2400" dirty="0">
                <a:ea typeface="+mn-lt"/>
                <a:cs typeface="+mn-lt"/>
              </a:rPr>
              <a:t>Vulnerability Assessment and Response –FYI</a:t>
            </a:r>
            <a:endParaRPr lang="en-US" dirty="0">
              <a:ea typeface="+mn-lt"/>
              <a:cs typeface="+mn-lt"/>
            </a:endParaRPr>
          </a:p>
          <a:p>
            <a:r>
              <a:rPr lang="en-US" sz="2400" dirty="0">
                <a:ea typeface="+mn-lt"/>
                <a:cs typeface="+mn-lt"/>
              </a:rPr>
              <a:t>securitysupport@illinois.edu-AMA</a:t>
            </a:r>
            <a:endParaRPr lang="en-US" dirty="0"/>
          </a:p>
          <a:p>
            <a:endParaRPr lang="en-US" dirty="0"/>
          </a:p>
        </p:txBody>
      </p:sp>
    </p:spTree>
    <p:extLst>
      <p:ext uri="{BB962C8B-B14F-4D97-AF65-F5344CB8AC3E}">
        <p14:creationId xmlns:p14="http://schemas.microsoft.com/office/powerpoint/2010/main" val="1500420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81000" y="274638"/>
            <a:ext cx="8305800" cy="1143000"/>
          </a:xfrm>
          <a:prstGeom prst="rect">
            <a:avLst/>
          </a:prstGeom>
        </p:spPr>
        <p:txBody>
          <a:bodyPr lIns="91440" tIns="45720" rIns="91440" bIns="45720" anchor="t"/>
          <a:lstStyle/>
          <a:p>
            <a:r>
              <a:rPr lang="en-US" sz="4000" dirty="0">
                <a:ea typeface="+mj-lt"/>
                <a:cs typeface="+mj-lt"/>
              </a:rPr>
              <a:t>Governance Risk and Compliance (GRC)</a:t>
            </a:r>
            <a:endParaRPr lang="en-US" dirty="0">
              <a:ea typeface="+mj-lt"/>
              <a:cs typeface="+mj-lt"/>
            </a:endParaRPr>
          </a:p>
        </p:txBody>
      </p:sp>
      <p:sp>
        <p:nvSpPr>
          <p:cNvPr id="5" name="Content Placeholder 2"/>
          <p:cNvSpPr>
            <a:spLocks noGrp="1"/>
          </p:cNvSpPr>
          <p:nvPr>
            <p:ph idx="4294967295"/>
          </p:nvPr>
        </p:nvSpPr>
        <p:spPr>
          <a:xfrm>
            <a:off x="381000" y="1600201"/>
            <a:ext cx="7455772" cy="2851726"/>
          </a:xfrm>
          <a:prstGeom prst="rect">
            <a:avLst/>
          </a:prstGeom>
        </p:spPr>
        <p:txBody>
          <a:bodyPr lIns="91440" tIns="45720" rIns="91440" bIns="45720" anchor="t"/>
          <a:lstStyle/>
          <a:p>
            <a:r>
              <a:rPr lang="en-US" sz="2400" dirty="0">
                <a:ea typeface="+mn-lt"/>
                <a:cs typeface="+mn-lt"/>
              </a:rPr>
              <a:t>Interact with university officers on risk and compliance decisions </a:t>
            </a:r>
            <a:endParaRPr lang="en-US" dirty="0">
              <a:ea typeface="+mn-lt"/>
              <a:cs typeface="+mn-lt"/>
            </a:endParaRPr>
          </a:p>
          <a:p>
            <a:r>
              <a:rPr lang="en-US" sz="2400" dirty="0">
                <a:ea typeface="+mn-lt"/>
                <a:cs typeface="+mn-lt"/>
              </a:rPr>
              <a:t>Communicate officer decisions to university community</a:t>
            </a:r>
            <a:endParaRPr lang="en-US" dirty="0">
              <a:ea typeface="+mn-lt"/>
              <a:cs typeface="+mn-lt"/>
            </a:endParaRPr>
          </a:p>
          <a:p>
            <a:r>
              <a:rPr lang="en-US" sz="2400" dirty="0">
                <a:ea typeface="+mn-lt"/>
                <a:cs typeface="+mn-lt"/>
              </a:rPr>
              <a:t>Oversee formal Risk Management Program</a:t>
            </a:r>
            <a:endParaRPr lang="en-US" dirty="0">
              <a:ea typeface="+mn-lt"/>
              <a:cs typeface="+mn-lt"/>
            </a:endParaRPr>
          </a:p>
          <a:p>
            <a:r>
              <a:rPr lang="en-US" sz="2400" dirty="0">
                <a:ea typeface="+mn-lt"/>
                <a:cs typeface="+mn-lt"/>
              </a:rPr>
              <a:t>Reduce mission resource drain because of preventable negative events</a:t>
            </a:r>
            <a:endParaRPr lang="en-US" dirty="0">
              <a:ea typeface="+mn-lt"/>
              <a:cs typeface="+mn-lt"/>
            </a:endParaRPr>
          </a:p>
          <a:p>
            <a:r>
              <a:rPr lang="en-US" sz="2400" dirty="0">
                <a:ea typeface="+mn-lt"/>
                <a:cs typeface="+mn-lt"/>
              </a:rPr>
              <a:t>Engage university-approved officers for risk assignment</a:t>
            </a:r>
            <a:endParaRPr lang="en-US" dirty="0">
              <a:ea typeface="+mn-lt"/>
              <a:cs typeface="+mn-lt"/>
            </a:endParaRPr>
          </a:p>
          <a:p>
            <a:r>
              <a:rPr lang="en-US" sz="2400" dirty="0">
                <a:ea typeface="+mn-lt"/>
                <a:cs typeface="+mn-lt"/>
              </a:rPr>
              <a:t>Assist customers in navigating the wide variety of legal, contractual, and university compliance requirements </a:t>
            </a:r>
            <a:endParaRPr lang="en-US" sz="2400" dirty="0"/>
          </a:p>
        </p:txBody>
      </p:sp>
    </p:spTree>
    <p:extLst>
      <p:ext uri="{BB962C8B-B14F-4D97-AF65-F5344CB8AC3E}">
        <p14:creationId xmlns:p14="http://schemas.microsoft.com/office/powerpoint/2010/main" val="402274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81000" y="274638"/>
            <a:ext cx="8305800" cy="1143000"/>
          </a:xfrm>
          <a:prstGeom prst="rect">
            <a:avLst/>
          </a:prstGeom>
        </p:spPr>
        <p:txBody>
          <a:bodyPr lIns="91440" tIns="45720" rIns="91440" bIns="45720" anchor="t"/>
          <a:lstStyle/>
          <a:p>
            <a:r>
              <a:rPr lang="en-US" sz="4000" dirty="0">
                <a:ea typeface="+mj-lt"/>
                <a:cs typeface="+mj-lt"/>
              </a:rPr>
              <a:t>Identity and Access Management at Urbana (IAMU)</a:t>
            </a:r>
            <a:endParaRPr lang="en-US" dirty="0"/>
          </a:p>
        </p:txBody>
      </p:sp>
      <p:sp>
        <p:nvSpPr>
          <p:cNvPr id="5" name="Content Placeholder 2"/>
          <p:cNvSpPr>
            <a:spLocks noGrp="1"/>
          </p:cNvSpPr>
          <p:nvPr>
            <p:ph idx="4294967295"/>
          </p:nvPr>
        </p:nvSpPr>
        <p:spPr>
          <a:xfrm>
            <a:off x="381000" y="1600201"/>
            <a:ext cx="7563057" cy="2851726"/>
          </a:xfrm>
          <a:prstGeom prst="rect">
            <a:avLst/>
          </a:prstGeom>
        </p:spPr>
        <p:txBody>
          <a:bodyPr lIns="91440" tIns="45720" rIns="91440" bIns="45720" anchor="t"/>
          <a:lstStyle/>
          <a:p>
            <a:r>
              <a:rPr lang="en-US" sz="2400" dirty="0">
                <a:ea typeface="+mn-lt"/>
                <a:cs typeface="+mn-lt"/>
              </a:rPr>
              <a:t>NetID provisioning and lifecycle management</a:t>
            </a:r>
            <a:endParaRPr lang="en-US" dirty="0">
              <a:ea typeface="+mn-lt"/>
              <a:cs typeface="+mn-lt"/>
            </a:endParaRPr>
          </a:p>
          <a:p>
            <a:r>
              <a:rPr lang="en-US" sz="2400" dirty="0">
                <a:ea typeface="+mn-lt"/>
                <a:cs typeface="+mn-lt"/>
              </a:rPr>
              <a:t>Authentication/federation services –Shibboleth, ADFS, I-Trust, now 2FA</a:t>
            </a:r>
            <a:endParaRPr lang="en-US" dirty="0">
              <a:ea typeface="+mn-lt"/>
              <a:cs typeface="+mn-lt"/>
            </a:endParaRPr>
          </a:p>
          <a:p>
            <a:r>
              <a:rPr lang="en-US" sz="2400" dirty="0">
                <a:ea typeface="+mn-lt"/>
                <a:cs typeface="+mn-lt"/>
              </a:rPr>
              <a:t>Systems –Active Directory (Campus LDAP to be retired)</a:t>
            </a:r>
            <a:endParaRPr lang="en-US" dirty="0">
              <a:ea typeface="+mn-lt"/>
              <a:cs typeface="+mn-lt"/>
            </a:endParaRPr>
          </a:p>
          <a:p>
            <a:r>
              <a:rPr lang="en-US" sz="2400" dirty="0">
                <a:ea typeface="+mn-lt"/>
                <a:cs typeface="+mn-lt"/>
              </a:rPr>
              <a:t>Authorization and group management</a:t>
            </a:r>
            <a:endParaRPr lang="en-US" dirty="0">
              <a:ea typeface="+mn-lt"/>
              <a:cs typeface="+mn-lt"/>
            </a:endParaRPr>
          </a:p>
          <a:p>
            <a:r>
              <a:rPr lang="en-US" sz="2400" dirty="0">
                <a:ea typeface="+mn-lt"/>
                <a:cs typeface="+mn-lt"/>
              </a:rPr>
              <a:t>Liaise with system-level IAM</a:t>
            </a:r>
            <a:endParaRPr lang="en-US"/>
          </a:p>
          <a:p>
            <a:endParaRPr lang="en-US" dirty="0"/>
          </a:p>
        </p:txBody>
      </p:sp>
    </p:spTree>
    <p:extLst>
      <p:ext uri="{BB962C8B-B14F-4D97-AF65-F5344CB8AC3E}">
        <p14:creationId xmlns:p14="http://schemas.microsoft.com/office/powerpoint/2010/main" val="424386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81000" y="274638"/>
            <a:ext cx="8305800" cy="1143000"/>
          </a:xfrm>
          <a:prstGeom prst="rect">
            <a:avLst/>
          </a:prstGeom>
        </p:spPr>
        <p:txBody>
          <a:bodyPr lIns="91440" tIns="45720" rIns="91440" bIns="45720" anchor="t"/>
          <a:lstStyle/>
          <a:p>
            <a:r>
              <a:rPr lang="en-US" sz="3200" b="1" dirty="0">
                <a:latin typeface="Georgia"/>
              </a:rPr>
              <a:t>Cybersecurity </a:t>
            </a:r>
            <a:br>
              <a:rPr lang="en-US" sz="3200" b="1" dirty="0">
                <a:latin typeface="Georgia"/>
              </a:rPr>
            </a:br>
            <a:r>
              <a:rPr lang="en-US" sz="3200" b="1" dirty="0">
                <a:latin typeface="Georgia"/>
              </a:rPr>
              <a:t>Development</a:t>
            </a:r>
          </a:p>
        </p:txBody>
      </p:sp>
      <p:sp>
        <p:nvSpPr>
          <p:cNvPr id="5" name="Content Placeholder 2"/>
          <p:cNvSpPr>
            <a:spLocks noGrp="1"/>
          </p:cNvSpPr>
          <p:nvPr>
            <p:ph idx="4294967295"/>
          </p:nvPr>
        </p:nvSpPr>
        <p:spPr>
          <a:xfrm>
            <a:off x="400596" y="1584271"/>
            <a:ext cx="7091995" cy="2851726"/>
          </a:xfrm>
          <a:prstGeom prst="rect">
            <a:avLst/>
          </a:prstGeom>
        </p:spPr>
        <p:txBody>
          <a:bodyPr lIns="91440" tIns="45720" rIns="91440" bIns="45720" anchor="t"/>
          <a:lstStyle/>
          <a:p>
            <a:r>
              <a:rPr lang="en-US" sz="2400" dirty="0">
                <a:ea typeface="+mn-lt"/>
                <a:cs typeface="+mn-lt"/>
              </a:rPr>
              <a:t>Develop a university-wide software development program that focuses on CI/CD and achieves security, risk and maturity gains through building relationships and providing "easy button" usable frameworks, processes, service, methods, consulting, tools, and other resources for units and individual developers, followed up with a standard that reinforces all of the above.</a:t>
            </a:r>
            <a:endParaRPr lang="en-US" sz="2400" dirty="0">
              <a:latin typeface="Georgia"/>
              <a:ea typeface="+mn-lt"/>
              <a:cs typeface="Calibri"/>
            </a:endParaRPr>
          </a:p>
          <a:p>
            <a:endParaRPr lang="en-US" sz="2400" dirty="0">
              <a:latin typeface="Georgia"/>
              <a:ea typeface="+mn-lt"/>
              <a:cs typeface="Calibri"/>
            </a:endParaRPr>
          </a:p>
          <a:p>
            <a:endParaRPr lang="en-US" sz="2400" dirty="0">
              <a:latin typeface="Georgia"/>
              <a:ea typeface="+mn-lt"/>
              <a:cs typeface="Calibri"/>
            </a:endParaRPr>
          </a:p>
          <a:p>
            <a:endParaRPr lang="en-US" dirty="0">
              <a:latin typeface="Calibri"/>
              <a:cs typeface="Calibri"/>
            </a:endParaRPr>
          </a:p>
        </p:txBody>
      </p:sp>
    </p:spTree>
    <p:extLst>
      <p:ext uri="{BB962C8B-B14F-4D97-AF65-F5344CB8AC3E}">
        <p14:creationId xmlns:p14="http://schemas.microsoft.com/office/powerpoint/2010/main" val="360318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381000" y="274638"/>
            <a:ext cx="8305800" cy="1143000"/>
          </a:xfrm>
          <a:prstGeom prst="rect">
            <a:avLst/>
          </a:prstGeom>
        </p:spPr>
        <p:txBody>
          <a:bodyPr lIns="91440" tIns="45720" rIns="91440" bIns="45720" anchor="t"/>
          <a:lstStyle/>
          <a:p>
            <a:r>
              <a:rPr lang="en-US" sz="3200" b="1" dirty="0">
                <a:latin typeface="Georgia"/>
              </a:rPr>
              <a:t>Cybersecurity </a:t>
            </a:r>
            <a:br>
              <a:rPr lang="en-US" sz="3200" b="1" dirty="0">
                <a:latin typeface="Georgia"/>
              </a:rPr>
            </a:br>
            <a:r>
              <a:rPr lang="en-US" sz="3200" b="1" dirty="0">
                <a:latin typeface="Georgia"/>
              </a:rPr>
              <a:t>Development</a:t>
            </a:r>
          </a:p>
        </p:txBody>
      </p:sp>
      <p:sp>
        <p:nvSpPr>
          <p:cNvPr id="5" name="Content Placeholder 2"/>
          <p:cNvSpPr>
            <a:spLocks noGrp="1"/>
          </p:cNvSpPr>
          <p:nvPr>
            <p:ph idx="4294967295"/>
          </p:nvPr>
        </p:nvSpPr>
        <p:spPr>
          <a:xfrm>
            <a:off x="390481" y="603112"/>
            <a:ext cx="7253836" cy="3832885"/>
          </a:xfrm>
          <a:prstGeom prst="rect">
            <a:avLst/>
          </a:prstGeom>
        </p:spPr>
        <p:txBody>
          <a:bodyPr lIns="91440" tIns="45720" rIns="91440" bIns="45720" anchor="t"/>
          <a:lstStyle/>
          <a:p>
            <a:endParaRPr lang="en-US" sz="2400" dirty="0">
              <a:latin typeface="Georgia"/>
              <a:ea typeface="+mn-lt"/>
              <a:cs typeface="Calibri"/>
            </a:endParaRPr>
          </a:p>
          <a:p>
            <a:endParaRPr lang="en-US" sz="2400" dirty="0">
              <a:latin typeface="Georgia"/>
              <a:ea typeface="+mn-lt"/>
              <a:cs typeface="Calibri"/>
            </a:endParaRPr>
          </a:p>
          <a:p>
            <a:r>
              <a:rPr lang="en-US" sz="2400" dirty="0">
                <a:latin typeface="Georgia"/>
                <a:ea typeface="+mn-lt"/>
                <a:cs typeface="Calibri"/>
              </a:rPr>
              <a:t>Provide guidance to University software development teams to secure and enhance Software Development Lifecycles (SDLC).</a:t>
            </a:r>
          </a:p>
          <a:p>
            <a:r>
              <a:rPr lang="en-US" sz="2400" dirty="0">
                <a:latin typeface="Georgia"/>
                <a:ea typeface="+mn-lt"/>
                <a:cs typeface="Calibri"/>
              </a:rPr>
              <a:t>Document and share the best practices of successful University development teams.</a:t>
            </a:r>
          </a:p>
          <a:p>
            <a:r>
              <a:rPr lang="en-US" sz="2400" dirty="0">
                <a:latin typeface="Georgia"/>
                <a:ea typeface="+mn-lt"/>
                <a:cs typeface="Calibri"/>
              </a:rPr>
              <a:t>Contribute to the evolution of standards, tools and technologies to continue to enable the world class innovation at U of I.</a:t>
            </a:r>
          </a:p>
          <a:p>
            <a:endParaRPr lang="en-US" sz="2400" dirty="0">
              <a:latin typeface="Georgia"/>
              <a:cs typeface="Calibri"/>
            </a:endParaRPr>
          </a:p>
          <a:p>
            <a:endParaRPr lang="en-US" sz="2400" dirty="0">
              <a:cs typeface="Calibri"/>
            </a:endParaRPr>
          </a:p>
          <a:p>
            <a:endParaRPr lang="en-US" dirty="0"/>
          </a:p>
        </p:txBody>
      </p:sp>
    </p:spTree>
    <p:extLst>
      <p:ext uri="{BB962C8B-B14F-4D97-AF65-F5344CB8AC3E}">
        <p14:creationId xmlns:p14="http://schemas.microsoft.com/office/powerpoint/2010/main" val="3714497366"/>
      </p:ext>
    </p:extLst>
  </p:cSld>
  <p:clrMapOvr>
    <a:masterClrMapping/>
  </p:clrMapOvr>
</p:sld>
</file>

<file path=ppt/theme/theme1.xml><?xml version="1.0" encoding="utf-8"?>
<a:theme xmlns:a="http://schemas.openxmlformats.org/drawingml/2006/main" name="Office Theme">
  <a:themeElements>
    <a:clrScheme name="University Of Illinois">
      <a:dk1>
        <a:srgbClr val="131F33"/>
      </a:dk1>
      <a:lt1>
        <a:srgbClr val="FFFFFF"/>
      </a:lt1>
      <a:dk2>
        <a:srgbClr val="FA6300"/>
      </a:dk2>
      <a:lt2>
        <a:srgbClr val="FAFAFA"/>
      </a:lt2>
      <a:accent1>
        <a:srgbClr val="131F33"/>
      </a:accent1>
      <a:accent2>
        <a:srgbClr val="FA6300"/>
      </a:accent2>
      <a:accent3>
        <a:srgbClr val="555555"/>
      </a:accent3>
      <a:accent4>
        <a:srgbClr val="888888"/>
      </a:accent4>
      <a:accent5>
        <a:srgbClr val="4BACC6"/>
      </a:accent5>
      <a:accent6>
        <a:srgbClr val="F79646"/>
      </a:accent6>
      <a:hlink>
        <a:srgbClr val="666666"/>
      </a:hlink>
      <a:folHlink>
        <a:srgbClr val="AAAAAA"/>
      </a:folHlink>
    </a:clrScheme>
    <a:fontScheme name="Test">
      <a:majorFont>
        <a:latin typeface="Calibri"/>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TotalTime>
  <Words>31</Words>
  <Application>Microsoft Office PowerPoint</Application>
  <PresentationFormat>On-screen Show (4:3)</PresentationFormat>
  <Paragraphs>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Our Team...</vt:lpstr>
      <vt:lpstr>A year later...</vt:lpstr>
      <vt:lpstr>Cybersecurity Operations Center (CSOC)</vt:lpstr>
      <vt:lpstr>Security Engineering</vt:lpstr>
      <vt:lpstr>Governance Risk and Compliance (GRC)</vt:lpstr>
      <vt:lpstr>Identity and Access Management at Urbana (IAMU)</vt:lpstr>
      <vt:lpstr>Cybersecurity  Development</vt:lpstr>
      <vt:lpstr>Cybersecurity  Development</vt:lpstr>
      <vt:lpstr>Cybersecurity  Development</vt:lpstr>
      <vt:lpstr>Discussion Rules</vt:lpstr>
      <vt:lpstr>Pre-Seed Question #1</vt:lpstr>
      <vt:lpstr>Pre-Seed Question #2</vt:lpstr>
      <vt:lpstr>Pre-Seed Question #3</vt:lpstr>
      <vt:lpstr>Pre-Seed Question #4</vt:lpstr>
      <vt:lpstr>Pre-Seed Question #5</vt:lpstr>
      <vt:lpstr>Pre-Seed Question #6</vt:lpstr>
      <vt:lpstr>Pre-Seed Question #7</vt:lpstr>
      <vt:lpstr>Pre-Seed Question #8</vt:lpstr>
      <vt:lpstr>Pre-Seed Question #9</vt:lpstr>
      <vt:lpstr>Pre-seed Question #10</vt:lpstr>
      <vt:lpstr>Pre-seed Question #11</vt:lpstr>
      <vt:lpstr>Where can I find you?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Hoerr</dc:creator>
  <cp:lastModifiedBy>Bryan Lin</cp:lastModifiedBy>
  <cp:revision>543</cp:revision>
  <dcterms:created xsi:type="dcterms:W3CDTF">2016-01-13T21:18:08Z</dcterms:created>
  <dcterms:modified xsi:type="dcterms:W3CDTF">2021-04-07T15:00:11Z</dcterms:modified>
</cp:coreProperties>
</file>