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" charset="1" panose="00000500000000000000"/>
      <p:regular r:id="rId10"/>
    </p:embeddedFont>
    <p:embeddedFont>
      <p:font typeface="Poppins Bold" charset="1" panose="00000800000000000000"/>
      <p:regular r:id="rId11"/>
    </p:embeddedFont>
    <p:embeddedFont>
      <p:font typeface="Poppins Italics" charset="1" panose="00000500000000000000"/>
      <p:regular r:id="rId12"/>
    </p:embeddedFont>
    <p:embeddedFont>
      <p:font typeface="Poppins Bold Italics" charset="1" panose="00000800000000000000"/>
      <p:regular r:id="rId13"/>
    </p:embeddedFont>
    <p:embeddedFont>
      <p:font typeface="Poppins Thin" charset="1" panose="00000300000000000000"/>
      <p:regular r:id="rId14"/>
    </p:embeddedFont>
    <p:embeddedFont>
      <p:font typeface="Poppins Thin Italics" charset="1" panose="00000300000000000000"/>
      <p:regular r:id="rId15"/>
    </p:embeddedFont>
    <p:embeddedFont>
      <p:font typeface="Poppins Extra-Light" charset="1" panose="00000300000000000000"/>
      <p:regular r:id="rId16"/>
    </p:embeddedFont>
    <p:embeddedFont>
      <p:font typeface="Poppins Extra-Light Italics" charset="1" panose="00000300000000000000"/>
      <p:regular r:id="rId17"/>
    </p:embeddedFont>
    <p:embeddedFont>
      <p:font typeface="Poppins Light" charset="1" panose="00000400000000000000"/>
      <p:regular r:id="rId18"/>
    </p:embeddedFont>
    <p:embeddedFont>
      <p:font typeface="Poppins Light Italics" charset="1" panose="00000400000000000000"/>
      <p:regular r:id="rId19"/>
    </p:embeddedFont>
    <p:embeddedFont>
      <p:font typeface="Poppins Medium" charset="1" panose="00000600000000000000"/>
      <p:regular r:id="rId20"/>
    </p:embeddedFont>
    <p:embeddedFont>
      <p:font typeface="Poppins Medium Italics" charset="1" panose="00000600000000000000"/>
      <p:regular r:id="rId21"/>
    </p:embeddedFont>
    <p:embeddedFont>
      <p:font typeface="Poppins Semi-Bold" charset="1" panose="00000700000000000000"/>
      <p:regular r:id="rId22"/>
    </p:embeddedFont>
    <p:embeddedFont>
      <p:font typeface="Poppins Semi-Bold Italics" charset="1" panose="00000700000000000000"/>
      <p:regular r:id="rId23"/>
    </p:embeddedFont>
    <p:embeddedFont>
      <p:font typeface="Poppins Ultra-Bold" charset="1" panose="00000900000000000000"/>
      <p:regular r:id="rId24"/>
    </p:embeddedFont>
    <p:embeddedFont>
      <p:font typeface="Poppins Ultra-Bold Italics" charset="1" panose="00000900000000000000"/>
      <p:regular r:id="rId25"/>
    </p:embeddedFont>
    <p:embeddedFont>
      <p:font typeface="Poppins Heavy" charset="1" panose="00000A00000000000000"/>
      <p:regular r:id="rId26"/>
    </p:embeddedFont>
    <p:embeddedFont>
      <p:font typeface="Poppins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10256113" y="-2979"/>
            <a:ext cx="2006565" cy="201252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-5400000">
            <a:off x="12268637" y="2003586"/>
            <a:ext cx="2006565" cy="201252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4" id="4"/>
          <p:cNvSpPr/>
          <p:nvPr/>
        </p:nvSpPr>
        <p:spPr>
          <a:xfrm rot="-5400000">
            <a:off x="14281160" y="4010151"/>
            <a:ext cx="2006565" cy="201252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5" id="5"/>
          <p:cNvSpPr/>
          <p:nvPr/>
        </p:nvSpPr>
        <p:spPr>
          <a:xfrm rot="-5400000">
            <a:off x="16293684" y="6016716"/>
            <a:ext cx="2006565" cy="201252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6" id="6"/>
          <p:cNvSpPr/>
          <p:nvPr/>
        </p:nvSpPr>
        <p:spPr>
          <a:xfrm rot="-5400000">
            <a:off x="16293684" y="2003586"/>
            <a:ext cx="2006565" cy="201252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7" id="7"/>
          <p:cNvSpPr/>
          <p:nvPr/>
        </p:nvSpPr>
        <p:spPr>
          <a:xfrm rot="-5400000">
            <a:off x="14281160" y="-2979"/>
            <a:ext cx="2006565" cy="201252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028700" y="4048125"/>
            <a:ext cx="11793071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359"/>
              </a:lnSpc>
            </a:pPr>
            <a:r>
              <a:rPr lang="en-US" sz="12799" spc="-255">
                <a:solidFill>
                  <a:srgbClr val="F4F4F4"/>
                </a:solidFill>
                <a:latin typeface="Poppins Bold"/>
              </a:rPr>
              <a:t>Display GRID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Freeform 9" id="9"/>
          <p:cNvSpPr/>
          <p:nvPr/>
        </p:nvSpPr>
        <p:spPr>
          <a:xfrm flipH="false" flipV="false" rot="0">
            <a:off x="10592590" y="4993570"/>
            <a:ext cx="2680221" cy="2885837"/>
          </a:xfrm>
          <a:custGeom>
            <a:avLst/>
            <a:gdLst/>
            <a:ahLst/>
            <a:cxnLst/>
            <a:rect r="r" b="b" t="t" l="l"/>
            <a:pathLst>
              <a:path h="2885837" w="2680221">
                <a:moveTo>
                  <a:pt x="0" y="0"/>
                </a:moveTo>
                <a:lnTo>
                  <a:pt x="2680221" y="0"/>
                </a:lnTo>
                <a:lnTo>
                  <a:pt x="2680221" y="2885837"/>
                </a:lnTo>
                <a:lnTo>
                  <a:pt x="0" y="2885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20192" y="3838575"/>
            <a:ext cx="6038672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91919"/>
                </a:solidFill>
                <a:latin typeface="Poppins Bold"/>
              </a:rPr>
              <a:t>Tudo são caixas!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2094524" y="2541419"/>
            <a:ext cx="2680221" cy="2885837"/>
          </a:xfrm>
          <a:custGeom>
            <a:avLst/>
            <a:gdLst/>
            <a:ahLst/>
            <a:cxnLst/>
            <a:rect r="r" b="b" t="t" l="l"/>
            <a:pathLst>
              <a:path h="2885837" w="2680221">
                <a:moveTo>
                  <a:pt x="0" y="0"/>
                </a:moveTo>
                <a:lnTo>
                  <a:pt x="2680221" y="0"/>
                </a:lnTo>
                <a:lnTo>
                  <a:pt x="2680221" y="2885837"/>
                </a:lnTo>
                <a:lnTo>
                  <a:pt x="0" y="2885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543880" y="4993570"/>
            <a:ext cx="2680221" cy="2885837"/>
          </a:xfrm>
          <a:custGeom>
            <a:avLst/>
            <a:gdLst/>
            <a:ahLst/>
            <a:cxnLst/>
            <a:rect r="r" b="b" t="t" l="l"/>
            <a:pathLst>
              <a:path h="2885837" w="2680221">
                <a:moveTo>
                  <a:pt x="0" y="0"/>
                </a:moveTo>
                <a:lnTo>
                  <a:pt x="2680221" y="0"/>
                </a:lnTo>
                <a:lnTo>
                  <a:pt x="2680221" y="2885837"/>
                </a:lnTo>
                <a:lnTo>
                  <a:pt x="0" y="2885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522138" y="7214454"/>
            <a:ext cx="765862" cy="768136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3" id="3"/>
          <p:cNvSpPr/>
          <p:nvPr/>
        </p:nvSpPr>
        <p:spPr>
          <a:xfrm rot="0">
            <a:off x="16756276" y="7982591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0">
            <a:off x="15990413" y="8750727"/>
            <a:ext cx="765862" cy="768136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5" id="5"/>
          <p:cNvSpPr/>
          <p:nvPr/>
        </p:nvSpPr>
        <p:spPr>
          <a:xfrm rot="0">
            <a:off x="15224551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6" id="6"/>
          <p:cNvSpPr/>
          <p:nvPr/>
        </p:nvSpPr>
        <p:spPr>
          <a:xfrm rot="0">
            <a:off x="16756276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7" id="7"/>
          <p:cNvSpPr/>
          <p:nvPr/>
        </p:nvSpPr>
        <p:spPr>
          <a:xfrm rot="0">
            <a:off x="17522138" y="8750727"/>
            <a:ext cx="765862" cy="768136"/>
          </a:xfrm>
          <a:prstGeom prst="rect">
            <a:avLst/>
          </a:prstGeom>
          <a:solidFill>
            <a:srgbClr val="EFC136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4621395" y="2337508"/>
            <a:ext cx="3979948" cy="4540793"/>
            <a:chOff x="0" y="0"/>
            <a:chExt cx="1048217" cy="11959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8217" cy="1195929"/>
            </a:xfrm>
            <a:custGeom>
              <a:avLst/>
              <a:gdLst/>
              <a:ahLst/>
              <a:cxnLst/>
              <a:rect r="r" b="b" t="t" l="l"/>
              <a:pathLst>
                <a:path h="1195929" w="1048217">
                  <a:moveTo>
                    <a:pt x="0" y="0"/>
                  </a:moveTo>
                  <a:lnTo>
                    <a:pt x="1048217" y="0"/>
                  </a:lnTo>
                  <a:lnTo>
                    <a:pt x="1048217" y="1195929"/>
                  </a:lnTo>
                  <a:lnTo>
                    <a:pt x="0" y="1195929"/>
                  </a:lnTo>
                  <a:close/>
                </a:path>
              </a:pathLst>
            </a:custGeom>
            <a:solidFill>
              <a:srgbClr val="F4A1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962025"/>
            <a:ext cx="1623060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F4F4F4"/>
                </a:solidFill>
                <a:latin typeface="Poppins Bold"/>
              </a:rPr>
              <a:t>O Grid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621395" y="7248467"/>
            <a:ext cx="3979948" cy="2270397"/>
            <a:chOff x="0" y="0"/>
            <a:chExt cx="1048217" cy="59796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8217" cy="597965"/>
            </a:xfrm>
            <a:custGeom>
              <a:avLst/>
              <a:gdLst/>
              <a:ahLst/>
              <a:cxnLst/>
              <a:rect r="r" b="b" t="t" l="l"/>
              <a:pathLst>
                <a:path h="597965" w="1048217">
                  <a:moveTo>
                    <a:pt x="0" y="0"/>
                  </a:moveTo>
                  <a:lnTo>
                    <a:pt x="1048217" y="0"/>
                  </a:lnTo>
                  <a:lnTo>
                    <a:pt x="1048217" y="597965"/>
                  </a:lnTo>
                  <a:lnTo>
                    <a:pt x="0" y="597965"/>
                  </a:lnTo>
                  <a:close/>
                </a:path>
              </a:pathLst>
            </a:custGeom>
            <a:solidFill>
              <a:srgbClr val="F4A1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023190" y="4978071"/>
            <a:ext cx="3979948" cy="4540793"/>
            <a:chOff x="0" y="0"/>
            <a:chExt cx="1048217" cy="11959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48217" cy="1195929"/>
            </a:xfrm>
            <a:custGeom>
              <a:avLst/>
              <a:gdLst/>
              <a:ahLst/>
              <a:cxnLst/>
              <a:rect r="r" b="b" t="t" l="l"/>
              <a:pathLst>
                <a:path h="1195929" w="1048217">
                  <a:moveTo>
                    <a:pt x="0" y="0"/>
                  </a:moveTo>
                  <a:lnTo>
                    <a:pt x="1048217" y="0"/>
                  </a:lnTo>
                  <a:lnTo>
                    <a:pt x="1048217" y="1195929"/>
                  </a:lnTo>
                  <a:lnTo>
                    <a:pt x="0" y="1195929"/>
                  </a:lnTo>
                  <a:close/>
                </a:path>
              </a:pathLst>
            </a:custGeom>
            <a:solidFill>
              <a:srgbClr val="F4A1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023190" y="2342393"/>
            <a:ext cx="1744604" cy="2270397"/>
            <a:chOff x="0" y="0"/>
            <a:chExt cx="459484" cy="5979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59484" cy="597965"/>
            </a:xfrm>
            <a:custGeom>
              <a:avLst/>
              <a:gdLst/>
              <a:ahLst/>
              <a:cxnLst/>
              <a:rect r="r" b="b" t="t" l="l"/>
              <a:pathLst>
                <a:path h="597965" w="459484">
                  <a:moveTo>
                    <a:pt x="0" y="0"/>
                  </a:moveTo>
                  <a:lnTo>
                    <a:pt x="459484" y="0"/>
                  </a:lnTo>
                  <a:lnTo>
                    <a:pt x="459484" y="597965"/>
                  </a:lnTo>
                  <a:lnTo>
                    <a:pt x="0" y="597965"/>
                  </a:lnTo>
                  <a:close/>
                </a:path>
              </a:pathLst>
            </a:custGeom>
            <a:solidFill>
              <a:srgbClr val="F4A1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186894" y="2342393"/>
            <a:ext cx="1816244" cy="2270397"/>
            <a:chOff x="0" y="0"/>
            <a:chExt cx="478352" cy="59796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78352" cy="597965"/>
            </a:xfrm>
            <a:custGeom>
              <a:avLst/>
              <a:gdLst/>
              <a:ahLst/>
              <a:cxnLst/>
              <a:rect r="r" b="b" t="t" l="l"/>
              <a:pathLst>
                <a:path h="597965" w="478352">
                  <a:moveTo>
                    <a:pt x="0" y="0"/>
                  </a:moveTo>
                  <a:lnTo>
                    <a:pt x="478352" y="0"/>
                  </a:lnTo>
                  <a:lnTo>
                    <a:pt x="478352" y="597965"/>
                  </a:lnTo>
                  <a:lnTo>
                    <a:pt x="0" y="597965"/>
                  </a:lnTo>
                  <a:close/>
                </a:path>
              </a:pathLst>
            </a:custGeom>
            <a:solidFill>
              <a:srgbClr val="F4A1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738167" y="3688645"/>
            <a:ext cx="7283048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191919"/>
                </a:solidFill>
                <a:latin typeface="Poppins Bold"/>
              </a:rPr>
              <a:t>Principais</a:t>
            </a:r>
          </a:p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91919"/>
                </a:solidFill>
                <a:latin typeface="Poppins Bold"/>
              </a:rPr>
              <a:t>Propriedades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2868978"/>
            <a:ext cx="7559277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F4F4F4"/>
                </a:solidFill>
                <a:latin typeface="Poppins"/>
              </a:rPr>
              <a:t>display: grid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3739961"/>
            <a:ext cx="7559277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F4F4F4"/>
                </a:solidFill>
                <a:latin typeface="Poppins"/>
              </a:rPr>
              <a:t>grid-template-rows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4613086"/>
            <a:ext cx="7559277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F4F4F4"/>
                </a:solidFill>
                <a:latin typeface="Poppins"/>
              </a:rPr>
              <a:t>grid-template-columns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5486211"/>
            <a:ext cx="7559277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F4F4F4"/>
                </a:solidFill>
                <a:latin typeface="Poppins"/>
              </a:rPr>
              <a:t>gap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6359336"/>
            <a:ext cx="7559277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F4F4F4"/>
                </a:solidFill>
                <a:latin typeface="Poppins"/>
              </a:rPr>
              <a:t>grid-template-areas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7232461"/>
            <a:ext cx="7559277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F4F4F4"/>
                </a:solidFill>
                <a:latin typeface="Poppins"/>
              </a:rPr>
              <a:t>grid-area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8508480" y="238125"/>
            <a:ext cx="9742252" cy="9742252"/>
          </a:xfrm>
          <a:custGeom>
            <a:avLst/>
            <a:gdLst/>
            <a:ahLst/>
            <a:cxnLst/>
            <a:rect r="r" b="b" t="t" l="l"/>
            <a:pathLst>
              <a:path h="9742252" w="9742252">
                <a:moveTo>
                  <a:pt x="0" y="0"/>
                </a:moveTo>
                <a:lnTo>
                  <a:pt x="9742251" y="0"/>
                </a:lnTo>
                <a:lnTo>
                  <a:pt x="9742251" y="9742252"/>
                </a:lnTo>
                <a:lnTo>
                  <a:pt x="0" y="974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4650" y="3080546"/>
            <a:ext cx="6715406" cy="6715406"/>
          </a:xfrm>
          <a:custGeom>
            <a:avLst/>
            <a:gdLst/>
            <a:ahLst/>
            <a:cxnLst/>
            <a:rect r="r" b="b" t="t" l="l"/>
            <a:pathLst>
              <a:path h="6715406" w="6715406">
                <a:moveTo>
                  <a:pt x="0" y="0"/>
                </a:moveTo>
                <a:lnTo>
                  <a:pt x="6715406" y="0"/>
                </a:lnTo>
                <a:lnTo>
                  <a:pt x="6715406" y="6715406"/>
                </a:lnTo>
                <a:lnTo>
                  <a:pt x="0" y="67154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29404" y="1343025"/>
            <a:ext cx="728304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91919"/>
                </a:solidFill>
                <a:latin typeface="Poppins Bold"/>
              </a:rPr>
              <a:t>Grid Garden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DAFqyVK9Z_g</dc:identifier>
  <dcterms:modified xsi:type="dcterms:W3CDTF">2011-08-01T06:04:30Z</dcterms:modified>
  <cp:revision>1</cp:revision>
  <dc:title>Nome da Emresa</dc:title>
</cp:coreProperties>
</file>