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>
        <p:scale>
          <a:sx n="125" d="100"/>
          <a:sy n="125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D6564-C0C4-436A-AC1F-A4CED2D7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672D75-707A-40BA-942A-AB762EAE9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0D2A0-A30F-4551-A601-5E2E91F0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267D6-A63F-4672-B27F-8B307094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D9C6B-7FF1-4055-908E-44A04915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0782-1C76-4BDB-916E-63432FE4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EBBB8-7502-44C5-85A4-F7814AC61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55B70-FFAE-47E8-B16D-B948E3EE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CECAB-E410-440D-868F-BD81CF60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C41C7-32BC-41F7-A234-511B51B4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C3AE04-7D53-46BE-B617-B4A5F1002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C5E73-9D14-4B37-8529-5C5D9C1F0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2B512-91E8-4A51-A452-F5B94E2C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0DE3A-84FD-490B-8C7A-BF170780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43A50-8958-4981-AA00-1DCD7BCB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8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231B-33C9-41C3-8AFB-F92D46A4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0265C-B3E1-4273-AE0E-67487220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D22DB-8F82-4F8F-BA36-12E45D52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661B3-0C8C-4ECD-94DF-ABF1E6F1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DE55-D7CD-4B09-B4C6-0828ADF4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26266-6300-4061-9AD9-306312ED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49E3-C577-4360-874F-385F5399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17D7C-9A3A-4D82-955E-D928AC60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28351-D413-404E-9456-CDD6EE55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D2963-80B5-4F9B-B824-A8B32968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6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B9E0A-7516-4197-82C5-779AE3A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ECA2A-3F71-4DDB-88FE-117BA4B5D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758E1-2FD9-4F70-9492-B6369451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358CF-A0A8-4071-B9D2-8DB2E49E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75F11-A419-40EC-BB27-255E4638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21876-2F73-49DB-AE50-E845002B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3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33D3-1B35-421C-9E09-374A2015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5865A-7084-4ABE-890A-47B6C772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9EBFB-EE53-4B05-824B-E9F30C7F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DE71E-B2FF-4928-A3BD-AA4F1ABEF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923449-FF7C-4E76-8E2A-DA7B7DEA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8DDC14-1D91-4BB3-871F-060C941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9F643-255B-4BFF-A205-70337C33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7EB3D0-D4B7-48C4-9D51-BAACBB7B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7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561B0-BF1B-4EDE-A1C9-9EF0D2CD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E99BB-37DE-4126-8C69-6D273123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A4801-D65F-4D07-A0D0-A6D8A89F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C10A7-10D2-4036-AD86-D642C53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C32E6-83DF-47C0-BEDB-61A2DCC1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335C74-AD1B-4FDD-8400-688ADBD8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E910E-C7F2-450C-A035-D2F62C53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88AD-ADC6-4FBB-8722-5AABE4B6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EEF91-59B9-4B37-A1DF-8687D544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2E7C3-183B-43E4-8E0B-8F3602EC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32A1-6EDD-47A0-BA6E-780A704D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BF217-6440-4966-98AD-861FE8B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49F47-E704-408D-A466-3AAA6967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F924-1363-4E50-97EF-BDADC24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8F8BC4-1FF4-4589-8F99-C267E7B73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5BA41-F3C0-46EC-8E5D-FCC532D46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4BB7E-ED50-4BEB-8478-3EB56AF2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B9080-1B8E-4D0E-9E56-ABA9A604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56D88-C768-4816-9090-30C873A6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F0E6BD-4271-4207-ACD3-B75D14E6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8252E-79E2-400F-B86C-77E41927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F7503-A14F-43A0-96CD-8EF907C0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E966-FD8D-464D-B5A2-84A59C77C25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0761F-B015-4B6D-9C9E-A61E0CC49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C565-4581-46F3-B774-12FC3D8F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051-6270-4095-9714-CE9D8534D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124F5CB0-BB25-4DAF-A0C4-6333FBE32403}"/>
              </a:ext>
            </a:extLst>
          </p:cNvPr>
          <p:cNvSpPr/>
          <p:nvPr/>
        </p:nvSpPr>
        <p:spPr>
          <a:xfrm>
            <a:off x="593233" y="379095"/>
            <a:ext cx="3266498" cy="3075577"/>
          </a:xfrm>
          <a:prstGeom prst="cube">
            <a:avLst>
              <a:gd name="adj" fmla="val 102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2CC0C5-1A33-420A-9201-17B4D18E9718}"/>
              </a:ext>
            </a:extLst>
          </p:cNvPr>
          <p:cNvSpPr/>
          <p:nvPr/>
        </p:nvSpPr>
        <p:spPr>
          <a:xfrm>
            <a:off x="593233" y="554808"/>
            <a:ext cx="276225" cy="2762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F1BF319-4014-472F-9E00-6064EE80AFC1}"/>
              </a:ext>
            </a:extLst>
          </p:cNvPr>
          <p:cNvSpPr/>
          <p:nvPr/>
        </p:nvSpPr>
        <p:spPr>
          <a:xfrm>
            <a:off x="593232" y="3316059"/>
            <a:ext cx="276225" cy="2762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86E241-D756-4548-A321-4BBC374D21D2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0800000" flipV="1">
            <a:off x="593233" y="692920"/>
            <a:ext cx="1" cy="2761251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245E0497-8642-4B0B-8CB5-A7F25E1DD1EC}"/>
              </a:ext>
            </a:extLst>
          </p:cNvPr>
          <p:cNvSpPr/>
          <p:nvPr/>
        </p:nvSpPr>
        <p:spPr>
          <a:xfrm>
            <a:off x="3400451" y="3163658"/>
            <a:ext cx="276225" cy="2762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14">
            <a:extLst>
              <a:ext uri="{FF2B5EF4-FFF2-40B4-BE49-F238E27FC236}">
                <a16:creationId xmlns:a16="http://schemas.microsoft.com/office/drawing/2014/main" id="{96C4BFA0-080F-4AE3-8061-CCC5C69731BB}"/>
              </a:ext>
            </a:extLst>
          </p:cNvPr>
          <p:cNvCxnSpPr>
            <a:cxnSpLocks/>
            <a:stCxn id="28" idx="4"/>
            <a:endCxn id="32" idx="4"/>
          </p:cNvCxnSpPr>
          <p:nvPr/>
        </p:nvCxnSpPr>
        <p:spPr>
          <a:xfrm rot="5400000" flipH="1">
            <a:off x="2073041" y="1974361"/>
            <a:ext cx="1" cy="2931045"/>
          </a:xfrm>
          <a:prstGeom prst="curved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FC52987-57F8-4001-9593-530E1498B379}"/>
              </a:ext>
            </a:extLst>
          </p:cNvPr>
          <p:cNvSpPr/>
          <p:nvPr/>
        </p:nvSpPr>
        <p:spPr>
          <a:xfrm>
            <a:off x="469406" y="3163657"/>
            <a:ext cx="276225" cy="2762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BED723C-1E2D-4F7F-B40E-350A9B5E1C51}"/>
              </a:ext>
            </a:extLst>
          </p:cNvPr>
          <p:cNvSpPr/>
          <p:nvPr/>
        </p:nvSpPr>
        <p:spPr>
          <a:xfrm>
            <a:off x="3721619" y="2862848"/>
            <a:ext cx="276225" cy="2762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14">
            <a:extLst>
              <a:ext uri="{FF2B5EF4-FFF2-40B4-BE49-F238E27FC236}">
                <a16:creationId xmlns:a16="http://schemas.microsoft.com/office/drawing/2014/main" id="{F5CE5F32-160C-400E-9A8A-37DE548F236A}"/>
              </a:ext>
            </a:extLst>
          </p:cNvPr>
          <p:cNvCxnSpPr>
            <a:cxnSpLocks/>
            <a:stCxn id="35" idx="4"/>
            <a:endCxn id="28" idx="4"/>
          </p:cNvCxnSpPr>
          <p:nvPr/>
        </p:nvCxnSpPr>
        <p:spPr>
          <a:xfrm rot="5400000">
            <a:off x="3548743" y="3128894"/>
            <a:ext cx="300810" cy="321168"/>
          </a:xfrm>
          <a:prstGeom prst="curvedConnector3">
            <a:avLst>
              <a:gd name="adj1" fmla="val 179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C677B9-E3D8-4CF9-85C8-5D231476FBAB}"/>
              </a:ext>
            </a:extLst>
          </p:cNvPr>
          <p:cNvSpPr txBox="1"/>
          <p:nvPr/>
        </p:nvSpPr>
        <p:spPr>
          <a:xfrm>
            <a:off x="194754" y="188887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355B53-69FB-42B3-91C6-18D2520E0A68}"/>
              </a:ext>
            </a:extLst>
          </p:cNvPr>
          <p:cNvSpPr txBox="1"/>
          <p:nvPr/>
        </p:nvSpPr>
        <p:spPr>
          <a:xfrm>
            <a:off x="1820694" y="3479841"/>
            <a:ext cx="4171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9CE1EC-0D7E-436D-9DFD-5DB300A85A20}"/>
              </a:ext>
            </a:extLst>
          </p:cNvPr>
          <p:cNvSpPr txBox="1"/>
          <p:nvPr/>
        </p:nvSpPr>
        <p:spPr>
          <a:xfrm>
            <a:off x="3656942" y="3417142"/>
            <a:ext cx="24422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b="1" dirty="0"/>
              <a:t>D</a:t>
            </a:r>
            <a:endParaRPr lang="ko-KR" altLang="en-US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79D58C-F08D-467D-A468-B25B1B6A97BB}"/>
              </a:ext>
            </a:extLst>
          </p:cNvPr>
          <p:cNvCxnSpPr>
            <a:cxnSpLocks/>
          </p:cNvCxnSpPr>
          <p:nvPr/>
        </p:nvCxnSpPr>
        <p:spPr>
          <a:xfrm>
            <a:off x="726581" y="554808"/>
            <a:ext cx="2975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E37AD03-FF7F-4688-A56F-14DF04C530BD}"/>
              </a:ext>
            </a:extLst>
          </p:cNvPr>
          <p:cNvCxnSpPr>
            <a:cxnSpLocks/>
          </p:cNvCxnSpPr>
          <p:nvPr/>
        </p:nvCxnSpPr>
        <p:spPr>
          <a:xfrm>
            <a:off x="3702569" y="554807"/>
            <a:ext cx="0" cy="272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9D8B9A50-E049-40CC-8581-14BD15D1F432}"/>
              </a:ext>
            </a:extLst>
          </p:cNvPr>
          <p:cNvSpPr/>
          <p:nvPr/>
        </p:nvSpPr>
        <p:spPr>
          <a:xfrm>
            <a:off x="4953000" y="1279695"/>
            <a:ext cx="1341120" cy="1195959"/>
          </a:xfrm>
          <a:prstGeom prst="cube">
            <a:avLst>
              <a:gd name="adj" fmla="val 102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14">
            <a:extLst>
              <a:ext uri="{FF2B5EF4-FFF2-40B4-BE49-F238E27FC236}">
                <a16:creationId xmlns:a16="http://schemas.microsoft.com/office/drawing/2014/main" id="{EEE2C15E-4CEF-4B09-80E4-76D80A6F85FB}"/>
              </a:ext>
            </a:extLst>
          </p:cNvPr>
          <p:cNvCxnSpPr>
            <a:cxnSpLocks/>
            <a:stCxn id="54" idx="2"/>
            <a:endCxn id="56" idx="2"/>
          </p:cNvCxnSpPr>
          <p:nvPr/>
        </p:nvCxnSpPr>
        <p:spPr>
          <a:xfrm rot="10800000" flipV="1">
            <a:off x="4953000" y="1417808"/>
            <a:ext cx="1" cy="1053552"/>
          </a:xfrm>
          <a:prstGeom prst="curved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EA69A2D9-78D2-4C3C-962F-6F5935FA5A93}"/>
              </a:ext>
            </a:extLst>
          </p:cNvPr>
          <p:cNvSpPr/>
          <p:nvPr/>
        </p:nvSpPr>
        <p:spPr>
          <a:xfrm>
            <a:off x="4953000" y="1348725"/>
            <a:ext cx="138165" cy="1381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845AE97-D315-4B77-BF22-AA70B161DB78}"/>
              </a:ext>
            </a:extLst>
          </p:cNvPr>
          <p:cNvSpPr/>
          <p:nvPr/>
        </p:nvSpPr>
        <p:spPr>
          <a:xfrm>
            <a:off x="4952999" y="2402277"/>
            <a:ext cx="138165" cy="1381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444A431-C037-496F-9BF8-3E7E3122BE2E}"/>
              </a:ext>
            </a:extLst>
          </p:cNvPr>
          <p:cNvSpPr/>
          <p:nvPr/>
        </p:nvSpPr>
        <p:spPr>
          <a:xfrm>
            <a:off x="6098657" y="2330836"/>
            <a:ext cx="138165" cy="1381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14">
            <a:extLst>
              <a:ext uri="{FF2B5EF4-FFF2-40B4-BE49-F238E27FC236}">
                <a16:creationId xmlns:a16="http://schemas.microsoft.com/office/drawing/2014/main" id="{145FBD61-6595-4487-8D8D-EA24CCFEBD09}"/>
              </a:ext>
            </a:extLst>
          </p:cNvPr>
          <p:cNvCxnSpPr>
            <a:cxnSpLocks/>
            <a:stCxn id="62" idx="4"/>
            <a:endCxn id="60" idx="4"/>
          </p:cNvCxnSpPr>
          <p:nvPr/>
        </p:nvCxnSpPr>
        <p:spPr>
          <a:xfrm rot="16200000" flipH="1">
            <a:off x="5559188" y="1860449"/>
            <a:ext cx="12700" cy="1217104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FAA6866-CCC6-4E09-9B8C-3ABE6CF5FC01}"/>
              </a:ext>
            </a:extLst>
          </p:cNvPr>
          <p:cNvSpPr/>
          <p:nvPr/>
        </p:nvSpPr>
        <p:spPr>
          <a:xfrm>
            <a:off x="4881553" y="2330836"/>
            <a:ext cx="138165" cy="1381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31222C-1F7F-4407-9C79-2E83C166C4E2}"/>
              </a:ext>
            </a:extLst>
          </p:cNvPr>
          <p:cNvSpPr txBox="1"/>
          <p:nvPr/>
        </p:nvSpPr>
        <p:spPr>
          <a:xfrm>
            <a:off x="4518953" y="175991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C911B9-D504-46DA-AABD-6574F6A00F9A}"/>
              </a:ext>
            </a:extLst>
          </p:cNvPr>
          <p:cNvSpPr txBox="1"/>
          <p:nvPr/>
        </p:nvSpPr>
        <p:spPr>
          <a:xfrm>
            <a:off x="5386148" y="251217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D84AC6-1610-45A4-9466-001B77764C36}"/>
              </a:ext>
            </a:extLst>
          </p:cNvPr>
          <p:cNvCxnSpPr/>
          <p:nvPr/>
        </p:nvCxnSpPr>
        <p:spPr>
          <a:xfrm>
            <a:off x="6448425" y="1877674"/>
            <a:ext cx="61912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2E7C327-12B3-4063-BB8A-9FCC9804DE70}"/>
              </a:ext>
            </a:extLst>
          </p:cNvPr>
          <p:cNvCxnSpPr>
            <a:cxnSpLocks/>
          </p:cNvCxnSpPr>
          <p:nvPr/>
        </p:nvCxnSpPr>
        <p:spPr>
          <a:xfrm>
            <a:off x="6657975" y="1682150"/>
            <a:ext cx="0" cy="55245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42B0564-C326-4522-A3CF-A3CD223E3207}"/>
              </a:ext>
            </a:extLst>
          </p:cNvPr>
          <p:cNvSpPr txBox="1"/>
          <p:nvPr/>
        </p:nvSpPr>
        <p:spPr>
          <a:xfrm>
            <a:off x="7267762" y="1693008"/>
            <a:ext cx="14742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Stride (S, S)</a:t>
            </a:r>
            <a:endParaRPr lang="ko-KR" altLang="en-US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6D4C86-9BE4-46F0-A05B-B191F727A2D7}"/>
              </a:ext>
            </a:extLst>
          </p:cNvPr>
          <p:cNvSpPr/>
          <p:nvPr/>
        </p:nvSpPr>
        <p:spPr>
          <a:xfrm>
            <a:off x="9351798" y="1507736"/>
            <a:ext cx="1474237" cy="124302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396D8AC-D596-40E4-9158-B9417D1A8DB6}"/>
              </a:ext>
            </a:extLst>
          </p:cNvPr>
          <p:cNvSpPr/>
          <p:nvPr/>
        </p:nvSpPr>
        <p:spPr>
          <a:xfrm>
            <a:off x="9539721" y="1653889"/>
            <a:ext cx="1098391" cy="95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14">
            <a:extLst>
              <a:ext uri="{FF2B5EF4-FFF2-40B4-BE49-F238E27FC236}">
                <a16:creationId xmlns:a16="http://schemas.microsoft.com/office/drawing/2014/main" id="{FC69597D-EB2C-471D-ABAD-64029C93BD79}"/>
              </a:ext>
            </a:extLst>
          </p:cNvPr>
          <p:cNvCxnSpPr>
            <a:cxnSpLocks/>
            <a:stCxn id="79" idx="1"/>
            <a:endCxn id="82" idx="0"/>
          </p:cNvCxnSpPr>
          <p:nvPr/>
        </p:nvCxnSpPr>
        <p:spPr>
          <a:xfrm rot="10800000" flipV="1">
            <a:off x="9445760" y="1098154"/>
            <a:ext cx="643150" cy="460321"/>
          </a:xfrm>
          <a:prstGeom prst="curvedConnector2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EBDB41-50AA-4A25-878C-9392F1D036DC}"/>
              </a:ext>
            </a:extLst>
          </p:cNvPr>
          <p:cNvSpPr txBox="1"/>
          <p:nvPr/>
        </p:nvSpPr>
        <p:spPr>
          <a:xfrm>
            <a:off x="10088910" y="913489"/>
            <a:ext cx="13083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Padding P</a:t>
            </a:r>
            <a:endParaRPr lang="ko-KR" altLang="en-US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5CF72CA-A83D-435E-AFA9-F71F5C9118E8}"/>
              </a:ext>
            </a:extLst>
          </p:cNvPr>
          <p:cNvSpPr/>
          <p:nvPr/>
        </p:nvSpPr>
        <p:spPr>
          <a:xfrm>
            <a:off x="9376677" y="1558476"/>
            <a:ext cx="138165" cy="1381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7DD209-88EC-4C5A-85AF-8F1B5AFB81B2}"/>
              </a:ext>
            </a:extLst>
          </p:cNvPr>
          <p:cNvSpPr txBox="1"/>
          <p:nvPr/>
        </p:nvSpPr>
        <p:spPr>
          <a:xfrm>
            <a:off x="140252" y="4858107"/>
            <a:ext cx="7312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W' =</a:t>
            </a:r>
            <a:endParaRPr lang="ko-KR" altLang="en-US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D6A4D7A-DF95-4321-A1FF-68B124947149}"/>
              </a:ext>
            </a:extLst>
          </p:cNvPr>
          <p:cNvCxnSpPr>
            <a:cxnSpLocks/>
          </p:cNvCxnSpPr>
          <p:nvPr/>
        </p:nvCxnSpPr>
        <p:spPr>
          <a:xfrm>
            <a:off x="949744" y="5042773"/>
            <a:ext cx="14430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C5ABE3D-5F69-4C1F-BB0C-0AEFBF95DF2B}"/>
              </a:ext>
            </a:extLst>
          </p:cNvPr>
          <p:cNvSpPr txBox="1"/>
          <p:nvPr/>
        </p:nvSpPr>
        <p:spPr>
          <a:xfrm>
            <a:off x="1514005" y="5086421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925AFC-2514-4D9B-AF4F-9B9EE5692B39}"/>
              </a:ext>
            </a:extLst>
          </p:cNvPr>
          <p:cNvSpPr txBox="1"/>
          <p:nvPr/>
        </p:nvSpPr>
        <p:spPr>
          <a:xfrm>
            <a:off x="968984" y="4629794"/>
            <a:ext cx="1404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W - F + 2P</a:t>
            </a:r>
            <a:endParaRPr lang="ko-KR" alt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CB99E8-7CEA-4102-8B0E-9D7F762AB375}"/>
              </a:ext>
            </a:extLst>
          </p:cNvPr>
          <p:cNvSpPr txBox="1"/>
          <p:nvPr/>
        </p:nvSpPr>
        <p:spPr>
          <a:xfrm>
            <a:off x="3020237" y="4858107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EE3197D-16FB-4E50-827B-2689D1E4161B}"/>
              </a:ext>
            </a:extLst>
          </p:cNvPr>
          <p:cNvCxnSpPr>
            <a:stCxn id="90" idx="3"/>
          </p:cNvCxnSpPr>
          <p:nvPr/>
        </p:nvCxnSpPr>
        <p:spPr>
          <a:xfrm>
            <a:off x="3371615" y="5042773"/>
            <a:ext cx="18621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7E8100B-2DB1-4D2C-ABCC-598B9A9198FF}"/>
              </a:ext>
            </a:extLst>
          </p:cNvPr>
          <p:cNvSpPr txBox="1"/>
          <p:nvPr/>
        </p:nvSpPr>
        <p:spPr>
          <a:xfrm>
            <a:off x="4109916" y="5086421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1DA720-C9BF-449D-9E2D-F504E30DA9D5}"/>
              </a:ext>
            </a:extLst>
          </p:cNvPr>
          <p:cNvSpPr txBox="1"/>
          <p:nvPr/>
        </p:nvSpPr>
        <p:spPr>
          <a:xfrm>
            <a:off x="3409407" y="4629794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32</a:t>
            </a:r>
            <a:r>
              <a:rPr lang="en-US" altLang="ko-KR" b="1" dirty="0"/>
              <a:t> -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b="1" dirty="0"/>
              <a:t> + 2 *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667FF4-45C3-4A2F-A3A0-6D42F1664DA3}"/>
              </a:ext>
            </a:extLst>
          </p:cNvPr>
          <p:cNvSpPr txBox="1"/>
          <p:nvPr/>
        </p:nvSpPr>
        <p:spPr>
          <a:xfrm>
            <a:off x="5740637" y="4858107"/>
            <a:ext cx="1758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27</a:t>
            </a:r>
            <a:r>
              <a:rPr lang="en-US" altLang="ko-KR" b="1" dirty="0"/>
              <a:t> + 1 = </a:t>
            </a:r>
            <a:r>
              <a:rPr lang="en-US" altLang="ko-KR" b="1" dirty="0">
                <a:solidFill>
                  <a:srgbClr val="FF0000"/>
                </a:solidFill>
              </a:rPr>
              <a:t>28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BCCA6E-2F3C-4B6B-809E-EC90468381EB}"/>
              </a:ext>
            </a:extLst>
          </p:cNvPr>
          <p:cNvSpPr txBox="1"/>
          <p:nvPr/>
        </p:nvSpPr>
        <p:spPr>
          <a:xfrm>
            <a:off x="2434060" y="4848941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+ 1</a:t>
            </a:r>
            <a:endParaRPr lang="ko-KR" altLang="en-US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AB0448-4B60-4E2D-A19E-5641447EB6AA}"/>
              </a:ext>
            </a:extLst>
          </p:cNvPr>
          <p:cNvSpPr txBox="1"/>
          <p:nvPr/>
        </p:nvSpPr>
        <p:spPr>
          <a:xfrm>
            <a:off x="5214207" y="4841536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+ 1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0391C5-753F-4D2E-B41A-5A542E9B3FCA}"/>
              </a:ext>
            </a:extLst>
          </p:cNvPr>
          <p:cNvSpPr txBox="1"/>
          <p:nvPr/>
        </p:nvSpPr>
        <p:spPr>
          <a:xfrm>
            <a:off x="194754" y="5888276"/>
            <a:ext cx="676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H' =</a:t>
            </a:r>
            <a:endParaRPr lang="ko-KR" altLang="en-US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4AF8041-FC6A-4EBB-B255-16B347CDE9BC}"/>
              </a:ext>
            </a:extLst>
          </p:cNvPr>
          <p:cNvCxnSpPr>
            <a:cxnSpLocks/>
          </p:cNvCxnSpPr>
          <p:nvPr/>
        </p:nvCxnSpPr>
        <p:spPr>
          <a:xfrm>
            <a:off x="949744" y="6072942"/>
            <a:ext cx="14430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4AC46A0-FC13-4587-931C-B657A8FE7C41}"/>
              </a:ext>
            </a:extLst>
          </p:cNvPr>
          <p:cNvSpPr txBox="1"/>
          <p:nvPr/>
        </p:nvSpPr>
        <p:spPr>
          <a:xfrm>
            <a:off x="1514005" y="6116590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</a:t>
            </a:r>
            <a:endParaRPr lang="ko-KR" altLang="en-US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95EEE0-0B01-4D35-8BB0-A3FDEECD9918}"/>
              </a:ext>
            </a:extLst>
          </p:cNvPr>
          <p:cNvSpPr txBox="1"/>
          <p:nvPr/>
        </p:nvSpPr>
        <p:spPr>
          <a:xfrm>
            <a:off x="996235" y="5659963"/>
            <a:ext cx="13500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H - F + 2P</a:t>
            </a:r>
            <a:endParaRPr lang="ko-KR" alt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ED183E-194C-4E28-8E52-227488B69A51}"/>
              </a:ext>
            </a:extLst>
          </p:cNvPr>
          <p:cNvSpPr txBox="1"/>
          <p:nvPr/>
        </p:nvSpPr>
        <p:spPr>
          <a:xfrm>
            <a:off x="3020237" y="5888276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7222296-C7C5-403E-90AE-B5B002C8562A}"/>
              </a:ext>
            </a:extLst>
          </p:cNvPr>
          <p:cNvCxnSpPr>
            <a:stCxn id="105" idx="3"/>
          </p:cNvCxnSpPr>
          <p:nvPr/>
        </p:nvCxnSpPr>
        <p:spPr>
          <a:xfrm>
            <a:off x="3371615" y="6072942"/>
            <a:ext cx="18621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CA34602-4595-4488-BFCF-14EDC5B4FFE0}"/>
              </a:ext>
            </a:extLst>
          </p:cNvPr>
          <p:cNvSpPr txBox="1"/>
          <p:nvPr/>
        </p:nvSpPr>
        <p:spPr>
          <a:xfrm>
            <a:off x="4109916" y="6116590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B64E6E-9B11-4B5E-8F0D-F3B79A022130}"/>
              </a:ext>
            </a:extLst>
          </p:cNvPr>
          <p:cNvSpPr txBox="1"/>
          <p:nvPr/>
        </p:nvSpPr>
        <p:spPr>
          <a:xfrm>
            <a:off x="3409407" y="5659963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32</a:t>
            </a:r>
            <a:r>
              <a:rPr lang="en-US" altLang="ko-KR" b="1" dirty="0"/>
              <a:t> -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b="1" dirty="0"/>
              <a:t> + 2 *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2D0FFD-5935-4377-9C7F-07DA318A83EE}"/>
              </a:ext>
            </a:extLst>
          </p:cNvPr>
          <p:cNvSpPr txBox="1"/>
          <p:nvPr/>
        </p:nvSpPr>
        <p:spPr>
          <a:xfrm>
            <a:off x="5740637" y="5888276"/>
            <a:ext cx="1758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27</a:t>
            </a:r>
            <a:r>
              <a:rPr lang="en-US" altLang="ko-KR" b="1" dirty="0"/>
              <a:t> + 1 = </a:t>
            </a:r>
            <a:r>
              <a:rPr lang="en-US" altLang="ko-KR" b="1" dirty="0">
                <a:solidFill>
                  <a:srgbClr val="FF0000"/>
                </a:solidFill>
              </a:rPr>
              <a:t>28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4AB60A-869B-4F32-A087-0AAA550620DD}"/>
              </a:ext>
            </a:extLst>
          </p:cNvPr>
          <p:cNvSpPr txBox="1"/>
          <p:nvPr/>
        </p:nvSpPr>
        <p:spPr>
          <a:xfrm>
            <a:off x="2434060" y="5879110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+ 1</a:t>
            </a:r>
            <a:endParaRPr lang="ko-KR" alt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6421D0-84A4-443B-8E29-22D78FE7DFEB}"/>
              </a:ext>
            </a:extLst>
          </p:cNvPr>
          <p:cNvSpPr txBox="1"/>
          <p:nvPr/>
        </p:nvSpPr>
        <p:spPr>
          <a:xfrm>
            <a:off x="5214207" y="5871705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+ 1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15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53A74EF9-1147-4AD7-90FB-08D441FC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731090"/>
            <a:ext cx="1645140" cy="48274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DCB0E2F-89C8-48A0-883D-DD146569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367623"/>
            <a:ext cx="7290834" cy="160322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0C43EE1-858E-4F74-B754-41D67CBF0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94" y="1060044"/>
            <a:ext cx="2844074" cy="22183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8E8F232-98E4-4D9C-AB38-E976EC19B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60" y="3066546"/>
            <a:ext cx="7101840" cy="2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71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재규</dc:creator>
  <cp:lastModifiedBy>박 재규</cp:lastModifiedBy>
  <cp:revision>1</cp:revision>
  <dcterms:created xsi:type="dcterms:W3CDTF">2021-10-15T12:42:45Z</dcterms:created>
  <dcterms:modified xsi:type="dcterms:W3CDTF">2021-10-15T16:56:47Z</dcterms:modified>
</cp:coreProperties>
</file>