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EEC5-950D-4FED-B921-8C4F18C5453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E750-D6AB-4BB4-8C91-034E9964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SCS </a:t>
            </a:r>
            <a:r>
              <a:rPr lang="en-US" sz="3200" b="1" dirty="0"/>
              <a:t>101 introduction to computer programming </a:t>
            </a:r>
            <a:r>
              <a:rPr lang="en-US" sz="3200" b="1" dirty="0" smtClean="0"/>
              <a:t>Lect. </a:t>
            </a:r>
            <a:r>
              <a:rPr lang="en-US" sz="3200" b="1" dirty="0"/>
              <a:t>4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b="1" dirty="0" smtClean="0"/>
              <a:t>PROGRAMMING PRACTICES AND STYLES</a:t>
            </a:r>
          </a:p>
          <a:p>
            <a:pPr marL="457200" lvl="1" indent="0">
              <a:buNone/>
            </a:pPr>
            <a:r>
              <a:rPr lang="en-US" b="1" dirty="0" smtClean="0"/>
              <a:t>Good programming practices</a:t>
            </a:r>
          </a:p>
          <a:p>
            <a:pPr marL="0" indent="0">
              <a:buNone/>
            </a:pPr>
            <a:r>
              <a:rPr lang="en-US" b="1" dirty="0" smtClean="0"/>
              <a:t>1. Use of comments</a:t>
            </a:r>
            <a:r>
              <a:rPr lang="en-US" dirty="0" smtClean="0"/>
              <a:t>-comments are non-executable statements  in a program that tries to tell what part of the program is  doing or give the name(author of the program, date of  creation or explain a block, a single statement, a function or  intended purpose)</a:t>
            </a:r>
          </a:p>
          <a:p>
            <a:pPr marL="0" indent="0">
              <a:buNone/>
            </a:pPr>
            <a:r>
              <a:rPr lang="en-US" b="1" dirty="0" smtClean="0"/>
              <a:t>Advantages of using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program is easily understood (readability)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makes the modification of a program more easier in  future</a:t>
            </a:r>
          </a:p>
          <a:p>
            <a:pPr marL="0" indent="0">
              <a:buNone/>
            </a:pPr>
            <a:r>
              <a:rPr lang="en-US" b="1" dirty="0" smtClean="0"/>
              <a:t>Two types of comments</a:t>
            </a:r>
          </a:p>
          <a:p>
            <a:r>
              <a:rPr lang="en-US" dirty="0" smtClean="0"/>
              <a:t>i.	Single line comment (//)-its used when commenting  using one line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e.g</a:t>
            </a:r>
            <a:r>
              <a:rPr lang="en-US" dirty="0" smtClean="0"/>
              <a:t> //My first program in C</a:t>
            </a:r>
          </a:p>
          <a:p>
            <a:r>
              <a:rPr lang="en-US" dirty="0" smtClean="0"/>
              <a:t>ii.	Multiple line comment(/*--------------------------------</a:t>
            </a:r>
          </a:p>
          <a:p>
            <a:pPr marL="0" indent="0">
              <a:buNone/>
            </a:pPr>
            <a:r>
              <a:rPr lang="en-US" dirty="0" smtClean="0"/>
              <a:t>	---*/)</a:t>
            </a:r>
          </a:p>
          <a:p>
            <a:r>
              <a:rPr lang="en-US" dirty="0" smtClean="0"/>
              <a:t>Its used when commenting on multiple or many lines  also known as block comment </a:t>
            </a: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/*Program to calculate the total,  </a:t>
            </a:r>
          </a:p>
          <a:p>
            <a:pPr marL="0" indent="0">
              <a:buNone/>
            </a:pPr>
            <a:r>
              <a:rPr lang="en-US" dirty="0" smtClean="0"/>
              <a:t>and average of 5 units*/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Integer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want to use the integer value that crosses the above  limit, you can go for “long </a:t>
            </a:r>
            <a:r>
              <a:rPr lang="en-US" dirty="0" err="1" smtClean="0"/>
              <a:t>int</a:t>
            </a:r>
            <a:r>
              <a:rPr lang="en-US" dirty="0" smtClean="0"/>
              <a:t>” and “long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” for which  the limits are very high.</a:t>
            </a:r>
          </a:p>
          <a:p>
            <a:pPr marL="0" indent="0">
              <a:buNone/>
            </a:pPr>
            <a:r>
              <a:rPr lang="en-US" b="1" dirty="0" smtClean="0"/>
              <a:t>Note:</a:t>
            </a:r>
          </a:p>
          <a:p>
            <a:r>
              <a:rPr lang="en-US" dirty="0" smtClean="0"/>
              <a:t>We can’t store decimal values using </a:t>
            </a:r>
            <a:r>
              <a:rPr lang="en-US" dirty="0" err="1" smtClean="0"/>
              <a:t>int</a:t>
            </a:r>
            <a:r>
              <a:rPr lang="en-US" dirty="0" smtClean="0"/>
              <a:t> data type.</a:t>
            </a:r>
          </a:p>
          <a:p>
            <a:r>
              <a:rPr lang="en-US" dirty="0" smtClean="0"/>
              <a:t>If we use </a:t>
            </a:r>
            <a:r>
              <a:rPr lang="en-US" dirty="0" err="1" smtClean="0"/>
              <a:t>int</a:t>
            </a:r>
            <a:r>
              <a:rPr lang="en-US" dirty="0" smtClean="0"/>
              <a:t> data type to store decimal values, decimal  values will be truncated and we will get only whole  number.</a:t>
            </a:r>
          </a:p>
          <a:p>
            <a:r>
              <a:rPr lang="en-US" dirty="0" smtClean="0"/>
              <a:t>In this case, float data type can be used to store decimal  values in a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="1" dirty="0" smtClean="0"/>
              <a:t>. Character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Character data type allows a variable to store only one  character.</a:t>
            </a:r>
          </a:p>
          <a:p>
            <a:r>
              <a:rPr lang="en-US" dirty="0" smtClean="0"/>
              <a:t>Storage size of character data type is 1. We can store only  one character using character data type</a:t>
            </a:r>
          </a:p>
          <a:p>
            <a:r>
              <a:rPr lang="en-US" dirty="0" smtClean="0"/>
              <a:t>“char” keyword is used to refer character data type.</a:t>
            </a:r>
          </a:p>
          <a:p>
            <a:r>
              <a:rPr lang="en-US" dirty="0" smtClean="0"/>
              <a:t>For example, ‘A’ can be stored using char </a:t>
            </a:r>
            <a:r>
              <a:rPr lang="en-US" dirty="0" err="1" smtClean="0"/>
              <a:t>datatype</a:t>
            </a:r>
            <a:r>
              <a:rPr lang="en-US" dirty="0" smtClean="0"/>
              <a:t>. You can’t store more than one character using char data type.</a:t>
            </a:r>
          </a:p>
          <a:p>
            <a:r>
              <a:rPr lang="en-US" b="1" dirty="0" smtClean="0"/>
              <a:t>Please refer C – Strings topic to know how to store more  than one characters in a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7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FLOATING POINT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Floating point data type consists of 2 types. They are;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Double</a:t>
            </a:r>
          </a:p>
          <a:p>
            <a:pPr marL="0" indent="0">
              <a:buNone/>
            </a:pPr>
            <a:r>
              <a:rPr lang="en-US" b="1" dirty="0" smtClean="0"/>
              <a:t>1. FLOAT:</a:t>
            </a:r>
          </a:p>
          <a:p>
            <a:r>
              <a:rPr lang="en-US" dirty="0" smtClean="0"/>
              <a:t>Float data type allows a variable to store decimal values.</a:t>
            </a:r>
          </a:p>
          <a:p>
            <a:r>
              <a:rPr lang="en-US" dirty="0" smtClean="0"/>
              <a:t>Storage size of float data type is 4. This also varies depend</a:t>
            </a:r>
          </a:p>
          <a:p>
            <a:pPr marL="0" indent="0">
              <a:buNone/>
            </a:pPr>
            <a:r>
              <a:rPr lang="en-US" dirty="0" smtClean="0"/>
              <a:t>upon the processor in the CPU as “</a:t>
            </a:r>
            <a:r>
              <a:rPr lang="en-US" dirty="0" err="1" smtClean="0"/>
              <a:t>int</a:t>
            </a:r>
            <a:r>
              <a:rPr lang="en-US" dirty="0" smtClean="0"/>
              <a:t>” data type.</a:t>
            </a:r>
          </a:p>
          <a:p>
            <a:r>
              <a:rPr lang="en-US" dirty="0" smtClean="0"/>
              <a:t>We can use up-to 6 digits after decimal using float data  type. For example, 10.456789 can be stored in a variable using  float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6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DOUBLE</a:t>
            </a:r>
            <a:endParaRPr lang="en-US" dirty="0" smtClean="0"/>
          </a:p>
          <a:p>
            <a:r>
              <a:rPr lang="en-US" dirty="0" smtClean="0"/>
              <a:t>Double data type is also same as float data type which  allows up-to 10 digits after decimal.</a:t>
            </a:r>
          </a:p>
          <a:p>
            <a:r>
              <a:rPr lang="en-US" dirty="0" smtClean="0"/>
              <a:t>The range for double </a:t>
            </a:r>
            <a:r>
              <a:rPr lang="en-US" dirty="0" err="1" smtClean="0"/>
              <a:t>datatype</a:t>
            </a:r>
            <a:r>
              <a:rPr lang="en-US" dirty="0" smtClean="0"/>
              <a:t> is from 1E–37 to 1E+37.</a:t>
            </a:r>
          </a:p>
          <a:p>
            <a:pPr marL="0" indent="0">
              <a:buNone/>
            </a:pPr>
            <a:r>
              <a:rPr lang="en-US" b="1" dirty="0" smtClean="0"/>
              <a:t>SIZEOF() FUNCTION IN C LANGUAGE: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() function is used to find the memory space allocated  for each C data types.</a:t>
            </a:r>
          </a:p>
        </p:txBody>
      </p:sp>
    </p:spTree>
    <p:extLst>
      <p:ext uri="{BB962C8B-B14F-4D97-AF65-F5344CB8AC3E}">
        <p14:creationId xmlns:p14="http://schemas.microsoft.com/office/powerpoint/2010/main" val="375631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sizeof</a:t>
            </a:r>
            <a:r>
              <a:rPr lang="en-US" dirty="0" smtClean="0"/>
              <a:t>()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 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limits.h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  char b;  float c;  double d;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("Storage size for </a:t>
            </a:r>
            <a:r>
              <a:rPr lang="en-US" dirty="0" err="1" smtClean="0"/>
              <a:t>int</a:t>
            </a:r>
            <a:r>
              <a:rPr lang="en-US" dirty="0" smtClean="0"/>
              <a:t> data type:%d \n",</a:t>
            </a:r>
            <a:r>
              <a:rPr lang="en-US" dirty="0" err="1" smtClean="0"/>
              <a:t>sizeof</a:t>
            </a:r>
            <a:r>
              <a:rPr lang="en-US" dirty="0" smtClean="0"/>
              <a:t>(a));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("Storage size for char data type:%d \n",</a:t>
            </a:r>
            <a:r>
              <a:rPr lang="en-US" dirty="0" err="1" smtClean="0"/>
              <a:t>sizeof</a:t>
            </a:r>
            <a:r>
              <a:rPr lang="en-US" dirty="0" smtClean="0"/>
              <a:t>(b));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("Storage size for float data type:%d \n",</a:t>
            </a:r>
            <a:r>
              <a:rPr lang="en-US" dirty="0" err="1" smtClean="0"/>
              <a:t>sizeof</a:t>
            </a:r>
            <a:r>
              <a:rPr lang="en-US" dirty="0" smtClean="0"/>
              <a:t>(c));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("Storage size for double data  type:%d\n",</a:t>
            </a:r>
            <a:r>
              <a:rPr lang="en-US" dirty="0" err="1" smtClean="0"/>
              <a:t>sizeof</a:t>
            </a:r>
            <a:r>
              <a:rPr lang="en-US" dirty="0" smtClean="0"/>
              <a:t>(d));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2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755292" cy="129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70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Modifiers in C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memory space to be allocated for a variable  is derived by modifiers.</a:t>
            </a:r>
          </a:p>
          <a:p>
            <a:r>
              <a:rPr lang="en-US" dirty="0" smtClean="0"/>
              <a:t>Modifiers are prefixed with basic data types to modify  (either increase or decrease) the amount of storage space allocated to a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Modifiers in C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example, storage space for </a:t>
            </a:r>
            <a:r>
              <a:rPr lang="en-US" dirty="0" err="1" smtClean="0"/>
              <a:t>int</a:t>
            </a:r>
            <a:r>
              <a:rPr lang="en-US" dirty="0" smtClean="0"/>
              <a:t> data type is 4 byte for 32  bit processor. We can increase the range by using long </a:t>
            </a:r>
            <a:r>
              <a:rPr lang="en-US" dirty="0" err="1" smtClean="0"/>
              <a:t>int</a:t>
            </a:r>
            <a:r>
              <a:rPr lang="en-US" dirty="0" smtClean="0"/>
              <a:t> which is 8 byte. We can decrease the range by using short  </a:t>
            </a:r>
            <a:r>
              <a:rPr lang="en-US" dirty="0" err="1" smtClean="0"/>
              <a:t>int</a:t>
            </a:r>
            <a:r>
              <a:rPr lang="en-US" dirty="0" smtClean="0"/>
              <a:t> which is 2 byte.</a:t>
            </a:r>
          </a:p>
          <a:p>
            <a:r>
              <a:rPr lang="en-US" dirty="0" smtClean="0"/>
              <a:t>There are 5 modifiers available in C language. They are;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short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long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signed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unsigned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en-US" dirty="0" smtClean="0"/>
          </a:p>
          <a:p>
            <a:r>
              <a:rPr lang="en-US" dirty="0" smtClean="0"/>
              <a:t>Below table gives the detail about the storage size of each C  basic data type in 16 bit processor. Please keep in mind that  storage size and range for </a:t>
            </a:r>
            <a:r>
              <a:rPr lang="en-US" dirty="0" err="1" smtClean="0"/>
              <a:t>int</a:t>
            </a:r>
            <a:r>
              <a:rPr lang="en-US" dirty="0" smtClean="0"/>
              <a:t> and float </a:t>
            </a:r>
            <a:r>
              <a:rPr lang="en-US" dirty="0" err="1" smtClean="0"/>
              <a:t>datatype</a:t>
            </a:r>
            <a:r>
              <a:rPr lang="en-US" dirty="0" smtClean="0"/>
              <a:t> will vary  depend on the CPU processor (8,16, 32 and 64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Modifiers table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02" y="1671479"/>
            <a:ext cx="4749196" cy="438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7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Modifiers cont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92" y="1600200"/>
            <a:ext cx="59042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Best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 Braces({ })</a:t>
            </a:r>
            <a:r>
              <a:rPr lang="en-US" dirty="0" smtClean="0"/>
              <a:t>-The opening and closing braces. All braces  must be opened and must be closed.</a:t>
            </a:r>
          </a:p>
          <a:p>
            <a:pPr marL="0" indent="0">
              <a:buNone/>
            </a:pPr>
            <a:r>
              <a:rPr lang="en-US" b="1" dirty="0" smtClean="0"/>
              <a:t>3. Whitespace</a:t>
            </a:r>
            <a:r>
              <a:rPr lang="en-US" dirty="0" smtClean="0"/>
              <a:t>-it refers to character in programming </a:t>
            </a:r>
            <a:r>
              <a:rPr lang="en-US" dirty="0" err="1" smtClean="0"/>
              <a:t>e.g</a:t>
            </a:r>
            <a:r>
              <a:rPr lang="en-US" dirty="0" smtClean="0"/>
              <a:t>  tabs, 	newlines </a:t>
            </a:r>
            <a:r>
              <a:rPr lang="en-US" dirty="0" err="1" smtClean="0"/>
              <a:t>e.t.c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4. Indenting</a:t>
            </a:r>
            <a:r>
              <a:rPr lang="en-US" dirty="0" smtClean="0"/>
              <a:t>-It refers to moving away from the margin</a:t>
            </a:r>
          </a:p>
          <a:p>
            <a:pPr marL="0" indent="0">
              <a:buNone/>
            </a:pPr>
            <a:r>
              <a:rPr lang="en-US" b="1" dirty="0" smtClean="0"/>
              <a:t>5. Escape sequence</a:t>
            </a:r>
            <a:r>
              <a:rPr lang="en-US" dirty="0" smtClean="0"/>
              <a:t>-These are programming shortcuts that are  used when writing codes and they perform a certain task. </a:t>
            </a:r>
          </a:p>
          <a:p>
            <a:pPr marL="0" indent="0">
              <a:buNone/>
            </a:pPr>
            <a:r>
              <a:rPr lang="en-US" dirty="0" smtClean="0"/>
              <a:t>Each is  represented by a backslash followed by an escape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4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Enumeration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Enumeration	data type</a:t>
            </a:r>
            <a:r>
              <a:rPr lang="en-US" dirty="0"/>
              <a:t> </a:t>
            </a:r>
            <a:r>
              <a:rPr lang="en-US" dirty="0" smtClean="0"/>
              <a:t>consists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US" dirty="0"/>
              <a:t> </a:t>
            </a:r>
            <a:r>
              <a:rPr lang="en-US" dirty="0" smtClean="0"/>
              <a:t>integer  constants as a list.</a:t>
            </a:r>
          </a:p>
          <a:p>
            <a:r>
              <a:rPr lang="en-US" dirty="0" smtClean="0"/>
              <a:t>It start with 0 (zero) by default and value is incremented  by 1 for the sequential identifiers in the list.</a:t>
            </a:r>
          </a:p>
          <a:p>
            <a:r>
              <a:rPr lang="en-US" b="1" dirty="0" err="1" smtClean="0"/>
              <a:t>Enum</a:t>
            </a:r>
            <a:r>
              <a:rPr lang="en-US" b="1" dirty="0"/>
              <a:t> </a:t>
            </a:r>
            <a:r>
              <a:rPr lang="en-US" b="1" dirty="0" smtClean="0"/>
              <a:t>syntax	in</a:t>
            </a:r>
            <a:r>
              <a:rPr lang="en-US" b="1" dirty="0"/>
              <a:t> </a:t>
            </a:r>
            <a:r>
              <a:rPr lang="en-US" b="1" dirty="0" smtClean="0"/>
              <a:t>C:  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identifier [optional{ enumerator-list }];</a:t>
            </a:r>
          </a:p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b="1" dirty="0" smtClean="0"/>
              <a:t> example in 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month{Jan, Feb, Mar};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Jan, Feb and Mar variables will be assigned to 0, 1 and 2  respectively OR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month {Jan=1, Feb, Mar}; </a:t>
            </a:r>
          </a:p>
          <a:p>
            <a:pPr marL="0" indent="0">
              <a:buNone/>
            </a:pPr>
            <a:r>
              <a:rPr lang="en-US" dirty="0" smtClean="0"/>
              <a:t>/* Feb and Mar will be assigned 2 and 3 respectively by default */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month {Jan=20, Feb, Mar}; </a:t>
            </a:r>
          </a:p>
          <a:p>
            <a:pPr marL="0" indent="0">
              <a:buNone/>
            </a:pPr>
            <a:r>
              <a:rPr lang="en-US" dirty="0" smtClean="0"/>
              <a:t>/*Jan is assigned 20, Feb is 21 while Mar is 22 respectively by default*/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</a:t>
            </a:r>
            <a:r>
              <a:rPr lang="en-US" dirty="0" err="1" smtClean="0"/>
              <a:t>enum</a:t>
            </a:r>
            <a:r>
              <a:rPr lang="en-US" dirty="0" smtClean="0"/>
              <a:t> functionality can also be implemented by  “#define” preprocessor directive as given below. Above  </a:t>
            </a:r>
            <a:r>
              <a:rPr lang="en-US" dirty="0" err="1" smtClean="0"/>
              <a:t>enum</a:t>
            </a:r>
            <a:r>
              <a:rPr lang="en-US" dirty="0" smtClean="0"/>
              <a:t> example is same as given below.</a:t>
            </a:r>
          </a:p>
          <a:p>
            <a:pPr marL="0" indent="0">
              <a:buNone/>
            </a:pPr>
            <a:r>
              <a:rPr lang="en-US" dirty="0" smtClean="0"/>
              <a:t>	Define Jan=20;</a:t>
            </a:r>
          </a:p>
          <a:p>
            <a:pPr marL="0" indent="0">
              <a:buNone/>
            </a:pPr>
            <a:r>
              <a:rPr lang="en-US" dirty="0" smtClean="0"/>
              <a:t>	Define Feb=21;</a:t>
            </a:r>
          </a:p>
          <a:p>
            <a:pPr marL="0" indent="0">
              <a:buNone/>
            </a:pPr>
            <a:r>
              <a:rPr lang="en-US" dirty="0" smtClean="0"/>
              <a:t>	Define Mar=22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ENUM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MONTH { Jan = 0, Feb, Mar 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MONTH </a:t>
            </a:r>
            <a:r>
              <a:rPr lang="en-US" dirty="0" err="1" smtClean="0"/>
              <a:t>month</a:t>
            </a:r>
            <a:r>
              <a:rPr lang="en-US" dirty="0" smtClean="0"/>
              <a:t> = Mar;</a:t>
            </a:r>
          </a:p>
          <a:p>
            <a:pPr marL="0" indent="0">
              <a:buNone/>
            </a:pPr>
            <a:r>
              <a:rPr lang="en-US" dirty="0" smtClean="0"/>
              <a:t>	if(month == 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("Value of Jan");</a:t>
            </a:r>
          </a:p>
          <a:p>
            <a:pPr marL="0" indent="0">
              <a:buNone/>
            </a:pPr>
            <a:r>
              <a:rPr lang="en-US" dirty="0" smtClean="0"/>
              <a:t>	else if(month == 1)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("Month is Feb");</a:t>
            </a:r>
          </a:p>
          <a:p>
            <a:pPr marL="0" indent="0">
              <a:buNone/>
            </a:pPr>
            <a:r>
              <a:rPr lang="en-US" dirty="0" smtClean="0"/>
              <a:t>	if(month == 2)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("Month is Mar");  12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3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DERIVED AND VOID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DERIVED DATA TYPE</a:t>
            </a:r>
          </a:p>
          <a:p>
            <a:r>
              <a:rPr lang="en-US" dirty="0" smtClean="0"/>
              <a:t>Include Array, pointer, structure and union</a:t>
            </a:r>
          </a:p>
          <a:p>
            <a:r>
              <a:rPr lang="en-US" dirty="0" smtClean="0"/>
              <a:t>“Array” , “C – Pointer” , “C – Structure” and “C – Union”  topics will be covered in detail later.</a:t>
            </a:r>
          </a:p>
          <a:p>
            <a:pPr marL="0" indent="0">
              <a:buNone/>
            </a:pPr>
            <a:r>
              <a:rPr lang="en-US" b="1" dirty="0" smtClean="0"/>
              <a:t>VOID DATA TYPE IN C LANGUAGE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Void is an empty data type that has no value.</a:t>
            </a:r>
          </a:p>
          <a:p>
            <a:r>
              <a:rPr lang="en-US" dirty="0" smtClean="0"/>
              <a:t>This can be used in functions and pointers.</a:t>
            </a:r>
          </a:p>
          <a:p>
            <a:r>
              <a:rPr lang="en-US" dirty="0" smtClean="0"/>
              <a:t>This will be covered in “C – Function”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VARIABLE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Variable declaration tells the computer to allocate memory for  the variables of the given data type.</a:t>
            </a:r>
          </a:p>
          <a:p>
            <a:r>
              <a:rPr lang="en-US" dirty="0" smtClean="0"/>
              <a:t>Variables can be declared into two cases:</a:t>
            </a:r>
          </a:p>
          <a:p>
            <a:pPr marL="400050" lvl="1" indent="0">
              <a:buNone/>
            </a:pPr>
            <a:r>
              <a:rPr lang="en-US" dirty="0" smtClean="0"/>
              <a:t>1. After the opening brace of a block of code(usually at the  top of the function)</a:t>
            </a:r>
          </a:p>
          <a:p>
            <a:pPr marL="400050" lvl="1" indent="0">
              <a:buNone/>
            </a:pPr>
            <a:r>
              <a:rPr lang="en-US" dirty="0" smtClean="0"/>
              <a:t>2. Before a function name(such as before main()in the program)</a:t>
            </a:r>
          </a:p>
          <a:p>
            <a:pPr marL="0" indent="0">
              <a:buNone/>
            </a:pPr>
            <a:r>
              <a:rPr lang="en-US" b="1" dirty="0" smtClean="0"/>
              <a:t>Scope of variables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b="1" dirty="0" smtClean="0"/>
              <a:t>Global variables</a:t>
            </a:r>
            <a:r>
              <a:rPr lang="en-US" dirty="0" smtClean="0"/>
              <a:t>-these are variables which are used in the  whole program. They are declared before the main function</a:t>
            </a:r>
          </a:p>
          <a:p>
            <a:pPr marL="457200" lvl="1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marks;//Global variable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b="1" dirty="0" smtClean="0"/>
              <a:t>Local variables</a:t>
            </a:r>
            <a:r>
              <a:rPr lang="en-US" dirty="0" smtClean="0"/>
              <a:t>-the scope is limited to a block of codes  enclosed in braces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marks;//local variable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Initializing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variable_name=value</a:t>
            </a:r>
          </a:p>
          <a:p>
            <a:endParaRPr lang="en-US" dirty="0" smtClean="0"/>
          </a:p>
          <a:p>
            <a:r>
              <a:rPr lang="en-US" dirty="0" smtClean="0"/>
              <a:t>To initialize a variable is to assign a value to a variable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marks=76;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This program will read two numbers from user and  calculate sum and average of numbers.</a:t>
            </a:r>
          </a:p>
          <a:p>
            <a:pPr marL="0" indent="0">
              <a:buNone/>
            </a:pPr>
            <a:r>
              <a:rPr lang="en-US" dirty="0" smtClean="0"/>
              <a:t>/* c program find sum and average of two numbers*/</a:t>
            </a:r>
          </a:p>
          <a:p>
            <a:pPr marL="0" indent="0">
              <a:buNone/>
            </a:pPr>
            <a:r>
              <a:rPr lang="en-US" dirty="0" smtClean="0"/>
              <a:t>	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a,b,sum</a:t>
            </a:r>
            <a:r>
              <a:rPr lang="en-US" dirty="0" smtClean="0"/>
              <a:t>;  float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first number :");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("%d", &amp;a);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0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second number :");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sum=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avg</a:t>
            </a:r>
            <a:r>
              <a:rPr lang="en-US" dirty="0" smtClean="0"/>
              <a:t>= (float)(</a:t>
            </a:r>
            <a:r>
              <a:rPr lang="en-US" dirty="0" err="1" smtClean="0"/>
              <a:t>a+b</a:t>
            </a:r>
            <a:r>
              <a:rPr lang="en-US" dirty="0" smtClean="0"/>
              <a:t>)/2;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nSum</a:t>
            </a:r>
            <a:r>
              <a:rPr lang="en-US" dirty="0" smtClean="0"/>
              <a:t> of %d and %d is = %d",</a:t>
            </a:r>
            <a:r>
              <a:rPr lang="en-US" dirty="0" err="1" smtClean="0"/>
              <a:t>a,b,sum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nAverage</a:t>
            </a:r>
            <a:r>
              <a:rPr lang="en-US" dirty="0" smtClean="0"/>
              <a:t> of %d and %d is = %f",</a:t>
            </a:r>
            <a:r>
              <a:rPr lang="en-US" dirty="0" err="1" smtClean="0"/>
              <a:t>a,b,avg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return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a memory location that stores values which are not  determined to change</a:t>
            </a:r>
          </a:p>
          <a:p>
            <a:r>
              <a:rPr lang="en-US" dirty="0" smtClean="0"/>
              <a:t>Constants are the terms that can't be changed during the  execution of a program. </a:t>
            </a:r>
            <a:r>
              <a:rPr lang="en-US" dirty="0" err="1" smtClean="0"/>
              <a:t>e.g</a:t>
            </a:r>
            <a:r>
              <a:rPr lang="en-US" dirty="0" smtClean="0"/>
              <a:t> pie=3.142  </a:t>
            </a:r>
            <a:r>
              <a:rPr lang="en-US" b="1" dirty="0" smtClean="0"/>
              <a:t>Declaration of constants</a:t>
            </a:r>
          </a:p>
          <a:p>
            <a:r>
              <a:rPr lang="en-US" dirty="0" smtClean="0"/>
              <a:t>There are two ways of declaring constants;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Before the main function</a:t>
            </a:r>
            <a:r>
              <a:rPr lang="en-US" dirty="0" smtClean="0"/>
              <a:t>-We use the #define followed by  the constant name and the value</a:t>
            </a:r>
          </a:p>
          <a:p>
            <a:pPr marL="0" indent="0">
              <a:buNone/>
            </a:pPr>
            <a:r>
              <a:rPr lang="en-US" b="1" dirty="0" smtClean="0"/>
              <a:t>Syntax: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#define </a:t>
            </a:r>
            <a:r>
              <a:rPr lang="en-US" dirty="0" err="1" smtClean="0"/>
              <a:t>constant_name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#define	pie	3.142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Constants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b="1" dirty="0" smtClean="0"/>
              <a:t>After the main function  </a:t>
            </a:r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	</a:t>
            </a:r>
            <a:r>
              <a:rPr lang="en-US" dirty="0" err="1" smtClean="0"/>
              <a:t>constant_name</a:t>
            </a:r>
            <a:r>
              <a:rPr lang="en-US" dirty="0" smtClean="0"/>
              <a:t>=value  </a:t>
            </a:r>
          </a:p>
          <a:p>
            <a:pPr marL="0" indent="0">
              <a:buNone/>
            </a:pPr>
            <a:r>
              <a:rPr lang="en-US" b="1" dirty="0" smtClean="0"/>
              <a:t>	Example</a:t>
            </a:r>
          </a:p>
          <a:p>
            <a:pPr marL="0" indent="0"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 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double pie=3.14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b="1" dirty="0" smtClean="0"/>
              <a:t>Reasons for using constants</a:t>
            </a:r>
          </a:p>
          <a:p>
            <a:pPr marL="0" indent="0">
              <a:buNone/>
            </a:pPr>
            <a:r>
              <a:rPr lang="en-US" dirty="0" smtClean="0"/>
              <a:t>1. Makes a program easier to read and modify</a:t>
            </a:r>
          </a:p>
          <a:p>
            <a:pPr marL="0" indent="0">
              <a:buNone/>
            </a:pPr>
            <a:r>
              <a:rPr lang="en-US" dirty="0" smtClean="0"/>
              <a:t>2. Reduces repetition of codes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Escape sequence characters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773113"/>
            <a:ext cx="5797550" cy="531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A PROGRAM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&gt;//pre-processor directive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//my first C program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(“My first program\n”);</a:t>
            </a:r>
          </a:p>
          <a:p>
            <a:pPr marL="0" indent="0">
              <a:buNone/>
            </a:pPr>
            <a:r>
              <a:rPr lang="en-US" dirty="0" smtClean="0"/>
              <a:t>	Return 0;/*program end successfully*/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a C program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Documentation section</a:t>
            </a:r>
            <a:r>
              <a:rPr lang="en-US" dirty="0" smtClean="0"/>
              <a:t>-it consists of comments giving the  title of the program, the author, the date of creation, the aim  or objectives of the program.</a:t>
            </a:r>
          </a:p>
          <a:p>
            <a:r>
              <a:rPr lang="en-US" b="1" dirty="0" smtClean="0"/>
              <a:t>The compile directive</a:t>
            </a:r>
            <a:r>
              <a:rPr lang="en-US" dirty="0" smtClean="0"/>
              <a:t>-It provides instructions to the compiler to link the functions to its system library </a:t>
            </a:r>
            <a:r>
              <a:rPr lang="en-US" dirty="0" err="1" smtClean="0"/>
              <a:t>e.g</a:t>
            </a:r>
            <a:r>
              <a:rPr lang="en-US" dirty="0" smtClean="0"/>
              <a:t>  #include&lt;</a:t>
            </a:r>
            <a:r>
              <a:rPr lang="en-US" dirty="0" err="1" smtClean="0"/>
              <a:t>stdio.h</a:t>
            </a:r>
            <a:r>
              <a:rPr lang="en-US" dirty="0" smtClean="0"/>
              <a:t>&gt;,#include&lt;</a:t>
            </a:r>
            <a:r>
              <a:rPr lang="en-US" dirty="0" err="1" smtClean="0"/>
              <a:t>math.h</a:t>
            </a:r>
            <a:r>
              <a:rPr lang="en-US" dirty="0" smtClean="0"/>
              <a:t>&gt;.#include&lt;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Main function</a:t>
            </a:r>
            <a:r>
              <a:rPr lang="en-US" dirty="0" smtClean="0"/>
              <a:t>-It indicates the start of execution or the  program statement. The main function is used to call any other program in the body of a program and is executable  in a sequential manner. A function is a small program that carries out a specific task when called</a:t>
            </a:r>
          </a:p>
          <a:p>
            <a:r>
              <a:rPr lang="en-US" b="1" dirty="0" smtClean="0"/>
              <a:t>Body of the program</a:t>
            </a:r>
            <a:r>
              <a:rPr lang="en-US" dirty="0" smtClean="0"/>
              <a:t>-It consists of opening and closing  braces.</a:t>
            </a:r>
          </a:p>
          <a:p>
            <a:r>
              <a:rPr lang="en-US" b="1" dirty="0" smtClean="0"/>
              <a:t>Declaration of variables</a:t>
            </a:r>
            <a:r>
              <a:rPr lang="en-US" dirty="0" smtClean="0"/>
              <a:t>-All variables must be declared before use.</a:t>
            </a:r>
          </a:p>
          <a:p>
            <a:r>
              <a:rPr lang="en-US" b="1" dirty="0" smtClean="0"/>
              <a:t>Return 0</a:t>
            </a:r>
            <a:r>
              <a:rPr lang="en-US" dirty="0" smtClean="0"/>
              <a:t>-This means terminating a function, it puts an end  to execution of a program. It returns the control to the 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6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IDENTIFIERS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C programming, identifiers are names given to C entities,  such as variables, functions, structures etc.</a:t>
            </a:r>
          </a:p>
          <a:p>
            <a:r>
              <a:rPr lang="en-US" dirty="0" smtClean="0"/>
              <a:t>Identifier are created to give unique name to C entities to  identify it during the execution of program.</a:t>
            </a:r>
          </a:p>
          <a:p>
            <a:r>
              <a:rPr lang="en-US" dirty="0" smtClean="0"/>
              <a:t>It’s a name given to a variable, constant or a function.</a:t>
            </a:r>
          </a:p>
          <a:p>
            <a:pPr marL="0" indent="0">
              <a:buNone/>
            </a:pPr>
            <a:r>
              <a:rPr lang="en-US" b="1" dirty="0" smtClean="0"/>
              <a:t>Rules for naming identifiers</a:t>
            </a:r>
          </a:p>
          <a:p>
            <a:r>
              <a:rPr lang="en-US" dirty="0" smtClean="0"/>
              <a:t>It must/should not be a reserved word or keyword</a:t>
            </a:r>
          </a:p>
          <a:p>
            <a:r>
              <a:rPr lang="en-US" dirty="0" smtClean="0"/>
              <a:t>It should always start with an alphabet</a:t>
            </a:r>
          </a:p>
          <a:p>
            <a:r>
              <a:rPr lang="en-US" dirty="0" smtClean="0"/>
              <a:t>It should not contain special characters</a:t>
            </a:r>
          </a:p>
          <a:p>
            <a:r>
              <a:rPr lang="en-US" dirty="0" smtClean="0"/>
              <a:t>It can contain alphabets, numerically </a:t>
            </a:r>
            <a:r>
              <a:rPr lang="en-US" dirty="0" err="1" smtClean="0"/>
              <a:t>i.e</a:t>
            </a:r>
            <a:r>
              <a:rPr lang="en-US" dirty="0" smtClean="0"/>
              <a:t> alphanumeric</a:t>
            </a:r>
          </a:p>
          <a:p>
            <a:r>
              <a:rPr lang="en-US" dirty="0" smtClean="0"/>
              <a:t>Should be upto 256 characters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Note: C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is</a:t>
            </a:r>
            <a:r>
              <a:rPr lang="en-US" b="1" spc="-5" dirty="0" smtClean="0">
                <a:latin typeface="Times New Roman"/>
                <a:cs typeface="Times New Roman"/>
              </a:rPr>
              <a:t> case sensitive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12700" marR="59055">
              <a:lnSpc>
                <a:spcPts val="2060"/>
              </a:lnSpc>
              <a:spcBef>
                <a:spcPts val="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Keywords-These </a:t>
            </a:r>
            <a:r>
              <a:rPr lang="en-US" dirty="0" smtClean="0">
                <a:latin typeface="Times New Roman"/>
                <a:cs typeface="Times New Roman"/>
              </a:rPr>
              <a:t>are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used </a:t>
            </a:r>
            <a:r>
              <a:rPr lang="en-US" spc="-5" dirty="0" smtClean="0">
                <a:latin typeface="Times New Roman"/>
                <a:cs typeface="Times New Roman"/>
              </a:rPr>
              <a:t>within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specific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programming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language </a:t>
            </a:r>
            <a:r>
              <a:rPr lang="en-US" spc="-434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cant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change(inbuilt)</a:t>
            </a:r>
            <a:r>
              <a:rPr lang="en-US" spc="-5" dirty="0" err="1" smtClean="0">
                <a:latin typeface="Times New Roman"/>
                <a:cs typeface="Times New Roman"/>
              </a:rPr>
              <a:t>e.g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spc="-5" dirty="0" err="1" smtClean="0">
                <a:latin typeface="Times New Roman"/>
                <a:cs typeface="Times New Roman"/>
              </a:rPr>
              <a:t>scanf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printf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int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,main </a:t>
            </a:r>
            <a:r>
              <a:rPr lang="en-US" spc="-5" dirty="0" err="1" smtClean="0">
                <a:latin typeface="Times New Roman"/>
                <a:cs typeface="Times New Roman"/>
              </a:rPr>
              <a:t>e.t.c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are programming concepts that are memory locations  which stores a value that are determined to change with different  executions.</a:t>
            </a:r>
          </a:p>
          <a:p>
            <a:pPr marL="0" indent="0">
              <a:buNone/>
            </a:pPr>
            <a:r>
              <a:rPr lang="en-US" b="1" dirty="0" smtClean="0"/>
              <a:t>Variable declaration</a:t>
            </a:r>
          </a:p>
          <a:p>
            <a:r>
              <a:rPr lang="en-US" dirty="0" smtClean="0"/>
              <a:t>All variables must be declared before use  </a:t>
            </a:r>
          </a:p>
          <a:p>
            <a:pPr marL="0" indent="0">
              <a:buNone/>
            </a:pPr>
            <a:r>
              <a:rPr lang="en-US" b="1" dirty="0" smtClean="0"/>
              <a:t>General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	Data type variable_name</a:t>
            </a:r>
          </a:p>
          <a:p>
            <a:pPr marL="0" indent="0">
              <a:buNone/>
            </a:pPr>
            <a:r>
              <a:rPr lang="en-US" b="1" dirty="0" smtClean="0"/>
              <a:t>Data type</a:t>
            </a:r>
          </a:p>
          <a:p>
            <a:r>
              <a:rPr lang="en-US" dirty="0" smtClean="0"/>
              <a:t>C data types are defined as the data storage format that a  variable can store a data to perform a specific operation.</a:t>
            </a:r>
          </a:p>
          <a:p>
            <a:r>
              <a:rPr lang="en-US" dirty="0" smtClean="0"/>
              <a:t>Data types are used to define a variable before to use in a</a:t>
            </a:r>
          </a:p>
          <a:p>
            <a:pPr marL="0" indent="0">
              <a:buNone/>
            </a:pPr>
            <a:r>
              <a:rPr lang="en-US" dirty="0" smtClean="0"/>
              <a:t>program.</a:t>
            </a:r>
          </a:p>
          <a:p>
            <a:pPr marL="0" indent="0">
              <a:buNone/>
            </a:pPr>
            <a:r>
              <a:rPr lang="en-US" dirty="0" smtClean="0"/>
              <a:t>Size of variable, constant and array are determined by data  types.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data types in C language. They are;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4749800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45784"/>
            <a:ext cx="474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38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Basic data types in C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INTEGER DATA 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Integer data type allows a variable to store numeric values.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int</a:t>
            </a:r>
            <a:r>
              <a:rPr lang="en-US" dirty="0" smtClean="0"/>
              <a:t>” keyword is used to refer integer data type.</a:t>
            </a:r>
          </a:p>
          <a:p>
            <a:r>
              <a:rPr lang="en-US" dirty="0" smtClean="0"/>
              <a:t>The storage size of </a:t>
            </a:r>
            <a:r>
              <a:rPr lang="en-US" dirty="0" err="1" smtClean="0"/>
              <a:t>int</a:t>
            </a:r>
            <a:r>
              <a:rPr lang="en-US" dirty="0" smtClean="0"/>
              <a:t> data type is 2 or 4 or 8 byte.</a:t>
            </a:r>
          </a:p>
          <a:p>
            <a:r>
              <a:rPr lang="en-US" dirty="0" smtClean="0"/>
              <a:t>It varies depending upon the processor in the CPU that we  use. If we are using 16 bit processor, 2 byte (16 bit) of  memory will be allocated for </a:t>
            </a:r>
            <a:r>
              <a:rPr lang="en-US" dirty="0" err="1" smtClean="0"/>
              <a:t>int</a:t>
            </a:r>
            <a:r>
              <a:rPr lang="en-US" dirty="0" smtClean="0"/>
              <a:t> data type.</a:t>
            </a:r>
          </a:p>
          <a:p>
            <a:r>
              <a:rPr lang="en-US" dirty="0" smtClean="0"/>
              <a:t>Like wise, 4 byte (32 bit) of memory for 32 bit processor  and 8 byte (64 bit) of memory for 64 bit processor is  allocated for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(2 byte) can store values from -32,768 to +32,767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(4 byte) can store values from -2,147,483,648 to</a:t>
            </a:r>
          </a:p>
          <a:p>
            <a:r>
              <a:rPr lang="en-US" dirty="0" smtClean="0"/>
              <a:t>+2,147,483,647.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1486</Words>
  <Application>Microsoft Office PowerPoint</Application>
  <PresentationFormat>On-screen Show (4:3)</PresentationFormat>
  <Paragraphs>235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SCS 101 introduction to computer programming Lect. 4 </vt:lpstr>
      <vt:lpstr>Best practice</vt:lpstr>
      <vt:lpstr>Escape sequence characters</vt:lpstr>
      <vt:lpstr>STRUCTURE OF A PROGRAM </vt:lpstr>
      <vt:lpstr>Structure of a C program </vt:lpstr>
      <vt:lpstr>IDENTIFIERS </vt:lpstr>
      <vt:lpstr>Variable </vt:lpstr>
      <vt:lpstr>Data types</vt:lpstr>
      <vt:lpstr>Basic data types in C language</vt:lpstr>
      <vt:lpstr>Integer data type</vt:lpstr>
      <vt:lpstr>2. Character data type</vt:lpstr>
      <vt:lpstr>3. FLOATING POINT DATA TYPE</vt:lpstr>
      <vt:lpstr>PowerPoint Presentation</vt:lpstr>
      <vt:lpstr>Example of sizeof() program</vt:lpstr>
      <vt:lpstr>OUTPUT</vt:lpstr>
      <vt:lpstr>Modifiers in C language</vt:lpstr>
      <vt:lpstr>Modifiers in C language</vt:lpstr>
      <vt:lpstr>Modifiers table</vt:lpstr>
      <vt:lpstr>Modifiers cont.</vt:lpstr>
      <vt:lpstr>2. Enumeration data type</vt:lpstr>
      <vt:lpstr>Define</vt:lpstr>
      <vt:lpstr>Example of ENUM program</vt:lpstr>
      <vt:lpstr>DERIVED AND VOID DATA TYPE</vt:lpstr>
      <vt:lpstr>VARIABLE DECLARATION</vt:lpstr>
      <vt:lpstr>Variables</vt:lpstr>
      <vt:lpstr>Initializing variables</vt:lpstr>
      <vt:lpstr>PowerPoint Presentation</vt:lpstr>
      <vt:lpstr>Constants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101 introduction to computer programming Lect. 4</dc:title>
  <dc:creator>Windows User</dc:creator>
  <cp:lastModifiedBy>Windows User</cp:lastModifiedBy>
  <cp:revision>15</cp:revision>
  <dcterms:created xsi:type="dcterms:W3CDTF">2021-09-28T13:54:51Z</dcterms:created>
  <dcterms:modified xsi:type="dcterms:W3CDTF">2021-09-29T07:58:47Z</dcterms:modified>
</cp:coreProperties>
</file>