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15F94-D304-9D6F-864C-CC3FC429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67F2D8-4D28-FAD6-52F8-7B389AB62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B9FFD-C5D2-498A-2F02-02C5E9A0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0EF-670C-4969-907C-7619C8399BF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0E9707-5D62-3B2B-FE90-63021F64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759FE-A80F-2789-3522-AA114094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14D1-603D-49A8-8DFB-3E19173825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910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9AA5C-BFF4-6E5A-0D4A-3BA4141C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18A15A-10D2-B5F4-F64E-7EB2D6E18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A7C20-D95C-FDCB-6270-756D6E06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0EF-670C-4969-907C-7619C8399BF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3559B5-7471-FF90-E1BB-E29D913F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FD993-6C5D-F366-65ED-24E997F2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14D1-603D-49A8-8DFB-3E19173825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85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8132D6-E6CC-7A42-5CEF-765BEFDD1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48FB7A-9BDA-1B4A-4B76-F5788B0D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6C6F7-FE6C-81FE-C2F8-A66ED63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0EF-670C-4969-907C-7619C8399BF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1DBBD8-6589-37E1-C900-FF92CBC2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FB47F-B211-E3C8-9DC6-DB8FF40B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14D1-603D-49A8-8DFB-3E19173825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575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FFEC1-32AC-BCF5-92FD-E1C0DC6E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013FC3-922C-687D-336C-BFB362B2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270E8-9A9F-F866-E391-04317B2B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0EF-670C-4969-907C-7619C8399BF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CAFA5-DF91-AA2F-E76C-98B5BA27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614B73-B034-BA18-1140-ABEF3317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14D1-603D-49A8-8DFB-3E19173825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75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712D8-A728-B4FC-33C6-19109E5E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334D40-2905-648E-65C4-EE464E1E7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E9378-F7DD-9565-1FD6-B8D52AD5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0EF-670C-4969-907C-7619C8399BF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FC9BFA-F78C-0455-BD72-E8870075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EE33C8-C659-F186-FC31-9376A2B9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14D1-603D-49A8-8DFB-3E19173825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621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2110C-1BA0-57A5-7BCD-616BF0F3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6B067-830C-4D86-66E1-7C840A26C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B9FFF7-B3EB-0B6C-6797-26A4C3174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A59681-B845-1B1A-1212-AE7B0504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0EF-670C-4969-907C-7619C8399BF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4AE1D0-7BBC-7CB7-362C-3E106D90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6911A1-CA53-B075-C3EE-36DCE73F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14D1-603D-49A8-8DFB-3E19173825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756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DBDDA-44BC-A9D6-43AB-C6EE8BFA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F8D5EA-C6E8-4BFF-FBDB-3278DC9A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EA8F44-F260-4BED-25C1-2128B936F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A41423-DE6A-D795-CA92-C27CE0033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0418DA-0B00-9B4B-416E-485049DD9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4AC9CC-E136-1A13-A3F3-764D93F3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0EF-670C-4969-907C-7619C8399BF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F32F1B-B562-2461-9355-5DCC00B8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9F1CFD-4142-AAEC-36D1-87D9C3A6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14D1-603D-49A8-8DFB-3E19173825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5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3C7E0-EBC6-1074-71D6-69256812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9DA863-380B-44B6-D190-49BB5945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0EF-670C-4969-907C-7619C8399BF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8E3BF1-987E-2C2C-E3A1-322F3B98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4EA73E-774C-AD5D-9A5D-CCE6F912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14D1-603D-49A8-8DFB-3E19173825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78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8806F5-FEF9-7FCB-AD2A-AF7D6578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0EF-670C-4969-907C-7619C8399BF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55F8A6-1ABF-C76F-8337-E8C31164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6973AA-E514-2925-93F7-32A47BA9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14D1-603D-49A8-8DFB-3E19173825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954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ADA2A-6856-94A3-CCFA-3258121A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FEDB3-436D-34A3-7383-29B97A1D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CC1F6F-0F2A-4CC4-FB8B-E9070AF73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719039-7A0B-94A0-8A35-AB14209D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0EF-670C-4969-907C-7619C8399BF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73F981-1386-AD30-54AB-438320D2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D9833-ABBA-117C-AA6A-86B0A88C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14D1-603D-49A8-8DFB-3E19173825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175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CF31-855C-6EE2-EBB2-7609E9F0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A60771-968D-A89A-7891-79E32B464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E5BEDC-74BD-0467-FE0D-0D560FE8F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00C8A4-7E97-5A24-B158-EFBF73AD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B0EF-670C-4969-907C-7619C8399BF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3940A0-F07F-FBF9-2109-9863963F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EB621B-4D8F-F197-1CD2-5E3B5013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14D1-603D-49A8-8DFB-3E19173825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962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24479D-90B9-EED5-37E1-4F96F03B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6261CF-3C20-C009-FE7D-F930F46F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48FCF-9519-5305-2FF0-24B02D851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9B0EF-670C-4969-907C-7619C8399BF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BE866-130F-BE2D-06CB-CE8F9D555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615F83-82E2-28FF-812D-E4E797A03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D14D1-603D-49A8-8DFB-3E19173825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829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CD5D743-E947-51C5-4438-83F292E1C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88A33E-1458-211A-06A4-5BFDB4F9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35" y="1023440"/>
            <a:ext cx="12283704" cy="20863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3D80A7-5D14-1D3C-CEE1-274B77E6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35" y="3109824"/>
            <a:ext cx="12283704" cy="31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60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Mateesco Julien</dc:creator>
  <cp:lastModifiedBy>Mateesco Julien</cp:lastModifiedBy>
  <cp:revision>1</cp:revision>
  <dcterms:created xsi:type="dcterms:W3CDTF">2025-09-01T20:05:11Z</dcterms:created>
  <dcterms:modified xsi:type="dcterms:W3CDTF">2025-09-01T20:09:53Z</dcterms:modified>
</cp:coreProperties>
</file>