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AST → CFG → Mermaid </a:t>
            </a:r>
            <a:br>
              <a:rPr lang="fr-CH" dirty="0"/>
            </a:br>
            <a:r>
              <a:rPr dirty="0"/>
              <a:t>(</a:t>
            </a:r>
            <a:r>
              <a:rPr dirty="0" err="1"/>
              <a:t>exemple</a:t>
            </a:r>
            <a:r>
              <a:rPr dirty="0"/>
              <a:t> </a:t>
            </a:r>
            <a:r>
              <a:rPr lang="fr-CH" dirty="0" err="1"/>
              <a:t>minmal</a:t>
            </a:r>
            <a:r>
              <a:rPr lang="fr-CH" dirty="0"/>
              <a:t> </a:t>
            </a:r>
            <a:r>
              <a:rPr dirty="0"/>
              <a:t>if/else)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Version couleurs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Python (source)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70432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Consolas"/>
              </a:defRPr>
            </a:pPr>
            <a:r>
              <a:t>x = 1</a:t>
            </a:r>
            <a:br/>
            <a:r>
              <a:t>if x &gt; 0:</a:t>
            </a:r>
            <a:br/>
            <a:r>
              <a:t>    y = 1</a:t>
            </a:r>
            <a:br/>
            <a:r>
              <a:t>else:</a:t>
            </a:r>
            <a:br/>
            <a:r>
              <a:t>    y = -1</a:t>
            </a:r>
            <a:br/>
            <a:r>
              <a:t>print(y)</a:t>
            </a:r>
            <a:br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AST — </a:t>
            </a:r>
            <a:r>
              <a:rPr dirty="0" err="1"/>
              <a:t>arbre</a:t>
            </a:r>
            <a:r>
              <a:rPr dirty="0"/>
              <a:t> </a:t>
            </a:r>
            <a:r>
              <a:rPr dirty="0" err="1"/>
              <a:t>pédagogique</a:t>
            </a:r>
            <a:r>
              <a:rPr dirty="0"/>
              <a:t> </a:t>
            </a:r>
            <a:br>
              <a:rPr lang="fr-CH" dirty="0"/>
            </a:br>
            <a:r>
              <a:rPr dirty="0"/>
              <a:t>(</a:t>
            </a:r>
            <a:r>
              <a:rPr dirty="0" err="1"/>
              <a:t>texte</a:t>
            </a:r>
            <a:r>
              <a:rPr dirty="0"/>
              <a:t> </a:t>
            </a:r>
            <a:r>
              <a:rPr dirty="0" err="1"/>
              <a:t>lisible</a:t>
            </a:r>
            <a:r>
              <a:rPr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305615"/>
            <a:ext cx="8229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latin typeface="Consolas"/>
              </a:defRPr>
            </a:pPr>
            <a:r>
              <a:rPr dirty="0"/>
              <a:t>Module</a:t>
            </a:r>
            <a:br>
              <a:rPr dirty="0"/>
            </a:br>
            <a:r>
              <a:rPr dirty="0"/>
              <a:t>├─ Assign: Name('x', Store) := Constant(1)</a:t>
            </a:r>
            <a:br>
              <a:rPr dirty="0"/>
            </a:br>
            <a:r>
              <a:rPr dirty="0"/>
              <a:t>├─ If (test: Compare(Name('x', Load) &gt; Constant(0)))</a:t>
            </a:r>
            <a:br>
              <a:rPr dirty="0"/>
            </a:br>
            <a:r>
              <a:rPr dirty="0"/>
              <a:t>│  ├─ Assign: Name('y', Store) := Constant(1)</a:t>
            </a:r>
            <a:br>
              <a:rPr dirty="0"/>
            </a:br>
            <a:r>
              <a:rPr dirty="0"/>
              <a:t>│  ├─ else:</a:t>
            </a:r>
            <a:br>
              <a:rPr dirty="0"/>
            </a:br>
            <a:r>
              <a:rPr dirty="0"/>
              <a:t>│  └─ Assign: Name('y', Store) := </a:t>
            </a:r>
            <a:r>
              <a:rPr dirty="0" err="1"/>
              <a:t>UnaryOp</a:t>
            </a:r>
            <a:r>
              <a:rPr dirty="0"/>
              <a:t>(-, Constant(1))</a:t>
            </a:r>
            <a:br>
              <a:rPr dirty="0"/>
            </a:br>
            <a:r>
              <a:rPr dirty="0"/>
              <a:t>└─ Expr: Call(Name('print', Load), [Name('y', Load)])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</a:t>
            </a:r>
            <a:r>
              <a:rPr dirty="0"/>
              <a:t>ST</a:t>
            </a:r>
            <a:r>
              <a:rPr lang="fr-CH" dirty="0"/>
              <a:t> par GPT-5</a:t>
            </a:r>
            <a:endParaRPr dirty="0"/>
          </a:p>
        </p:txBody>
      </p:sp>
      <p:pic>
        <p:nvPicPr>
          <p:cNvPr id="3" name="Picture 2" descr="ast_if_el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5283"/>
            <a:ext cx="9124831" cy="51327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Logigramme (CFG)</a:t>
            </a:r>
          </a:p>
        </p:txBody>
      </p:sp>
      <p:pic>
        <p:nvPicPr>
          <p:cNvPr id="3" name="Picture 2" descr="cfg_if_el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58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Chaîne Mermaid générée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70432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Consolas"/>
              </a:defRPr>
            </a:pPr>
            <a:r>
              <a:t>flowchart TD</a:t>
            </a:r>
            <a:br/>
            <a:r>
              <a:t>  S([Start]) --&gt; P1[x := 1]</a:t>
            </a:r>
            <a:br/>
            <a:r>
              <a:t>  P1 --&gt; D1{x &gt; 0 ?}</a:t>
            </a:r>
            <a:br/>
            <a:r>
              <a:t>  D1 --&gt;|True| P2[y := 1]</a:t>
            </a:r>
            <a:br/>
            <a:r>
              <a:t>  D1 --&gt;|False| P3[y := -1]</a:t>
            </a:r>
            <a:br/>
            <a:r>
              <a:t>  P2 --&gt; J(( ))</a:t>
            </a:r>
            <a:br/>
            <a:r>
              <a:t>  P3 --&gt; J</a:t>
            </a:r>
            <a:br/>
            <a:r>
              <a:t>  J --&gt; IO[/print(y)/]</a:t>
            </a:r>
            <a:br/>
            <a:r>
              <a:t>  IO --&gt; E([End])</a:t>
            </a:r>
            <a:br/>
            <a:r>
              <a:t>  classDef io fill:#e0f2fe,stroke:#075985;</a:t>
            </a:r>
            <a:br/>
            <a:r>
              <a:t>  class IO io;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Synthèse (PyCFG vs MyCFG)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+ ast : parsing standardisé et robuste ; Pyodide pour exécuter côté navigateur.</a:t>
            </a:r>
          </a:p>
          <a:p>
            <a:r>
              <a:t>MyCFG (visiteur) : nœuds Process / Decision / Junction / IoOperation ; sous-graphes par portées.</a:t>
            </a:r>
          </a:p>
          <a:p>
            <a:r>
              <a:t>PyCFG (FuzzingBook) : base utile mais trop bas niveau pour la pédagogie ; sortie Graphviz.</a:t>
            </a:r>
          </a:p>
          <a:p>
            <a:r>
              <a:t>Sortie Mermaid : portable et immédiate dans l’exerciseur (web).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328</Words>
  <Application>Microsoft Office PowerPoint</Application>
  <PresentationFormat>Affichage à l'écran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AST → CFG → Mermaid  (exemple minmal if/else)</vt:lpstr>
      <vt:lpstr>Code Python (source)</vt:lpstr>
      <vt:lpstr>AST — arbre pédagogique  (texte lisible)</vt:lpstr>
      <vt:lpstr>AST par GPT-5</vt:lpstr>
      <vt:lpstr>Logigramme (CFG)</vt:lpstr>
      <vt:lpstr>Chaîne Mermaid générée</vt:lpstr>
      <vt:lpstr>Synthèse (PyCFG vs MyCFG)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Mateesco Julien</cp:lastModifiedBy>
  <cp:revision>2</cp:revision>
  <dcterms:created xsi:type="dcterms:W3CDTF">2013-01-27T09:14:16Z</dcterms:created>
  <dcterms:modified xsi:type="dcterms:W3CDTF">2025-08-31T15:57:44Z</dcterms:modified>
  <cp:category/>
</cp:coreProperties>
</file>