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61FC"/>
    <a:srgbClr val="46B1E1"/>
    <a:srgbClr val="4E7D92"/>
    <a:srgbClr val="1F2333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59F05-CD51-23A5-1114-7E6C5F528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F4B6FB-81E5-9CE0-D768-AF117100A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5E96C-8E67-195E-A987-AD21C988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11.08.2025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756113-C289-D3A5-8170-B5124B1D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74B676-6C29-D5CB-4E96-006FE6AE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99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FAA5A-7E65-B080-1EA0-287BD805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BD370B-6626-99CC-E8D7-ED060C6FB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7EE542-EE51-CE04-ACE7-303BB51C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11.08.2025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1731AB-3BA8-0C6A-AB73-999817B8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E177D-773C-924E-A66F-0758384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264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44F161-69C5-0BF8-8FC0-65D47B551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34AB33-2BEE-19BB-6718-53BABD12F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D2BDF1-D08E-0543-AFB8-F552F95A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11.08.2025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319F00-F652-B7DF-D8E0-723974C4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5DF17-02F4-285F-CAA1-3D548BE4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029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9BD33-FD48-446D-4A8F-CEFCE41B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AA6130-8064-C3FD-2390-033E03AD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09FCD-3137-27ED-C0B3-54811175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11.08.2025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35D16D-FFCE-67BF-000B-E9CEF069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FDFF3-02EE-BB1B-E65A-7719780A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186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7FEE7-E038-649C-DCB6-2099ADF3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EC7B64-B6E4-60DE-1D7E-EE1A36B5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F3FC43-BE7E-1F16-9190-54CBF6F5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11.08.2025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513B14-8AFC-0988-F7BE-867EB7C0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4F1B3-1C98-8ED7-72F6-F3C8AF0B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980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83A58-2334-0688-8747-0255EA24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ED10B-653D-715F-0C86-9404949C8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766B9E-012D-3217-E2FE-647F00FA7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534F1-EFC2-4B47-D692-82B810AA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11.08.2025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BDDDC8-4200-1812-C2E0-DE811671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CB62D6-ADA2-C003-5309-CFBEA63C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97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B2CAC-ACCF-4E54-25A7-14C4489B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BB7689-20A4-2C1F-885A-EDC49B45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90B4A-8D64-EA6E-01B5-771221FC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1F126A-0060-D0B0-2A59-29575D028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97FEAE-0823-55A3-1A90-B9CB3D8A4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9E49F7-6FD0-DFB5-47D8-DB5B6E19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11.08.2025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54F1B1-BFE6-70B4-EF00-D38AD16A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7CA245-EAE3-9542-BF13-C1C1FE09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57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D4703-43D2-0A49-B047-6DA843B1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E50081-332E-3B51-3917-FFF7C680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11.08.2025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69AFA4-448F-B11A-87C6-82665740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04F20D-D4DE-2752-FEA4-00B6D1BA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89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EB62E4-8A8C-A7CA-AD0C-172B2E13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11.08.2025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14802E-D3F6-98BF-BBA9-8B501F41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BC9F42-D6B6-0C37-6769-AC1415B9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129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18AB1-E027-9B42-8985-A401FBA8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8DD74-EFC4-40D8-C5C4-FC0C3547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39FB2F-1166-D18C-0622-9E9317078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2311D1-0BF5-D156-4F1A-49C9BB5D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11.08.2025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5A3225-EAAB-E700-C602-2C7B87A4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F1CF72-689D-0DF0-3E3E-EBE9B842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11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A0AEF-B409-C2FE-279F-60632949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70CD14-9117-A0FF-6F6B-CEDBE8D8F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90CF08-BE51-A378-B59A-F9F605928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EF8AFF-507C-E58E-3BBA-C2B1A909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11.08.2025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458455-2A70-8015-ADE9-23A1C469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6FE4C1-ED9F-8CCD-292F-0127180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654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5D013F-6000-25A9-54AC-9449278F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E50C5A-DBD9-91A1-E34E-70C21C59D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468BF9-E404-D57A-F2D4-661507839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7AAEC-E927-4236-8A07-DB7D0A4BD517}" type="datetimeFigureOut">
              <a:rPr lang="fr-CH" smtClean="0"/>
              <a:t>11.08.2025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B4C3D8-B909-0279-18E9-04B3D967C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15617-3530-3A01-E9CA-F4606939F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254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E6670560-81F0-B57C-FE2D-605B47E4B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21" y="170995"/>
            <a:ext cx="6496957" cy="6516009"/>
          </a:xfrm>
          <a:prstGeom prst="rect">
            <a:avLst/>
          </a:prstGeom>
          <a:solidFill>
            <a:srgbClr val="1F2333"/>
          </a:solidFill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C5B7034-91D0-0C73-9366-08E94E3BDBE0}"/>
              </a:ext>
            </a:extLst>
          </p:cNvPr>
          <p:cNvSpPr/>
          <p:nvPr/>
        </p:nvSpPr>
        <p:spPr>
          <a:xfrm>
            <a:off x="2847521" y="624038"/>
            <a:ext cx="4737186" cy="1876926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B3BD15E-6E9A-E74E-E609-6EC78DBBEBFD}"/>
              </a:ext>
            </a:extLst>
          </p:cNvPr>
          <p:cNvSpPr/>
          <p:nvPr/>
        </p:nvSpPr>
        <p:spPr>
          <a:xfrm>
            <a:off x="2847521" y="2500964"/>
            <a:ext cx="6496956" cy="636872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CB693F3-A31A-428D-A22B-89BA21EC7BC0}"/>
              </a:ext>
            </a:extLst>
          </p:cNvPr>
          <p:cNvSpPr/>
          <p:nvPr/>
        </p:nvSpPr>
        <p:spPr>
          <a:xfrm>
            <a:off x="142820" y="170995"/>
            <a:ext cx="2560323" cy="636872"/>
          </a:xfrm>
          <a:prstGeom prst="roundRect">
            <a:avLst/>
          </a:prstGeom>
          <a:solidFill>
            <a:srgbClr val="7561FC"/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>
                <a:solidFill>
                  <a:schemeClr val="bg1"/>
                </a:solidFill>
              </a:rPr>
              <a:t>Les options de génération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2F6A371-C804-53A8-0C96-A407AB6C6B23}"/>
              </a:ext>
            </a:extLst>
          </p:cNvPr>
          <p:cNvSpPr/>
          <p:nvPr/>
        </p:nvSpPr>
        <p:spPr>
          <a:xfrm>
            <a:off x="144377" y="2500964"/>
            <a:ext cx="2560322" cy="6368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Les critères qualitatifs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CE41902-55AB-E8B3-55F5-14C9D1F84669}"/>
              </a:ext>
            </a:extLst>
          </p:cNvPr>
          <p:cNvSpPr/>
          <p:nvPr/>
        </p:nvSpPr>
        <p:spPr>
          <a:xfrm>
            <a:off x="144377" y="1099357"/>
            <a:ext cx="2560322" cy="10085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Les éléments syntaxiques: critères qualitatifs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585DE9E-ACD5-A6CB-F9EB-2BE10A42B006}"/>
              </a:ext>
            </a:extLst>
          </p:cNvPr>
          <p:cNvSpPr/>
          <p:nvPr/>
        </p:nvSpPr>
        <p:spPr>
          <a:xfrm>
            <a:off x="7778790" y="3366435"/>
            <a:ext cx="3131373" cy="871087"/>
          </a:xfrm>
          <a:prstGeom prst="roundRect">
            <a:avLst/>
          </a:prstGeom>
          <a:solidFill>
            <a:srgbClr val="46B1E1"/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u="sng" dirty="0">
                <a:solidFill>
                  <a:schemeClr val="bg1"/>
                </a:solidFill>
              </a:rPr>
              <a:t>Autre logique</a:t>
            </a:r>
            <a:r>
              <a:rPr lang="fr-CH" sz="2000" b="1" dirty="0">
                <a:solidFill>
                  <a:schemeClr val="bg1"/>
                </a:solidFill>
              </a:rPr>
              <a:t> :</a:t>
            </a:r>
          </a:p>
          <a:p>
            <a:pPr algn="ctr"/>
            <a:r>
              <a:rPr lang="fr-CH" sz="2000" b="1" dirty="0">
                <a:solidFill>
                  <a:schemeClr val="bg1"/>
                </a:solidFill>
              </a:rPr>
              <a:t>les choix de chargement de codes prédéfinis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4B7280B-7BA0-EFEE-D66A-4A6D0FD16F73}"/>
              </a:ext>
            </a:extLst>
          </p:cNvPr>
          <p:cNvSpPr/>
          <p:nvPr/>
        </p:nvSpPr>
        <p:spPr>
          <a:xfrm>
            <a:off x="4822257" y="3137836"/>
            <a:ext cx="1653990" cy="1876926"/>
          </a:xfrm>
          <a:prstGeom prst="round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8C2FD4F-856F-6A04-0094-E88750E734AB}"/>
              </a:ext>
            </a:extLst>
          </p:cNvPr>
          <p:cNvCxnSpPr>
            <a:cxnSpLocks/>
            <a:stCxn id="12" idx="1"/>
            <a:endCxn id="22" idx="3"/>
          </p:cNvCxnSpPr>
          <p:nvPr/>
        </p:nvCxnSpPr>
        <p:spPr>
          <a:xfrm flipH="1">
            <a:off x="4592856" y="3801979"/>
            <a:ext cx="3185934" cy="2724752"/>
          </a:xfrm>
          <a:prstGeom prst="straightConnector1">
            <a:avLst/>
          </a:prstGeom>
          <a:ln w="57150">
            <a:solidFill>
              <a:srgbClr val="46B1E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2AD96DA-B16C-5053-0923-946112653746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6476247" y="3801979"/>
            <a:ext cx="1302543" cy="274320"/>
          </a:xfrm>
          <a:prstGeom prst="straightConnector1">
            <a:avLst/>
          </a:prstGeom>
          <a:ln w="57150">
            <a:solidFill>
              <a:srgbClr val="46B1E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8368727-49E7-D30B-3D23-ED12E4DB35DF}"/>
              </a:ext>
            </a:extLst>
          </p:cNvPr>
          <p:cNvSpPr/>
          <p:nvPr/>
        </p:nvSpPr>
        <p:spPr>
          <a:xfrm>
            <a:off x="2985437" y="6208295"/>
            <a:ext cx="1607419" cy="636872"/>
          </a:xfrm>
          <a:prstGeom prst="round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9C377FB4-CDD2-37DA-BDC6-EA61B5C195BE}"/>
              </a:ext>
            </a:extLst>
          </p:cNvPr>
          <p:cNvSpPr/>
          <p:nvPr/>
        </p:nvSpPr>
        <p:spPr>
          <a:xfrm>
            <a:off x="142819" y="6208295"/>
            <a:ext cx="2561879" cy="636872"/>
          </a:xfrm>
          <a:prstGeom prst="roundRect">
            <a:avLst/>
          </a:prstGeom>
          <a:solidFill>
            <a:srgbClr val="FFFF00"/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>
                <a:solidFill>
                  <a:schemeClr val="tx1"/>
                </a:solidFill>
              </a:rPr>
              <a:t>Interactions I/O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468838DE-4BD1-2C80-B6DD-E649D87D6077}"/>
              </a:ext>
            </a:extLst>
          </p:cNvPr>
          <p:cNvSpPr/>
          <p:nvPr/>
        </p:nvSpPr>
        <p:spPr>
          <a:xfrm>
            <a:off x="7023138" y="6208295"/>
            <a:ext cx="4918511" cy="636873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Éditer</a:t>
            </a:r>
            <a:r>
              <a:rPr lang="fr-CH" sz="2000" b="1" dirty="0">
                <a:solidFill>
                  <a:srgbClr val="FFFF00"/>
                </a:solidFill>
              </a:rPr>
              <a:t>, Sauver, </a:t>
            </a:r>
            <a:r>
              <a:rPr lang="fr-CH" sz="2000" b="1" dirty="0">
                <a:solidFill>
                  <a:srgbClr val="46B1E1"/>
                </a:solidFill>
              </a:rPr>
              <a:t>Ouvrir</a:t>
            </a:r>
            <a:r>
              <a:rPr lang="fr-CH" sz="2000" b="1" dirty="0">
                <a:solidFill>
                  <a:srgbClr val="FFFF00"/>
                </a:solidFill>
              </a:rPr>
              <a:t>, Copier, </a:t>
            </a:r>
            <a:r>
              <a:rPr lang="fr-CH" sz="2000" b="1" dirty="0">
                <a:solidFill>
                  <a:srgbClr val="7561FC"/>
                </a:solidFill>
              </a:rPr>
              <a:t>Recharger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1128140-474C-1276-ECCE-049996189B88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4592856" y="6526731"/>
            <a:ext cx="2430282" cy="1"/>
          </a:xfrm>
          <a:prstGeom prst="straightConnector1">
            <a:avLst/>
          </a:prstGeom>
          <a:ln w="50800">
            <a:solidFill>
              <a:srgbClr val="FFFF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EFC87AAC-614B-D2D6-BF5D-88444D4BBCD2}"/>
              </a:ext>
            </a:extLst>
          </p:cNvPr>
          <p:cNvSpPr/>
          <p:nvPr/>
        </p:nvSpPr>
        <p:spPr>
          <a:xfrm>
            <a:off x="4277651" y="6333423"/>
            <a:ext cx="281446" cy="352526"/>
          </a:xfrm>
          <a:prstGeom prst="ellipse">
            <a:avLst/>
          </a:prstGeom>
          <a:solidFill>
            <a:srgbClr val="7561F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7C9B8955-EC5B-2765-D58A-1C0107E9AD2C}"/>
              </a:ext>
            </a:extLst>
          </p:cNvPr>
          <p:cNvSpPr/>
          <p:nvPr/>
        </p:nvSpPr>
        <p:spPr>
          <a:xfrm>
            <a:off x="3955296" y="6350468"/>
            <a:ext cx="281446" cy="35252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B94278F-2245-97EB-A580-9651747EF8C8}"/>
              </a:ext>
            </a:extLst>
          </p:cNvPr>
          <p:cNvSpPr/>
          <p:nvPr/>
        </p:nvSpPr>
        <p:spPr>
          <a:xfrm>
            <a:off x="3400005" y="6350468"/>
            <a:ext cx="281446" cy="35252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B9B31D30-1DD4-1BCC-97B6-F2208E4BAC57}"/>
              </a:ext>
            </a:extLst>
          </p:cNvPr>
          <p:cNvSpPr/>
          <p:nvPr/>
        </p:nvSpPr>
        <p:spPr>
          <a:xfrm>
            <a:off x="3687799" y="6366110"/>
            <a:ext cx="281446" cy="352526"/>
          </a:xfrm>
          <a:prstGeom prst="ellipse">
            <a:avLst/>
          </a:prstGeom>
          <a:solidFill>
            <a:srgbClr val="46B1E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533658FC-7224-04EB-BD6A-0B16EF5A1BF6}"/>
              </a:ext>
            </a:extLst>
          </p:cNvPr>
          <p:cNvSpPr/>
          <p:nvPr/>
        </p:nvSpPr>
        <p:spPr>
          <a:xfrm>
            <a:off x="3110893" y="6366110"/>
            <a:ext cx="281446" cy="352526"/>
          </a:xfrm>
          <a:prstGeom prst="ellipse">
            <a:avLst/>
          </a:prstGeom>
          <a:solidFill>
            <a:srgbClr val="7561F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035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6" grpId="0" animBg="1"/>
      <p:bldP spid="22" grpId="0" animBg="1"/>
      <p:bldP spid="25" grpId="0" animBg="1"/>
      <p:bldP spid="28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FD805-C812-9E0F-1DCF-7138E3B02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002A5-7ED7-899F-E6EB-9EBA8659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8B1D65-E7CC-2DEA-EAB7-2F7EDA781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230198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36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Mateesco Julien</dc:creator>
  <cp:lastModifiedBy>Mateesco Julien</cp:lastModifiedBy>
  <cp:revision>1</cp:revision>
  <dcterms:created xsi:type="dcterms:W3CDTF">2025-08-11T13:05:55Z</dcterms:created>
  <dcterms:modified xsi:type="dcterms:W3CDTF">2025-08-13T13:17:49Z</dcterms:modified>
</cp:coreProperties>
</file>