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Boretti" userId="b5889fc3-09e0-4435-9563-131f0587253f" providerId="ADAL" clId="{A7CA63ED-2E14-49BD-AA10-6FDF1A90D20D}"/>
    <pc:docChg chg="undo custSel addSld modSld">
      <pc:chgData name="Mathieu Boretti" userId="b5889fc3-09e0-4435-9563-131f0587253f" providerId="ADAL" clId="{A7CA63ED-2E14-49BD-AA10-6FDF1A90D20D}" dt="2024-05-03T08:54:54.341" v="3284" actId="20577"/>
      <pc:docMkLst>
        <pc:docMk/>
      </pc:docMkLst>
      <pc:sldChg chg="modSp mod">
        <pc:chgData name="Mathieu Boretti" userId="b5889fc3-09e0-4435-9563-131f0587253f" providerId="ADAL" clId="{A7CA63ED-2E14-49BD-AA10-6FDF1A90D20D}" dt="2024-05-03T08:39:53.038" v="2429" actId="20577"/>
        <pc:sldMkLst>
          <pc:docMk/>
          <pc:sldMk cId="3942118646" sldId="257"/>
        </pc:sldMkLst>
        <pc:spChg chg="mod">
          <ac:chgData name="Mathieu Boretti" userId="b5889fc3-09e0-4435-9563-131f0587253f" providerId="ADAL" clId="{A7CA63ED-2E14-49BD-AA10-6FDF1A90D20D}" dt="2024-05-03T08:39:53.038" v="2429" actId="20577"/>
          <ac:spMkLst>
            <pc:docMk/>
            <pc:sldMk cId="3942118646" sldId="257"/>
            <ac:spMk id="3" creationId="{51C793A3-C408-F011-7FD2-76E225584966}"/>
          </ac:spMkLst>
        </pc:spChg>
      </pc:sldChg>
      <pc:sldChg chg="modSp new mod">
        <pc:chgData name="Mathieu Boretti" userId="b5889fc3-09e0-4435-9563-131f0587253f" providerId="ADAL" clId="{A7CA63ED-2E14-49BD-AA10-6FDF1A90D20D}" dt="2024-05-03T08:41:10.839" v="2476" actId="20577"/>
        <pc:sldMkLst>
          <pc:docMk/>
          <pc:sldMk cId="1143673895" sldId="258"/>
        </pc:sldMkLst>
        <pc:spChg chg="mod">
          <ac:chgData name="Mathieu Boretti" userId="b5889fc3-09e0-4435-9563-131f0587253f" providerId="ADAL" clId="{A7CA63ED-2E14-49BD-AA10-6FDF1A90D20D}" dt="2024-05-03T08:07:55.423" v="11" actId="27636"/>
          <ac:spMkLst>
            <pc:docMk/>
            <pc:sldMk cId="1143673895" sldId="258"/>
            <ac:spMk id="2" creationId="{BC507529-BFB1-4525-0BAB-627F37212847}"/>
          </ac:spMkLst>
        </pc:spChg>
        <pc:spChg chg="mod">
          <ac:chgData name="Mathieu Boretti" userId="b5889fc3-09e0-4435-9563-131f0587253f" providerId="ADAL" clId="{A7CA63ED-2E14-49BD-AA10-6FDF1A90D20D}" dt="2024-05-03T08:41:10.839" v="2476" actId="20577"/>
          <ac:spMkLst>
            <pc:docMk/>
            <pc:sldMk cId="1143673895" sldId="258"/>
            <ac:spMk id="3" creationId="{F5DBB616-1AF5-1023-813F-B377834866FA}"/>
          </ac:spMkLst>
        </pc:spChg>
      </pc:sldChg>
      <pc:sldChg chg="modSp new mod">
        <pc:chgData name="Mathieu Boretti" userId="b5889fc3-09e0-4435-9563-131f0587253f" providerId="ADAL" clId="{A7CA63ED-2E14-49BD-AA10-6FDF1A90D20D}" dt="2024-05-03T08:43:31.666" v="2521" actId="20577"/>
        <pc:sldMkLst>
          <pc:docMk/>
          <pc:sldMk cId="936472149" sldId="259"/>
        </pc:sldMkLst>
        <pc:spChg chg="mod">
          <ac:chgData name="Mathieu Boretti" userId="b5889fc3-09e0-4435-9563-131f0587253f" providerId="ADAL" clId="{A7CA63ED-2E14-49BD-AA10-6FDF1A90D20D}" dt="2024-05-03T08:08:14.098" v="17" actId="20577"/>
          <ac:spMkLst>
            <pc:docMk/>
            <pc:sldMk cId="936472149" sldId="259"/>
            <ac:spMk id="2" creationId="{94A86E5F-3F75-4613-B6F6-0284477721B0}"/>
          </ac:spMkLst>
        </pc:spChg>
        <pc:spChg chg="mod">
          <ac:chgData name="Mathieu Boretti" userId="b5889fc3-09e0-4435-9563-131f0587253f" providerId="ADAL" clId="{A7CA63ED-2E14-49BD-AA10-6FDF1A90D20D}" dt="2024-05-03T08:43:31.666" v="2521" actId="20577"/>
          <ac:spMkLst>
            <pc:docMk/>
            <pc:sldMk cId="936472149" sldId="259"/>
            <ac:spMk id="3" creationId="{35557C1F-7993-E22A-0021-EBEB00B9543E}"/>
          </ac:spMkLst>
        </pc:spChg>
      </pc:sldChg>
      <pc:sldChg chg="modSp new mod">
        <pc:chgData name="Mathieu Boretti" userId="b5889fc3-09e0-4435-9563-131f0587253f" providerId="ADAL" clId="{A7CA63ED-2E14-49BD-AA10-6FDF1A90D20D}" dt="2024-05-03T08:17:38.109" v="1061" actId="20577"/>
        <pc:sldMkLst>
          <pc:docMk/>
          <pc:sldMk cId="488384484" sldId="260"/>
        </pc:sldMkLst>
        <pc:spChg chg="mod">
          <ac:chgData name="Mathieu Boretti" userId="b5889fc3-09e0-4435-9563-131f0587253f" providerId="ADAL" clId="{A7CA63ED-2E14-49BD-AA10-6FDF1A90D20D}" dt="2024-05-03T08:08:23.568" v="41"/>
          <ac:spMkLst>
            <pc:docMk/>
            <pc:sldMk cId="488384484" sldId="260"/>
            <ac:spMk id="2" creationId="{2B371B5B-127A-F778-21F4-3567EA035D5D}"/>
          </ac:spMkLst>
        </pc:spChg>
        <pc:spChg chg="mod">
          <ac:chgData name="Mathieu Boretti" userId="b5889fc3-09e0-4435-9563-131f0587253f" providerId="ADAL" clId="{A7CA63ED-2E14-49BD-AA10-6FDF1A90D20D}" dt="2024-05-03T08:17:38.109" v="1061" actId="20577"/>
          <ac:spMkLst>
            <pc:docMk/>
            <pc:sldMk cId="488384484" sldId="260"/>
            <ac:spMk id="3" creationId="{E547E1ED-51AF-CDD1-332D-EC7B495FF931}"/>
          </ac:spMkLst>
        </pc:spChg>
      </pc:sldChg>
      <pc:sldChg chg="addSp delSp modSp new mod">
        <pc:chgData name="Mathieu Boretti" userId="b5889fc3-09e0-4435-9563-131f0587253f" providerId="ADAL" clId="{A7CA63ED-2E14-49BD-AA10-6FDF1A90D20D}" dt="2024-05-03T08:54:22.189" v="3276" actId="14100"/>
        <pc:sldMkLst>
          <pc:docMk/>
          <pc:sldMk cId="3269824295" sldId="261"/>
        </pc:sldMkLst>
        <pc:spChg chg="mod">
          <ac:chgData name="Mathieu Boretti" userId="b5889fc3-09e0-4435-9563-131f0587253f" providerId="ADAL" clId="{A7CA63ED-2E14-49BD-AA10-6FDF1A90D20D}" dt="2024-05-03T08:18:22.413" v="1082" actId="20577"/>
          <ac:spMkLst>
            <pc:docMk/>
            <pc:sldMk cId="3269824295" sldId="261"/>
            <ac:spMk id="2" creationId="{48E668DE-2607-4322-8E4E-01ABEDAB2B4D}"/>
          </ac:spMkLst>
        </pc:spChg>
        <pc:spChg chg="del">
          <ac:chgData name="Mathieu Boretti" userId="b5889fc3-09e0-4435-9563-131f0587253f" providerId="ADAL" clId="{A7CA63ED-2E14-49BD-AA10-6FDF1A90D20D}" dt="2024-05-03T08:18:34.935" v="1083" actId="3680"/>
          <ac:spMkLst>
            <pc:docMk/>
            <pc:sldMk cId="3269824295" sldId="261"/>
            <ac:spMk id="3" creationId="{E56E8022-D27A-8DEB-1C04-46E7144218C8}"/>
          </ac:spMkLst>
        </pc:spChg>
        <pc:graphicFrameChg chg="add mod ord modGraphic">
          <ac:chgData name="Mathieu Boretti" userId="b5889fc3-09e0-4435-9563-131f0587253f" providerId="ADAL" clId="{A7CA63ED-2E14-49BD-AA10-6FDF1A90D20D}" dt="2024-05-03T08:54:22.189" v="3276" actId="14100"/>
          <ac:graphicFrameMkLst>
            <pc:docMk/>
            <pc:sldMk cId="3269824295" sldId="261"/>
            <ac:graphicFrameMk id="4" creationId="{82C15F91-9300-F58A-6066-EF99C96DA912}"/>
          </ac:graphicFrameMkLst>
        </pc:graphicFrameChg>
      </pc:sldChg>
      <pc:sldChg chg="modSp new mod">
        <pc:chgData name="Mathieu Boretti" userId="b5889fc3-09e0-4435-9563-131f0587253f" providerId="ADAL" clId="{A7CA63ED-2E14-49BD-AA10-6FDF1A90D20D}" dt="2024-05-03T08:54:54.341" v="3284" actId="20577"/>
        <pc:sldMkLst>
          <pc:docMk/>
          <pc:sldMk cId="1729848632" sldId="262"/>
        </pc:sldMkLst>
        <pc:spChg chg="mod">
          <ac:chgData name="Mathieu Boretti" userId="b5889fc3-09e0-4435-9563-131f0587253f" providerId="ADAL" clId="{A7CA63ED-2E14-49BD-AA10-6FDF1A90D20D}" dt="2024-05-03T08:46:11.687" v="2550" actId="20577"/>
          <ac:spMkLst>
            <pc:docMk/>
            <pc:sldMk cId="1729848632" sldId="262"/>
            <ac:spMk id="2" creationId="{8E30CC02-1F5E-CA17-5687-3140BFEE173B}"/>
          </ac:spMkLst>
        </pc:spChg>
        <pc:spChg chg="mod">
          <ac:chgData name="Mathieu Boretti" userId="b5889fc3-09e0-4435-9563-131f0587253f" providerId="ADAL" clId="{A7CA63ED-2E14-49BD-AA10-6FDF1A90D20D}" dt="2024-05-03T08:54:54.341" v="3284" actId="20577"/>
          <ac:spMkLst>
            <pc:docMk/>
            <pc:sldMk cId="1729848632" sldId="262"/>
            <ac:spMk id="3" creationId="{03E024CC-2BD3-78D1-33DE-5B620AC051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820FA-6DC1-5B7A-548C-F4B3F188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2D74F9-E9AE-CB7D-A74E-E71313E3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0EE55-9A4B-67A9-DBE3-AEEC8E0E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765CE-DF8F-E0A0-96B5-B8040542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4E709-A672-E328-C8F0-6E4E3CC6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9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D1EF3-A7C6-4C84-B49A-35E9B44E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2D9C35-9C79-719C-6222-6148D7EC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DAF4B-E75A-F01F-9555-95276B68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B8027-1A81-AE8D-9FB0-B57D09DC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AD633-E220-3D2A-D11E-7AC117F2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28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C07A9E-FB9E-D1EC-072E-F7A34917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2BD975-6D29-8E66-ADA9-F733CA6A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358D4-F85E-10C5-398A-947F9586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FAB6A-DEEF-3C54-2B8D-9C71634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7F8A9-C6E4-6700-3AAC-70F40B3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0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62125-764D-C414-7458-8DCC8353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00450-773F-2D88-749E-DA5F031C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4E72E-92A0-31A4-0797-8FBD427C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86FAB-1EF7-B296-93EF-1C042CA4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A5B5E-2AB5-31FD-C97B-611A48C0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187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FE704-6E4B-B92D-3E42-0A19A59A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2F7E58-25E9-24B6-8045-6DFB6B4C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CFF53F-851C-579E-9FC5-E64CC2D8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45A19-C94B-8D1D-05DC-154D4E2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E94D0-AECF-087E-90F6-A195CC40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12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53D34-99F3-DAF0-3489-448B096C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EE364-C859-2033-74B9-C66DA5164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989808-F573-D1D3-593D-F0AA2E7A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BDFF71-EF28-CA87-1993-FAB6CEE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3E47A8-4F9E-5D6B-5F96-4955B0DE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EBB0D4-4F8D-6AED-0806-0306103C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98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1693F-F216-FBD8-97A7-1D510534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B9B4E-1E5E-8BF6-22DE-B1962B9A3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B87B5B-58D8-C0D9-5140-47DF2193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7C90E9-3336-64F6-0BA7-D3A1C2639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08A2FE-CB46-F854-C2FE-E55BE9816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A5E059-C33B-00FB-9C14-07342221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6482F4-1C45-ED38-715F-0422106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4614B4-5B43-993E-4BF1-54CA0E1B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9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33EDA-704F-A641-FE67-98DE521E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87C2FD-9B5C-43EB-58C2-2D8E5F6B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6A68C4-69FC-3E11-5A0A-AE88EB43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FB5C58-3771-6A7F-EBB5-3D2A655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53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B1A48D-5781-ED4F-1FD1-771C2576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4D6274-8766-FC6B-DEFE-9F5EB565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C2BE21-2A9F-1351-FB80-132EE02A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6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AA596-CCFD-A40D-9554-8CA3600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A0A09-37B9-8D8B-0064-10BA9959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BECA2C-4C0C-E01C-7C05-97E30FE50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C23FB2-B74A-26C5-3883-F216BC17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E9704-CE96-121F-DFAA-7C973EA2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8BB8CD-2031-E359-719E-C576EB2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42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3125C-679D-9697-6F97-1FC464C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FD395D-E03F-BE2D-3E72-3A1E2504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42BCCF-D371-91F2-B4B6-C7349523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91A97-9636-8859-611A-E880A1C9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B4F245-5D9E-B8A6-CA82-CE254971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0461B4-73D8-A6BA-24DB-5EF0F29B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41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01EFFA-7C52-E9D7-CC69-E2B5872F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0274B-B8B0-079E-00A4-DE8678A5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36E714-7027-A7E7-F1D9-65DA07736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F0F7-55A2-43E5-9A02-8B2F3A209450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8697C-9AE4-756F-1296-7F95025CA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A3F0B-7F28-7025-2CC6-80D6E7C0E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C55A-0103-4FD4-A700-02CACC993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012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BE330-8D96-A0BE-D756-897B83BF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Implémentation des tables de hachage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5B9269-D210-B0D5-90AF-AA215BF08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 rendre à la fin du cours du 31 mai</a:t>
            </a:r>
          </a:p>
        </p:txBody>
      </p:sp>
    </p:spTree>
    <p:extLst>
      <p:ext uri="{BB962C8B-B14F-4D97-AF65-F5344CB8AC3E}">
        <p14:creationId xmlns:p14="http://schemas.microsoft.com/office/powerpoint/2010/main" val="27622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E8ECC-59A5-31D7-9F6F-AF6E0DB8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attendu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793A3-C408-F011-7FD2-76E22558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Implémentation de la structure de données «table de hachage» en python 3</a:t>
            </a:r>
          </a:p>
          <a:p>
            <a:r>
              <a:rPr lang="fr-CH" dirty="0"/>
              <a:t>Documentation du code</a:t>
            </a:r>
          </a:p>
          <a:p>
            <a:r>
              <a:rPr lang="fr-CH" dirty="0"/>
              <a:t>Rapport</a:t>
            </a:r>
          </a:p>
        </p:txBody>
      </p:sp>
    </p:spTree>
    <p:extLst>
      <p:ext uri="{BB962C8B-B14F-4D97-AF65-F5344CB8AC3E}">
        <p14:creationId xmlns:p14="http://schemas.microsoft.com/office/powerpoint/2010/main" val="39421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07529-BFB1-4525-0BAB-627F3721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Implémentation de la structure de données table de hachage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BB616-1AF5-1023-813F-B3778348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/>
              <a:t>Structure de données correctement implémentée</a:t>
            </a:r>
          </a:p>
          <a:p>
            <a:r>
              <a:rPr lang="fr-CH" dirty="0"/>
              <a:t>Opérations minimales supportées :</a:t>
            </a:r>
          </a:p>
          <a:p>
            <a:pPr lvl="1"/>
            <a:r>
              <a:rPr lang="fr-CH" dirty="0"/>
              <a:t>put</a:t>
            </a:r>
          </a:p>
          <a:p>
            <a:pPr lvl="1"/>
            <a:r>
              <a:rPr lang="fr-CH" dirty="0" err="1"/>
              <a:t>get</a:t>
            </a:r>
            <a:endParaRPr lang="fr-CH" dirty="0"/>
          </a:p>
          <a:p>
            <a:pPr lvl="1"/>
            <a:r>
              <a:rPr lang="fr-CH" dirty="0" err="1"/>
              <a:t>remove</a:t>
            </a:r>
            <a:endParaRPr lang="fr-CH" dirty="0"/>
          </a:p>
          <a:p>
            <a:pPr lvl="1"/>
            <a:r>
              <a:rPr lang="fr-CH" dirty="0" err="1"/>
              <a:t>contains</a:t>
            </a:r>
            <a:endParaRPr lang="fr-CH" dirty="0"/>
          </a:p>
          <a:p>
            <a:r>
              <a:rPr lang="fr-CH" dirty="0"/>
              <a:t>Implémentation d’opérations optionnelles</a:t>
            </a:r>
          </a:p>
          <a:p>
            <a:r>
              <a:rPr lang="fr-CH" dirty="0"/>
              <a:t>Implémentation d’une fonction de hachage pour des chaînes de caractères</a:t>
            </a:r>
          </a:p>
          <a:p>
            <a:r>
              <a:rPr lang="fr-CH" dirty="0"/>
              <a:t>Gestion des exceptions</a:t>
            </a:r>
          </a:p>
          <a:p>
            <a:r>
              <a:rPr lang="fr-CH" dirty="0"/>
              <a:t>Utilisation des «type </a:t>
            </a:r>
            <a:r>
              <a:rPr lang="fr-CH" dirty="0" err="1"/>
              <a:t>hints</a:t>
            </a:r>
            <a:r>
              <a:rPr lang="fr-CH" dirty="0"/>
              <a:t>» selon PEP 484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436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86E5F-3F75-4613-B6F6-02844777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Documentation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57C1F-7993-E22A-0021-EBEB00B9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 format </a:t>
            </a:r>
            <a:r>
              <a:rPr lang="fr-CH" dirty="0" err="1"/>
              <a:t>docstrings</a:t>
            </a:r>
            <a:r>
              <a:rPr lang="fr-CH" dirty="0"/>
              <a:t> selon PEP 257</a:t>
            </a:r>
          </a:p>
          <a:p>
            <a:r>
              <a:rPr lang="fr-CH" dirty="0"/>
              <a:t>Documenter chaque entité</a:t>
            </a:r>
          </a:p>
          <a:p>
            <a:r>
              <a:rPr lang="fr-CH" dirty="0"/>
              <a:t>Pour les opérations, détailler les préconditions, les postconditions, les effets de bord et les invariants</a:t>
            </a:r>
          </a:p>
        </p:txBody>
      </p:sp>
    </p:spTree>
    <p:extLst>
      <p:ext uri="{BB962C8B-B14F-4D97-AF65-F5344CB8AC3E}">
        <p14:creationId xmlns:p14="http://schemas.microsoft.com/office/powerpoint/2010/main" val="9364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71B5B-127A-F778-21F4-3567EA03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7E1ED-51AF-CDD1-332D-EC7B495F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H" dirty="0"/>
              <a:t>Page de garde</a:t>
            </a:r>
          </a:p>
          <a:p>
            <a:r>
              <a:rPr lang="fr-CH" dirty="0"/>
              <a:t>Table des matières</a:t>
            </a:r>
          </a:p>
          <a:p>
            <a:r>
              <a:rPr lang="fr-CH" dirty="0"/>
              <a:t>Listes des figures ou des tableaux, si applicable</a:t>
            </a:r>
          </a:p>
          <a:p>
            <a:r>
              <a:rPr lang="fr-CH" dirty="0"/>
              <a:t>Numérotation des pages, des chapitres/sections, figures, etc.</a:t>
            </a:r>
          </a:p>
          <a:p>
            <a:r>
              <a:rPr lang="fr-CH" dirty="0"/>
              <a:t>Introduction</a:t>
            </a:r>
          </a:p>
          <a:p>
            <a:r>
              <a:rPr lang="fr-CH" dirty="0"/>
              <a:t>Présentation des concepts</a:t>
            </a:r>
          </a:p>
          <a:p>
            <a:r>
              <a:rPr lang="fr-CH" dirty="0"/>
              <a:t>Explication de la manière dont les implémentations ont été réalisées</a:t>
            </a:r>
          </a:p>
          <a:p>
            <a:r>
              <a:rPr lang="fr-CH" dirty="0"/>
              <a:t>Présentation de la validation du fonctionnement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Références</a:t>
            </a:r>
          </a:p>
          <a:p>
            <a:r>
              <a:rPr lang="fr-CH" dirty="0"/>
              <a:t>Annexes</a:t>
            </a:r>
          </a:p>
          <a:p>
            <a:r>
              <a:rPr lang="fr-CH" dirty="0"/>
              <a:t>Format A4 (marge intérieur et extérieur : 2.5cm), Arial 11, 10 à 15 pages, sans les annexes</a:t>
            </a:r>
          </a:p>
        </p:txBody>
      </p:sp>
    </p:spTree>
    <p:extLst>
      <p:ext uri="{BB962C8B-B14F-4D97-AF65-F5344CB8AC3E}">
        <p14:creationId xmlns:p14="http://schemas.microsoft.com/office/powerpoint/2010/main" val="48838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0CC02-1F5E-CA17-5687-3140BFEE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Format du rendu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024CC-2BD3-78D1-33DE-5B620AC0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Fichier zip, nommé ISC2_EXA_3_&lt;nom&gt;_&lt;</a:t>
            </a:r>
            <a:r>
              <a:rPr lang="fr-CH" dirty="0" err="1"/>
              <a:t>prenom</a:t>
            </a:r>
            <a:r>
              <a:rPr lang="fr-CH" dirty="0"/>
              <a:t>&gt;.zip, contenant</a:t>
            </a:r>
          </a:p>
          <a:p>
            <a:pPr lvl="1"/>
            <a:r>
              <a:rPr lang="fr-CH" dirty="0"/>
              <a:t>Un dossier documentation</a:t>
            </a:r>
          </a:p>
          <a:p>
            <a:pPr lvl="2"/>
            <a:r>
              <a:rPr lang="fr-CH" dirty="0"/>
              <a:t>Fichier du rapport au format PDF, nommé ISC2_EXA_3_rapport_&lt;nom&gt;_&lt;</a:t>
            </a:r>
            <a:r>
              <a:rPr lang="fr-CH" dirty="0" err="1"/>
              <a:t>prenom</a:t>
            </a:r>
            <a:r>
              <a:rPr lang="fr-CH" dirty="0"/>
              <a:t>&gt;.</a:t>
            </a:r>
            <a:r>
              <a:rPr lang="fr-CH" dirty="0" err="1"/>
              <a:t>pdf</a:t>
            </a:r>
            <a:endParaRPr lang="fr-CH" dirty="0"/>
          </a:p>
          <a:p>
            <a:pPr lvl="1"/>
            <a:r>
              <a:rPr lang="fr-CH" dirty="0"/>
              <a:t>Un dossier sources </a:t>
            </a:r>
          </a:p>
          <a:p>
            <a:pPr lvl="2"/>
            <a:r>
              <a:rPr lang="fr-CH" dirty="0"/>
              <a:t>tous les </a:t>
            </a:r>
            <a:r>
              <a:rPr lang="fr-CH"/>
              <a:t>sources python</a:t>
            </a:r>
            <a:endParaRPr lang="fr-CH" dirty="0"/>
          </a:p>
          <a:p>
            <a:pPr lvl="2"/>
            <a:r>
              <a:rPr lang="fr-CH" dirty="0"/>
              <a:t>Fichier requirements.txt si </a:t>
            </a:r>
            <a:r>
              <a:rPr lang="fr-CH" dirty="0" err="1"/>
              <a:t>pip</a:t>
            </a:r>
            <a:r>
              <a:rPr lang="fr-CH" dirty="0"/>
              <a:t> a été utilisé</a:t>
            </a:r>
          </a:p>
          <a:p>
            <a:pPr lvl="2"/>
            <a:r>
              <a:rPr lang="fr-CH" dirty="0"/>
              <a:t>Tous les autres fichiers nécessaires (par exemple </a:t>
            </a:r>
            <a:r>
              <a:rPr lang="fr-CH" dirty="0" err="1"/>
              <a:t>Makefile</a:t>
            </a:r>
            <a:r>
              <a:rPr lang="fr-CH" dirty="0"/>
              <a:t>, script d’automatisation, etc.)</a:t>
            </a:r>
          </a:p>
          <a:p>
            <a:pPr lvl="1"/>
            <a:r>
              <a:rPr lang="fr-CH" dirty="0"/>
              <a:t>Un fichier README.md (au format </a:t>
            </a:r>
            <a:r>
              <a:rPr lang="fr-CH" dirty="0" err="1"/>
              <a:t>markdown</a:t>
            </a:r>
            <a:r>
              <a:rPr lang="fr-CH" dirty="0"/>
              <a:t>) expliquant comment prendre en main le contenu du zip</a:t>
            </a:r>
          </a:p>
          <a:p>
            <a:pPr lvl="1"/>
            <a:endParaRPr lang="fr-CH" dirty="0"/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2984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668DE-2607-4322-8E4E-01ABEDA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Grille d’évaluation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2C15F91-9300-F58A-6066-EF99C96DA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582019"/>
              </p:ext>
            </p:extLst>
          </p:nvPr>
        </p:nvGraphicFramePr>
        <p:xfrm>
          <a:off x="919681" y="1291471"/>
          <a:ext cx="10107440" cy="5212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77767">
                  <a:extLst>
                    <a:ext uri="{9D8B030D-6E8A-4147-A177-3AD203B41FA5}">
                      <a16:colId xmlns:a16="http://schemas.microsoft.com/office/drawing/2014/main" val="1824573377"/>
                    </a:ext>
                  </a:extLst>
                </a:gridCol>
                <a:gridCol w="1224968">
                  <a:extLst>
                    <a:ext uri="{9D8B030D-6E8A-4147-A177-3AD203B41FA5}">
                      <a16:colId xmlns:a16="http://schemas.microsoft.com/office/drawing/2014/main" val="2232275734"/>
                    </a:ext>
                  </a:extLst>
                </a:gridCol>
                <a:gridCol w="4604705">
                  <a:extLst>
                    <a:ext uri="{9D8B030D-6E8A-4147-A177-3AD203B41FA5}">
                      <a16:colId xmlns:a16="http://schemas.microsoft.com/office/drawing/2014/main" val="391944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/>
                        <a:t>Thématique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Nombre de points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Remarques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24474269"/>
                  </a:ext>
                </a:extLst>
              </a:tr>
              <a:tr h="121222">
                <a:tc>
                  <a:txBody>
                    <a:bodyPr/>
                    <a:lstStyle/>
                    <a:p>
                      <a:r>
                        <a:rPr lang="fr-CH" sz="1200" dirty="0"/>
                        <a:t>Implémentation correcte des structures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465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1200" dirty="0"/>
                        <a:t>Implémentation correcte des opérations minimales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37198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1200" dirty="0"/>
                        <a:t>Implémentation correcte de la fonction de hachage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4725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1200" dirty="0"/>
                        <a:t>Gestion des exceptions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6149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1200" dirty="0"/>
                        <a:t>Typage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Selon PEP 484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96211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1200" dirty="0"/>
                        <a:t>Implémentation des opérations optionnelles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Par exemple: </a:t>
                      </a:r>
                      <a:r>
                        <a:rPr lang="fr-CH" sz="1200" dirty="0" err="1"/>
                        <a:t>isEmpty</a:t>
                      </a:r>
                      <a:r>
                        <a:rPr lang="fr-CH" sz="1200" dirty="0"/>
                        <a:t>, size, </a:t>
                      </a:r>
                      <a:r>
                        <a:rPr lang="fr-CH" sz="1200" dirty="0" err="1"/>
                        <a:t>iterator</a:t>
                      </a:r>
                      <a:r>
                        <a:rPr lang="fr-CH" sz="1200" dirty="0"/>
                        <a:t>, </a:t>
                      </a:r>
                      <a:r>
                        <a:rPr lang="fr-CH" sz="1200" dirty="0" err="1"/>
                        <a:t>forEach</a:t>
                      </a:r>
                      <a:r>
                        <a:rPr lang="fr-CH" sz="1200" dirty="0"/>
                        <a:t>, keys, values, entries, 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261755"/>
                  </a:ext>
                </a:extLst>
              </a:tr>
              <a:tr h="140461">
                <a:tc>
                  <a:txBody>
                    <a:bodyPr/>
                    <a:lstStyle/>
                    <a:p>
                      <a:r>
                        <a:rPr lang="fr-CH" sz="1200" dirty="0"/>
                        <a:t>Documentation générale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Selon PEP 257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8417040"/>
                  </a:ext>
                </a:extLst>
              </a:tr>
              <a:tr h="142498">
                <a:tc>
                  <a:txBody>
                    <a:bodyPr/>
                    <a:lstStyle/>
                    <a:p>
                      <a:r>
                        <a:rPr lang="fr-CH" sz="1200" dirty="0"/>
                        <a:t>Documentation des préconditions, des postconditions, des effets de bord et des invariants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62078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Introduction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322006069"/>
                  </a:ext>
                </a:extLst>
              </a:tr>
              <a:tr h="173732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Présentation des concepts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55134684"/>
                  </a:ext>
                </a:extLst>
              </a:tr>
              <a:tr h="139555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Explication de la réalisation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99816277"/>
                  </a:ext>
                </a:extLst>
              </a:tr>
              <a:tr h="177806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Présentation de la validation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37139465"/>
                  </a:ext>
                </a:extLst>
              </a:tr>
              <a:tr h="134576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Conclusion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77712641"/>
                  </a:ext>
                </a:extLst>
              </a:tr>
              <a:tr h="267989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Références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Références correctes et compréhensibles, lien entre la référence et son usage, citation correcte, 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31828763"/>
                  </a:ext>
                </a:extLst>
              </a:tr>
              <a:tr h="123485">
                <a:tc>
                  <a:txBody>
                    <a:bodyPr/>
                    <a:lstStyle/>
                    <a:p>
                      <a:r>
                        <a:rPr lang="fr-CH" sz="1200" dirty="0"/>
                        <a:t>Rapport : Mise en page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Numérotation, marge, police, 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43577880"/>
                  </a:ext>
                </a:extLst>
              </a:tr>
              <a:tr h="123485">
                <a:tc>
                  <a:txBody>
                    <a:bodyPr/>
                    <a:lstStyle/>
                    <a:p>
                      <a:r>
                        <a:rPr lang="fr-CH" sz="1200" dirty="0"/>
                        <a:t>Structure et contenu du zip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fr-CH" sz="1200" dirty="0"/>
                        <a:t>Nommage, structure, qualité du README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5304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24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094CA3D61D04089F01731F88DBC35" ma:contentTypeVersion="4" ma:contentTypeDescription="Crée un document." ma:contentTypeScope="" ma:versionID="b47497cb5c05e3dd39db80d12e5fc546">
  <xsd:schema xmlns:xsd="http://www.w3.org/2001/XMLSchema" xmlns:xs="http://www.w3.org/2001/XMLSchema" xmlns:p="http://schemas.microsoft.com/office/2006/metadata/properties" xmlns:ns2="714e243d-a3ec-4006-a368-700c160901e7" targetNamespace="http://schemas.microsoft.com/office/2006/metadata/properties" ma:root="true" ma:fieldsID="82872c14d8e9337d0274acf18acedc6b" ns2:_="">
    <xsd:import namespace="714e243d-a3ec-4006-a368-700c160901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e243d-a3ec-4006-a368-700c160901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71724-B2FE-4CB7-B522-F25F076727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8E691D-2FAB-4C0B-8BF2-CC4BC19259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24C1D-4C9A-4A70-A966-5E1890E13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e243d-a3ec-4006-a368-700c16090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Grand écran</PresentationFormat>
  <Paragraphs>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Implémentation des tables de hachage</vt:lpstr>
      <vt:lpstr>Travail attendu</vt:lpstr>
      <vt:lpstr>Implémentation de la structure de données table de hachage en python</vt:lpstr>
      <vt:lpstr>Documentation du code</vt:lpstr>
      <vt:lpstr>Rapport</vt:lpstr>
      <vt:lpstr>Format du rendu</vt:lpstr>
      <vt:lpstr>Grille d’évaluation</vt:lpstr>
    </vt:vector>
  </TitlesOfParts>
  <Company>Groupe Mutuel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des tables de hachage</dc:title>
  <dc:creator>Mathieu Boretti</dc:creator>
  <cp:lastModifiedBy>RAHMAN Sajidur (STD)</cp:lastModifiedBy>
  <cp:revision>1</cp:revision>
  <dcterms:created xsi:type="dcterms:W3CDTF">2024-05-03T08:03:55Z</dcterms:created>
  <dcterms:modified xsi:type="dcterms:W3CDTF">2024-05-17T19:42:07Z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0x0101007FE094CA3D61D04089F01731F88DBC35</vt:lpwstr>
  </property>
</Properties>
</file>