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12"/>
  </p:notesMasterIdLst>
  <p:handoutMasterIdLst>
    <p:handoutMasterId r:id="rId13"/>
  </p:handoutMasterIdLst>
  <p:sldIdLst>
    <p:sldId id="263" r:id="rId2"/>
    <p:sldId id="258" r:id="rId3"/>
    <p:sldId id="271" r:id="rId4"/>
    <p:sldId id="257" r:id="rId5"/>
    <p:sldId id="270" r:id="rId6"/>
    <p:sldId id="272" r:id="rId7"/>
    <p:sldId id="273" r:id="rId8"/>
    <p:sldId id="274" r:id="rId9"/>
    <p:sldId id="275" r:id="rId10"/>
    <p:sldId id="267" r:id="rId11"/>
  </p:sldIdLst>
  <p:sldSz cx="9144000" cy="6858000" type="screen4x3"/>
  <p:notesSz cx="6858000" cy="9144000"/>
  <p:defaultTextStyle>
    <a:defPPr>
      <a:defRPr lang="it-IT"/>
    </a:defPPr>
    <a:lvl1pPr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6778"/>
    <a:srgbClr val="AAC9B6"/>
    <a:srgbClr val="822433"/>
    <a:srgbClr val="830022"/>
    <a:srgbClr val="790022"/>
    <a:srgbClr val="78364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A4540C-18ED-4498-B073-90942D093C9C}" v="96" dt="2020-01-07T20:29:58.986"/>
    <p1510:client id="{64F39EE7-73CC-4704-A106-62B830698D81}" v="2452" dt="2020-01-07T19:03:39.731"/>
    <p1510:client id="{6AEBBD50-D231-45E3-9DA2-66EAC6C407C8}" v="163" dt="2020-01-07T15:13:31.165"/>
    <p1510:client id="{EE9403DA-3D49-4B9B-928D-73676C10302C}" v="3" dt="2020-01-07T20:07:09.6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8" d="100"/>
          <a:sy n="118" d="100"/>
        </p:scale>
        <p:origin x="1738" y="91"/>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Pamfil" userId="baa81e0cfa2df160" providerId="Windows Live" clId="Web-{03A4540C-18ED-4498-B073-90942D093C9C}"/>
    <pc:docChg chg="modSld">
      <pc:chgData name="Daniel Pamfil" userId="baa81e0cfa2df160" providerId="Windows Live" clId="Web-{03A4540C-18ED-4498-B073-90942D093C9C}" dt="2020-01-07T20:29:58.986" v="77" actId="14100"/>
      <pc:docMkLst>
        <pc:docMk/>
      </pc:docMkLst>
      <pc:sldChg chg="addSp delSp modSp mod setBg setClrOvrMap">
        <pc:chgData name="Daniel Pamfil" userId="baa81e0cfa2df160" providerId="Windows Live" clId="Web-{03A4540C-18ED-4498-B073-90942D093C9C}" dt="2020-01-07T19:29:44.849" v="58" actId="20577"/>
        <pc:sldMkLst>
          <pc:docMk/>
          <pc:sldMk cId="0" sldId="257"/>
        </pc:sldMkLst>
        <pc:spChg chg="mod ord">
          <ac:chgData name="Daniel Pamfil" userId="baa81e0cfa2df160" providerId="Windows Live" clId="Web-{03A4540C-18ED-4498-B073-90942D093C9C}" dt="2020-01-07T19:26:08.657" v="49"/>
          <ac:spMkLst>
            <pc:docMk/>
            <pc:sldMk cId="0" sldId="257"/>
            <ac:spMk id="7" creationId="{B1B3DF71-59A5-4577-A760-0B6ECD5DD945}"/>
          </ac:spMkLst>
        </pc:spChg>
        <pc:spChg chg="mod ord">
          <ac:chgData name="Daniel Pamfil" userId="baa81e0cfa2df160" providerId="Windows Live" clId="Web-{03A4540C-18ED-4498-B073-90942D093C9C}" dt="2020-01-07T19:26:08.657" v="49"/>
          <ac:spMkLst>
            <pc:docMk/>
            <pc:sldMk cId="0" sldId="257"/>
            <ac:spMk id="8" creationId="{5075D73A-F326-4826-BC5E-87A3580D4FF7}"/>
          </ac:spMkLst>
        </pc:spChg>
        <pc:spChg chg="mod ord">
          <ac:chgData name="Daniel Pamfil" userId="baa81e0cfa2df160" providerId="Windows Live" clId="Web-{03A4540C-18ED-4498-B073-90942D093C9C}" dt="2020-01-07T19:26:08.657" v="49"/>
          <ac:spMkLst>
            <pc:docMk/>
            <pc:sldMk cId="0" sldId="257"/>
            <ac:spMk id="9" creationId="{E1759E0E-6AED-4BF1-8E36-9E298FF3A6DC}"/>
          </ac:spMkLst>
        </pc:spChg>
        <pc:spChg chg="add del">
          <ac:chgData name="Daniel Pamfil" userId="baa81e0cfa2df160" providerId="Windows Live" clId="Web-{03A4540C-18ED-4498-B073-90942D093C9C}" dt="2020-01-07T19:25:32.282" v="44"/>
          <ac:spMkLst>
            <pc:docMk/>
            <pc:sldMk cId="0" sldId="257"/>
            <ac:spMk id="81" creationId="{A7B99495-F43F-4D80-A44F-2CB4764EB90B}"/>
          </ac:spMkLst>
        </pc:spChg>
        <pc:spChg chg="mod ord">
          <ac:chgData name="Daniel Pamfil" userId="baa81e0cfa2df160" providerId="Windows Live" clId="Web-{03A4540C-18ED-4498-B073-90942D093C9C}" dt="2020-01-07T19:26:08.657" v="49"/>
          <ac:spMkLst>
            <pc:docMk/>
            <pc:sldMk cId="0" sldId="257"/>
            <ac:spMk id="7170" creationId="{34868A38-5250-4B65-83FF-AB5F66DD08E8}"/>
          </ac:spMkLst>
        </pc:spChg>
        <pc:spChg chg="mod ord">
          <ac:chgData name="Daniel Pamfil" userId="baa81e0cfa2df160" providerId="Windows Live" clId="Web-{03A4540C-18ED-4498-B073-90942D093C9C}" dt="2020-01-07T19:29:44.849" v="58" actId="20577"/>
          <ac:spMkLst>
            <pc:docMk/>
            <pc:sldMk cId="0" sldId="257"/>
            <ac:spMk id="7171" creationId="{69B0A0E9-1A9E-4A2A-A345-9E1E4B3BC4E2}"/>
          </ac:spMkLst>
        </pc:spChg>
        <pc:spChg chg="del">
          <ac:chgData name="Daniel Pamfil" userId="baa81e0cfa2df160" providerId="Windows Live" clId="Web-{03A4540C-18ED-4498-B073-90942D093C9C}" dt="2020-01-07T19:23:29.155" v="40"/>
          <ac:spMkLst>
            <pc:docMk/>
            <pc:sldMk cId="0" sldId="257"/>
            <ac:spMk id="7172" creationId="{5A277652-CB0E-4FC2-81BD-D9A7C90D6696}"/>
          </ac:spMkLst>
        </pc:spChg>
        <pc:spChg chg="add del">
          <ac:chgData name="Daniel Pamfil" userId="baa81e0cfa2df160" providerId="Windows Live" clId="Web-{03A4540C-18ED-4498-B073-90942D093C9C}" dt="2020-01-07T19:25:32.282" v="44"/>
          <ac:spMkLst>
            <pc:docMk/>
            <pc:sldMk cId="0" sldId="257"/>
            <ac:spMk id="7180" creationId="{70BEB1E7-2F88-40BC-B73D-42E5B6F80BFC}"/>
          </ac:spMkLst>
        </pc:spChg>
        <pc:spChg chg="add del">
          <ac:chgData name="Daniel Pamfil" userId="baa81e0cfa2df160" providerId="Windows Live" clId="Web-{03A4540C-18ED-4498-B073-90942D093C9C}" dt="2020-01-07T19:25:51.516" v="46"/>
          <ac:spMkLst>
            <pc:docMk/>
            <pc:sldMk cId="0" sldId="257"/>
            <ac:spMk id="7181" creationId="{4F74D28C-3268-4E35-8EE1-D92CB4A85A7D}"/>
          </ac:spMkLst>
        </pc:spChg>
        <pc:picChg chg="add mod ord">
          <ac:chgData name="Daniel Pamfil" userId="baa81e0cfa2df160" providerId="Windows Live" clId="Web-{03A4540C-18ED-4498-B073-90942D093C9C}" dt="2020-01-07T19:26:30.033" v="51" actId="1076"/>
          <ac:picMkLst>
            <pc:docMk/>
            <pc:sldMk cId="0" sldId="257"/>
            <ac:picMk id="2" creationId="{AF019192-4C43-48E3-AC9E-F37CF18CDD17}"/>
          </ac:picMkLst>
        </pc:picChg>
        <pc:cxnChg chg="add del">
          <ac:chgData name="Daniel Pamfil" userId="baa81e0cfa2df160" providerId="Windows Live" clId="Web-{03A4540C-18ED-4498-B073-90942D093C9C}" dt="2020-01-07T19:24:56.187" v="42"/>
          <ac:cxnSpMkLst>
            <pc:docMk/>
            <pc:sldMk cId="0" sldId="257"/>
            <ac:cxnSpMk id="79" creationId="{E4A809D5-3600-46D4-A466-67F2349A54FB}"/>
          </ac:cxnSpMkLst>
        </pc:cxnChg>
        <pc:cxnChg chg="add del">
          <ac:chgData name="Daniel Pamfil" userId="baa81e0cfa2df160" providerId="Windows Live" clId="Web-{03A4540C-18ED-4498-B073-90942D093C9C}" dt="2020-01-07T19:26:04.689" v="48"/>
          <ac:cxnSpMkLst>
            <pc:docMk/>
            <pc:sldMk cId="0" sldId="257"/>
            <ac:cxnSpMk id="7182" creationId="{A7F400EE-A8A5-48AF-B4D6-291B52C6F0B0}"/>
          </ac:cxnSpMkLst>
        </pc:cxnChg>
        <pc:cxnChg chg="add">
          <ac:chgData name="Daniel Pamfil" userId="baa81e0cfa2df160" providerId="Windows Live" clId="Web-{03A4540C-18ED-4498-B073-90942D093C9C}" dt="2020-01-07T19:26:08.657" v="49"/>
          <ac:cxnSpMkLst>
            <pc:docMk/>
            <pc:sldMk cId="0" sldId="257"/>
            <ac:cxnSpMk id="7183" creationId="{E4A809D5-3600-46D4-A466-67F2349A54FB}"/>
          </ac:cxnSpMkLst>
        </pc:cxnChg>
      </pc:sldChg>
      <pc:sldChg chg="addSp delSp modSp mod setBg setClrOvrMap">
        <pc:chgData name="Daniel Pamfil" userId="baa81e0cfa2df160" providerId="Windows Live" clId="Web-{03A4540C-18ED-4498-B073-90942D093C9C}" dt="2020-01-07T20:29:23.283" v="76" actId="20577"/>
        <pc:sldMkLst>
          <pc:docMk/>
          <pc:sldMk cId="0" sldId="258"/>
        </pc:sldMkLst>
        <pc:spChg chg="mod ord">
          <ac:chgData name="Daniel Pamfil" userId="baa81e0cfa2df160" providerId="Windows Live" clId="Web-{03A4540C-18ED-4498-B073-90942D093C9C}" dt="2020-01-07T19:22:20.935" v="39"/>
          <ac:spMkLst>
            <pc:docMk/>
            <pc:sldMk cId="0" sldId="258"/>
            <ac:spMk id="5" creationId="{8C2AFCBA-BA74-46A9-B056-3CE9528C63E8}"/>
          </ac:spMkLst>
        </pc:spChg>
        <pc:spChg chg="mod ord">
          <ac:chgData name="Daniel Pamfil" userId="baa81e0cfa2df160" providerId="Windows Live" clId="Web-{03A4540C-18ED-4498-B073-90942D093C9C}" dt="2020-01-07T19:22:20.935" v="39"/>
          <ac:spMkLst>
            <pc:docMk/>
            <pc:sldMk cId="0" sldId="258"/>
            <ac:spMk id="6" creationId="{419B5211-C618-4841-9A34-F3210927185B}"/>
          </ac:spMkLst>
        </pc:spChg>
        <pc:spChg chg="mod ord">
          <ac:chgData name="Daniel Pamfil" userId="baa81e0cfa2df160" providerId="Windows Live" clId="Web-{03A4540C-18ED-4498-B073-90942D093C9C}" dt="2020-01-07T19:22:20.935" v="39"/>
          <ac:spMkLst>
            <pc:docMk/>
            <pc:sldMk cId="0" sldId="258"/>
            <ac:spMk id="7" creationId="{FE6423FD-8B08-4430-ADC0-3D7A21E4D1A2}"/>
          </ac:spMkLst>
        </pc:spChg>
        <pc:spChg chg="add del">
          <ac:chgData name="Daniel Pamfil" userId="baa81e0cfa2df160" providerId="Windows Live" clId="Web-{03A4540C-18ED-4498-B073-90942D093C9C}" dt="2020-01-07T19:17:08.664" v="13"/>
          <ac:spMkLst>
            <pc:docMk/>
            <pc:sldMk cId="0" sldId="258"/>
            <ac:spMk id="77" creationId="{3E23A947-2D45-4208-AE2B-64948C87A3EB}"/>
          </ac:spMkLst>
        </pc:spChg>
        <pc:spChg chg="add del">
          <ac:chgData name="Daniel Pamfil" userId="baa81e0cfa2df160" providerId="Windows Live" clId="Web-{03A4540C-18ED-4498-B073-90942D093C9C}" dt="2020-01-07T19:17:33.618" v="17"/>
          <ac:spMkLst>
            <pc:docMk/>
            <pc:sldMk cId="0" sldId="258"/>
            <ac:spMk id="78" creationId="{4038CB10-1F5C-4D54-9DF7-12586DE5B007}"/>
          </ac:spMkLst>
        </pc:spChg>
        <pc:spChg chg="add del">
          <ac:chgData name="Daniel Pamfil" userId="baa81e0cfa2df160" providerId="Windows Live" clId="Web-{03A4540C-18ED-4498-B073-90942D093C9C}" dt="2020-01-07T19:17:08.664" v="13"/>
          <ac:spMkLst>
            <pc:docMk/>
            <pc:sldMk cId="0" sldId="258"/>
            <ac:spMk id="79" creationId="{E5BBB0F9-6A59-4D02-A9C7-A2D6516684CE}"/>
          </ac:spMkLst>
        </pc:spChg>
        <pc:spChg chg="add del">
          <ac:chgData name="Daniel Pamfil" userId="baa81e0cfa2df160" providerId="Windows Live" clId="Web-{03A4540C-18ED-4498-B073-90942D093C9C}" dt="2020-01-07T19:17:33.618" v="17"/>
          <ac:spMkLst>
            <pc:docMk/>
            <pc:sldMk cId="0" sldId="258"/>
            <ac:spMk id="80" creationId="{73ED6512-6858-4552-B699-9A97FE9A4EA2}"/>
          </ac:spMkLst>
        </pc:spChg>
        <pc:spChg chg="mod ord">
          <ac:chgData name="Daniel Pamfil" userId="baa81e0cfa2df160" providerId="Windows Live" clId="Web-{03A4540C-18ED-4498-B073-90942D093C9C}" dt="2020-01-07T20:29:23.283" v="76" actId="20577"/>
          <ac:spMkLst>
            <pc:docMk/>
            <pc:sldMk cId="0" sldId="258"/>
            <ac:spMk id="9218" creationId="{587FC3EC-591C-4AC7-8329-7F2FBE693BE9}"/>
          </ac:spMkLst>
        </pc:spChg>
        <pc:spChg chg="mod ord">
          <ac:chgData name="Daniel Pamfil" userId="baa81e0cfa2df160" providerId="Windows Live" clId="Web-{03A4540C-18ED-4498-B073-90942D093C9C}" dt="2020-01-07T20:14:36.606" v="66" actId="20577"/>
          <ac:spMkLst>
            <pc:docMk/>
            <pc:sldMk cId="0" sldId="258"/>
            <ac:spMk id="9221" creationId="{4F52F4E8-8E2E-4BC5-9CB2-E04F81A4366B}"/>
          </ac:spMkLst>
        </pc:spChg>
        <pc:spChg chg="del">
          <ac:chgData name="Daniel Pamfil" userId="baa81e0cfa2df160" providerId="Windows Live" clId="Web-{03A4540C-18ED-4498-B073-90942D093C9C}" dt="2020-01-07T20:29:17.424" v="75"/>
          <ac:spMkLst>
            <pc:docMk/>
            <pc:sldMk cId="0" sldId="258"/>
            <ac:spMk id="9222" creationId="{CE8C6FEF-00BD-433D-A3B9-92BD4EC90ABE}"/>
          </ac:spMkLst>
        </pc:spChg>
        <pc:spChg chg="add del">
          <ac:chgData name="Daniel Pamfil" userId="baa81e0cfa2df160" providerId="Windows Live" clId="Web-{03A4540C-18ED-4498-B073-90942D093C9C}" dt="2020-01-07T19:17:08.664" v="13"/>
          <ac:spMkLst>
            <pc:docMk/>
            <pc:sldMk cId="0" sldId="258"/>
            <ac:spMk id="9224" creationId="{E45CA849-654C-4173-AD99-B3A2528275F5}"/>
          </ac:spMkLst>
        </pc:spChg>
        <pc:spChg chg="add del">
          <ac:chgData name="Daniel Pamfil" userId="baa81e0cfa2df160" providerId="Windows Live" clId="Web-{03A4540C-18ED-4498-B073-90942D093C9C}" dt="2020-01-07T19:18:11.977" v="29"/>
          <ac:spMkLst>
            <pc:docMk/>
            <pc:sldMk cId="0" sldId="258"/>
            <ac:spMk id="9225" creationId="{EBF87945-A001-489F-9D9B-7D9435F0B9CA}"/>
          </ac:spMkLst>
        </pc:spChg>
        <pc:spChg chg="add del">
          <ac:chgData name="Daniel Pamfil" userId="baa81e0cfa2df160" providerId="Windows Live" clId="Web-{03A4540C-18ED-4498-B073-90942D093C9C}" dt="2020-01-07T19:22:20.935" v="39"/>
          <ac:spMkLst>
            <pc:docMk/>
            <pc:sldMk cId="0" sldId="258"/>
            <ac:spMk id="9226" creationId="{EBF87945-A001-489F-9D9B-7D9435F0B9CA}"/>
          </ac:spMkLst>
        </pc:spChg>
        <pc:spChg chg="add del">
          <ac:chgData name="Daniel Pamfil" userId="baa81e0cfa2df160" providerId="Windows Live" clId="Web-{03A4540C-18ED-4498-B073-90942D093C9C}" dt="2020-01-07T19:17:37.414" v="19"/>
          <ac:spMkLst>
            <pc:docMk/>
            <pc:sldMk cId="0" sldId="258"/>
            <ac:spMk id="9227" creationId="{867D4867-5BA7-4462-B2F6-A23F4A622AA7}"/>
          </ac:spMkLst>
        </pc:spChg>
        <pc:picChg chg="add del mod">
          <ac:chgData name="Daniel Pamfil" userId="baa81e0cfa2df160" providerId="Windows Live" clId="Web-{03A4540C-18ED-4498-B073-90942D093C9C}" dt="2020-01-07T19:15:38.631" v="2"/>
          <ac:picMkLst>
            <pc:docMk/>
            <pc:sldMk cId="0" sldId="258"/>
            <ac:picMk id="2" creationId="{7009E432-274D-45C8-A0CD-723B923B32EB}"/>
          </ac:picMkLst>
        </pc:picChg>
        <pc:picChg chg="add del mod ord">
          <ac:chgData name="Daniel Pamfil" userId="baa81e0cfa2df160" providerId="Windows Live" clId="Web-{03A4540C-18ED-4498-B073-90942D093C9C}" dt="2020-01-07T19:18:40.087" v="32"/>
          <ac:picMkLst>
            <pc:docMk/>
            <pc:sldMk cId="0" sldId="258"/>
            <ac:picMk id="4" creationId="{00C1D7CB-2538-4F5F-9D9A-48EA44CCBB58}"/>
          </ac:picMkLst>
        </pc:picChg>
        <pc:picChg chg="add mod ord">
          <ac:chgData name="Daniel Pamfil" userId="baa81e0cfa2df160" providerId="Windows Live" clId="Web-{03A4540C-18ED-4498-B073-90942D093C9C}" dt="2020-01-07T19:27:10.908" v="53" actId="1076"/>
          <ac:picMkLst>
            <pc:docMk/>
            <pc:sldMk cId="0" sldId="258"/>
            <ac:picMk id="9" creationId="{3B38427E-4D36-4413-A025-618524895328}"/>
          </ac:picMkLst>
        </pc:picChg>
        <pc:cxnChg chg="add del">
          <ac:chgData name="Daniel Pamfil" userId="baa81e0cfa2df160" providerId="Windows Live" clId="Web-{03A4540C-18ED-4498-B073-90942D093C9C}" dt="2020-01-07T19:17:03.352" v="11"/>
          <ac:cxnSpMkLst>
            <pc:docMk/>
            <pc:sldMk cId="0" sldId="258"/>
            <ac:cxnSpMk id="75" creationId="{39B7FDC9-F0CE-43A7-9F2A-83DD09DC3453}"/>
          </ac:cxnSpMkLst>
        </pc:cxnChg>
        <pc:cxnChg chg="add del">
          <ac:chgData name="Daniel Pamfil" userId="baa81e0cfa2df160" providerId="Windows Live" clId="Web-{03A4540C-18ED-4498-B073-90942D093C9C}" dt="2020-01-07T19:17:43.711" v="21"/>
          <ac:cxnSpMkLst>
            <pc:docMk/>
            <pc:sldMk cId="0" sldId="258"/>
            <ac:cxnSpMk id="9228" creationId="{A7F400EE-A8A5-48AF-B4D6-291B52C6F0B0}"/>
          </ac:cxnSpMkLst>
        </pc:cxnChg>
      </pc:sldChg>
      <pc:sldChg chg="delSp modSp">
        <pc:chgData name="Daniel Pamfil" userId="baa81e0cfa2df160" providerId="Windows Live" clId="Web-{03A4540C-18ED-4498-B073-90942D093C9C}" dt="2020-01-07T20:28:40.767" v="69" actId="20577"/>
        <pc:sldMkLst>
          <pc:docMk/>
          <pc:sldMk cId="4170323782" sldId="265"/>
        </pc:sldMkLst>
        <pc:spChg chg="mod">
          <ac:chgData name="Daniel Pamfil" userId="baa81e0cfa2df160" providerId="Windows Live" clId="Web-{03A4540C-18ED-4498-B073-90942D093C9C}" dt="2020-01-07T20:28:40.767" v="69" actId="20577"/>
          <ac:spMkLst>
            <pc:docMk/>
            <pc:sldMk cId="4170323782" sldId="265"/>
            <ac:spMk id="9218" creationId="{587FC3EC-591C-4AC7-8329-7F2FBE693BE9}"/>
          </ac:spMkLst>
        </pc:spChg>
        <pc:spChg chg="mod">
          <ac:chgData name="Daniel Pamfil" userId="baa81e0cfa2df160" providerId="Windows Live" clId="Web-{03A4540C-18ED-4498-B073-90942D093C9C}" dt="2020-01-07T20:26:08.110" v="67" actId="20577"/>
          <ac:spMkLst>
            <pc:docMk/>
            <pc:sldMk cId="4170323782" sldId="265"/>
            <ac:spMk id="9221" creationId="{4F52F4E8-8E2E-4BC5-9CB2-E04F81A4366B}"/>
          </ac:spMkLst>
        </pc:spChg>
        <pc:spChg chg="del">
          <ac:chgData name="Daniel Pamfil" userId="baa81e0cfa2df160" providerId="Windows Live" clId="Web-{03A4540C-18ED-4498-B073-90942D093C9C}" dt="2020-01-07T20:28:33.127" v="68"/>
          <ac:spMkLst>
            <pc:docMk/>
            <pc:sldMk cId="4170323782" sldId="265"/>
            <ac:spMk id="9222" creationId="{CE8C6FEF-00BD-433D-A3B9-92BD4EC90ABE}"/>
          </ac:spMkLst>
        </pc:spChg>
      </pc:sldChg>
      <pc:sldChg chg="delSp modSp">
        <pc:chgData name="Daniel Pamfil" userId="baa81e0cfa2df160" providerId="Windows Live" clId="Web-{03A4540C-18ED-4498-B073-90942D093C9C}" dt="2020-01-07T20:28:54.236" v="71" actId="20577"/>
        <pc:sldMkLst>
          <pc:docMk/>
          <pc:sldMk cId="2248900947" sldId="267"/>
        </pc:sldMkLst>
        <pc:spChg chg="mod">
          <ac:chgData name="Daniel Pamfil" userId="baa81e0cfa2df160" providerId="Windows Live" clId="Web-{03A4540C-18ED-4498-B073-90942D093C9C}" dt="2020-01-07T20:28:54.236" v="71" actId="20577"/>
          <ac:spMkLst>
            <pc:docMk/>
            <pc:sldMk cId="2248900947" sldId="267"/>
            <ac:spMk id="9218" creationId="{587FC3EC-591C-4AC7-8329-7F2FBE693BE9}"/>
          </ac:spMkLst>
        </pc:spChg>
        <pc:spChg chg="mod">
          <ac:chgData name="Daniel Pamfil" userId="baa81e0cfa2df160" providerId="Windows Live" clId="Web-{03A4540C-18ED-4498-B073-90942D093C9C}" dt="2020-01-07T20:13:25.278" v="64" actId="20577"/>
          <ac:spMkLst>
            <pc:docMk/>
            <pc:sldMk cId="2248900947" sldId="267"/>
            <ac:spMk id="9221" creationId="{4F52F4E8-8E2E-4BC5-9CB2-E04F81A4366B}"/>
          </ac:spMkLst>
        </pc:spChg>
        <pc:spChg chg="del">
          <ac:chgData name="Daniel Pamfil" userId="baa81e0cfa2df160" providerId="Windows Live" clId="Web-{03A4540C-18ED-4498-B073-90942D093C9C}" dt="2020-01-07T20:28:48.642" v="70"/>
          <ac:spMkLst>
            <pc:docMk/>
            <pc:sldMk cId="2248900947" sldId="267"/>
            <ac:spMk id="9222" creationId="{CE8C6FEF-00BD-433D-A3B9-92BD4EC90ABE}"/>
          </ac:spMkLst>
        </pc:spChg>
      </pc:sldChg>
      <pc:sldChg chg="delSp modSp">
        <pc:chgData name="Daniel Pamfil" userId="baa81e0cfa2df160" providerId="Windows Live" clId="Web-{03A4540C-18ED-4498-B073-90942D093C9C}" dt="2020-01-07T20:29:58.986" v="77" actId="14100"/>
        <pc:sldMkLst>
          <pc:docMk/>
          <pc:sldMk cId="4288383110" sldId="268"/>
        </pc:sldMkLst>
        <pc:spChg chg="mod">
          <ac:chgData name="Daniel Pamfil" userId="baa81e0cfa2df160" providerId="Windows Live" clId="Web-{03A4540C-18ED-4498-B073-90942D093C9C}" dt="2020-01-07T20:29:11.877" v="74" actId="20577"/>
          <ac:spMkLst>
            <pc:docMk/>
            <pc:sldMk cId="4288383110" sldId="268"/>
            <ac:spMk id="9218" creationId="{587FC3EC-591C-4AC7-8329-7F2FBE693BE9}"/>
          </ac:spMkLst>
        </pc:spChg>
        <pc:spChg chg="mod">
          <ac:chgData name="Daniel Pamfil" userId="baa81e0cfa2df160" providerId="Windows Live" clId="Web-{03A4540C-18ED-4498-B073-90942D093C9C}" dt="2020-01-07T20:29:58.986" v="77" actId="14100"/>
          <ac:spMkLst>
            <pc:docMk/>
            <pc:sldMk cId="4288383110" sldId="268"/>
            <ac:spMk id="9221" creationId="{4F52F4E8-8E2E-4BC5-9CB2-E04F81A4366B}"/>
          </ac:spMkLst>
        </pc:spChg>
        <pc:spChg chg="del">
          <ac:chgData name="Daniel Pamfil" userId="baa81e0cfa2df160" providerId="Windows Live" clId="Web-{03A4540C-18ED-4498-B073-90942D093C9C}" dt="2020-01-07T20:29:03.564" v="72"/>
          <ac:spMkLst>
            <pc:docMk/>
            <pc:sldMk cId="4288383110" sldId="268"/>
            <ac:spMk id="9222" creationId="{CE8C6FEF-00BD-433D-A3B9-92BD4EC90ABE}"/>
          </ac:spMkLst>
        </pc:spChg>
      </pc:sldChg>
    </pc:docChg>
  </pc:docChgLst>
  <pc:docChgLst>
    <pc:chgData name="Daniel Pamfil" userId="baa81e0cfa2df160" providerId="Windows Live" clId="Web-{64F39EE7-73CC-4704-A106-62B830698D81}"/>
    <pc:docChg chg="addSld delSld modSld sldOrd">
      <pc:chgData name="Daniel Pamfil" userId="baa81e0cfa2df160" providerId="Windows Live" clId="Web-{64F39EE7-73CC-4704-A106-62B830698D81}" dt="2020-01-07T19:03:39.731" v="2439"/>
      <pc:docMkLst>
        <pc:docMk/>
      </pc:docMkLst>
      <pc:sldChg chg="modSp ord">
        <pc:chgData name="Daniel Pamfil" userId="baa81e0cfa2df160" providerId="Windows Live" clId="Web-{64F39EE7-73CC-4704-A106-62B830698D81}" dt="2020-01-07T19:03:39.731" v="2439"/>
        <pc:sldMkLst>
          <pc:docMk/>
          <pc:sldMk cId="0" sldId="257"/>
        </pc:sldMkLst>
        <pc:spChg chg="mod">
          <ac:chgData name="Daniel Pamfil" userId="baa81e0cfa2df160" providerId="Windows Live" clId="Web-{64F39EE7-73CC-4704-A106-62B830698D81}" dt="2020-01-07T16:17:17.509" v="192" actId="20577"/>
          <ac:spMkLst>
            <pc:docMk/>
            <pc:sldMk cId="0" sldId="257"/>
            <ac:spMk id="7170" creationId="{34868A38-5250-4B65-83FF-AB5F66DD08E8}"/>
          </ac:spMkLst>
        </pc:spChg>
        <pc:spChg chg="mod">
          <ac:chgData name="Daniel Pamfil" userId="baa81e0cfa2df160" providerId="Windows Live" clId="Web-{64F39EE7-73CC-4704-A106-62B830698D81}" dt="2020-01-07T17:44:07.032" v="1293" actId="20577"/>
          <ac:spMkLst>
            <pc:docMk/>
            <pc:sldMk cId="0" sldId="257"/>
            <ac:spMk id="7171" creationId="{69B0A0E9-1A9E-4A2A-A345-9E1E4B3BC4E2}"/>
          </ac:spMkLst>
        </pc:spChg>
        <pc:spChg chg="mod">
          <ac:chgData name="Daniel Pamfil" userId="baa81e0cfa2df160" providerId="Windows Live" clId="Web-{64F39EE7-73CC-4704-A106-62B830698D81}" dt="2020-01-07T16:15:25.227" v="188" actId="20577"/>
          <ac:spMkLst>
            <pc:docMk/>
            <pc:sldMk cId="0" sldId="257"/>
            <ac:spMk id="7178" creationId="{A63EB7EA-FBC7-4237-AD19-25D433C0A5D9}"/>
          </ac:spMkLst>
        </pc:spChg>
      </pc:sldChg>
      <pc:sldChg chg="modSp ord">
        <pc:chgData name="Daniel Pamfil" userId="baa81e0cfa2df160" providerId="Windows Live" clId="Web-{64F39EE7-73CC-4704-A106-62B830698D81}" dt="2020-01-07T19:02:53.982" v="2434"/>
        <pc:sldMkLst>
          <pc:docMk/>
          <pc:sldMk cId="0" sldId="258"/>
        </pc:sldMkLst>
        <pc:spChg chg="mod">
          <ac:chgData name="Daniel Pamfil" userId="baa81e0cfa2df160" providerId="Windows Live" clId="Web-{64F39EE7-73CC-4704-A106-62B830698D81}" dt="2020-01-07T17:39:02.217" v="1225" actId="20577"/>
          <ac:spMkLst>
            <pc:docMk/>
            <pc:sldMk cId="0" sldId="258"/>
            <ac:spMk id="9218" creationId="{587FC3EC-591C-4AC7-8329-7F2FBE693BE9}"/>
          </ac:spMkLst>
        </pc:spChg>
        <pc:spChg chg="mod">
          <ac:chgData name="Daniel Pamfil" userId="baa81e0cfa2df160" providerId="Windows Live" clId="Web-{64F39EE7-73CC-4704-A106-62B830698D81}" dt="2020-01-07T18:49:10.274" v="1968" actId="20577"/>
          <ac:spMkLst>
            <pc:docMk/>
            <pc:sldMk cId="0" sldId="258"/>
            <ac:spMk id="9221" creationId="{4F52F4E8-8E2E-4BC5-9CB2-E04F81A4366B}"/>
          </ac:spMkLst>
        </pc:spChg>
        <pc:spChg chg="mod">
          <ac:chgData name="Daniel Pamfil" userId="baa81e0cfa2df160" providerId="Windows Live" clId="Web-{64F39EE7-73CC-4704-A106-62B830698D81}" dt="2020-01-07T17:39:17.827" v="1228" actId="20577"/>
          <ac:spMkLst>
            <pc:docMk/>
            <pc:sldMk cId="0" sldId="258"/>
            <ac:spMk id="9222" creationId="{CE8C6FEF-00BD-433D-A3B9-92BD4EC90ABE}"/>
          </ac:spMkLst>
        </pc:spChg>
      </pc:sldChg>
      <pc:sldChg chg="modSp">
        <pc:chgData name="Daniel Pamfil" userId="baa81e0cfa2df160" providerId="Windows Live" clId="Web-{64F39EE7-73CC-4704-A106-62B830698D81}" dt="2020-01-07T17:45:42.189" v="1308" actId="20577"/>
        <pc:sldMkLst>
          <pc:docMk/>
          <pc:sldMk cId="0" sldId="263"/>
        </pc:sldMkLst>
        <pc:spChg chg="mod">
          <ac:chgData name="Daniel Pamfil" userId="baa81e0cfa2df160" providerId="Windows Live" clId="Web-{64F39EE7-73CC-4704-A106-62B830698D81}" dt="2020-01-07T17:45:42.189" v="1308" actId="20577"/>
          <ac:spMkLst>
            <pc:docMk/>
            <pc:sldMk cId="0" sldId="263"/>
            <ac:spMk id="34820" creationId="{23705E47-C40F-46D2-826B-10B8EEA970A8}"/>
          </ac:spMkLst>
        </pc:spChg>
      </pc:sldChg>
      <pc:sldChg chg="modSp ord">
        <pc:chgData name="Daniel Pamfil" userId="baa81e0cfa2df160" providerId="Windows Live" clId="Web-{64F39EE7-73CC-4704-A106-62B830698D81}" dt="2020-01-07T19:03:35.294" v="2438"/>
        <pc:sldMkLst>
          <pc:docMk/>
          <pc:sldMk cId="4170323782" sldId="265"/>
        </pc:sldMkLst>
        <pc:spChg chg="mod">
          <ac:chgData name="Daniel Pamfil" userId="baa81e0cfa2df160" providerId="Windows Live" clId="Web-{64F39EE7-73CC-4704-A106-62B830698D81}" dt="2020-01-07T17:51:22.566" v="1408" actId="20577"/>
          <ac:spMkLst>
            <pc:docMk/>
            <pc:sldMk cId="4170323782" sldId="265"/>
            <ac:spMk id="9218" creationId="{587FC3EC-591C-4AC7-8329-7F2FBE693BE9}"/>
          </ac:spMkLst>
        </pc:spChg>
        <pc:spChg chg="mod">
          <ac:chgData name="Daniel Pamfil" userId="baa81e0cfa2df160" providerId="Windows Live" clId="Web-{64F39EE7-73CC-4704-A106-62B830698D81}" dt="2020-01-07T18:59:09.594" v="2433" actId="20577"/>
          <ac:spMkLst>
            <pc:docMk/>
            <pc:sldMk cId="4170323782" sldId="265"/>
            <ac:spMk id="9221" creationId="{4F52F4E8-8E2E-4BC5-9CB2-E04F81A4366B}"/>
          </ac:spMkLst>
        </pc:spChg>
        <pc:spChg chg="mod">
          <ac:chgData name="Daniel Pamfil" userId="baa81e0cfa2df160" providerId="Windows Live" clId="Web-{64F39EE7-73CC-4704-A106-62B830698D81}" dt="2020-01-07T17:44:55.845" v="1304" actId="20577"/>
          <ac:spMkLst>
            <pc:docMk/>
            <pc:sldMk cId="4170323782" sldId="265"/>
            <ac:spMk id="9222" creationId="{CE8C6FEF-00BD-433D-A3B9-92BD4EC90ABE}"/>
          </ac:spMkLst>
        </pc:spChg>
      </pc:sldChg>
      <pc:sldChg chg="addSp delSp modSp add replId">
        <pc:chgData name="Daniel Pamfil" userId="baa81e0cfa2df160" providerId="Windows Live" clId="Web-{64F39EE7-73CC-4704-A106-62B830698D81}" dt="2020-01-07T16:21:07.480" v="202"/>
        <pc:sldMkLst>
          <pc:docMk/>
          <pc:sldMk cId="1635555047" sldId="266"/>
        </pc:sldMkLst>
        <pc:spChg chg="add del mod">
          <ac:chgData name="Daniel Pamfil" userId="baa81e0cfa2df160" providerId="Windows Live" clId="Web-{64F39EE7-73CC-4704-A106-62B830698D81}" dt="2020-01-07T16:21:07.480" v="201"/>
          <ac:spMkLst>
            <pc:docMk/>
            <pc:sldMk cId="1635555047" sldId="266"/>
            <ac:spMk id="4" creationId="{0EC7FC01-99B9-4539-A6FB-A7C4393E4A05}"/>
          </ac:spMkLst>
        </pc:spChg>
        <pc:spChg chg="add del">
          <ac:chgData name="Daniel Pamfil" userId="baa81e0cfa2df160" providerId="Windows Live" clId="Web-{64F39EE7-73CC-4704-A106-62B830698D81}" dt="2020-01-07T16:21:07.480" v="202"/>
          <ac:spMkLst>
            <pc:docMk/>
            <pc:sldMk cId="1635555047" sldId="266"/>
            <ac:spMk id="7172" creationId="{5A277652-CB0E-4FC2-81BD-D9A7C90D6696}"/>
          </ac:spMkLst>
        </pc:spChg>
        <pc:picChg chg="add del mod ord">
          <ac:chgData name="Daniel Pamfil" userId="baa81e0cfa2df160" providerId="Windows Live" clId="Web-{64F39EE7-73CC-4704-A106-62B830698D81}" dt="2020-01-07T16:21:07.480" v="202"/>
          <ac:picMkLst>
            <pc:docMk/>
            <pc:sldMk cId="1635555047" sldId="266"/>
            <ac:picMk id="2" creationId="{5F3F3BF5-CDEF-4483-BB0F-F778885AC829}"/>
          </ac:picMkLst>
        </pc:picChg>
      </pc:sldChg>
      <pc:sldChg chg="modSp add ord replId">
        <pc:chgData name="Daniel Pamfil" userId="baa81e0cfa2df160" providerId="Windows Live" clId="Web-{64F39EE7-73CC-4704-A106-62B830698D81}" dt="2020-01-07T19:03:03.201" v="2435"/>
        <pc:sldMkLst>
          <pc:docMk/>
          <pc:sldMk cId="2248900947" sldId="267"/>
        </pc:sldMkLst>
        <pc:spChg chg="mod">
          <ac:chgData name="Daniel Pamfil" userId="baa81e0cfa2df160" providerId="Windows Live" clId="Web-{64F39EE7-73CC-4704-A106-62B830698D81}" dt="2020-01-07T17:50:46.269" v="1406" actId="20577"/>
          <ac:spMkLst>
            <pc:docMk/>
            <pc:sldMk cId="2248900947" sldId="267"/>
            <ac:spMk id="9218" creationId="{587FC3EC-591C-4AC7-8329-7F2FBE693BE9}"/>
          </ac:spMkLst>
        </pc:spChg>
        <pc:spChg chg="mod">
          <ac:chgData name="Daniel Pamfil" userId="baa81e0cfa2df160" providerId="Windows Live" clId="Web-{64F39EE7-73CC-4704-A106-62B830698D81}" dt="2020-01-07T17:50:31.722" v="1405" actId="20577"/>
          <ac:spMkLst>
            <pc:docMk/>
            <pc:sldMk cId="2248900947" sldId="267"/>
            <ac:spMk id="9221" creationId="{4F52F4E8-8E2E-4BC5-9CB2-E04F81A4366B}"/>
          </ac:spMkLst>
        </pc:spChg>
        <pc:spChg chg="mod">
          <ac:chgData name="Daniel Pamfil" userId="baa81e0cfa2df160" providerId="Windows Live" clId="Web-{64F39EE7-73CC-4704-A106-62B830698D81}" dt="2020-01-07T16:39:47.488" v="390" actId="20577"/>
          <ac:spMkLst>
            <pc:docMk/>
            <pc:sldMk cId="2248900947" sldId="267"/>
            <ac:spMk id="9222" creationId="{CE8C6FEF-00BD-433D-A3B9-92BD4EC90ABE}"/>
          </ac:spMkLst>
        </pc:spChg>
      </pc:sldChg>
      <pc:sldChg chg="new del">
        <pc:chgData name="Daniel Pamfil" userId="baa81e0cfa2df160" providerId="Windows Live" clId="Web-{64F39EE7-73CC-4704-A106-62B830698D81}" dt="2020-01-07T16:21:57.667" v="206"/>
        <pc:sldMkLst>
          <pc:docMk/>
          <pc:sldMk cId="4083549026" sldId="267"/>
        </pc:sldMkLst>
      </pc:sldChg>
      <pc:sldChg chg="modSp add ord replId">
        <pc:chgData name="Daniel Pamfil" userId="baa81e0cfa2df160" providerId="Windows Live" clId="Web-{64F39EE7-73CC-4704-A106-62B830698D81}" dt="2020-01-07T19:03:13.279" v="2437"/>
        <pc:sldMkLst>
          <pc:docMk/>
          <pc:sldMk cId="4288383110" sldId="268"/>
        </pc:sldMkLst>
        <pc:spChg chg="mod">
          <ac:chgData name="Daniel Pamfil" userId="baa81e0cfa2df160" providerId="Windows Live" clId="Web-{64F39EE7-73CC-4704-A106-62B830698D81}" dt="2020-01-07T17:38:36.717" v="1218" actId="20577"/>
          <ac:spMkLst>
            <pc:docMk/>
            <pc:sldMk cId="4288383110" sldId="268"/>
            <ac:spMk id="9218" creationId="{587FC3EC-591C-4AC7-8329-7F2FBE693BE9}"/>
          </ac:spMkLst>
        </pc:spChg>
      </pc:sldChg>
      <pc:sldChg chg="add replId">
        <pc:chgData name="Daniel Pamfil" userId="baa81e0cfa2df160" providerId="Windows Live" clId="Web-{64F39EE7-73CC-4704-A106-62B830698D81}" dt="2020-01-07T17:38:28.732" v="1214"/>
        <pc:sldMkLst>
          <pc:docMk/>
          <pc:sldMk cId="2795600734" sldId="269"/>
        </pc:sldMkLst>
      </pc:sldChg>
    </pc:docChg>
  </pc:docChgLst>
  <pc:docChgLst>
    <pc:chgData name="Daniel Pamfil" userId="baa81e0cfa2df160" providerId="Windows Live" clId="Web-{6AEBBD50-D231-45E3-9DA2-66EAC6C407C8}"/>
    <pc:docChg chg="addSld modSld">
      <pc:chgData name="Daniel Pamfil" userId="baa81e0cfa2df160" providerId="Windows Live" clId="Web-{6AEBBD50-D231-45E3-9DA2-66EAC6C407C8}" dt="2020-01-07T15:13:31.165" v="157"/>
      <pc:docMkLst>
        <pc:docMk/>
      </pc:docMkLst>
      <pc:sldChg chg="modSp">
        <pc:chgData name="Daniel Pamfil" userId="baa81e0cfa2df160" providerId="Windows Live" clId="Web-{6AEBBD50-D231-45E3-9DA2-66EAC6C407C8}" dt="2020-01-07T15:12:58.431" v="152" actId="20577"/>
        <pc:sldMkLst>
          <pc:docMk/>
          <pc:sldMk cId="0" sldId="258"/>
        </pc:sldMkLst>
        <pc:spChg chg="mod">
          <ac:chgData name="Daniel Pamfil" userId="baa81e0cfa2df160" providerId="Windows Live" clId="Web-{6AEBBD50-D231-45E3-9DA2-66EAC6C407C8}" dt="2020-01-07T15:12:58.431" v="152" actId="20577"/>
          <ac:spMkLst>
            <pc:docMk/>
            <pc:sldMk cId="0" sldId="258"/>
            <ac:spMk id="9218" creationId="{587FC3EC-591C-4AC7-8329-7F2FBE693BE9}"/>
          </ac:spMkLst>
        </pc:spChg>
        <pc:spChg chg="mod">
          <ac:chgData name="Daniel Pamfil" userId="baa81e0cfa2df160" providerId="Windows Live" clId="Web-{6AEBBD50-D231-45E3-9DA2-66EAC6C407C8}" dt="2020-01-07T15:12:56.149" v="139" actId="20577"/>
          <ac:spMkLst>
            <pc:docMk/>
            <pc:sldMk cId="0" sldId="258"/>
            <ac:spMk id="9222" creationId="{CE8C6FEF-00BD-433D-A3B9-92BD4EC90ABE}"/>
          </ac:spMkLst>
        </pc:spChg>
      </pc:sldChg>
      <pc:sldChg chg="modSp">
        <pc:chgData name="Daniel Pamfil" userId="baa81e0cfa2df160" providerId="Windows Live" clId="Web-{6AEBBD50-D231-45E3-9DA2-66EAC6C407C8}" dt="2020-01-07T15:13:23.915" v="156" actId="20577"/>
        <pc:sldMkLst>
          <pc:docMk/>
          <pc:sldMk cId="0" sldId="263"/>
        </pc:sldMkLst>
        <pc:spChg chg="mod">
          <ac:chgData name="Daniel Pamfil" userId="baa81e0cfa2df160" providerId="Windows Live" clId="Web-{6AEBBD50-D231-45E3-9DA2-66EAC6C407C8}" dt="2020-01-07T15:10:45.868" v="23" actId="20577"/>
          <ac:spMkLst>
            <pc:docMk/>
            <pc:sldMk cId="0" sldId="263"/>
            <ac:spMk id="34819" creationId="{617D614A-4355-47EA-B646-7C926854C8E1}"/>
          </ac:spMkLst>
        </pc:spChg>
        <pc:spChg chg="mod">
          <ac:chgData name="Daniel Pamfil" userId="baa81e0cfa2df160" providerId="Windows Live" clId="Web-{6AEBBD50-D231-45E3-9DA2-66EAC6C407C8}" dt="2020-01-07T15:13:23.915" v="156" actId="20577"/>
          <ac:spMkLst>
            <pc:docMk/>
            <pc:sldMk cId="0" sldId="263"/>
            <ac:spMk id="34820" creationId="{23705E47-C40F-46D2-826B-10B8EEA970A8}"/>
          </ac:spMkLst>
        </pc:spChg>
      </pc:sldChg>
      <pc:sldChg chg="add replId">
        <pc:chgData name="Daniel Pamfil" userId="baa81e0cfa2df160" providerId="Windows Live" clId="Web-{6AEBBD50-D231-45E3-9DA2-66EAC6C407C8}" dt="2020-01-07T15:13:31.165" v="157"/>
        <pc:sldMkLst>
          <pc:docMk/>
          <pc:sldMk cId="4170323782" sldId="265"/>
        </pc:sldMkLst>
      </pc:sldChg>
    </pc:docChg>
  </pc:docChgLst>
  <pc:docChgLst>
    <pc:chgData name="Guest User" providerId="Windows Live" clId="Web-{EE9403DA-3D49-4B9B-928D-73676C10302C}"/>
    <pc:docChg chg="modSld">
      <pc:chgData name="Guest User" userId="" providerId="Windows Live" clId="Web-{EE9403DA-3D49-4B9B-928D-73676C10302C}" dt="2020-01-07T20:07:09.638" v="2" actId="20577"/>
      <pc:docMkLst>
        <pc:docMk/>
      </pc:docMkLst>
      <pc:sldChg chg="modSp">
        <pc:chgData name="Guest User" userId="" providerId="Windows Live" clId="Web-{EE9403DA-3D49-4B9B-928D-73676C10302C}" dt="2020-01-07T20:07:09.638" v="2" actId="20577"/>
        <pc:sldMkLst>
          <pc:docMk/>
          <pc:sldMk cId="4170323782" sldId="265"/>
        </pc:sldMkLst>
        <pc:spChg chg="mod">
          <ac:chgData name="Guest User" userId="" providerId="Windows Live" clId="Web-{EE9403DA-3D49-4B9B-928D-73676C10302C}" dt="2020-01-07T20:07:09.638" v="2" actId="20577"/>
          <ac:spMkLst>
            <pc:docMk/>
            <pc:sldMk cId="4170323782" sldId="265"/>
            <ac:spMk id="9221" creationId="{4F52F4E8-8E2E-4BC5-9CB2-E04F81A4366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3666E49-0AE2-4DB2-B2C1-07A950BDAB72}"/>
              </a:ext>
            </a:extLst>
          </p:cNvPr>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solidFill>
                  <a:schemeClr val="tx1"/>
                </a:solidFill>
              </a:defRPr>
            </a:lvl1pPr>
          </a:lstStyle>
          <a:p>
            <a:endParaRPr lang="it-IT" altLang="en-US"/>
          </a:p>
        </p:txBody>
      </p:sp>
      <p:sp>
        <p:nvSpPr>
          <p:cNvPr id="3075" name="Rectangle 3">
            <a:extLst>
              <a:ext uri="{FF2B5EF4-FFF2-40B4-BE49-F238E27FC236}">
                <a16:creationId xmlns:a16="http://schemas.microsoft.com/office/drawing/2014/main" id="{4BFB0DF7-0850-498B-96D0-0C4B88E89E63}"/>
              </a:ext>
            </a:extLst>
          </p:cNvPr>
          <p:cNvSpPr>
            <a:spLocks noGrp="1" noChangeArrowheads="1"/>
          </p:cNvSpPr>
          <p:nvPr>
            <p:ph type="dt" sz="quarter"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endParaRPr lang="it-IT" altLang="en-US"/>
          </a:p>
        </p:txBody>
      </p:sp>
      <p:sp>
        <p:nvSpPr>
          <p:cNvPr id="3076" name="Rectangle 4">
            <a:extLst>
              <a:ext uri="{FF2B5EF4-FFF2-40B4-BE49-F238E27FC236}">
                <a16:creationId xmlns:a16="http://schemas.microsoft.com/office/drawing/2014/main" id="{2B7B8B2E-771A-46AD-A135-F284D763F4A9}"/>
              </a:ext>
            </a:extLst>
          </p:cNvPr>
          <p:cNvSpPr>
            <a:spLocks noGrp="1" noChangeArrowheads="1"/>
          </p:cNvSpPr>
          <p:nvPr>
            <p:ph type="ftr" sz="quarter" idx="2"/>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solidFill>
                  <a:schemeClr val="tx1"/>
                </a:solidFill>
              </a:defRPr>
            </a:lvl1pPr>
          </a:lstStyle>
          <a:p>
            <a:endParaRPr lang="it-IT" altLang="en-US"/>
          </a:p>
        </p:txBody>
      </p:sp>
      <p:sp>
        <p:nvSpPr>
          <p:cNvPr id="3077" name="Rectangle 5">
            <a:extLst>
              <a:ext uri="{FF2B5EF4-FFF2-40B4-BE49-F238E27FC236}">
                <a16:creationId xmlns:a16="http://schemas.microsoft.com/office/drawing/2014/main" id="{2BA0B00D-E311-420D-BFF0-41B68471F37B}"/>
              </a:ext>
            </a:extLst>
          </p:cNvPr>
          <p:cNvSpPr>
            <a:spLocks noGrp="1" noChangeArrowheads="1"/>
          </p:cNvSpPr>
          <p:nvPr>
            <p:ph type="sldNum" sz="quarter" idx="3"/>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fld id="{1C942C65-0E90-4061-8BEC-32402E853B3A}" type="slidenum">
              <a:rPr lang="it-IT" altLang="en-US"/>
              <a:pPr/>
              <a:t>‹#›</a:t>
            </a:fld>
            <a:endParaRPr lang="it-IT" altLang="en-US"/>
          </a:p>
        </p:txBody>
      </p:sp>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1-08T13:49:41.023"/>
    </inkml:context>
    <inkml:brush xml:id="br0">
      <inkml:brushProperty name="width" value="0.025" units="cm"/>
      <inkml:brushProperty name="height" value="0.025" units="cm"/>
    </inkml:brush>
  </inkml:definitions>
  <inkml:trace contextRef="#ctx0" brushRef="#br0">314 48 6121,'1'-12'4918,"-3"-13"2034,1 24-6847,0 0 1,1 1 0,-1-1-1,0 0 1,1 1 0,-1-1-1,0 0 1,0 1 0,0-1-1,1 1 1,-1-1 0,0 1-1,0-1 1,0 1 0,0 0-1,0-1 1,0 1 0,0 0-1,0 0 1,0 0 0,0 0-1,0 0 1,0 0 0,0 0-1,-1 0-105,-10 1 133,1 0 0,-1 1 0,1 1-1,-1 0 1,1 0 0,0 1-1,0 0 1,1 1 0,-1 1-1,1-1 1,-3 4-133,-3 1 9,1 1 0,1 0 0,0 1 0,0 0 0,2 1 0,-1 1 0,1 1-9,6-7-11,1 1 0,0 0 0,0 0-1,1 0 1,0 0 0,1 1 0,0-1 0,0 1-1,1 0 1,1 0 0,-1 0 0,2 0-1,-1 0 1,1 0 0,1 1 0,0-1-1,0 0 1,1 0 0,0-1 0,1 1 0,0 0-1,1-1 1,-1 1 0,2-1 0,0 0-1,0-1 1,0 1 0,1-1 0,0 0 0,1 0-1,0-1 1,0 0 0,0 0 0,1 0-1,0-1 1,1-1 0,-1 1 0,4 0 11,0-1-112,0-1 0,0 0-1,1-1 1,-1 0 0,1-1 0,-1-1 0,1 0 0,9 0 112,-14-1-442,-1-1 0,1 0-1,0 0 1,-1 0 0,1-1-1,-1 0 1,0-1 0,0 1 0,2-2 442,17-12-6066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1-08T13:49:41.940"/>
    </inkml:context>
    <inkml:brush xml:id="br0">
      <inkml:brushProperty name="width" value="0.025" units="cm"/>
      <inkml:brushProperty name="height" value="0.025" units="cm"/>
    </inkml:brush>
  </inkml:definitions>
  <inkml:trace contextRef="#ctx0" brushRef="#br0">1 0 6281,'0'0'2452,"0"0"-676,0 0-185,0 0 99,0 12 1270,0 68-1620,7 273-1804,-7-349 47,4 20-838,-4-23 1024,0-1 0,0 1 0,1-1 0,-1 0 0,0 1 0,0-1-1,1 1 1,-1-1 0,0 0 0,1 1 0,-1-1 0,0 1 0,1-1 0,-1 0-1,1 0 1,-1 1 0,0-1 0,1 0 0,-1 0 0,1 1 0,-1-1 0,1 0 0,-1 0-1,1 0 1,-1 0 0,1 0 0,0 0 231,2 0-6137</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1-08T13:49:42.274"/>
    </inkml:context>
    <inkml:brush xml:id="br0">
      <inkml:brushProperty name="width" value="0.025" units="cm"/>
      <inkml:brushProperty name="height" value="0.025" units="cm"/>
    </inkml:brush>
  </inkml:definitions>
  <inkml:trace contextRef="#ctx0" brushRef="#br0">65 333 6057,'1'-2'6734,"14"-7"-6150,1 1-338,0 0 1,0 0 0,-1-1-1,0-1 1,0-1-1,-1 0 1,-1-1-1,0 0 1,5-7-247,-13 13 69,0 0 0,0-1 0,0 1 0,0-1 0,-1 0-1,0 0 1,-1 0 0,0-1 0,0 0 0,0 1 0,-1-1 0,0 0 0,-1 0 0,0 0 0,0 0-1,0 0 1,-1 0 0,-1 0 0,1 0 0,-1 0 0,-2-7-69,2 12 1,1 1-1,-1 0 1,0 0-1,0 0 1,0 0-1,0 0 1,0 0-1,-1 0 1,1 0 0,0 0-1,-1 1 1,1-1-1,-1 1 1,0-1-1,0 1 1,0-1 0,1 1-1,-1 0 1,0 0-1,-1 0 1,1 0-1,-2 0-14,-1-1 0,1 1 0,-1 1 0,1-1 0,-1 1 0,1-1 0,-1 1 0,1 1 0,-1-1 0,-3 1 14,-1 1-21,0 0 0,0 0-1,0 1 1,0 0 0,1 1 0,-1 0 0,1 0-1,0 1 1,0 0 0,-2 2 21,-5 6-174,0 1 0,0 0 0,-5 10 174,16-19-375,0 0 0,1-1 0,0 2 0,0-1 1,0 0-1,1 1 0,0-1 0,0 1 1,0 0-1,0-1 0,1 1 0,0 0 0,0 0 1,1 1 374,0 6-5427</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1-08T13:49:42.727"/>
    </inkml:context>
    <inkml:brush xml:id="br0">
      <inkml:brushProperty name="width" value="0.025" units="cm"/>
      <inkml:brushProperty name="height" value="0.025" units="cm"/>
    </inkml:brush>
  </inkml:definitions>
  <inkml:trace contextRef="#ctx0" brushRef="#br0">1 119 8314,'0'10'3215,"0"19"-1736,-1 2-522,2 1 1,1-1-1,1 0 0,4 15-957,-5-37 15,0-1 0,1 0 0,-1 0 0,2 0 0,-1-1 0,1 1 1,0-1-1,0 0 0,1 0 0,0 0 0,0-1 0,1 1 0,0-1 0,0-1 0,0 1 0,1-1 0,0 0 1,0 0-1,1 0-15,-4-3-39,-1 0-1,1 0 1,0 0 0,0-1 0,-1 0 0,1 1 0,0-1-1,0 0 1,0-1 0,1 1 0,-1-1 0,0 0 0,0 0 0,0 0-1,0 0 1,0-1 0,0 0 0,0 0 0,0 0 0,2-1 39,-2 0-10,1-1 1,-1 0 0,0 0 0,0 0-1,0 0 1,0-1 0,-1 1-1,0-1 1,1 0 0,-1 0 0,0-1-1,-1 1 1,1 0 0,0-4 9,6-13 14,-1-1 0,-1 0-1,-1-1 1,-1 1 0,-1-1 0,0-13-14,0-1-272,-1 0 1,-2-1-1,-2 1 0,-3-19 272,-3 31-3898,0 9-6603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1-08T13:49:44.403"/>
    </inkml:context>
    <inkml:brush xml:id="br0">
      <inkml:brushProperty name="width" value="0.025" units="cm"/>
      <inkml:brushProperty name="height" value="0.025" units="cm"/>
    </inkml:brush>
  </inkml:definitions>
  <inkml:trace contextRef="#ctx0" brushRef="#br0">1564 0 7138,'0'0'1845,"0"0"-326,0 0-116,0 0-160,0 0 87,-8 0 1206,-27 3-1644,0 1-1,0 2 1,0 1 0,-33 12-892,-53 10 584,-30-5 463,-107 1-1047,-155-9 537,315-14-521,70-1 19,1 2 0,0 0 1,0 2-1,0 1 0,1 0 0,0 3 1,-4 1-36,-9-3-110,34-7 93,0 0-1,1 1 1,-1-1 0,0 1-1,1 0 1,-1 0 0,-3 2 17,7-1-19,0 0-1,0-1 1,0 1 0,0 0-1,1 0 1,-1 0-1,0 0 1,1 0 0,-1 0-1,1-1 1,0 1 0,0 0-1,0 1 1,0-1 0,0 0-1,0 1 20,2 44-426,-1-42 392,9 140-465,17 65 499,-16-152-226,2 0 1,3-1-1,2-1 1,3-1-1,3 2 226,24 62-258,-47-118 222,0 0 1,0 0 0,0 0 0,0 0 0,0 0 0,0-1-1,0 1 1,0 0 0,0-1 0,0 1 0,1-1 0,-1 1-1,0-1 1,0 1 0,1-1 0,-1 0 0,0 0 0,0 0-1,1 0 1,-1 0 0,0 0 0,1 0 35,40 0-181,-27-1 238,99 2 396,-38 2-255,-1-3 1,0-4 0,1-3-1,72-16-198,-72 7 46,0 5-1,1 2 1,5 4-46,37-4 48,-42-4-42,-72 12-14,1-1 0,0 0 0,0 0-1,-1 0 1,1 0 0,-1-1 0,0 0 0,0 0 0,0-1 0,0 1-1,3-4 9,14-45-5397,-16 44 2589</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1-08T13:49:45.124"/>
    </inkml:context>
    <inkml:brush xml:id="br0">
      <inkml:brushProperty name="width" value="0.025" units="cm"/>
      <inkml:brushProperty name="height" value="0.025" units="cm"/>
    </inkml:brush>
  </inkml:definitions>
  <inkml:trace contextRef="#ctx0" brushRef="#br0">23 1 7138,'0'0'1933,"-1"7"5376,-1 37-6964,-11 99-279,6 0-1,7 1 1,8 25-66,-5-123-174,-3-19-918,2 0-1,1-1 1,1 1 0,8 23 1092,-6-36-2882,0-7-2910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DE510F56-2802-470C-8460-4BC24AB8A4FC}"/>
              </a:ext>
            </a:extLst>
          </p:cNvPr>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solidFill>
                  <a:schemeClr val="tx1"/>
                </a:solidFill>
              </a:defRPr>
            </a:lvl1pPr>
          </a:lstStyle>
          <a:p>
            <a:endParaRPr lang="it-IT" altLang="en-US"/>
          </a:p>
        </p:txBody>
      </p:sp>
      <p:sp>
        <p:nvSpPr>
          <p:cNvPr id="5123" name="Rectangle 3">
            <a:extLst>
              <a:ext uri="{FF2B5EF4-FFF2-40B4-BE49-F238E27FC236}">
                <a16:creationId xmlns:a16="http://schemas.microsoft.com/office/drawing/2014/main" id="{3CA28DF1-7D22-4639-8A5D-BCD73C45F727}"/>
              </a:ext>
            </a:extLst>
          </p:cNvPr>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endParaRPr lang="it-IT" altLang="en-US"/>
          </a:p>
        </p:txBody>
      </p:sp>
      <p:sp>
        <p:nvSpPr>
          <p:cNvPr id="5124" name="Rectangle 4">
            <a:extLst>
              <a:ext uri="{FF2B5EF4-FFF2-40B4-BE49-F238E27FC236}">
                <a16:creationId xmlns:a16="http://schemas.microsoft.com/office/drawing/2014/main" id="{8DA704F9-9A0F-428D-B0BE-DBD3FA689F18}"/>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a:extLst>
              <a:ext uri="{FF2B5EF4-FFF2-40B4-BE49-F238E27FC236}">
                <a16:creationId xmlns:a16="http://schemas.microsoft.com/office/drawing/2014/main" id="{1F67AEF1-9D18-4BA3-9622-27ABD2E634A3}"/>
              </a:ext>
            </a:extLst>
          </p:cNvPr>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en-US"/>
              <a:t>Fare clic per modificare gli stili del testo dello schema</a:t>
            </a:r>
          </a:p>
          <a:p>
            <a:pPr lvl="1"/>
            <a:r>
              <a:rPr lang="it-IT" altLang="en-US"/>
              <a:t>Secondo livello</a:t>
            </a:r>
          </a:p>
          <a:p>
            <a:pPr lvl="2"/>
            <a:r>
              <a:rPr lang="it-IT" altLang="en-US"/>
              <a:t>Terzo livello</a:t>
            </a:r>
          </a:p>
          <a:p>
            <a:pPr lvl="3"/>
            <a:r>
              <a:rPr lang="it-IT" altLang="en-US"/>
              <a:t>Quarto livello</a:t>
            </a:r>
          </a:p>
          <a:p>
            <a:pPr lvl="4"/>
            <a:r>
              <a:rPr lang="it-IT" altLang="en-US"/>
              <a:t>Quinto livello</a:t>
            </a:r>
          </a:p>
        </p:txBody>
      </p:sp>
      <p:sp>
        <p:nvSpPr>
          <p:cNvPr id="5126" name="Rectangle 6">
            <a:extLst>
              <a:ext uri="{FF2B5EF4-FFF2-40B4-BE49-F238E27FC236}">
                <a16:creationId xmlns:a16="http://schemas.microsoft.com/office/drawing/2014/main" id="{8D824BFF-1618-4E17-9B26-CF507783295F}"/>
              </a:ext>
            </a:extLst>
          </p:cNvPr>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solidFill>
                  <a:schemeClr val="tx1"/>
                </a:solidFill>
              </a:defRPr>
            </a:lvl1pPr>
          </a:lstStyle>
          <a:p>
            <a:endParaRPr lang="it-IT" altLang="en-US"/>
          </a:p>
        </p:txBody>
      </p:sp>
      <p:sp>
        <p:nvSpPr>
          <p:cNvPr id="5127" name="Rectangle 7">
            <a:extLst>
              <a:ext uri="{FF2B5EF4-FFF2-40B4-BE49-F238E27FC236}">
                <a16:creationId xmlns:a16="http://schemas.microsoft.com/office/drawing/2014/main" id="{CDBA8C6D-0A8B-4641-B36E-451695EA3CCD}"/>
              </a:ext>
            </a:extLst>
          </p:cNvPr>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fld id="{37BB830D-A08C-4CA3-979C-9C68A956C454}" type="slidenum">
              <a:rPr lang="it-IT" altLang="en-US"/>
              <a:pPr/>
              <a:t>‹#›</a:t>
            </a:fld>
            <a:endParaRPr lang="it-IT"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05155B0-D90B-4AEE-8F3F-00D6683BE30C}"/>
              </a:ext>
            </a:extLst>
          </p:cNvPr>
          <p:cNvSpPr>
            <a:spLocks noGrp="1" noChangeArrowheads="1"/>
          </p:cNvSpPr>
          <p:nvPr>
            <p:ph type="sldNum" sz="quarter" idx="5"/>
          </p:nvPr>
        </p:nvSpPr>
        <p:spPr>
          <a:ln/>
        </p:spPr>
        <p:txBody>
          <a:bodyPr/>
          <a:lstStyle/>
          <a:p>
            <a:fld id="{276CC4CA-8450-43F6-8572-66AF7F3D6E64}" type="slidenum">
              <a:rPr lang="it-IT" altLang="en-US"/>
              <a:pPr/>
              <a:t>1</a:t>
            </a:fld>
            <a:endParaRPr lang="it-IT" altLang="en-US"/>
          </a:p>
        </p:txBody>
      </p:sp>
      <p:sp>
        <p:nvSpPr>
          <p:cNvPr id="35842" name="Rectangle 2">
            <a:extLst>
              <a:ext uri="{FF2B5EF4-FFF2-40B4-BE49-F238E27FC236}">
                <a16:creationId xmlns:a16="http://schemas.microsoft.com/office/drawing/2014/main" id="{AFA94114-1B7C-4298-B316-4DEE246E7D2C}"/>
              </a:ext>
            </a:extLst>
          </p:cNvPr>
          <p:cNvSpPr>
            <a:spLocks noGrp="1" noRot="1" noChangeAspect="1" noChangeArrowheads="1" noTextEdit="1"/>
          </p:cNvSpPr>
          <p:nvPr>
            <p:ph type="sldImg"/>
          </p:nvPr>
        </p:nvSpPr>
        <p:spPr>
          <a:ln/>
        </p:spPr>
      </p:sp>
      <p:sp>
        <p:nvSpPr>
          <p:cNvPr id="35843" name="Rectangle 3">
            <a:extLst>
              <a:ext uri="{FF2B5EF4-FFF2-40B4-BE49-F238E27FC236}">
                <a16:creationId xmlns:a16="http://schemas.microsoft.com/office/drawing/2014/main" id="{F248EF68-B8CA-4F7F-AD5E-21D23CFCBAC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8B10521-9FE8-4D3E-A2D6-E3477FEE99B9}"/>
              </a:ext>
            </a:extLst>
          </p:cNvPr>
          <p:cNvSpPr>
            <a:spLocks noGrp="1" noChangeArrowheads="1"/>
          </p:cNvSpPr>
          <p:nvPr>
            <p:ph type="sldNum" sz="quarter" idx="5"/>
          </p:nvPr>
        </p:nvSpPr>
        <p:spPr>
          <a:ln/>
        </p:spPr>
        <p:txBody>
          <a:bodyPr/>
          <a:lstStyle/>
          <a:p>
            <a:fld id="{99BB6EE0-9AE8-4492-9DD7-BF206AF076C6}" type="slidenum">
              <a:rPr lang="it-IT" altLang="en-US"/>
              <a:pPr/>
              <a:t>2</a:t>
            </a:fld>
            <a:endParaRPr lang="it-IT" altLang="en-US"/>
          </a:p>
        </p:txBody>
      </p:sp>
      <p:sp>
        <p:nvSpPr>
          <p:cNvPr id="17410" name="Rectangle 2">
            <a:extLst>
              <a:ext uri="{FF2B5EF4-FFF2-40B4-BE49-F238E27FC236}">
                <a16:creationId xmlns:a16="http://schemas.microsoft.com/office/drawing/2014/main" id="{D3318E78-4C2D-420A-B823-4B86269C6283}"/>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C6DCE9AF-FF74-47A4-89E3-A924C658367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F844007-9C2B-49EC-83E3-513C09BF2C60}"/>
              </a:ext>
            </a:extLst>
          </p:cNvPr>
          <p:cNvSpPr>
            <a:spLocks noGrp="1" noChangeArrowheads="1"/>
          </p:cNvSpPr>
          <p:nvPr>
            <p:ph type="sldNum" sz="quarter" idx="5"/>
          </p:nvPr>
        </p:nvSpPr>
        <p:spPr>
          <a:ln/>
        </p:spPr>
        <p:txBody>
          <a:bodyPr/>
          <a:lstStyle/>
          <a:p>
            <a:fld id="{B730BF53-0FA8-478A-A8EE-F522BA944442}" type="slidenum">
              <a:rPr lang="it-IT" altLang="en-US"/>
              <a:pPr/>
              <a:t>4</a:t>
            </a:fld>
            <a:endParaRPr lang="it-IT" altLang="en-US"/>
          </a:p>
        </p:txBody>
      </p:sp>
      <p:sp>
        <p:nvSpPr>
          <p:cNvPr id="16386" name="Rectangle 2">
            <a:extLst>
              <a:ext uri="{FF2B5EF4-FFF2-40B4-BE49-F238E27FC236}">
                <a16:creationId xmlns:a16="http://schemas.microsoft.com/office/drawing/2014/main" id="{5788F371-C85F-4D91-986E-2F5084B9AC94}"/>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F3B70A32-557B-4A82-AAE2-526607BDBF4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8B10521-9FE8-4D3E-A2D6-E3477FEE99B9}"/>
              </a:ext>
            </a:extLst>
          </p:cNvPr>
          <p:cNvSpPr>
            <a:spLocks noGrp="1" noChangeArrowheads="1"/>
          </p:cNvSpPr>
          <p:nvPr>
            <p:ph type="sldNum" sz="quarter" idx="5"/>
          </p:nvPr>
        </p:nvSpPr>
        <p:spPr>
          <a:ln/>
        </p:spPr>
        <p:txBody>
          <a:bodyPr/>
          <a:lstStyle/>
          <a:p>
            <a:fld id="{99BB6EE0-9AE8-4492-9DD7-BF206AF076C6}" type="slidenum">
              <a:rPr lang="it-IT" altLang="en-US"/>
              <a:pPr/>
              <a:t>10</a:t>
            </a:fld>
            <a:endParaRPr lang="it-IT" altLang="en-US"/>
          </a:p>
        </p:txBody>
      </p:sp>
      <p:sp>
        <p:nvSpPr>
          <p:cNvPr id="17410" name="Rectangle 2">
            <a:extLst>
              <a:ext uri="{FF2B5EF4-FFF2-40B4-BE49-F238E27FC236}">
                <a16:creationId xmlns:a16="http://schemas.microsoft.com/office/drawing/2014/main" id="{D3318E78-4C2D-420A-B823-4B86269C6283}"/>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C6DCE9AF-FF74-47A4-89E3-A924C6583671}"/>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85366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173CEC9-BD0C-40E2-8BC3-776AD6A4A4A6}"/>
              </a:ext>
            </a:extLst>
          </p:cNvPr>
          <p:cNvSpPr>
            <a:spLocks noGrp="1"/>
          </p:cNvSpPr>
          <p:nvPr>
            <p:ph type="ctrTitle"/>
          </p:nvPr>
        </p:nvSpPr>
        <p:spPr>
          <a:xfrm>
            <a:off x="1143000" y="1122363"/>
            <a:ext cx="6858000" cy="2387600"/>
          </a:xfrm>
        </p:spPr>
        <p:txBody>
          <a:bodyPr anchor="b"/>
          <a:lstStyle>
            <a:lvl1pPr algn="ctr">
              <a:defRPr sz="6000"/>
            </a:lvl1pPr>
          </a:lstStyle>
          <a:p>
            <a:r>
              <a:rPr lang="it-IT"/>
              <a:t>Fare clic per modificare lo stile del titolo dello schema</a:t>
            </a:r>
            <a:endParaRPr lang="en-US"/>
          </a:p>
        </p:txBody>
      </p:sp>
      <p:sp>
        <p:nvSpPr>
          <p:cNvPr id="3" name="Sottotitolo 2">
            <a:extLst>
              <a:ext uri="{FF2B5EF4-FFF2-40B4-BE49-F238E27FC236}">
                <a16:creationId xmlns:a16="http://schemas.microsoft.com/office/drawing/2014/main" id="{25390657-0431-45FD-AB28-54972F2B4867}"/>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a:p>
        </p:txBody>
      </p:sp>
      <p:sp>
        <p:nvSpPr>
          <p:cNvPr id="4" name="Segnaposto data 3">
            <a:extLst>
              <a:ext uri="{FF2B5EF4-FFF2-40B4-BE49-F238E27FC236}">
                <a16:creationId xmlns:a16="http://schemas.microsoft.com/office/drawing/2014/main" id="{AC404BB2-9248-4E44-A912-1673DEF28164}"/>
              </a:ext>
            </a:extLst>
          </p:cNvPr>
          <p:cNvSpPr>
            <a:spLocks noGrp="1"/>
          </p:cNvSpPr>
          <p:nvPr>
            <p:ph type="dt" sz="half" idx="10"/>
          </p:nvPr>
        </p:nvSpPr>
        <p:spPr/>
        <p:txBody>
          <a:bodyPr/>
          <a:lstStyle>
            <a:lvl1pPr>
              <a:defRPr/>
            </a:lvl1pPr>
          </a:lstStyle>
          <a:p>
            <a:fld id="{189A5483-F33B-4131-9A2B-C91316BC0EC3}" type="datetime1">
              <a:rPr lang="it-IT" altLang="en-US"/>
              <a:pPr/>
              <a:t>09/01/2020</a:t>
            </a:fld>
            <a:endParaRPr lang="it-IT" altLang="en-US"/>
          </a:p>
        </p:txBody>
      </p:sp>
      <p:sp>
        <p:nvSpPr>
          <p:cNvPr id="5" name="Segnaposto piè di pagina 4">
            <a:extLst>
              <a:ext uri="{FF2B5EF4-FFF2-40B4-BE49-F238E27FC236}">
                <a16:creationId xmlns:a16="http://schemas.microsoft.com/office/drawing/2014/main" id="{DC5665A3-82CA-4963-BEB6-0E74913572BF}"/>
              </a:ext>
            </a:extLst>
          </p:cNvPr>
          <p:cNvSpPr>
            <a:spLocks noGrp="1"/>
          </p:cNvSpPr>
          <p:nvPr>
            <p:ph type="ftr" sz="quarter" idx="11"/>
          </p:nvPr>
        </p:nvSpPr>
        <p:spPr/>
        <p:txBody>
          <a:bodyPr/>
          <a:lstStyle>
            <a:lvl1pPr>
              <a:defRPr/>
            </a:lvl1pPr>
          </a:lstStyle>
          <a:p>
            <a:r>
              <a:rPr lang="it-IT" altLang="en-US"/>
              <a:t>Titolo Presentazione</a:t>
            </a:r>
          </a:p>
        </p:txBody>
      </p:sp>
      <p:sp>
        <p:nvSpPr>
          <p:cNvPr id="6" name="Segnaposto numero diapositiva 5">
            <a:extLst>
              <a:ext uri="{FF2B5EF4-FFF2-40B4-BE49-F238E27FC236}">
                <a16:creationId xmlns:a16="http://schemas.microsoft.com/office/drawing/2014/main" id="{7029765A-F768-4BB1-88B0-91D081E7B73F}"/>
              </a:ext>
            </a:extLst>
          </p:cNvPr>
          <p:cNvSpPr>
            <a:spLocks noGrp="1"/>
          </p:cNvSpPr>
          <p:nvPr>
            <p:ph type="sldNum" sz="quarter" idx="12"/>
          </p:nvPr>
        </p:nvSpPr>
        <p:spPr/>
        <p:txBody>
          <a:bodyPr/>
          <a:lstStyle>
            <a:lvl1pPr>
              <a:defRPr/>
            </a:lvl1pPr>
          </a:lstStyle>
          <a:p>
            <a:r>
              <a:rPr lang="it-IT" altLang="en-US"/>
              <a:t>Pagina </a:t>
            </a:r>
            <a:fld id="{96AEC3E9-E664-4B95-A80D-C19EF37A0254}" type="slidenum">
              <a:rPr lang="it-IT" altLang="en-US"/>
              <a:pPr/>
              <a:t>‹#›</a:t>
            </a:fld>
            <a:endParaRPr lang="it-IT" altLang="en-US"/>
          </a:p>
        </p:txBody>
      </p:sp>
    </p:spTree>
    <p:extLst>
      <p:ext uri="{BB962C8B-B14F-4D97-AF65-F5344CB8AC3E}">
        <p14:creationId xmlns:p14="http://schemas.microsoft.com/office/powerpoint/2010/main" val="1646446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A3DCF5-E95A-4526-AB06-AE660D2AF236}"/>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85DFCC07-7E8B-4A84-B617-ADEE6F53BB07}"/>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E93A1C09-0820-4FCA-B12E-7F9B2185EC4E}"/>
              </a:ext>
            </a:extLst>
          </p:cNvPr>
          <p:cNvSpPr>
            <a:spLocks noGrp="1"/>
          </p:cNvSpPr>
          <p:nvPr>
            <p:ph type="dt" sz="half" idx="10"/>
          </p:nvPr>
        </p:nvSpPr>
        <p:spPr/>
        <p:txBody>
          <a:bodyPr/>
          <a:lstStyle>
            <a:lvl1pPr>
              <a:defRPr/>
            </a:lvl1pPr>
          </a:lstStyle>
          <a:p>
            <a:fld id="{FD86B6DC-4471-4F96-A260-C763D93A4161}" type="datetime1">
              <a:rPr lang="it-IT" altLang="en-US"/>
              <a:pPr/>
              <a:t>09/01/2020</a:t>
            </a:fld>
            <a:endParaRPr lang="it-IT" altLang="en-US"/>
          </a:p>
        </p:txBody>
      </p:sp>
      <p:sp>
        <p:nvSpPr>
          <p:cNvPr id="5" name="Segnaposto piè di pagina 4">
            <a:extLst>
              <a:ext uri="{FF2B5EF4-FFF2-40B4-BE49-F238E27FC236}">
                <a16:creationId xmlns:a16="http://schemas.microsoft.com/office/drawing/2014/main" id="{54AD5976-DDD7-40BD-A4E7-E9884312557A}"/>
              </a:ext>
            </a:extLst>
          </p:cNvPr>
          <p:cNvSpPr>
            <a:spLocks noGrp="1"/>
          </p:cNvSpPr>
          <p:nvPr>
            <p:ph type="ftr" sz="quarter" idx="11"/>
          </p:nvPr>
        </p:nvSpPr>
        <p:spPr/>
        <p:txBody>
          <a:bodyPr/>
          <a:lstStyle>
            <a:lvl1pPr>
              <a:defRPr/>
            </a:lvl1pPr>
          </a:lstStyle>
          <a:p>
            <a:r>
              <a:rPr lang="it-IT" altLang="en-US"/>
              <a:t>Titolo Presentazione</a:t>
            </a:r>
          </a:p>
        </p:txBody>
      </p:sp>
      <p:sp>
        <p:nvSpPr>
          <p:cNvPr id="6" name="Segnaposto numero diapositiva 5">
            <a:extLst>
              <a:ext uri="{FF2B5EF4-FFF2-40B4-BE49-F238E27FC236}">
                <a16:creationId xmlns:a16="http://schemas.microsoft.com/office/drawing/2014/main" id="{C3968EBA-7EE7-4552-AB0D-CFD548147F73}"/>
              </a:ext>
            </a:extLst>
          </p:cNvPr>
          <p:cNvSpPr>
            <a:spLocks noGrp="1"/>
          </p:cNvSpPr>
          <p:nvPr>
            <p:ph type="sldNum" sz="quarter" idx="12"/>
          </p:nvPr>
        </p:nvSpPr>
        <p:spPr/>
        <p:txBody>
          <a:bodyPr/>
          <a:lstStyle>
            <a:lvl1pPr>
              <a:defRPr/>
            </a:lvl1pPr>
          </a:lstStyle>
          <a:p>
            <a:r>
              <a:rPr lang="it-IT" altLang="en-US"/>
              <a:t>Pagina </a:t>
            </a:r>
            <a:fld id="{EF5C056C-F73F-43F8-B360-9D707AD6F633}" type="slidenum">
              <a:rPr lang="it-IT" altLang="en-US"/>
              <a:pPr/>
              <a:t>‹#›</a:t>
            </a:fld>
            <a:endParaRPr lang="it-IT" altLang="en-US"/>
          </a:p>
        </p:txBody>
      </p:sp>
    </p:spTree>
    <p:extLst>
      <p:ext uri="{BB962C8B-B14F-4D97-AF65-F5344CB8AC3E}">
        <p14:creationId xmlns:p14="http://schemas.microsoft.com/office/powerpoint/2010/main" val="3721697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8CA765A8-E9CB-4258-B599-AEF5074473A2}"/>
              </a:ext>
            </a:extLst>
          </p:cNvPr>
          <p:cNvSpPr>
            <a:spLocks noGrp="1"/>
          </p:cNvSpPr>
          <p:nvPr>
            <p:ph type="title" orient="vert"/>
          </p:nvPr>
        </p:nvSpPr>
        <p:spPr>
          <a:xfrm>
            <a:off x="6786563" y="409575"/>
            <a:ext cx="1889125" cy="5457825"/>
          </a:xfrm>
        </p:spPr>
        <p:txBody>
          <a:bodyPr vert="eaVert"/>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40ED1B41-F13B-4E9F-AC2F-A4D71C6E67ED}"/>
              </a:ext>
            </a:extLst>
          </p:cNvPr>
          <p:cNvSpPr>
            <a:spLocks noGrp="1"/>
          </p:cNvSpPr>
          <p:nvPr>
            <p:ph type="body" orient="vert" idx="1"/>
          </p:nvPr>
        </p:nvSpPr>
        <p:spPr>
          <a:xfrm>
            <a:off x="1116013" y="409575"/>
            <a:ext cx="5518150" cy="545782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C9206078-7794-4D3F-9331-CB6BFFAFBCA1}"/>
              </a:ext>
            </a:extLst>
          </p:cNvPr>
          <p:cNvSpPr>
            <a:spLocks noGrp="1"/>
          </p:cNvSpPr>
          <p:nvPr>
            <p:ph type="dt" sz="half" idx="10"/>
          </p:nvPr>
        </p:nvSpPr>
        <p:spPr/>
        <p:txBody>
          <a:bodyPr/>
          <a:lstStyle>
            <a:lvl1pPr>
              <a:defRPr/>
            </a:lvl1pPr>
          </a:lstStyle>
          <a:p>
            <a:fld id="{9C7248E7-FC00-41B1-B6F5-A0CEBAB1B5E8}" type="datetime1">
              <a:rPr lang="it-IT" altLang="en-US"/>
              <a:pPr/>
              <a:t>09/01/2020</a:t>
            </a:fld>
            <a:endParaRPr lang="it-IT" altLang="en-US"/>
          </a:p>
        </p:txBody>
      </p:sp>
      <p:sp>
        <p:nvSpPr>
          <p:cNvPr id="5" name="Segnaposto piè di pagina 4">
            <a:extLst>
              <a:ext uri="{FF2B5EF4-FFF2-40B4-BE49-F238E27FC236}">
                <a16:creationId xmlns:a16="http://schemas.microsoft.com/office/drawing/2014/main" id="{F5A3EEB7-C41B-4088-922A-EC002BBD5542}"/>
              </a:ext>
            </a:extLst>
          </p:cNvPr>
          <p:cNvSpPr>
            <a:spLocks noGrp="1"/>
          </p:cNvSpPr>
          <p:nvPr>
            <p:ph type="ftr" sz="quarter" idx="11"/>
          </p:nvPr>
        </p:nvSpPr>
        <p:spPr/>
        <p:txBody>
          <a:bodyPr/>
          <a:lstStyle>
            <a:lvl1pPr>
              <a:defRPr/>
            </a:lvl1pPr>
          </a:lstStyle>
          <a:p>
            <a:r>
              <a:rPr lang="it-IT" altLang="en-US"/>
              <a:t>Titolo Presentazione</a:t>
            </a:r>
          </a:p>
        </p:txBody>
      </p:sp>
      <p:sp>
        <p:nvSpPr>
          <p:cNvPr id="6" name="Segnaposto numero diapositiva 5">
            <a:extLst>
              <a:ext uri="{FF2B5EF4-FFF2-40B4-BE49-F238E27FC236}">
                <a16:creationId xmlns:a16="http://schemas.microsoft.com/office/drawing/2014/main" id="{41DCF04C-69A3-4A52-A559-9D07D571E2E1}"/>
              </a:ext>
            </a:extLst>
          </p:cNvPr>
          <p:cNvSpPr>
            <a:spLocks noGrp="1"/>
          </p:cNvSpPr>
          <p:nvPr>
            <p:ph type="sldNum" sz="quarter" idx="12"/>
          </p:nvPr>
        </p:nvSpPr>
        <p:spPr/>
        <p:txBody>
          <a:bodyPr/>
          <a:lstStyle>
            <a:lvl1pPr>
              <a:defRPr/>
            </a:lvl1pPr>
          </a:lstStyle>
          <a:p>
            <a:r>
              <a:rPr lang="it-IT" altLang="en-US"/>
              <a:t>Pagina </a:t>
            </a:r>
            <a:fld id="{1D243768-FCAE-45EB-A471-7688ED3E42E5}" type="slidenum">
              <a:rPr lang="it-IT" altLang="en-US"/>
              <a:pPr/>
              <a:t>‹#›</a:t>
            </a:fld>
            <a:endParaRPr lang="it-IT" altLang="en-US"/>
          </a:p>
        </p:txBody>
      </p:sp>
    </p:spTree>
    <p:extLst>
      <p:ext uri="{BB962C8B-B14F-4D97-AF65-F5344CB8AC3E}">
        <p14:creationId xmlns:p14="http://schemas.microsoft.com/office/powerpoint/2010/main" val="2230747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olo, test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06D258-9DA2-413E-8F2F-2995E1093661}"/>
              </a:ext>
            </a:extLst>
          </p:cNvPr>
          <p:cNvSpPr>
            <a:spLocks noGrp="1"/>
          </p:cNvSpPr>
          <p:nvPr>
            <p:ph type="title"/>
          </p:nvPr>
        </p:nvSpPr>
        <p:spPr>
          <a:xfrm>
            <a:off x="1116013" y="409575"/>
            <a:ext cx="7559675" cy="504825"/>
          </a:xfrm>
        </p:spPr>
        <p:txBody>
          <a:body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2079BE70-35D0-4B05-8860-9456707EF5BF}"/>
              </a:ext>
            </a:extLst>
          </p:cNvPr>
          <p:cNvSpPr>
            <a:spLocks noGrp="1"/>
          </p:cNvSpPr>
          <p:nvPr>
            <p:ph type="body" sz="half" idx="1"/>
          </p:nvPr>
        </p:nvSpPr>
        <p:spPr>
          <a:xfrm>
            <a:off x="1116013" y="1752600"/>
            <a:ext cx="3703637" cy="41148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contenuto 3">
            <a:extLst>
              <a:ext uri="{FF2B5EF4-FFF2-40B4-BE49-F238E27FC236}">
                <a16:creationId xmlns:a16="http://schemas.microsoft.com/office/drawing/2014/main" id="{FC5F8907-121E-4538-A1E9-F77269F88813}"/>
              </a:ext>
            </a:extLst>
          </p:cNvPr>
          <p:cNvSpPr>
            <a:spLocks noGrp="1"/>
          </p:cNvSpPr>
          <p:nvPr>
            <p:ph sz="half" idx="2"/>
          </p:nvPr>
        </p:nvSpPr>
        <p:spPr>
          <a:xfrm>
            <a:off x="4972050" y="1752600"/>
            <a:ext cx="3703638" cy="41148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data 4">
            <a:extLst>
              <a:ext uri="{FF2B5EF4-FFF2-40B4-BE49-F238E27FC236}">
                <a16:creationId xmlns:a16="http://schemas.microsoft.com/office/drawing/2014/main" id="{6B843BFD-0A88-4246-BDFF-DF6DF5B801BC}"/>
              </a:ext>
            </a:extLst>
          </p:cNvPr>
          <p:cNvSpPr>
            <a:spLocks noGrp="1"/>
          </p:cNvSpPr>
          <p:nvPr>
            <p:ph type="dt" sz="half" idx="10"/>
          </p:nvPr>
        </p:nvSpPr>
        <p:spPr>
          <a:xfrm>
            <a:off x="4343400" y="6146800"/>
            <a:ext cx="1905000" cy="457200"/>
          </a:xfrm>
        </p:spPr>
        <p:txBody>
          <a:bodyPr/>
          <a:lstStyle>
            <a:lvl1pPr>
              <a:defRPr/>
            </a:lvl1pPr>
          </a:lstStyle>
          <a:p>
            <a:fld id="{78E9308D-294A-43D6-8150-0E248C509BF0}" type="datetime1">
              <a:rPr lang="it-IT" altLang="en-US"/>
              <a:pPr/>
              <a:t>09/01/2020</a:t>
            </a:fld>
            <a:endParaRPr lang="it-IT" altLang="en-US"/>
          </a:p>
        </p:txBody>
      </p:sp>
      <p:sp>
        <p:nvSpPr>
          <p:cNvPr id="6" name="Segnaposto piè di pagina 5">
            <a:extLst>
              <a:ext uri="{FF2B5EF4-FFF2-40B4-BE49-F238E27FC236}">
                <a16:creationId xmlns:a16="http://schemas.microsoft.com/office/drawing/2014/main" id="{BEDFE32A-890F-4B37-AA0D-4589FAD20657}"/>
              </a:ext>
            </a:extLst>
          </p:cNvPr>
          <p:cNvSpPr>
            <a:spLocks noGrp="1"/>
          </p:cNvSpPr>
          <p:nvPr>
            <p:ph type="ftr" sz="quarter" idx="11"/>
          </p:nvPr>
        </p:nvSpPr>
        <p:spPr>
          <a:xfrm>
            <a:off x="1219200" y="6146800"/>
            <a:ext cx="2895600" cy="457200"/>
          </a:xfrm>
        </p:spPr>
        <p:txBody>
          <a:bodyPr/>
          <a:lstStyle>
            <a:lvl1pPr>
              <a:defRPr/>
            </a:lvl1pPr>
          </a:lstStyle>
          <a:p>
            <a:r>
              <a:rPr lang="it-IT" altLang="en-US"/>
              <a:t>Titolo Presentazione</a:t>
            </a:r>
          </a:p>
        </p:txBody>
      </p:sp>
      <p:sp>
        <p:nvSpPr>
          <p:cNvPr id="7" name="Segnaposto numero diapositiva 6">
            <a:extLst>
              <a:ext uri="{FF2B5EF4-FFF2-40B4-BE49-F238E27FC236}">
                <a16:creationId xmlns:a16="http://schemas.microsoft.com/office/drawing/2014/main" id="{D8CF1239-62AB-4609-9A6C-B4A9185AC579}"/>
              </a:ext>
            </a:extLst>
          </p:cNvPr>
          <p:cNvSpPr>
            <a:spLocks noGrp="1"/>
          </p:cNvSpPr>
          <p:nvPr>
            <p:ph type="sldNum" sz="quarter" idx="12"/>
          </p:nvPr>
        </p:nvSpPr>
        <p:spPr>
          <a:xfrm>
            <a:off x="6553200" y="6146800"/>
            <a:ext cx="1905000" cy="457200"/>
          </a:xfrm>
        </p:spPr>
        <p:txBody>
          <a:bodyPr/>
          <a:lstStyle>
            <a:lvl1pPr>
              <a:defRPr/>
            </a:lvl1pPr>
          </a:lstStyle>
          <a:p>
            <a:r>
              <a:rPr lang="it-IT" altLang="en-US"/>
              <a:t>Pagina </a:t>
            </a:r>
            <a:fld id="{5B4AB94E-6045-45E3-903C-417F8D434FD0}" type="slidenum">
              <a:rPr lang="it-IT" altLang="en-US"/>
              <a:pPr/>
              <a:t>‹#›</a:t>
            </a:fld>
            <a:endParaRPr lang="it-IT" altLang="en-US"/>
          </a:p>
        </p:txBody>
      </p:sp>
    </p:spTree>
    <p:extLst>
      <p:ext uri="{BB962C8B-B14F-4D97-AF65-F5344CB8AC3E}">
        <p14:creationId xmlns:p14="http://schemas.microsoft.com/office/powerpoint/2010/main" val="2111538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olo e tabell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BF9649C-AE39-4E8F-A330-501ECF578AC6}"/>
              </a:ext>
            </a:extLst>
          </p:cNvPr>
          <p:cNvSpPr>
            <a:spLocks noGrp="1"/>
          </p:cNvSpPr>
          <p:nvPr>
            <p:ph type="title"/>
          </p:nvPr>
        </p:nvSpPr>
        <p:spPr>
          <a:xfrm>
            <a:off x="1116013" y="409575"/>
            <a:ext cx="7559675" cy="504825"/>
          </a:xfrm>
        </p:spPr>
        <p:txBody>
          <a:bodyPr/>
          <a:lstStyle/>
          <a:p>
            <a:r>
              <a:rPr lang="it-IT"/>
              <a:t>Fare clic per modificare lo stile del titolo dello schema</a:t>
            </a:r>
            <a:endParaRPr lang="en-US"/>
          </a:p>
        </p:txBody>
      </p:sp>
      <p:sp>
        <p:nvSpPr>
          <p:cNvPr id="3" name="Segnaposto tabella 2">
            <a:extLst>
              <a:ext uri="{FF2B5EF4-FFF2-40B4-BE49-F238E27FC236}">
                <a16:creationId xmlns:a16="http://schemas.microsoft.com/office/drawing/2014/main" id="{0D4D5F53-F44C-4DB0-B6C3-6BF3C0D520A4}"/>
              </a:ext>
            </a:extLst>
          </p:cNvPr>
          <p:cNvSpPr>
            <a:spLocks noGrp="1"/>
          </p:cNvSpPr>
          <p:nvPr>
            <p:ph type="tbl" idx="1"/>
          </p:nvPr>
        </p:nvSpPr>
        <p:spPr>
          <a:xfrm>
            <a:off x="1116013" y="1752600"/>
            <a:ext cx="7559675" cy="4114800"/>
          </a:xfrm>
        </p:spPr>
        <p:txBody>
          <a:bodyPr/>
          <a:lstStyle/>
          <a:p>
            <a:endParaRPr lang="en-US"/>
          </a:p>
        </p:txBody>
      </p:sp>
      <p:sp>
        <p:nvSpPr>
          <p:cNvPr id="4" name="Segnaposto data 3">
            <a:extLst>
              <a:ext uri="{FF2B5EF4-FFF2-40B4-BE49-F238E27FC236}">
                <a16:creationId xmlns:a16="http://schemas.microsoft.com/office/drawing/2014/main" id="{EF0AB667-CA84-4B06-85D5-532A9B3B5364}"/>
              </a:ext>
            </a:extLst>
          </p:cNvPr>
          <p:cNvSpPr>
            <a:spLocks noGrp="1"/>
          </p:cNvSpPr>
          <p:nvPr>
            <p:ph type="dt" sz="half" idx="10"/>
          </p:nvPr>
        </p:nvSpPr>
        <p:spPr>
          <a:xfrm>
            <a:off x="4343400" y="6146800"/>
            <a:ext cx="1905000" cy="457200"/>
          </a:xfrm>
        </p:spPr>
        <p:txBody>
          <a:bodyPr/>
          <a:lstStyle>
            <a:lvl1pPr>
              <a:defRPr/>
            </a:lvl1pPr>
          </a:lstStyle>
          <a:p>
            <a:fld id="{1C105FBF-7D33-46A2-BA7B-785832EA1053}" type="datetime1">
              <a:rPr lang="it-IT" altLang="en-US"/>
              <a:pPr/>
              <a:t>09/01/2020</a:t>
            </a:fld>
            <a:endParaRPr lang="it-IT" altLang="en-US"/>
          </a:p>
        </p:txBody>
      </p:sp>
      <p:sp>
        <p:nvSpPr>
          <p:cNvPr id="5" name="Segnaposto piè di pagina 4">
            <a:extLst>
              <a:ext uri="{FF2B5EF4-FFF2-40B4-BE49-F238E27FC236}">
                <a16:creationId xmlns:a16="http://schemas.microsoft.com/office/drawing/2014/main" id="{D1A1C448-59FD-485F-AE40-22CAF0A15EBC}"/>
              </a:ext>
            </a:extLst>
          </p:cNvPr>
          <p:cNvSpPr>
            <a:spLocks noGrp="1"/>
          </p:cNvSpPr>
          <p:nvPr>
            <p:ph type="ftr" sz="quarter" idx="11"/>
          </p:nvPr>
        </p:nvSpPr>
        <p:spPr>
          <a:xfrm>
            <a:off x="1219200" y="6146800"/>
            <a:ext cx="2895600" cy="457200"/>
          </a:xfrm>
        </p:spPr>
        <p:txBody>
          <a:bodyPr/>
          <a:lstStyle>
            <a:lvl1pPr>
              <a:defRPr/>
            </a:lvl1pPr>
          </a:lstStyle>
          <a:p>
            <a:r>
              <a:rPr lang="it-IT" altLang="en-US"/>
              <a:t>Titolo Presentazione</a:t>
            </a:r>
          </a:p>
        </p:txBody>
      </p:sp>
      <p:sp>
        <p:nvSpPr>
          <p:cNvPr id="6" name="Segnaposto numero diapositiva 5">
            <a:extLst>
              <a:ext uri="{FF2B5EF4-FFF2-40B4-BE49-F238E27FC236}">
                <a16:creationId xmlns:a16="http://schemas.microsoft.com/office/drawing/2014/main" id="{8AAF21A6-FEA6-42A3-8989-245C60BC1358}"/>
              </a:ext>
            </a:extLst>
          </p:cNvPr>
          <p:cNvSpPr>
            <a:spLocks noGrp="1"/>
          </p:cNvSpPr>
          <p:nvPr>
            <p:ph type="sldNum" sz="quarter" idx="12"/>
          </p:nvPr>
        </p:nvSpPr>
        <p:spPr>
          <a:xfrm>
            <a:off x="6553200" y="6146800"/>
            <a:ext cx="1905000" cy="457200"/>
          </a:xfrm>
        </p:spPr>
        <p:txBody>
          <a:bodyPr/>
          <a:lstStyle>
            <a:lvl1pPr>
              <a:defRPr/>
            </a:lvl1pPr>
          </a:lstStyle>
          <a:p>
            <a:r>
              <a:rPr lang="it-IT" altLang="en-US"/>
              <a:t>Pagina </a:t>
            </a:r>
            <a:fld id="{4E786301-E666-40F3-B150-2AFA6F4BB6D8}" type="slidenum">
              <a:rPr lang="it-IT" altLang="en-US"/>
              <a:pPr/>
              <a:t>‹#›</a:t>
            </a:fld>
            <a:endParaRPr lang="it-IT" altLang="en-US"/>
          </a:p>
        </p:txBody>
      </p:sp>
    </p:spTree>
    <p:extLst>
      <p:ext uri="{BB962C8B-B14F-4D97-AF65-F5344CB8AC3E}">
        <p14:creationId xmlns:p14="http://schemas.microsoft.com/office/powerpoint/2010/main" val="38223561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hart" preserve="1">
  <p:cSld name="Titolo e grafic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CB37B3-DA42-46C3-AFB3-CA55D7E1600B}"/>
              </a:ext>
            </a:extLst>
          </p:cNvPr>
          <p:cNvSpPr>
            <a:spLocks noGrp="1"/>
          </p:cNvSpPr>
          <p:nvPr>
            <p:ph type="title"/>
          </p:nvPr>
        </p:nvSpPr>
        <p:spPr>
          <a:xfrm>
            <a:off x="1116013" y="409575"/>
            <a:ext cx="7559675" cy="504825"/>
          </a:xfrm>
        </p:spPr>
        <p:txBody>
          <a:bodyPr/>
          <a:lstStyle/>
          <a:p>
            <a:r>
              <a:rPr lang="it-IT"/>
              <a:t>Fare clic per modificare lo stile del titolo dello schema</a:t>
            </a:r>
            <a:endParaRPr lang="en-US"/>
          </a:p>
        </p:txBody>
      </p:sp>
      <p:sp>
        <p:nvSpPr>
          <p:cNvPr id="3" name="Segnaposto grafico 2">
            <a:extLst>
              <a:ext uri="{FF2B5EF4-FFF2-40B4-BE49-F238E27FC236}">
                <a16:creationId xmlns:a16="http://schemas.microsoft.com/office/drawing/2014/main" id="{7E4A7065-2B31-4D8F-95BA-C24663A08105}"/>
              </a:ext>
            </a:extLst>
          </p:cNvPr>
          <p:cNvSpPr>
            <a:spLocks noGrp="1"/>
          </p:cNvSpPr>
          <p:nvPr>
            <p:ph type="chart" idx="1"/>
          </p:nvPr>
        </p:nvSpPr>
        <p:spPr>
          <a:xfrm>
            <a:off x="1116013" y="1752600"/>
            <a:ext cx="7559675" cy="4114800"/>
          </a:xfrm>
        </p:spPr>
        <p:txBody>
          <a:bodyPr/>
          <a:lstStyle/>
          <a:p>
            <a:endParaRPr lang="en-US"/>
          </a:p>
        </p:txBody>
      </p:sp>
      <p:sp>
        <p:nvSpPr>
          <p:cNvPr id="4" name="Segnaposto data 3">
            <a:extLst>
              <a:ext uri="{FF2B5EF4-FFF2-40B4-BE49-F238E27FC236}">
                <a16:creationId xmlns:a16="http://schemas.microsoft.com/office/drawing/2014/main" id="{77D1ACB7-8DDF-4A37-8A7B-4ADB623BC30C}"/>
              </a:ext>
            </a:extLst>
          </p:cNvPr>
          <p:cNvSpPr>
            <a:spLocks noGrp="1"/>
          </p:cNvSpPr>
          <p:nvPr>
            <p:ph type="dt" sz="half" idx="10"/>
          </p:nvPr>
        </p:nvSpPr>
        <p:spPr>
          <a:xfrm>
            <a:off x="4343400" y="6146800"/>
            <a:ext cx="1905000" cy="457200"/>
          </a:xfrm>
        </p:spPr>
        <p:txBody>
          <a:bodyPr/>
          <a:lstStyle>
            <a:lvl1pPr>
              <a:defRPr/>
            </a:lvl1pPr>
          </a:lstStyle>
          <a:p>
            <a:fld id="{BD9051C0-50B0-49FE-8D1E-62795948032D}" type="datetime1">
              <a:rPr lang="it-IT" altLang="en-US"/>
              <a:pPr/>
              <a:t>09/01/2020</a:t>
            </a:fld>
            <a:endParaRPr lang="it-IT" altLang="en-US"/>
          </a:p>
        </p:txBody>
      </p:sp>
      <p:sp>
        <p:nvSpPr>
          <p:cNvPr id="5" name="Segnaposto piè di pagina 4">
            <a:extLst>
              <a:ext uri="{FF2B5EF4-FFF2-40B4-BE49-F238E27FC236}">
                <a16:creationId xmlns:a16="http://schemas.microsoft.com/office/drawing/2014/main" id="{3A8EF519-A5E7-4156-BE5A-0C44DE38A921}"/>
              </a:ext>
            </a:extLst>
          </p:cNvPr>
          <p:cNvSpPr>
            <a:spLocks noGrp="1"/>
          </p:cNvSpPr>
          <p:nvPr>
            <p:ph type="ftr" sz="quarter" idx="11"/>
          </p:nvPr>
        </p:nvSpPr>
        <p:spPr>
          <a:xfrm>
            <a:off x="1219200" y="6146800"/>
            <a:ext cx="2895600" cy="457200"/>
          </a:xfrm>
        </p:spPr>
        <p:txBody>
          <a:bodyPr/>
          <a:lstStyle>
            <a:lvl1pPr>
              <a:defRPr/>
            </a:lvl1pPr>
          </a:lstStyle>
          <a:p>
            <a:r>
              <a:rPr lang="it-IT" altLang="en-US"/>
              <a:t>Titolo Presentazione</a:t>
            </a:r>
          </a:p>
        </p:txBody>
      </p:sp>
      <p:sp>
        <p:nvSpPr>
          <p:cNvPr id="6" name="Segnaposto numero diapositiva 5">
            <a:extLst>
              <a:ext uri="{FF2B5EF4-FFF2-40B4-BE49-F238E27FC236}">
                <a16:creationId xmlns:a16="http://schemas.microsoft.com/office/drawing/2014/main" id="{D057A7D5-3D81-41B6-AABD-F578EEEA1AA8}"/>
              </a:ext>
            </a:extLst>
          </p:cNvPr>
          <p:cNvSpPr>
            <a:spLocks noGrp="1"/>
          </p:cNvSpPr>
          <p:nvPr>
            <p:ph type="sldNum" sz="quarter" idx="12"/>
          </p:nvPr>
        </p:nvSpPr>
        <p:spPr>
          <a:xfrm>
            <a:off x="6553200" y="6146800"/>
            <a:ext cx="1905000" cy="457200"/>
          </a:xfrm>
        </p:spPr>
        <p:txBody>
          <a:bodyPr/>
          <a:lstStyle>
            <a:lvl1pPr>
              <a:defRPr/>
            </a:lvl1pPr>
          </a:lstStyle>
          <a:p>
            <a:r>
              <a:rPr lang="it-IT" altLang="en-US"/>
              <a:t>Pagina </a:t>
            </a:r>
            <a:fld id="{0CCDD43B-F16E-4CB7-8E71-C3D0A86331AC}" type="slidenum">
              <a:rPr lang="it-IT" altLang="en-US"/>
              <a:pPr/>
              <a:t>‹#›</a:t>
            </a:fld>
            <a:endParaRPr lang="it-IT" altLang="en-US"/>
          </a:p>
        </p:txBody>
      </p:sp>
    </p:spTree>
    <p:extLst>
      <p:ext uri="{BB962C8B-B14F-4D97-AF65-F5344CB8AC3E}">
        <p14:creationId xmlns:p14="http://schemas.microsoft.com/office/powerpoint/2010/main" val="2277906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7A5DE56-2D01-4CB2-B72A-33DBB18FED20}"/>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F252C422-E7C8-4227-83AD-D0F5A72DD608}"/>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B806270E-4244-4642-A4F2-F2D1ABF04050}"/>
              </a:ext>
            </a:extLst>
          </p:cNvPr>
          <p:cNvSpPr>
            <a:spLocks noGrp="1"/>
          </p:cNvSpPr>
          <p:nvPr>
            <p:ph type="dt" sz="half" idx="10"/>
          </p:nvPr>
        </p:nvSpPr>
        <p:spPr/>
        <p:txBody>
          <a:bodyPr/>
          <a:lstStyle>
            <a:lvl1pPr>
              <a:defRPr/>
            </a:lvl1pPr>
          </a:lstStyle>
          <a:p>
            <a:fld id="{98047AC6-F9A0-42A8-A66B-3D3419C17A1F}" type="datetime1">
              <a:rPr lang="it-IT" altLang="en-US"/>
              <a:pPr/>
              <a:t>09/01/2020</a:t>
            </a:fld>
            <a:endParaRPr lang="it-IT" altLang="en-US"/>
          </a:p>
        </p:txBody>
      </p:sp>
      <p:sp>
        <p:nvSpPr>
          <p:cNvPr id="5" name="Segnaposto piè di pagina 4">
            <a:extLst>
              <a:ext uri="{FF2B5EF4-FFF2-40B4-BE49-F238E27FC236}">
                <a16:creationId xmlns:a16="http://schemas.microsoft.com/office/drawing/2014/main" id="{28B3E1BB-8C6D-442A-9C5F-F31503C14C7A}"/>
              </a:ext>
            </a:extLst>
          </p:cNvPr>
          <p:cNvSpPr>
            <a:spLocks noGrp="1"/>
          </p:cNvSpPr>
          <p:nvPr>
            <p:ph type="ftr" sz="quarter" idx="11"/>
          </p:nvPr>
        </p:nvSpPr>
        <p:spPr/>
        <p:txBody>
          <a:bodyPr/>
          <a:lstStyle>
            <a:lvl1pPr>
              <a:defRPr/>
            </a:lvl1pPr>
          </a:lstStyle>
          <a:p>
            <a:r>
              <a:rPr lang="it-IT" altLang="en-US"/>
              <a:t>Titolo Presentazione</a:t>
            </a:r>
          </a:p>
        </p:txBody>
      </p:sp>
      <p:sp>
        <p:nvSpPr>
          <p:cNvPr id="6" name="Segnaposto numero diapositiva 5">
            <a:extLst>
              <a:ext uri="{FF2B5EF4-FFF2-40B4-BE49-F238E27FC236}">
                <a16:creationId xmlns:a16="http://schemas.microsoft.com/office/drawing/2014/main" id="{E5E0EA3C-4C9C-4C57-A71D-C15F290E9605}"/>
              </a:ext>
            </a:extLst>
          </p:cNvPr>
          <p:cNvSpPr>
            <a:spLocks noGrp="1"/>
          </p:cNvSpPr>
          <p:nvPr>
            <p:ph type="sldNum" sz="quarter" idx="12"/>
          </p:nvPr>
        </p:nvSpPr>
        <p:spPr/>
        <p:txBody>
          <a:bodyPr/>
          <a:lstStyle>
            <a:lvl1pPr>
              <a:defRPr/>
            </a:lvl1pPr>
          </a:lstStyle>
          <a:p>
            <a:r>
              <a:rPr lang="it-IT" altLang="en-US"/>
              <a:t>Pagina </a:t>
            </a:r>
            <a:fld id="{A0C986F8-A44B-474B-B5BA-AD24FE8326CC}" type="slidenum">
              <a:rPr lang="it-IT" altLang="en-US"/>
              <a:pPr/>
              <a:t>‹#›</a:t>
            </a:fld>
            <a:endParaRPr lang="it-IT" altLang="en-US"/>
          </a:p>
        </p:txBody>
      </p:sp>
    </p:spTree>
    <p:extLst>
      <p:ext uri="{BB962C8B-B14F-4D97-AF65-F5344CB8AC3E}">
        <p14:creationId xmlns:p14="http://schemas.microsoft.com/office/powerpoint/2010/main" val="714422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6714E8-9ABC-419F-9AB4-5D82DC754798}"/>
              </a:ext>
            </a:extLst>
          </p:cNvPr>
          <p:cNvSpPr>
            <a:spLocks noGrp="1"/>
          </p:cNvSpPr>
          <p:nvPr>
            <p:ph type="title"/>
          </p:nvPr>
        </p:nvSpPr>
        <p:spPr>
          <a:xfrm>
            <a:off x="623888" y="1709738"/>
            <a:ext cx="7886700" cy="2852737"/>
          </a:xfrm>
        </p:spPr>
        <p:txBody>
          <a:bodyPr anchor="b"/>
          <a:lstStyle>
            <a:lvl1pPr>
              <a:defRPr sz="6000"/>
            </a:lvl1p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AAA61BDA-4F41-4742-83D3-6C76325CFE44}"/>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D30F44C8-7E22-445F-94B8-5D40C590D386}"/>
              </a:ext>
            </a:extLst>
          </p:cNvPr>
          <p:cNvSpPr>
            <a:spLocks noGrp="1"/>
          </p:cNvSpPr>
          <p:nvPr>
            <p:ph type="dt" sz="half" idx="10"/>
          </p:nvPr>
        </p:nvSpPr>
        <p:spPr/>
        <p:txBody>
          <a:bodyPr/>
          <a:lstStyle>
            <a:lvl1pPr>
              <a:defRPr/>
            </a:lvl1pPr>
          </a:lstStyle>
          <a:p>
            <a:fld id="{C8BECFFC-1893-4395-8A7B-010DB4415485}" type="datetime1">
              <a:rPr lang="it-IT" altLang="en-US"/>
              <a:pPr/>
              <a:t>09/01/2020</a:t>
            </a:fld>
            <a:endParaRPr lang="it-IT" altLang="en-US"/>
          </a:p>
        </p:txBody>
      </p:sp>
      <p:sp>
        <p:nvSpPr>
          <p:cNvPr id="5" name="Segnaposto piè di pagina 4">
            <a:extLst>
              <a:ext uri="{FF2B5EF4-FFF2-40B4-BE49-F238E27FC236}">
                <a16:creationId xmlns:a16="http://schemas.microsoft.com/office/drawing/2014/main" id="{0142AE0E-3159-490A-86B1-E2CF81360817}"/>
              </a:ext>
            </a:extLst>
          </p:cNvPr>
          <p:cNvSpPr>
            <a:spLocks noGrp="1"/>
          </p:cNvSpPr>
          <p:nvPr>
            <p:ph type="ftr" sz="quarter" idx="11"/>
          </p:nvPr>
        </p:nvSpPr>
        <p:spPr/>
        <p:txBody>
          <a:bodyPr/>
          <a:lstStyle>
            <a:lvl1pPr>
              <a:defRPr/>
            </a:lvl1pPr>
          </a:lstStyle>
          <a:p>
            <a:r>
              <a:rPr lang="it-IT" altLang="en-US"/>
              <a:t>Titolo Presentazione</a:t>
            </a:r>
          </a:p>
        </p:txBody>
      </p:sp>
      <p:sp>
        <p:nvSpPr>
          <p:cNvPr id="6" name="Segnaposto numero diapositiva 5">
            <a:extLst>
              <a:ext uri="{FF2B5EF4-FFF2-40B4-BE49-F238E27FC236}">
                <a16:creationId xmlns:a16="http://schemas.microsoft.com/office/drawing/2014/main" id="{C72D23DE-2F18-4490-BEF2-86F0651C195F}"/>
              </a:ext>
            </a:extLst>
          </p:cNvPr>
          <p:cNvSpPr>
            <a:spLocks noGrp="1"/>
          </p:cNvSpPr>
          <p:nvPr>
            <p:ph type="sldNum" sz="quarter" idx="12"/>
          </p:nvPr>
        </p:nvSpPr>
        <p:spPr/>
        <p:txBody>
          <a:bodyPr/>
          <a:lstStyle>
            <a:lvl1pPr>
              <a:defRPr/>
            </a:lvl1pPr>
          </a:lstStyle>
          <a:p>
            <a:r>
              <a:rPr lang="it-IT" altLang="en-US"/>
              <a:t>Pagina </a:t>
            </a:r>
            <a:fld id="{623430C6-1261-4CD6-B7F3-1A1FEF2AC1E7}" type="slidenum">
              <a:rPr lang="it-IT" altLang="en-US"/>
              <a:pPr/>
              <a:t>‹#›</a:t>
            </a:fld>
            <a:endParaRPr lang="it-IT" altLang="en-US"/>
          </a:p>
        </p:txBody>
      </p:sp>
    </p:spTree>
    <p:extLst>
      <p:ext uri="{BB962C8B-B14F-4D97-AF65-F5344CB8AC3E}">
        <p14:creationId xmlns:p14="http://schemas.microsoft.com/office/powerpoint/2010/main" val="454152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2E2A8E-3EB0-4ACE-97DA-E4E5A5A5705C}"/>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D909FA74-7D0B-4064-9DCC-EB0FC0339640}"/>
              </a:ext>
            </a:extLst>
          </p:cNvPr>
          <p:cNvSpPr>
            <a:spLocks noGrp="1"/>
          </p:cNvSpPr>
          <p:nvPr>
            <p:ph sz="half" idx="1"/>
          </p:nvPr>
        </p:nvSpPr>
        <p:spPr>
          <a:xfrm>
            <a:off x="1116013" y="1752600"/>
            <a:ext cx="3703637" cy="41148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contenuto 3">
            <a:extLst>
              <a:ext uri="{FF2B5EF4-FFF2-40B4-BE49-F238E27FC236}">
                <a16:creationId xmlns:a16="http://schemas.microsoft.com/office/drawing/2014/main" id="{4AB8C76B-56CA-45A1-974E-03E446DC16B6}"/>
              </a:ext>
            </a:extLst>
          </p:cNvPr>
          <p:cNvSpPr>
            <a:spLocks noGrp="1"/>
          </p:cNvSpPr>
          <p:nvPr>
            <p:ph sz="half" idx="2"/>
          </p:nvPr>
        </p:nvSpPr>
        <p:spPr>
          <a:xfrm>
            <a:off x="4972050" y="1752600"/>
            <a:ext cx="3703638" cy="41148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data 4">
            <a:extLst>
              <a:ext uri="{FF2B5EF4-FFF2-40B4-BE49-F238E27FC236}">
                <a16:creationId xmlns:a16="http://schemas.microsoft.com/office/drawing/2014/main" id="{40995EB2-C847-4EBF-A4F7-D4E1D27C4D8E}"/>
              </a:ext>
            </a:extLst>
          </p:cNvPr>
          <p:cNvSpPr>
            <a:spLocks noGrp="1"/>
          </p:cNvSpPr>
          <p:nvPr>
            <p:ph type="dt" sz="half" idx="10"/>
          </p:nvPr>
        </p:nvSpPr>
        <p:spPr/>
        <p:txBody>
          <a:bodyPr/>
          <a:lstStyle>
            <a:lvl1pPr>
              <a:defRPr/>
            </a:lvl1pPr>
          </a:lstStyle>
          <a:p>
            <a:fld id="{BE70176E-D6ED-4DC2-9481-D8FC72D7435B}" type="datetime1">
              <a:rPr lang="it-IT" altLang="en-US"/>
              <a:pPr/>
              <a:t>09/01/2020</a:t>
            </a:fld>
            <a:endParaRPr lang="it-IT" altLang="en-US"/>
          </a:p>
        </p:txBody>
      </p:sp>
      <p:sp>
        <p:nvSpPr>
          <p:cNvPr id="6" name="Segnaposto piè di pagina 5">
            <a:extLst>
              <a:ext uri="{FF2B5EF4-FFF2-40B4-BE49-F238E27FC236}">
                <a16:creationId xmlns:a16="http://schemas.microsoft.com/office/drawing/2014/main" id="{77B39351-F2A5-4960-8231-F6D4C66F2BF2}"/>
              </a:ext>
            </a:extLst>
          </p:cNvPr>
          <p:cNvSpPr>
            <a:spLocks noGrp="1"/>
          </p:cNvSpPr>
          <p:nvPr>
            <p:ph type="ftr" sz="quarter" idx="11"/>
          </p:nvPr>
        </p:nvSpPr>
        <p:spPr/>
        <p:txBody>
          <a:bodyPr/>
          <a:lstStyle>
            <a:lvl1pPr>
              <a:defRPr/>
            </a:lvl1pPr>
          </a:lstStyle>
          <a:p>
            <a:r>
              <a:rPr lang="it-IT" altLang="en-US"/>
              <a:t>Titolo Presentazione</a:t>
            </a:r>
          </a:p>
        </p:txBody>
      </p:sp>
      <p:sp>
        <p:nvSpPr>
          <p:cNvPr id="7" name="Segnaposto numero diapositiva 6">
            <a:extLst>
              <a:ext uri="{FF2B5EF4-FFF2-40B4-BE49-F238E27FC236}">
                <a16:creationId xmlns:a16="http://schemas.microsoft.com/office/drawing/2014/main" id="{DA6FBA37-E9F1-44E9-A824-A4063F39F2E2}"/>
              </a:ext>
            </a:extLst>
          </p:cNvPr>
          <p:cNvSpPr>
            <a:spLocks noGrp="1"/>
          </p:cNvSpPr>
          <p:nvPr>
            <p:ph type="sldNum" sz="quarter" idx="12"/>
          </p:nvPr>
        </p:nvSpPr>
        <p:spPr/>
        <p:txBody>
          <a:bodyPr/>
          <a:lstStyle>
            <a:lvl1pPr>
              <a:defRPr/>
            </a:lvl1pPr>
          </a:lstStyle>
          <a:p>
            <a:r>
              <a:rPr lang="it-IT" altLang="en-US"/>
              <a:t>Pagina </a:t>
            </a:r>
            <a:fld id="{400CF634-E18D-4EB8-84CD-0E9613A9587B}" type="slidenum">
              <a:rPr lang="it-IT" altLang="en-US"/>
              <a:pPr/>
              <a:t>‹#›</a:t>
            </a:fld>
            <a:endParaRPr lang="it-IT" altLang="en-US"/>
          </a:p>
        </p:txBody>
      </p:sp>
    </p:spTree>
    <p:extLst>
      <p:ext uri="{BB962C8B-B14F-4D97-AF65-F5344CB8AC3E}">
        <p14:creationId xmlns:p14="http://schemas.microsoft.com/office/powerpoint/2010/main" val="3804265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807F08F-4F01-4968-8E1D-30869D8F093F}"/>
              </a:ext>
            </a:extLst>
          </p:cNvPr>
          <p:cNvSpPr>
            <a:spLocks noGrp="1"/>
          </p:cNvSpPr>
          <p:nvPr>
            <p:ph type="title"/>
          </p:nvPr>
        </p:nvSpPr>
        <p:spPr>
          <a:xfrm>
            <a:off x="630238" y="365125"/>
            <a:ext cx="7886700" cy="1325563"/>
          </a:xfrm>
        </p:spPr>
        <p:txBody>
          <a:body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6D74A53D-FA7F-4534-B905-135C40032A36}"/>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AE63E13F-B46A-4253-91B7-9EC1C0EBFA31}"/>
              </a:ext>
            </a:extLst>
          </p:cNvPr>
          <p:cNvSpPr>
            <a:spLocks noGrp="1"/>
          </p:cNvSpPr>
          <p:nvPr>
            <p:ph sz="half" idx="2"/>
          </p:nvPr>
        </p:nvSpPr>
        <p:spPr>
          <a:xfrm>
            <a:off x="630238" y="2505075"/>
            <a:ext cx="386873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testo 4">
            <a:extLst>
              <a:ext uri="{FF2B5EF4-FFF2-40B4-BE49-F238E27FC236}">
                <a16:creationId xmlns:a16="http://schemas.microsoft.com/office/drawing/2014/main" id="{29D6100E-EC6F-467F-9AE8-67337B7102F0}"/>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5A050956-C8EE-4F90-93A3-B796B6135ED9}"/>
              </a:ext>
            </a:extLst>
          </p:cNvPr>
          <p:cNvSpPr>
            <a:spLocks noGrp="1"/>
          </p:cNvSpPr>
          <p:nvPr>
            <p:ph sz="quarter" idx="4"/>
          </p:nvPr>
        </p:nvSpPr>
        <p:spPr>
          <a:xfrm>
            <a:off x="4629150" y="2505075"/>
            <a:ext cx="38877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Segnaposto data 6">
            <a:extLst>
              <a:ext uri="{FF2B5EF4-FFF2-40B4-BE49-F238E27FC236}">
                <a16:creationId xmlns:a16="http://schemas.microsoft.com/office/drawing/2014/main" id="{DC5C01D7-178B-4768-9A57-0D357CB3A13E}"/>
              </a:ext>
            </a:extLst>
          </p:cNvPr>
          <p:cNvSpPr>
            <a:spLocks noGrp="1"/>
          </p:cNvSpPr>
          <p:nvPr>
            <p:ph type="dt" sz="half" idx="10"/>
          </p:nvPr>
        </p:nvSpPr>
        <p:spPr/>
        <p:txBody>
          <a:bodyPr/>
          <a:lstStyle>
            <a:lvl1pPr>
              <a:defRPr/>
            </a:lvl1pPr>
          </a:lstStyle>
          <a:p>
            <a:fld id="{5DEAC9A9-0306-4BFB-B483-1B0AF2D7AC24}" type="datetime1">
              <a:rPr lang="it-IT" altLang="en-US"/>
              <a:pPr/>
              <a:t>09/01/2020</a:t>
            </a:fld>
            <a:endParaRPr lang="it-IT" altLang="en-US"/>
          </a:p>
        </p:txBody>
      </p:sp>
      <p:sp>
        <p:nvSpPr>
          <p:cNvPr id="8" name="Segnaposto piè di pagina 7">
            <a:extLst>
              <a:ext uri="{FF2B5EF4-FFF2-40B4-BE49-F238E27FC236}">
                <a16:creationId xmlns:a16="http://schemas.microsoft.com/office/drawing/2014/main" id="{3FF3631A-D0D2-4187-BC86-0529D8C20E9D}"/>
              </a:ext>
            </a:extLst>
          </p:cNvPr>
          <p:cNvSpPr>
            <a:spLocks noGrp="1"/>
          </p:cNvSpPr>
          <p:nvPr>
            <p:ph type="ftr" sz="quarter" idx="11"/>
          </p:nvPr>
        </p:nvSpPr>
        <p:spPr/>
        <p:txBody>
          <a:bodyPr/>
          <a:lstStyle>
            <a:lvl1pPr>
              <a:defRPr/>
            </a:lvl1pPr>
          </a:lstStyle>
          <a:p>
            <a:r>
              <a:rPr lang="it-IT" altLang="en-US"/>
              <a:t>Titolo Presentazione</a:t>
            </a:r>
          </a:p>
        </p:txBody>
      </p:sp>
      <p:sp>
        <p:nvSpPr>
          <p:cNvPr id="9" name="Segnaposto numero diapositiva 8">
            <a:extLst>
              <a:ext uri="{FF2B5EF4-FFF2-40B4-BE49-F238E27FC236}">
                <a16:creationId xmlns:a16="http://schemas.microsoft.com/office/drawing/2014/main" id="{98199D86-6A06-4E36-A011-65277E8DF92F}"/>
              </a:ext>
            </a:extLst>
          </p:cNvPr>
          <p:cNvSpPr>
            <a:spLocks noGrp="1"/>
          </p:cNvSpPr>
          <p:nvPr>
            <p:ph type="sldNum" sz="quarter" idx="12"/>
          </p:nvPr>
        </p:nvSpPr>
        <p:spPr/>
        <p:txBody>
          <a:bodyPr/>
          <a:lstStyle>
            <a:lvl1pPr>
              <a:defRPr/>
            </a:lvl1pPr>
          </a:lstStyle>
          <a:p>
            <a:r>
              <a:rPr lang="it-IT" altLang="en-US"/>
              <a:t>Pagina </a:t>
            </a:r>
            <a:fld id="{CBBE6459-5E85-49C9-8F0F-D36B26795A6D}" type="slidenum">
              <a:rPr lang="it-IT" altLang="en-US"/>
              <a:pPr/>
              <a:t>‹#›</a:t>
            </a:fld>
            <a:endParaRPr lang="it-IT" altLang="en-US"/>
          </a:p>
        </p:txBody>
      </p:sp>
    </p:spTree>
    <p:extLst>
      <p:ext uri="{BB962C8B-B14F-4D97-AF65-F5344CB8AC3E}">
        <p14:creationId xmlns:p14="http://schemas.microsoft.com/office/powerpoint/2010/main" val="992171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CB280F-4D68-417E-BEC2-491B9B875A48}"/>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data 2">
            <a:extLst>
              <a:ext uri="{FF2B5EF4-FFF2-40B4-BE49-F238E27FC236}">
                <a16:creationId xmlns:a16="http://schemas.microsoft.com/office/drawing/2014/main" id="{71CCD8F3-DAB2-4CE4-9F0B-C6653BFCEA02}"/>
              </a:ext>
            </a:extLst>
          </p:cNvPr>
          <p:cNvSpPr>
            <a:spLocks noGrp="1"/>
          </p:cNvSpPr>
          <p:nvPr>
            <p:ph type="dt" sz="half" idx="10"/>
          </p:nvPr>
        </p:nvSpPr>
        <p:spPr/>
        <p:txBody>
          <a:bodyPr/>
          <a:lstStyle>
            <a:lvl1pPr>
              <a:defRPr/>
            </a:lvl1pPr>
          </a:lstStyle>
          <a:p>
            <a:fld id="{13552A6A-182B-4F5B-9CBF-89DFFCB278CF}" type="datetime1">
              <a:rPr lang="it-IT" altLang="en-US"/>
              <a:pPr/>
              <a:t>09/01/2020</a:t>
            </a:fld>
            <a:endParaRPr lang="it-IT" altLang="en-US"/>
          </a:p>
        </p:txBody>
      </p:sp>
      <p:sp>
        <p:nvSpPr>
          <p:cNvPr id="4" name="Segnaposto piè di pagina 3">
            <a:extLst>
              <a:ext uri="{FF2B5EF4-FFF2-40B4-BE49-F238E27FC236}">
                <a16:creationId xmlns:a16="http://schemas.microsoft.com/office/drawing/2014/main" id="{E056165B-E951-4875-9100-79F5A3AD50AF}"/>
              </a:ext>
            </a:extLst>
          </p:cNvPr>
          <p:cNvSpPr>
            <a:spLocks noGrp="1"/>
          </p:cNvSpPr>
          <p:nvPr>
            <p:ph type="ftr" sz="quarter" idx="11"/>
          </p:nvPr>
        </p:nvSpPr>
        <p:spPr/>
        <p:txBody>
          <a:bodyPr/>
          <a:lstStyle>
            <a:lvl1pPr>
              <a:defRPr/>
            </a:lvl1pPr>
          </a:lstStyle>
          <a:p>
            <a:r>
              <a:rPr lang="it-IT" altLang="en-US"/>
              <a:t>Titolo Presentazione</a:t>
            </a:r>
          </a:p>
        </p:txBody>
      </p:sp>
      <p:sp>
        <p:nvSpPr>
          <p:cNvPr id="5" name="Segnaposto numero diapositiva 4">
            <a:extLst>
              <a:ext uri="{FF2B5EF4-FFF2-40B4-BE49-F238E27FC236}">
                <a16:creationId xmlns:a16="http://schemas.microsoft.com/office/drawing/2014/main" id="{7D259C82-FED2-42FB-A389-E03523BEA9F6}"/>
              </a:ext>
            </a:extLst>
          </p:cNvPr>
          <p:cNvSpPr>
            <a:spLocks noGrp="1"/>
          </p:cNvSpPr>
          <p:nvPr>
            <p:ph type="sldNum" sz="quarter" idx="12"/>
          </p:nvPr>
        </p:nvSpPr>
        <p:spPr/>
        <p:txBody>
          <a:bodyPr/>
          <a:lstStyle>
            <a:lvl1pPr>
              <a:defRPr/>
            </a:lvl1pPr>
          </a:lstStyle>
          <a:p>
            <a:r>
              <a:rPr lang="it-IT" altLang="en-US"/>
              <a:t>Pagina </a:t>
            </a:r>
            <a:fld id="{0821F938-EA1F-457D-9149-A21BDE5D3D33}" type="slidenum">
              <a:rPr lang="it-IT" altLang="en-US"/>
              <a:pPr/>
              <a:t>‹#›</a:t>
            </a:fld>
            <a:endParaRPr lang="it-IT" altLang="en-US"/>
          </a:p>
        </p:txBody>
      </p:sp>
    </p:spTree>
    <p:extLst>
      <p:ext uri="{BB962C8B-B14F-4D97-AF65-F5344CB8AC3E}">
        <p14:creationId xmlns:p14="http://schemas.microsoft.com/office/powerpoint/2010/main" val="615549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8991904B-0C2E-4929-BC4D-D9D5FE6F09F3}"/>
              </a:ext>
            </a:extLst>
          </p:cNvPr>
          <p:cNvSpPr>
            <a:spLocks noGrp="1"/>
          </p:cNvSpPr>
          <p:nvPr>
            <p:ph type="dt" sz="half" idx="10"/>
          </p:nvPr>
        </p:nvSpPr>
        <p:spPr/>
        <p:txBody>
          <a:bodyPr/>
          <a:lstStyle>
            <a:lvl1pPr>
              <a:defRPr/>
            </a:lvl1pPr>
          </a:lstStyle>
          <a:p>
            <a:fld id="{BA20C3D1-AF63-4FFA-B8C7-0A1A1D61EDD6}" type="datetime1">
              <a:rPr lang="it-IT" altLang="en-US"/>
              <a:pPr/>
              <a:t>09/01/2020</a:t>
            </a:fld>
            <a:endParaRPr lang="it-IT" altLang="en-US"/>
          </a:p>
        </p:txBody>
      </p:sp>
      <p:sp>
        <p:nvSpPr>
          <p:cNvPr id="3" name="Segnaposto piè di pagina 2">
            <a:extLst>
              <a:ext uri="{FF2B5EF4-FFF2-40B4-BE49-F238E27FC236}">
                <a16:creationId xmlns:a16="http://schemas.microsoft.com/office/drawing/2014/main" id="{D02AFAEF-D665-4FC0-8AB3-818E65B5FD6B}"/>
              </a:ext>
            </a:extLst>
          </p:cNvPr>
          <p:cNvSpPr>
            <a:spLocks noGrp="1"/>
          </p:cNvSpPr>
          <p:nvPr>
            <p:ph type="ftr" sz="quarter" idx="11"/>
          </p:nvPr>
        </p:nvSpPr>
        <p:spPr/>
        <p:txBody>
          <a:bodyPr/>
          <a:lstStyle>
            <a:lvl1pPr>
              <a:defRPr/>
            </a:lvl1pPr>
          </a:lstStyle>
          <a:p>
            <a:r>
              <a:rPr lang="it-IT" altLang="en-US"/>
              <a:t>Titolo Presentazione</a:t>
            </a:r>
          </a:p>
        </p:txBody>
      </p:sp>
      <p:sp>
        <p:nvSpPr>
          <p:cNvPr id="4" name="Segnaposto numero diapositiva 3">
            <a:extLst>
              <a:ext uri="{FF2B5EF4-FFF2-40B4-BE49-F238E27FC236}">
                <a16:creationId xmlns:a16="http://schemas.microsoft.com/office/drawing/2014/main" id="{5BEDA65F-0C1F-4719-9DE1-4B97FFCDF7D0}"/>
              </a:ext>
            </a:extLst>
          </p:cNvPr>
          <p:cNvSpPr>
            <a:spLocks noGrp="1"/>
          </p:cNvSpPr>
          <p:nvPr>
            <p:ph type="sldNum" sz="quarter" idx="12"/>
          </p:nvPr>
        </p:nvSpPr>
        <p:spPr/>
        <p:txBody>
          <a:bodyPr/>
          <a:lstStyle>
            <a:lvl1pPr>
              <a:defRPr/>
            </a:lvl1pPr>
          </a:lstStyle>
          <a:p>
            <a:r>
              <a:rPr lang="it-IT" altLang="en-US"/>
              <a:t>Pagina </a:t>
            </a:r>
            <a:fld id="{1CD97AF9-2170-4969-AD74-08BC481020EF}" type="slidenum">
              <a:rPr lang="it-IT" altLang="en-US"/>
              <a:pPr/>
              <a:t>‹#›</a:t>
            </a:fld>
            <a:endParaRPr lang="it-IT" altLang="en-US"/>
          </a:p>
        </p:txBody>
      </p:sp>
    </p:spTree>
    <p:extLst>
      <p:ext uri="{BB962C8B-B14F-4D97-AF65-F5344CB8AC3E}">
        <p14:creationId xmlns:p14="http://schemas.microsoft.com/office/powerpoint/2010/main" val="1379777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E303A3C-4B9C-42AF-B107-B33BEA69CC5D}"/>
              </a:ext>
            </a:extLst>
          </p:cNvPr>
          <p:cNvSpPr>
            <a:spLocks noGrp="1"/>
          </p:cNvSpPr>
          <p:nvPr>
            <p:ph type="title"/>
          </p:nvPr>
        </p:nvSpPr>
        <p:spPr>
          <a:xfrm>
            <a:off x="630238" y="457200"/>
            <a:ext cx="2949575" cy="1600200"/>
          </a:xfrm>
        </p:spPr>
        <p:txBody>
          <a:bodyPr anchor="b"/>
          <a:lstStyle>
            <a:lvl1pPr>
              <a:defRPr sz="3200"/>
            </a:lvl1p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988F892C-DE70-468E-A704-199A386BF8A6}"/>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testo 3">
            <a:extLst>
              <a:ext uri="{FF2B5EF4-FFF2-40B4-BE49-F238E27FC236}">
                <a16:creationId xmlns:a16="http://schemas.microsoft.com/office/drawing/2014/main" id="{9265CEDF-DA40-4401-9B9C-E68E092F922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C151D3DC-C356-4462-A1A5-202079FE5D88}"/>
              </a:ext>
            </a:extLst>
          </p:cNvPr>
          <p:cNvSpPr>
            <a:spLocks noGrp="1"/>
          </p:cNvSpPr>
          <p:nvPr>
            <p:ph type="dt" sz="half" idx="10"/>
          </p:nvPr>
        </p:nvSpPr>
        <p:spPr/>
        <p:txBody>
          <a:bodyPr/>
          <a:lstStyle>
            <a:lvl1pPr>
              <a:defRPr/>
            </a:lvl1pPr>
          </a:lstStyle>
          <a:p>
            <a:fld id="{A61BF21F-4D48-4D1F-8366-70BCB7639278}" type="datetime1">
              <a:rPr lang="it-IT" altLang="en-US"/>
              <a:pPr/>
              <a:t>09/01/2020</a:t>
            </a:fld>
            <a:endParaRPr lang="it-IT" altLang="en-US"/>
          </a:p>
        </p:txBody>
      </p:sp>
      <p:sp>
        <p:nvSpPr>
          <p:cNvPr id="6" name="Segnaposto piè di pagina 5">
            <a:extLst>
              <a:ext uri="{FF2B5EF4-FFF2-40B4-BE49-F238E27FC236}">
                <a16:creationId xmlns:a16="http://schemas.microsoft.com/office/drawing/2014/main" id="{76CE6D8A-440E-4E24-8BE7-FBA5FA959944}"/>
              </a:ext>
            </a:extLst>
          </p:cNvPr>
          <p:cNvSpPr>
            <a:spLocks noGrp="1"/>
          </p:cNvSpPr>
          <p:nvPr>
            <p:ph type="ftr" sz="quarter" idx="11"/>
          </p:nvPr>
        </p:nvSpPr>
        <p:spPr/>
        <p:txBody>
          <a:bodyPr/>
          <a:lstStyle>
            <a:lvl1pPr>
              <a:defRPr/>
            </a:lvl1pPr>
          </a:lstStyle>
          <a:p>
            <a:r>
              <a:rPr lang="it-IT" altLang="en-US"/>
              <a:t>Titolo Presentazione</a:t>
            </a:r>
          </a:p>
        </p:txBody>
      </p:sp>
      <p:sp>
        <p:nvSpPr>
          <p:cNvPr id="7" name="Segnaposto numero diapositiva 6">
            <a:extLst>
              <a:ext uri="{FF2B5EF4-FFF2-40B4-BE49-F238E27FC236}">
                <a16:creationId xmlns:a16="http://schemas.microsoft.com/office/drawing/2014/main" id="{421C351D-148F-4EB2-A6DC-14C37DCC9DAC}"/>
              </a:ext>
            </a:extLst>
          </p:cNvPr>
          <p:cNvSpPr>
            <a:spLocks noGrp="1"/>
          </p:cNvSpPr>
          <p:nvPr>
            <p:ph type="sldNum" sz="quarter" idx="12"/>
          </p:nvPr>
        </p:nvSpPr>
        <p:spPr/>
        <p:txBody>
          <a:bodyPr/>
          <a:lstStyle>
            <a:lvl1pPr>
              <a:defRPr/>
            </a:lvl1pPr>
          </a:lstStyle>
          <a:p>
            <a:r>
              <a:rPr lang="it-IT" altLang="en-US"/>
              <a:t>Pagina </a:t>
            </a:r>
            <a:fld id="{A55E5147-64CB-49B2-973A-AFFC7BB6DAEE}" type="slidenum">
              <a:rPr lang="it-IT" altLang="en-US"/>
              <a:pPr/>
              <a:t>‹#›</a:t>
            </a:fld>
            <a:endParaRPr lang="it-IT" altLang="en-US"/>
          </a:p>
        </p:txBody>
      </p:sp>
    </p:spTree>
    <p:extLst>
      <p:ext uri="{BB962C8B-B14F-4D97-AF65-F5344CB8AC3E}">
        <p14:creationId xmlns:p14="http://schemas.microsoft.com/office/powerpoint/2010/main" val="2423278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216CD7D-33FA-47AC-8EC8-F8B208FA195B}"/>
              </a:ext>
            </a:extLst>
          </p:cNvPr>
          <p:cNvSpPr>
            <a:spLocks noGrp="1"/>
          </p:cNvSpPr>
          <p:nvPr>
            <p:ph type="title"/>
          </p:nvPr>
        </p:nvSpPr>
        <p:spPr>
          <a:xfrm>
            <a:off x="630238" y="457200"/>
            <a:ext cx="2949575" cy="1600200"/>
          </a:xfrm>
        </p:spPr>
        <p:txBody>
          <a:bodyPr anchor="b"/>
          <a:lstStyle>
            <a:lvl1pPr>
              <a:defRPr sz="3200"/>
            </a:lvl1pPr>
          </a:lstStyle>
          <a:p>
            <a:r>
              <a:rPr lang="it-IT"/>
              <a:t>Fare clic per modificare lo stile del titolo dello schema</a:t>
            </a:r>
            <a:endParaRPr lang="en-US"/>
          </a:p>
        </p:txBody>
      </p:sp>
      <p:sp>
        <p:nvSpPr>
          <p:cNvPr id="3" name="Segnaposto immagine 2">
            <a:extLst>
              <a:ext uri="{FF2B5EF4-FFF2-40B4-BE49-F238E27FC236}">
                <a16:creationId xmlns:a16="http://schemas.microsoft.com/office/drawing/2014/main" id="{7A0A479D-16B2-4BC4-8B0D-B17DFCDD2FE3}"/>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egnaposto testo 3">
            <a:extLst>
              <a:ext uri="{FF2B5EF4-FFF2-40B4-BE49-F238E27FC236}">
                <a16:creationId xmlns:a16="http://schemas.microsoft.com/office/drawing/2014/main" id="{80EA897B-9E99-4768-B1EF-8CDF654F49C1}"/>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3FB8EA40-B144-4FC2-A19E-7E35C28F7556}"/>
              </a:ext>
            </a:extLst>
          </p:cNvPr>
          <p:cNvSpPr>
            <a:spLocks noGrp="1"/>
          </p:cNvSpPr>
          <p:nvPr>
            <p:ph type="dt" sz="half" idx="10"/>
          </p:nvPr>
        </p:nvSpPr>
        <p:spPr/>
        <p:txBody>
          <a:bodyPr/>
          <a:lstStyle>
            <a:lvl1pPr>
              <a:defRPr/>
            </a:lvl1pPr>
          </a:lstStyle>
          <a:p>
            <a:fld id="{EFD5148C-EBFC-4F77-B0A1-FC10A67C003B}" type="datetime1">
              <a:rPr lang="it-IT" altLang="en-US"/>
              <a:pPr/>
              <a:t>09/01/2020</a:t>
            </a:fld>
            <a:endParaRPr lang="it-IT" altLang="en-US"/>
          </a:p>
        </p:txBody>
      </p:sp>
      <p:sp>
        <p:nvSpPr>
          <p:cNvPr id="6" name="Segnaposto piè di pagina 5">
            <a:extLst>
              <a:ext uri="{FF2B5EF4-FFF2-40B4-BE49-F238E27FC236}">
                <a16:creationId xmlns:a16="http://schemas.microsoft.com/office/drawing/2014/main" id="{E4FF9BEF-3855-43F4-B1EF-C1818CCA16CA}"/>
              </a:ext>
            </a:extLst>
          </p:cNvPr>
          <p:cNvSpPr>
            <a:spLocks noGrp="1"/>
          </p:cNvSpPr>
          <p:nvPr>
            <p:ph type="ftr" sz="quarter" idx="11"/>
          </p:nvPr>
        </p:nvSpPr>
        <p:spPr/>
        <p:txBody>
          <a:bodyPr/>
          <a:lstStyle>
            <a:lvl1pPr>
              <a:defRPr/>
            </a:lvl1pPr>
          </a:lstStyle>
          <a:p>
            <a:r>
              <a:rPr lang="it-IT" altLang="en-US"/>
              <a:t>Titolo Presentazione</a:t>
            </a:r>
          </a:p>
        </p:txBody>
      </p:sp>
      <p:sp>
        <p:nvSpPr>
          <p:cNvPr id="7" name="Segnaposto numero diapositiva 6">
            <a:extLst>
              <a:ext uri="{FF2B5EF4-FFF2-40B4-BE49-F238E27FC236}">
                <a16:creationId xmlns:a16="http://schemas.microsoft.com/office/drawing/2014/main" id="{5DFA0EF6-5127-4A2F-BA22-46CA16660E0C}"/>
              </a:ext>
            </a:extLst>
          </p:cNvPr>
          <p:cNvSpPr>
            <a:spLocks noGrp="1"/>
          </p:cNvSpPr>
          <p:nvPr>
            <p:ph type="sldNum" sz="quarter" idx="12"/>
          </p:nvPr>
        </p:nvSpPr>
        <p:spPr/>
        <p:txBody>
          <a:bodyPr/>
          <a:lstStyle>
            <a:lvl1pPr>
              <a:defRPr/>
            </a:lvl1pPr>
          </a:lstStyle>
          <a:p>
            <a:r>
              <a:rPr lang="it-IT" altLang="en-US"/>
              <a:t>Pagina </a:t>
            </a:r>
            <a:fld id="{D64D9967-A9AC-44C4-B436-BD8B59EF9486}" type="slidenum">
              <a:rPr lang="it-IT" altLang="en-US"/>
              <a:pPr/>
              <a:t>‹#›</a:t>
            </a:fld>
            <a:endParaRPr lang="it-IT" altLang="en-US"/>
          </a:p>
        </p:txBody>
      </p:sp>
    </p:spTree>
    <p:extLst>
      <p:ext uri="{BB962C8B-B14F-4D97-AF65-F5344CB8AC3E}">
        <p14:creationId xmlns:p14="http://schemas.microsoft.com/office/powerpoint/2010/main" val="1313505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39" name="Group 15">
            <a:extLst>
              <a:ext uri="{FF2B5EF4-FFF2-40B4-BE49-F238E27FC236}">
                <a16:creationId xmlns:a16="http://schemas.microsoft.com/office/drawing/2014/main" id="{298B8662-57BC-4EFC-8F6F-A6F9AC00CB18}"/>
              </a:ext>
            </a:extLst>
          </p:cNvPr>
          <p:cNvGrpSpPr>
            <a:grpSpLocks/>
          </p:cNvGrpSpPr>
          <p:nvPr/>
        </p:nvGrpSpPr>
        <p:grpSpPr bwMode="auto">
          <a:xfrm>
            <a:off x="0" y="6096000"/>
            <a:ext cx="9144000" cy="762000"/>
            <a:chOff x="0" y="3840"/>
            <a:chExt cx="5760" cy="480"/>
          </a:xfrm>
        </p:grpSpPr>
        <p:sp>
          <p:nvSpPr>
            <p:cNvPr id="1037" name="Rectangle 13">
              <a:extLst>
                <a:ext uri="{FF2B5EF4-FFF2-40B4-BE49-F238E27FC236}">
                  <a16:creationId xmlns:a16="http://schemas.microsoft.com/office/drawing/2014/main" id="{F377F215-63BD-465F-83F9-8CD999128D5C}"/>
                </a:ext>
              </a:extLst>
            </p:cNvPr>
            <p:cNvSpPr>
              <a:spLocks noChangeArrowheads="1"/>
            </p:cNvSpPr>
            <p:nvPr userDrawn="1"/>
          </p:nvSpPr>
          <p:spPr bwMode="auto">
            <a:xfrm>
              <a:off x="0" y="3984"/>
              <a:ext cx="5760" cy="336"/>
            </a:xfrm>
            <a:prstGeom prst="rect">
              <a:avLst/>
            </a:prstGeom>
            <a:solidFill>
              <a:srgbClr val="822433"/>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1038" name="Rectangle 14">
              <a:extLst>
                <a:ext uri="{FF2B5EF4-FFF2-40B4-BE49-F238E27FC236}">
                  <a16:creationId xmlns:a16="http://schemas.microsoft.com/office/drawing/2014/main" id="{DF1410F6-876A-40C5-8B58-E1D8A72515D4}"/>
                </a:ext>
              </a:extLst>
            </p:cNvPr>
            <p:cNvSpPr>
              <a:spLocks noChangeArrowheads="1"/>
            </p:cNvSpPr>
            <p:nvPr userDrawn="1"/>
          </p:nvSpPr>
          <p:spPr bwMode="auto">
            <a:xfrm>
              <a:off x="768" y="3840"/>
              <a:ext cx="4992" cy="480"/>
            </a:xfrm>
            <a:prstGeom prst="rect">
              <a:avLst/>
            </a:prstGeom>
            <a:solidFill>
              <a:srgbClr val="822433"/>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grpSp>
      <p:sp>
        <p:nvSpPr>
          <p:cNvPr id="1026" name="Rectangle 2">
            <a:extLst>
              <a:ext uri="{FF2B5EF4-FFF2-40B4-BE49-F238E27FC236}">
                <a16:creationId xmlns:a16="http://schemas.microsoft.com/office/drawing/2014/main" id="{3652D769-DDA0-414F-BD00-F9C44CA4D7C6}"/>
              </a:ext>
            </a:extLst>
          </p:cNvPr>
          <p:cNvSpPr>
            <a:spLocks noGrp="1" noChangeArrowheads="1"/>
          </p:cNvSpPr>
          <p:nvPr>
            <p:ph type="title"/>
          </p:nvPr>
        </p:nvSpPr>
        <p:spPr bwMode="auto">
          <a:xfrm>
            <a:off x="1116013" y="409575"/>
            <a:ext cx="755967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en-US"/>
              <a:t>Fare clic per modificare stile</a:t>
            </a:r>
          </a:p>
        </p:txBody>
      </p:sp>
      <p:sp>
        <p:nvSpPr>
          <p:cNvPr id="1027" name="Rectangle 3">
            <a:extLst>
              <a:ext uri="{FF2B5EF4-FFF2-40B4-BE49-F238E27FC236}">
                <a16:creationId xmlns:a16="http://schemas.microsoft.com/office/drawing/2014/main" id="{65F2E1F2-16DB-419B-BDD9-BB59D9464EE6}"/>
              </a:ext>
            </a:extLst>
          </p:cNvPr>
          <p:cNvSpPr>
            <a:spLocks noGrp="1" noChangeArrowheads="1"/>
          </p:cNvSpPr>
          <p:nvPr>
            <p:ph type="body" idx="1"/>
          </p:nvPr>
        </p:nvSpPr>
        <p:spPr bwMode="auto">
          <a:xfrm>
            <a:off x="1116013" y="1752600"/>
            <a:ext cx="7559675"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en-US"/>
              <a:t>Fare clic per modificare gli stili del testo dello schema</a:t>
            </a:r>
          </a:p>
          <a:p>
            <a:pPr lvl="1"/>
            <a:r>
              <a:rPr lang="it-IT" altLang="en-US"/>
              <a:t>Secondo livello</a:t>
            </a:r>
          </a:p>
          <a:p>
            <a:pPr lvl="2"/>
            <a:r>
              <a:rPr lang="it-IT" altLang="en-US"/>
              <a:t>Terzo livello</a:t>
            </a:r>
          </a:p>
          <a:p>
            <a:pPr lvl="3"/>
            <a:r>
              <a:rPr lang="it-IT" altLang="en-US"/>
              <a:t>Quarto livello</a:t>
            </a:r>
          </a:p>
          <a:p>
            <a:pPr lvl="4"/>
            <a:r>
              <a:rPr lang="it-IT" altLang="en-US"/>
              <a:t>Quinto livello</a:t>
            </a:r>
          </a:p>
        </p:txBody>
      </p:sp>
      <p:sp>
        <p:nvSpPr>
          <p:cNvPr id="1028" name="Rectangle 4">
            <a:extLst>
              <a:ext uri="{FF2B5EF4-FFF2-40B4-BE49-F238E27FC236}">
                <a16:creationId xmlns:a16="http://schemas.microsoft.com/office/drawing/2014/main" id="{015ED3DF-BBA1-47AC-9A64-4F3BD6FDF056}"/>
              </a:ext>
            </a:extLst>
          </p:cNvPr>
          <p:cNvSpPr>
            <a:spLocks noGrp="1" noChangeArrowheads="1"/>
          </p:cNvSpPr>
          <p:nvPr>
            <p:ph type="dt" sz="half" idx="2"/>
          </p:nvPr>
        </p:nvSpPr>
        <p:spPr bwMode="auto">
          <a:xfrm>
            <a:off x="4343400" y="61468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a:defRPr sz="1100"/>
            </a:lvl1pPr>
          </a:lstStyle>
          <a:p>
            <a:fld id="{37767F58-94B0-4C5E-8BAB-DC4CD4D4F27E}" type="datetime1">
              <a:rPr lang="it-IT" altLang="en-US"/>
              <a:pPr/>
              <a:t>09/01/2020</a:t>
            </a:fld>
            <a:endParaRPr lang="it-IT" altLang="en-US"/>
          </a:p>
        </p:txBody>
      </p:sp>
      <p:sp>
        <p:nvSpPr>
          <p:cNvPr id="1029" name="Rectangle 5">
            <a:extLst>
              <a:ext uri="{FF2B5EF4-FFF2-40B4-BE49-F238E27FC236}">
                <a16:creationId xmlns:a16="http://schemas.microsoft.com/office/drawing/2014/main" id="{CAB9B975-B999-4B1E-9514-08A027E74B25}"/>
              </a:ext>
            </a:extLst>
          </p:cNvPr>
          <p:cNvSpPr>
            <a:spLocks noGrp="1" noChangeArrowheads="1"/>
          </p:cNvSpPr>
          <p:nvPr>
            <p:ph type="ftr" sz="quarter" idx="3"/>
          </p:nvPr>
        </p:nvSpPr>
        <p:spPr bwMode="auto">
          <a:xfrm>
            <a:off x="1219200" y="6146800"/>
            <a:ext cx="2895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100"/>
            </a:lvl1pPr>
          </a:lstStyle>
          <a:p>
            <a:r>
              <a:rPr lang="it-IT" altLang="en-US"/>
              <a:t>Titolo Presentazione</a:t>
            </a:r>
          </a:p>
        </p:txBody>
      </p:sp>
      <p:sp>
        <p:nvSpPr>
          <p:cNvPr id="1030" name="Rectangle 6">
            <a:extLst>
              <a:ext uri="{FF2B5EF4-FFF2-40B4-BE49-F238E27FC236}">
                <a16:creationId xmlns:a16="http://schemas.microsoft.com/office/drawing/2014/main" id="{BBD67E6F-7BD4-4208-8A4F-9FA4308FBC21}"/>
              </a:ext>
            </a:extLst>
          </p:cNvPr>
          <p:cNvSpPr>
            <a:spLocks noGrp="1" noChangeArrowheads="1"/>
          </p:cNvSpPr>
          <p:nvPr>
            <p:ph type="sldNum" sz="quarter" idx="4"/>
          </p:nvPr>
        </p:nvSpPr>
        <p:spPr bwMode="auto">
          <a:xfrm>
            <a:off x="6553200" y="61468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100"/>
            </a:lvl1pPr>
          </a:lstStyle>
          <a:p>
            <a:r>
              <a:rPr lang="it-IT" altLang="en-US"/>
              <a:t>Pagina </a:t>
            </a:r>
            <a:fld id="{1DB0E9B2-4D1C-45AD-B1A4-9930FE8D80F6}" type="slidenum">
              <a:rPr lang="it-IT" altLang="en-US"/>
              <a:pPr/>
              <a:t>‹#›</a:t>
            </a:fld>
            <a:endParaRPr lang="it-IT"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p:txStyles>
    <p:title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9pPr>
    </p:titleStyle>
    <p:bodyStyle>
      <a:lvl1pPr marL="342900" indent="-342900" algn="l" rtl="0" fontAlgn="base">
        <a:spcBef>
          <a:spcPct val="20000"/>
        </a:spcBef>
        <a:spcAft>
          <a:spcPct val="0"/>
        </a:spcAft>
        <a:buClr>
          <a:srgbClr val="822433"/>
        </a:buClr>
        <a:buChar char="•"/>
        <a:defRPr sz="2400" kern="1200">
          <a:solidFill>
            <a:srgbClr val="000000"/>
          </a:solidFill>
          <a:latin typeface="+mn-lt"/>
          <a:ea typeface="+mn-ea"/>
          <a:cs typeface="+mn-cs"/>
        </a:defRPr>
      </a:lvl1pPr>
      <a:lvl2pPr marL="742950" indent="-285750" algn="l" rtl="0" fontAlgn="base">
        <a:spcBef>
          <a:spcPct val="20000"/>
        </a:spcBef>
        <a:spcAft>
          <a:spcPct val="0"/>
        </a:spcAft>
        <a:buChar char="–"/>
        <a:defRPr sz="2000" kern="1200">
          <a:solidFill>
            <a:srgbClr val="000000"/>
          </a:solidFill>
          <a:latin typeface="+mn-lt"/>
          <a:ea typeface="+mn-ea"/>
          <a:cs typeface="+mn-cs"/>
        </a:defRPr>
      </a:lvl2pPr>
      <a:lvl3pPr marL="1143000" indent="-228600" algn="l" rtl="0" fontAlgn="base">
        <a:spcBef>
          <a:spcPct val="20000"/>
        </a:spcBef>
        <a:spcAft>
          <a:spcPct val="0"/>
        </a:spcAft>
        <a:buChar char="•"/>
        <a:defRPr sz="1600" kern="1200">
          <a:solidFill>
            <a:srgbClr val="000000"/>
          </a:solidFill>
          <a:latin typeface="+mn-lt"/>
          <a:ea typeface="+mn-ea"/>
          <a:cs typeface="+mn-cs"/>
        </a:defRPr>
      </a:lvl3pPr>
      <a:lvl4pPr marL="1562100" indent="-228600" algn="l" rtl="0" fontAlgn="base">
        <a:spcBef>
          <a:spcPct val="20000"/>
        </a:spcBef>
        <a:spcAft>
          <a:spcPct val="0"/>
        </a:spcAft>
        <a:buChar char="–"/>
        <a:defRPr sz="1400" kern="1200">
          <a:solidFill>
            <a:srgbClr val="000000"/>
          </a:solidFill>
          <a:latin typeface="+mn-lt"/>
          <a:ea typeface="+mn-ea"/>
          <a:cs typeface="+mn-cs"/>
        </a:defRPr>
      </a:lvl4pPr>
      <a:lvl5pPr marL="1981200" indent="-228600" algn="l" rtl="0" fontAlgn="base">
        <a:spcBef>
          <a:spcPct val="20000"/>
        </a:spcBef>
        <a:spcAft>
          <a:spcPct val="0"/>
        </a:spcAft>
        <a:buChar char="»"/>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customXml" Target="../ink/ink4.xml"/><Relationship Id="rId1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4827" name="Rectangle 11">
            <a:extLst>
              <a:ext uri="{FF2B5EF4-FFF2-40B4-BE49-F238E27FC236}">
                <a16:creationId xmlns:a16="http://schemas.microsoft.com/office/drawing/2014/main" id="{0AC6A882-2EDF-4AB0-9647-05965D18AE4A}"/>
              </a:ext>
            </a:extLst>
          </p:cNvPr>
          <p:cNvSpPr>
            <a:spLocks noChangeArrowheads="1"/>
          </p:cNvSpPr>
          <p:nvPr/>
        </p:nvSpPr>
        <p:spPr bwMode="auto">
          <a:xfrm>
            <a:off x="0" y="0"/>
            <a:ext cx="9144000" cy="3429000"/>
          </a:xfrm>
          <a:prstGeom prst="rect">
            <a:avLst/>
          </a:prstGeom>
          <a:solidFill>
            <a:srgbClr val="00677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4820" name="Rectangle 4">
            <a:extLst>
              <a:ext uri="{FF2B5EF4-FFF2-40B4-BE49-F238E27FC236}">
                <a16:creationId xmlns:a16="http://schemas.microsoft.com/office/drawing/2014/main" id="{23705E47-C40F-46D2-826B-10B8EEA970A8}"/>
              </a:ext>
            </a:extLst>
          </p:cNvPr>
          <p:cNvSpPr>
            <a:spLocks noGrp="1" noChangeArrowheads="1"/>
          </p:cNvSpPr>
          <p:nvPr>
            <p:ph type="subTitle" idx="1"/>
          </p:nvPr>
        </p:nvSpPr>
        <p:spPr>
          <a:xfrm>
            <a:off x="2243138" y="795338"/>
            <a:ext cx="6138862" cy="685800"/>
          </a:xfrm>
        </p:spPr>
        <p:txBody>
          <a:bodyPr/>
          <a:lstStyle/>
          <a:p>
            <a:pPr algn="l"/>
            <a:r>
              <a:rPr lang="it-IT" altLang="en-US" sz="1800">
                <a:solidFill>
                  <a:schemeClr val="bg1"/>
                </a:solidFill>
                <a:cs typeface="Arial"/>
              </a:rPr>
              <a:t>Studenti: Gianmarco Picarella, Eduardo Rinaldi, Giuseppe Rinaldi, Valerio Pescatori, Daniel </a:t>
            </a:r>
            <a:r>
              <a:rPr lang="it-IT" altLang="en-US" sz="1800" err="1">
                <a:solidFill>
                  <a:schemeClr val="bg1"/>
                </a:solidFill>
                <a:cs typeface="Arial"/>
              </a:rPr>
              <a:t>Pamfil</a:t>
            </a:r>
          </a:p>
        </p:txBody>
      </p:sp>
      <p:sp>
        <p:nvSpPr>
          <p:cNvPr id="34819" name="Rectangle 3">
            <a:extLst>
              <a:ext uri="{FF2B5EF4-FFF2-40B4-BE49-F238E27FC236}">
                <a16:creationId xmlns:a16="http://schemas.microsoft.com/office/drawing/2014/main" id="{617D614A-4355-47EA-B646-7C926854C8E1}"/>
              </a:ext>
            </a:extLst>
          </p:cNvPr>
          <p:cNvSpPr>
            <a:spLocks noGrp="1" noChangeArrowheads="1"/>
          </p:cNvSpPr>
          <p:nvPr>
            <p:ph type="ctrTitle"/>
          </p:nvPr>
        </p:nvSpPr>
        <p:spPr>
          <a:xfrm>
            <a:off x="2247900" y="409575"/>
            <a:ext cx="6096000" cy="581025"/>
          </a:xfrm>
        </p:spPr>
        <p:txBody>
          <a:bodyPr anchor="t"/>
          <a:lstStyle/>
          <a:p>
            <a:pPr algn="l"/>
            <a:r>
              <a:rPr lang="it-IT" altLang="en-US" sz="2400" err="1">
                <a:solidFill>
                  <a:schemeClr val="bg1"/>
                </a:solidFill>
                <a:cs typeface="Arial"/>
              </a:rPr>
              <a:t>FlappyPig</a:t>
            </a:r>
            <a:endParaRPr lang="en-US" altLang="en-US" sz="2400" err="1">
              <a:solidFill>
                <a:schemeClr val="bg1"/>
              </a:solidFill>
            </a:endParaRPr>
          </a:p>
        </p:txBody>
      </p:sp>
      <p:grpSp>
        <p:nvGrpSpPr>
          <p:cNvPr id="34833" name="Group 17">
            <a:extLst>
              <a:ext uri="{FF2B5EF4-FFF2-40B4-BE49-F238E27FC236}">
                <a16:creationId xmlns:a16="http://schemas.microsoft.com/office/drawing/2014/main" id="{9302B52D-EDB2-46D3-BE51-CDEEAA3BE073}"/>
              </a:ext>
            </a:extLst>
          </p:cNvPr>
          <p:cNvGrpSpPr>
            <a:grpSpLocks/>
          </p:cNvGrpSpPr>
          <p:nvPr/>
        </p:nvGrpSpPr>
        <p:grpSpPr bwMode="auto">
          <a:xfrm>
            <a:off x="0" y="2759075"/>
            <a:ext cx="9145588" cy="4098925"/>
            <a:chOff x="0" y="1738"/>
            <a:chExt cx="5761" cy="2582"/>
          </a:xfrm>
        </p:grpSpPr>
        <p:pic>
          <p:nvPicPr>
            <p:cNvPr id="34831" name="Picture 15" descr="Fondino">
              <a:extLst>
                <a:ext uri="{FF2B5EF4-FFF2-40B4-BE49-F238E27FC236}">
                  <a16:creationId xmlns:a16="http://schemas.microsoft.com/office/drawing/2014/main" id="{2E6B8796-ADE8-4A8D-8B3B-AF5E47B217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58"/>
              <a:ext cx="5760" cy="2162"/>
            </a:xfrm>
            <a:prstGeom prst="rect">
              <a:avLst/>
            </a:prstGeom>
            <a:noFill/>
            <a:extLst>
              <a:ext uri="{909E8E84-426E-40DD-AFC4-6F175D3DCCD1}">
                <a14:hiddenFill xmlns:a14="http://schemas.microsoft.com/office/drawing/2010/main">
                  <a:solidFill>
                    <a:srgbClr val="FFFFFF"/>
                  </a:solidFill>
                </a14:hiddenFill>
              </a:ext>
            </a:extLst>
          </p:spPr>
        </p:pic>
        <p:pic>
          <p:nvPicPr>
            <p:cNvPr id="34829" name="Picture 13" descr="logo +marchio">
              <a:extLst>
                <a:ext uri="{FF2B5EF4-FFF2-40B4-BE49-F238E27FC236}">
                  <a16:creationId xmlns:a16="http://schemas.microsoft.com/office/drawing/2014/main" id="{EEBC0A46-249A-470C-AE93-9107A05D5A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60"/>
              <a:ext cx="5761" cy="722"/>
            </a:xfrm>
            <a:prstGeom prst="rect">
              <a:avLst/>
            </a:prstGeom>
            <a:noFill/>
            <a:extLst>
              <a:ext uri="{909E8E84-426E-40DD-AFC4-6F175D3DCCD1}">
                <a14:hiddenFill xmlns:a14="http://schemas.microsoft.com/office/drawing/2010/main">
                  <a:solidFill>
                    <a:srgbClr val="FFFFFF"/>
                  </a:solidFill>
                </a14:hiddenFill>
              </a:ext>
            </a:extLst>
          </p:spPr>
        </p:pic>
        <p:pic>
          <p:nvPicPr>
            <p:cNvPr id="34832" name="Picture 16" descr="fascia">
              <a:extLst>
                <a:ext uri="{FF2B5EF4-FFF2-40B4-BE49-F238E27FC236}">
                  <a16:creationId xmlns:a16="http://schemas.microsoft.com/office/drawing/2014/main" id="{30F0F9D4-0410-4822-B705-C1CB16213D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6" y="1738"/>
              <a:ext cx="4444" cy="422"/>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587FC3EC-591C-4AC7-8329-7F2FBE693BE9}"/>
              </a:ext>
            </a:extLst>
          </p:cNvPr>
          <p:cNvSpPr>
            <a:spLocks noGrp="1" noChangeArrowheads="1"/>
          </p:cNvSpPr>
          <p:nvPr>
            <p:ph type="title"/>
          </p:nvPr>
        </p:nvSpPr>
        <p:spPr>
          <a:xfrm>
            <a:off x="1116013" y="409575"/>
            <a:ext cx="7416800" cy="504825"/>
          </a:xfrm>
        </p:spPr>
        <p:txBody>
          <a:bodyPr/>
          <a:lstStyle/>
          <a:p>
            <a:r>
              <a:rPr lang="it-IT" altLang="en-US" sz="2800">
                <a:cs typeface="Arial"/>
              </a:rPr>
              <a:t>Problemi affrontati</a:t>
            </a:r>
            <a:endParaRPr lang="it-IT" altLang="en-US" sz="2800"/>
          </a:p>
        </p:txBody>
      </p:sp>
      <p:sp>
        <p:nvSpPr>
          <p:cNvPr id="9221" name="Rectangle 5">
            <a:extLst>
              <a:ext uri="{FF2B5EF4-FFF2-40B4-BE49-F238E27FC236}">
                <a16:creationId xmlns:a16="http://schemas.microsoft.com/office/drawing/2014/main" id="{4F52F4E8-8E2E-4BC5-9CB2-E04F81A4366B}"/>
              </a:ext>
            </a:extLst>
          </p:cNvPr>
          <p:cNvSpPr>
            <a:spLocks noGrp="1" noChangeArrowheads="1"/>
          </p:cNvSpPr>
          <p:nvPr>
            <p:ph type="body" idx="1"/>
          </p:nvPr>
        </p:nvSpPr>
        <p:spPr>
          <a:xfrm>
            <a:off x="619067" y="1205643"/>
            <a:ext cx="7899722" cy="4585557"/>
          </a:xfrm>
        </p:spPr>
        <p:txBody>
          <a:bodyPr/>
          <a:lstStyle/>
          <a:p>
            <a:pPr>
              <a:buFont typeface="Arial"/>
              <a:buChar char="•"/>
            </a:pPr>
            <a:r>
              <a:rPr lang="it-IT" altLang="en-US" sz="1400" b="1" dirty="0">
                <a:cs typeface="Arial"/>
              </a:rPr>
              <a:t>Fluidità del gioco</a:t>
            </a:r>
            <a:r>
              <a:rPr lang="it-IT" altLang="en-US" sz="1400" dirty="0">
                <a:cs typeface="Arial"/>
              </a:rPr>
              <a:t>: Avendo soltanto 2kb di memoria ram Arduino uno non è in grado di aggiornare lo schermo OLED tramite il metodo full buffer, di conseguenza l’unico metodo applicabile è la suddivisione in pagine dello schermo. Questo, fra le altre cose, comporta un tempo di aggiornamento molto alto (in alcuni casi anche 300ms) e poichè arduino non permette il paradigma multi-thread, la logica che si occupa della gestione dell’input non è in grado di percepire il </a:t>
            </a:r>
            <a:r>
              <a:rPr lang="en-GB" altLang="en-US" sz="1400" dirty="0">
                <a:cs typeface="Arial"/>
              </a:rPr>
              <a:t>pressing</a:t>
            </a:r>
            <a:r>
              <a:rPr lang="it-IT" altLang="en-US" sz="1400" dirty="0">
                <a:cs typeface="Arial"/>
              </a:rPr>
              <a:t> del tasto. Perci</a:t>
            </a:r>
            <a:r>
              <a:rPr lang="en-GB" altLang="en-US" sz="1400" dirty="0">
                <a:cs typeface="Arial"/>
              </a:rPr>
              <a:t>ò </a:t>
            </a:r>
            <a:r>
              <a:rPr lang="en-GB" altLang="en-US" sz="1400" dirty="0" err="1">
                <a:cs typeface="Arial"/>
              </a:rPr>
              <a:t>abbiamo</a:t>
            </a:r>
            <a:r>
              <a:rPr lang="en-GB" altLang="en-US" sz="1400" dirty="0">
                <a:cs typeface="Arial"/>
              </a:rPr>
              <a:t> </a:t>
            </a:r>
            <a:r>
              <a:rPr lang="en-GB" altLang="en-US" sz="1400" dirty="0" err="1">
                <a:cs typeface="Arial"/>
              </a:rPr>
              <a:t>lavorato</a:t>
            </a:r>
            <a:r>
              <a:rPr lang="en-GB" altLang="en-US" sz="1400" dirty="0">
                <a:cs typeface="Arial"/>
              </a:rPr>
              <a:t> </a:t>
            </a:r>
            <a:r>
              <a:rPr lang="en-GB" altLang="en-US" sz="1400" dirty="0" err="1">
                <a:cs typeface="Arial"/>
              </a:rPr>
              <a:t>il</a:t>
            </a:r>
            <a:r>
              <a:rPr lang="en-GB" altLang="en-US" sz="1400" dirty="0">
                <a:cs typeface="Arial"/>
              </a:rPr>
              <a:t> </a:t>
            </a:r>
            <a:r>
              <a:rPr lang="en-GB" altLang="en-US" sz="1400" dirty="0" err="1">
                <a:cs typeface="Arial"/>
              </a:rPr>
              <a:t>più</a:t>
            </a:r>
            <a:r>
              <a:rPr lang="en-GB" altLang="en-US" sz="1400" dirty="0">
                <a:cs typeface="Arial"/>
              </a:rPr>
              <a:t> possible </a:t>
            </a:r>
            <a:r>
              <a:rPr lang="en-GB" altLang="en-US" sz="1400" dirty="0" err="1">
                <a:cs typeface="Arial"/>
              </a:rPr>
              <a:t>su</a:t>
            </a:r>
            <a:r>
              <a:rPr lang="en-GB" altLang="en-US" sz="1400" dirty="0">
                <a:cs typeface="Arial"/>
              </a:rPr>
              <a:t> </a:t>
            </a:r>
            <a:r>
              <a:rPr lang="en-GB" altLang="en-US" sz="1400" dirty="0" err="1">
                <a:cs typeface="Arial"/>
              </a:rPr>
              <a:t>questo</a:t>
            </a:r>
            <a:r>
              <a:rPr lang="en-GB" altLang="en-US" sz="1400" dirty="0">
                <a:cs typeface="Arial"/>
              </a:rPr>
              <a:t> </a:t>
            </a:r>
            <a:r>
              <a:rPr lang="en-GB" altLang="en-US" sz="1400" dirty="0" err="1">
                <a:cs typeface="Arial"/>
              </a:rPr>
              <a:t>problema</a:t>
            </a:r>
            <a:r>
              <a:rPr lang="en-GB" altLang="en-US" sz="1400" dirty="0">
                <a:cs typeface="Arial"/>
              </a:rPr>
              <a:t> </a:t>
            </a:r>
            <a:r>
              <a:rPr lang="en-GB" altLang="en-US" sz="1400" dirty="0" err="1">
                <a:cs typeface="Arial"/>
              </a:rPr>
              <a:t>ottenendo</a:t>
            </a:r>
            <a:r>
              <a:rPr lang="en-GB" altLang="en-US" sz="1400" dirty="0">
                <a:cs typeface="Arial"/>
              </a:rPr>
              <a:t> un frame rate stabile di 12fps </a:t>
            </a:r>
            <a:r>
              <a:rPr lang="en-GB" altLang="en-US" sz="1400" dirty="0" err="1">
                <a:cs typeface="Arial"/>
              </a:rPr>
              <a:t>nel</a:t>
            </a:r>
            <a:r>
              <a:rPr lang="en-GB" altLang="en-US" sz="1400" dirty="0">
                <a:cs typeface="Arial"/>
              </a:rPr>
              <a:t> </a:t>
            </a:r>
            <a:r>
              <a:rPr lang="en-GB" altLang="en-US" sz="1400" dirty="0" err="1">
                <a:cs typeface="Arial"/>
              </a:rPr>
              <a:t>Menù</a:t>
            </a:r>
            <a:r>
              <a:rPr lang="en-GB" altLang="en-US" sz="1400" dirty="0">
                <a:cs typeface="Arial"/>
              </a:rPr>
              <a:t>/Game </a:t>
            </a:r>
            <a:r>
              <a:rPr lang="en-GB" altLang="en-US" sz="1400">
                <a:cs typeface="Arial"/>
              </a:rPr>
              <a:t>e 20 </a:t>
            </a:r>
            <a:r>
              <a:rPr lang="en-GB" altLang="en-US" sz="1400" dirty="0">
                <a:cs typeface="Arial"/>
              </a:rPr>
              <a:t>fps </a:t>
            </a:r>
            <a:r>
              <a:rPr lang="en-GB" altLang="en-US" sz="1400" dirty="0" err="1">
                <a:cs typeface="Arial"/>
              </a:rPr>
              <a:t>nella</a:t>
            </a:r>
            <a:r>
              <a:rPr lang="en-GB" altLang="en-US" sz="1400" dirty="0">
                <a:cs typeface="Arial"/>
              </a:rPr>
              <a:t> </a:t>
            </a:r>
            <a:r>
              <a:rPr lang="en-GB" altLang="en-US" sz="1400" dirty="0" err="1">
                <a:cs typeface="Arial"/>
              </a:rPr>
              <a:t>schermata</a:t>
            </a:r>
            <a:r>
              <a:rPr lang="en-GB" altLang="en-US" sz="1400" dirty="0">
                <a:cs typeface="Arial"/>
              </a:rPr>
              <a:t> di Game over.</a:t>
            </a:r>
            <a:endParaRPr lang="it-IT" altLang="en-US" sz="1400" dirty="0">
              <a:cs typeface="Arial"/>
            </a:endParaRPr>
          </a:p>
          <a:p>
            <a:pPr>
              <a:buFont typeface="Arial"/>
              <a:buChar char="•"/>
            </a:pPr>
            <a:r>
              <a:rPr lang="it-IT" altLang="en-US" sz="1400" b="1" dirty="0">
                <a:cs typeface="Arial"/>
              </a:rPr>
              <a:t>Effetti audio non bloccanti</a:t>
            </a:r>
            <a:r>
              <a:rPr lang="it-IT" altLang="en-US" sz="1400" dirty="0">
                <a:cs typeface="Arial"/>
              </a:rPr>
              <a:t>: Essendo mono-thread, per riprodurre degli effetti audio senza eseguire delle chiamate bloccanti è stato necessario utilizzare la funzione di Arduino Tone che consente l’invio tramite porta analogica di un segnale asincrono. </a:t>
            </a:r>
            <a:endParaRPr lang="it-IT" altLang="en-US" sz="1000" b="1" dirty="0">
              <a:cs typeface="Arial"/>
            </a:endParaRPr>
          </a:p>
          <a:p>
            <a:pPr>
              <a:buFont typeface="Arial"/>
              <a:buChar char="•"/>
            </a:pPr>
            <a:r>
              <a:rPr lang="it-IT" altLang="en-US" sz="1400" b="1" dirty="0">
                <a:cs typeface="Arial"/>
              </a:rPr>
              <a:t>Immagini BMP: </a:t>
            </a:r>
            <a:r>
              <a:rPr lang="it-IT" altLang="en-US" sz="1400" dirty="0">
                <a:cs typeface="Arial"/>
              </a:rPr>
              <a:t>Abbiamo aggiunto svariate immagini BMP per arricchire il comparto visivo senza però intaccare di molto le performance grazie ad un software che permette di generare e comprimere un’immagine (JPG, PNG ecc...) in un array BMP espresso tramite valori esadecimali.</a:t>
            </a:r>
          </a:p>
          <a:p>
            <a:pPr>
              <a:buFont typeface="Arial"/>
              <a:buChar char="•"/>
            </a:pPr>
            <a:r>
              <a:rPr lang="it-IT" altLang="en-US" sz="1400" b="1" dirty="0">
                <a:cs typeface="Arial"/>
              </a:rPr>
              <a:t>Dimensione del codice compilato: </a:t>
            </a:r>
            <a:r>
              <a:rPr lang="it-IT" altLang="en-US" sz="1400" dirty="0">
                <a:cs typeface="Arial"/>
              </a:rPr>
              <a:t>Usando la libreria u8g2, circa il 60% dello spazio  di memoria dedicato al programma (circa 30KB più 2KB dedicati al bootloader) viene occupato. Di conseguenza abbiamo prestato particolare attenzione alla struttura del codice.</a:t>
            </a:r>
            <a:endParaRPr lang="it-IT" altLang="en-US" sz="1400" b="1" dirty="0">
              <a:cs typeface="Arial"/>
            </a:endParaRPr>
          </a:p>
          <a:p>
            <a:pPr>
              <a:buFont typeface="Arial"/>
              <a:buChar char="•"/>
            </a:pPr>
            <a:endParaRPr lang="it-IT" altLang="en-US" sz="1400" dirty="0">
              <a:cs typeface="Arial"/>
            </a:endParaRPr>
          </a:p>
        </p:txBody>
      </p:sp>
    </p:spTree>
    <p:extLst>
      <p:ext uri="{BB962C8B-B14F-4D97-AF65-F5344CB8AC3E}">
        <p14:creationId xmlns:p14="http://schemas.microsoft.com/office/powerpoint/2010/main" val="2248900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587FC3EC-591C-4AC7-8329-7F2FBE693BE9}"/>
              </a:ext>
            </a:extLst>
          </p:cNvPr>
          <p:cNvSpPr>
            <a:spLocks noGrp="1" noChangeArrowheads="1"/>
          </p:cNvSpPr>
          <p:nvPr>
            <p:ph type="title"/>
          </p:nvPr>
        </p:nvSpPr>
        <p:spPr>
          <a:xfrm>
            <a:off x="1116013" y="409575"/>
            <a:ext cx="7416800" cy="504825"/>
          </a:xfrm>
        </p:spPr>
        <p:txBody>
          <a:bodyPr/>
          <a:lstStyle/>
          <a:p>
            <a:r>
              <a:rPr lang="it-IT" altLang="en-US" sz="2800">
                <a:cs typeface="Arial"/>
              </a:rPr>
              <a:t>Presentazione</a:t>
            </a:r>
            <a:r>
              <a:rPr lang="it-IT" altLang="en-US">
                <a:cs typeface="Arial"/>
              </a:rPr>
              <a:t> progetto: </a:t>
            </a:r>
            <a:r>
              <a:rPr lang="it-IT" altLang="en-US" err="1">
                <a:cs typeface="Arial"/>
              </a:rPr>
              <a:t>FlappyPig</a:t>
            </a:r>
            <a:endParaRPr lang="en-US" altLang="en-US" err="1"/>
          </a:p>
        </p:txBody>
      </p:sp>
      <p:sp>
        <p:nvSpPr>
          <p:cNvPr id="9221" name="Rectangle 5">
            <a:extLst>
              <a:ext uri="{FF2B5EF4-FFF2-40B4-BE49-F238E27FC236}">
                <a16:creationId xmlns:a16="http://schemas.microsoft.com/office/drawing/2014/main" id="{4F52F4E8-8E2E-4BC5-9CB2-E04F81A4366B}"/>
              </a:ext>
            </a:extLst>
          </p:cNvPr>
          <p:cNvSpPr>
            <a:spLocks noGrp="1" noChangeArrowheads="1"/>
          </p:cNvSpPr>
          <p:nvPr>
            <p:ph type="body" idx="1"/>
          </p:nvPr>
        </p:nvSpPr>
        <p:spPr>
          <a:xfrm>
            <a:off x="745288" y="1275766"/>
            <a:ext cx="7773501" cy="4515434"/>
          </a:xfrm>
        </p:spPr>
        <p:txBody>
          <a:bodyPr/>
          <a:lstStyle/>
          <a:p>
            <a:pPr>
              <a:buNone/>
            </a:pPr>
            <a:r>
              <a:rPr lang="it-IT" altLang="en-US" b="1" dirty="0" err="1">
                <a:cs typeface="Arial"/>
              </a:rPr>
              <a:t>FlappyPig</a:t>
            </a:r>
            <a:r>
              <a:rPr lang="it-IT" altLang="en-US" dirty="0">
                <a:cs typeface="Arial"/>
              </a:rPr>
              <a:t> è un gioco implementato su una scheda</a:t>
            </a:r>
          </a:p>
          <a:p>
            <a:pPr>
              <a:buNone/>
            </a:pPr>
            <a:r>
              <a:rPr lang="it-IT" altLang="en-US" b="1" dirty="0">
                <a:cs typeface="Arial"/>
              </a:rPr>
              <a:t>Arduino </a:t>
            </a:r>
            <a:r>
              <a:rPr lang="it-IT" altLang="en-US" dirty="0">
                <a:cs typeface="Arial"/>
              </a:rPr>
              <a:t>e vuole essere una semplice caricatura del</a:t>
            </a:r>
          </a:p>
          <a:p>
            <a:pPr>
              <a:buNone/>
            </a:pPr>
            <a:r>
              <a:rPr lang="it-IT" altLang="en-US" dirty="0">
                <a:cs typeface="Arial"/>
              </a:rPr>
              <a:t>famosissimo gioco per smartphone </a:t>
            </a:r>
            <a:r>
              <a:rPr lang="it-IT" altLang="en-US" b="1" dirty="0" err="1">
                <a:cs typeface="Arial"/>
              </a:rPr>
              <a:t>Flappy</a:t>
            </a:r>
            <a:r>
              <a:rPr lang="it-IT" altLang="en-US" b="1" dirty="0">
                <a:cs typeface="Arial"/>
              </a:rPr>
              <a:t> Bird</a:t>
            </a:r>
            <a:r>
              <a:rPr lang="it-IT" altLang="en-US" dirty="0">
                <a:cs typeface="Arial"/>
              </a:rPr>
              <a:t>.</a:t>
            </a:r>
            <a:endParaRPr lang="it-IT" altLang="en-US" b="1" dirty="0">
              <a:cs typeface="Arial"/>
            </a:endParaRPr>
          </a:p>
          <a:p>
            <a:pPr>
              <a:buNone/>
            </a:pPr>
            <a:endParaRPr lang="it-IT" altLang="en-US" sz="1400" dirty="0">
              <a:cs typeface="Arial"/>
            </a:endParaRPr>
          </a:p>
        </p:txBody>
      </p:sp>
      <p:pic>
        <p:nvPicPr>
          <p:cNvPr id="9" name="Immagine 9" descr="Immagine che contiene elettronico, circuito, tavolo, nero&#10;&#10;Descrizione generata con affidabilità molto elevata">
            <a:extLst>
              <a:ext uri="{FF2B5EF4-FFF2-40B4-BE49-F238E27FC236}">
                <a16:creationId xmlns:a16="http://schemas.microsoft.com/office/drawing/2014/main" id="{3B38427E-4D36-4413-A025-618524895328}"/>
              </a:ext>
            </a:extLst>
          </p:cNvPr>
          <p:cNvPicPr>
            <a:picLocks noChangeAspect="1"/>
          </p:cNvPicPr>
          <p:nvPr/>
        </p:nvPicPr>
        <p:blipFill>
          <a:blip r:embed="rId3"/>
          <a:stretch>
            <a:fillRect/>
          </a:stretch>
        </p:blipFill>
        <p:spPr>
          <a:xfrm rot="-5400000">
            <a:off x="3200400" y="2539843"/>
            <a:ext cx="2743200" cy="36576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2BB2E94-1863-467F-A8EB-C28742B75105}"/>
              </a:ext>
            </a:extLst>
          </p:cNvPr>
          <p:cNvSpPr>
            <a:spLocks noGrp="1"/>
          </p:cNvSpPr>
          <p:nvPr>
            <p:ph type="title"/>
          </p:nvPr>
        </p:nvSpPr>
        <p:spPr/>
        <p:txBody>
          <a:bodyPr/>
          <a:lstStyle/>
          <a:p>
            <a:r>
              <a:rPr lang="it-IT" dirty="0"/>
              <a:t>Il gioco</a:t>
            </a:r>
          </a:p>
        </p:txBody>
      </p:sp>
      <p:sp>
        <p:nvSpPr>
          <p:cNvPr id="3" name="Segnaposto contenuto 2">
            <a:extLst>
              <a:ext uri="{FF2B5EF4-FFF2-40B4-BE49-F238E27FC236}">
                <a16:creationId xmlns:a16="http://schemas.microsoft.com/office/drawing/2014/main" id="{2AF33B5D-98CB-4D2E-8225-8AA8F1F0B367}"/>
              </a:ext>
            </a:extLst>
          </p:cNvPr>
          <p:cNvSpPr>
            <a:spLocks noGrp="1"/>
          </p:cNvSpPr>
          <p:nvPr>
            <p:ph idx="1"/>
          </p:nvPr>
        </p:nvSpPr>
        <p:spPr>
          <a:xfrm>
            <a:off x="1116012" y="1116875"/>
            <a:ext cx="7559675" cy="4656908"/>
          </a:xfrm>
        </p:spPr>
        <p:txBody>
          <a:bodyPr/>
          <a:lstStyle/>
          <a:p>
            <a:pPr marL="0" indent="0">
              <a:buNone/>
            </a:pPr>
            <a:r>
              <a:rPr lang="it-IT" sz="1600" dirty="0"/>
              <a:t>Come abbiamo appena detto il gioco imita le principali caratteristiche del gioco originali, soltanto che questa volta a volare sarà un maiale e questo soltanto grazie ad </a:t>
            </a:r>
            <a:r>
              <a:rPr lang="it-IT" sz="1600" b="1" dirty="0"/>
              <a:t>Arduino</a:t>
            </a:r>
            <a:r>
              <a:rPr lang="it-IT" sz="1600" dirty="0"/>
              <a:t>!</a:t>
            </a:r>
          </a:p>
          <a:p>
            <a:pPr marL="0" indent="0">
              <a:buNone/>
            </a:pPr>
            <a:endParaRPr lang="it-IT" sz="1600" dirty="0"/>
          </a:p>
          <a:p>
            <a:pPr marL="0" indent="0">
              <a:buNone/>
            </a:pPr>
            <a:r>
              <a:rPr lang="it-IT" sz="1600" dirty="0"/>
              <a:t>Il gioco si presenta su un menù introduttivo, nel quale vengono menzionate le iniziali dei sviluppatori.</a:t>
            </a:r>
          </a:p>
          <a:p>
            <a:pPr marL="0" indent="0">
              <a:buNone/>
            </a:pPr>
            <a:endParaRPr lang="it-IT" sz="1600" dirty="0"/>
          </a:p>
          <a:p>
            <a:pPr marL="0" indent="0">
              <a:buNone/>
            </a:pPr>
            <a:r>
              <a:rPr lang="it-IT" sz="1600" dirty="0"/>
              <a:t>L’interazione con il gioco avviene soltanto attraverso l’unico pulsante presente e questo viene fatto presente sin da subito nel menù.</a:t>
            </a:r>
          </a:p>
          <a:p>
            <a:pPr marL="0" indent="0">
              <a:buNone/>
            </a:pPr>
            <a:endParaRPr lang="it-IT" sz="1600" dirty="0"/>
          </a:p>
          <a:p>
            <a:pPr marL="0" indent="0">
              <a:buNone/>
            </a:pPr>
            <a:r>
              <a:rPr lang="it-IT" sz="1600" dirty="0"/>
              <a:t>Le </a:t>
            </a:r>
            <a:r>
              <a:rPr lang="it-IT" sz="1600" b="1" dirty="0"/>
              <a:t>meccaniche di gioco</a:t>
            </a:r>
            <a:r>
              <a:rPr lang="it-IT" sz="1600" dirty="0"/>
              <a:t> sono le stesse del gioco originale, </a:t>
            </a:r>
            <a:r>
              <a:rPr lang="it-IT" sz="1600" i="1" dirty="0"/>
              <a:t>ma</a:t>
            </a:r>
            <a:r>
              <a:rPr lang="it-IT" sz="1600" dirty="0"/>
              <a:t> per chi non le conoscesse:</a:t>
            </a:r>
          </a:p>
          <a:p>
            <a:pPr marL="0" indent="0">
              <a:buNone/>
            </a:pPr>
            <a:endParaRPr lang="it-IT" sz="1600" dirty="0"/>
          </a:p>
          <a:p>
            <a:pPr marL="0" indent="0">
              <a:buNone/>
            </a:pPr>
            <a:r>
              <a:rPr lang="it-IT" sz="1600" dirty="0"/>
              <a:t>lo scopo del gioco è mantenere in vita il maiale, il quale dovrà superare degli ostacoli. Essendo costantemente attratto al suolo dalla forza di gravità, il giocatore dovrà vincerla premendo il pulsante al momento giusto per evitare gli ostacoli. Se il maiale tocca terra o un ostacolo, questo lo porterà a morte certa.</a:t>
            </a:r>
          </a:p>
          <a:p>
            <a:pPr marL="0" indent="0">
              <a:buNone/>
            </a:pPr>
            <a:endParaRPr lang="it-IT" sz="1600" dirty="0"/>
          </a:p>
        </p:txBody>
      </p:sp>
    </p:spTree>
    <p:extLst>
      <p:ext uri="{BB962C8B-B14F-4D97-AF65-F5344CB8AC3E}">
        <p14:creationId xmlns:p14="http://schemas.microsoft.com/office/powerpoint/2010/main" val="3368984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34868A38-5250-4B65-83FF-AB5F66DD08E8}"/>
              </a:ext>
            </a:extLst>
          </p:cNvPr>
          <p:cNvSpPr>
            <a:spLocks noGrp="1" noChangeArrowheads="1"/>
          </p:cNvSpPr>
          <p:nvPr>
            <p:ph type="title"/>
          </p:nvPr>
        </p:nvSpPr>
        <p:spPr>
          <a:xfrm>
            <a:off x="491490" y="365125"/>
            <a:ext cx="3840085" cy="1692794"/>
          </a:xfrm>
        </p:spPr>
        <p:txBody>
          <a:bodyPr vert="horz" lIns="91440" tIns="45720" rIns="91440" bIns="45720" rtlCol="0" anchor="ctr">
            <a:normAutofit/>
          </a:bodyPr>
          <a:lstStyle/>
          <a:p>
            <a:pPr>
              <a:lnSpc>
                <a:spcPct val="90000"/>
              </a:lnSpc>
            </a:pPr>
            <a:r>
              <a:rPr lang="en-US" altLang="en-US" sz="4400" err="1">
                <a:solidFill>
                  <a:schemeClr val="tx1"/>
                </a:solidFill>
              </a:rPr>
              <a:t>Componenti</a:t>
            </a:r>
            <a:r>
              <a:rPr lang="en-US" altLang="en-US" sz="4400">
                <a:solidFill>
                  <a:schemeClr val="tx1"/>
                </a:solidFill>
              </a:rPr>
              <a:t> </a:t>
            </a:r>
            <a:r>
              <a:rPr lang="en-US" altLang="en-US" sz="4400" err="1">
                <a:solidFill>
                  <a:schemeClr val="tx1"/>
                </a:solidFill>
              </a:rPr>
              <a:t>utilizzate</a:t>
            </a:r>
          </a:p>
        </p:txBody>
      </p:sp>
      <p:cxnSp>
        <p:nvCxnSpPr>
          <p:cNvPr id="7183" name="Straight Arrow Connector 78">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490" y="2316480"/>
            <a:ext cx="3429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7171" name="Rectangle 3">
            <a:extLst>
              <a:ext uri="{FF2B5EF4-FFF2-40B4-BE49-F238E27FC236}">
                <a16:creationId xmlns:a16="http://schemas.microsoft.com/office/drawing/2014/main" id="{69B0A0E9-1A9E-4A2A-A345-9E1E4B3BC4E2}"/>
              </a:ext>
            </a:extLst>
          </p:cNvPr>
          <p:cNvSpPr>
            <a:spLocks noGrp="1" noChangeArrowheads="1"/>
          </p:cNvSpPr>
          <p:nvPr>
            <p:ph type="body" sz="half" idx="1"/>
          </p:nvPr>
        </p:nvSpPr>
        <p:spPr>
          <a:xfrm>
            <a:off x="491490" y="2575034"/>
            <a:ext cx="3840085" cy="3462228"/>
          </a:xfrm>
        </p:spPr>
        <p:txBody>
          <a:bodyPr vert="horz" lIns="91440" tIns="45720" rIns="91440" bIns="45720" rtlCol="0">
            <a:normAutofit/>
          </a:bodyPr>
          <a:lstStyle/>
          <a:p>
            <a:pPr marL="187325" indent="-228600">
              <a:lnSpc>
                <a:spcPct val="90000"/>
              </a:lnSpc>
              <a:buFont typeface="Arial" panose="020B0604020202020204" pitchFamily="34" charset="0"/>
              <a:buChar char="•"/>
            </a:pPr>
            <a:r>
              <a:rPr lang="en-US" altLang="en-US" sz="1600" b="1" dirty="0" err="1"/>
              <a:t>Scheda</a:t>
            </a:r>
            <a:r>
              <a:rPr lang="en-US" altLang="en-US" sz="1600" b="1" dirty="0"/>
              <a:t> Arduino</a:t>
            </a:r>
            <a:endParaRPr lang="en-US" altLang="en-US" sz="1600" b="1" dirty="0">
              <a:cs typeface="Arial"/>
            </a:endParaRPr>
          </a:p>
          <a:p>
            <a:pPr marL="187325" indent="-228600">
              <a:lnSpc>
                <a:spcPct val="90000"/>
              </a:lnSpc>
              <a:buFont typeface="Arial" panose="020B0604020202020204" pitchFamily="34" charset="0"/>
              <a:buChar char="•"/>
            </a:pPr>
            <a:r>
              <a:rPr lang="en-US" altLang="en-US" sz="1600" b="1" dirty="0" err="1"/>
              <a:t>Schermo</a:t>
            </a:r>
            <a:r>
              <a:rPr lang="en-US" altLang="en-US" sz="1600" b="1" dirty="0"/>
              <a:t> OLED 1.5”</a:t>
            </a:r>
            <a:endParaRPr lang="en-US" sz="1600" dirty="0">
              <a:cs typeface="Arial"/>
            </a:endParaRPr>
          </a:p>
          <a:p>
            <a:pPr marL="187325" indent="-228600">
              <a:lnSpc>
                <a:spcPct val="90000"/>
              </a:lnSpc>
              <a:buFont typeface="Arial" panose="020B0604020202020204" pitchFamily="34" charset="0"/>
              <a:buChar char="•"/>
            </a:pPr>
            <a:r>
              <a:rPr lang="en-US" altLang="en-US" sz="1600" b="1" dirty="0"/>
              <a:t>Buzzer </a:t>
            </a:r>
            <a:r>
              <a:rPr lang="en-US" altLang="en-US" sz="1600" b="1" dirty="0" err="1"/>
              <a:t>attivo</a:t>
            </a:r>
            <a:r>
              <a:rPr lang="en-US" altLang="en-US" sz="1600" dirty="0"/>
              <a:t> </a:t>
            </a:r>
          </a:p>
          <a:p>
            <a:pPr marL="187325" indent="-228600">
              <a:lnSpc>
                <a:spcPct val="90000"/>
              </a:lnSpc>
              <a:buFont typeface="Arial" panose="020B0604020202020204" pitchFamily="34" charset="0"/>
              <a:buChar char="•"/>
            </a:pPr>
            <a:r>
              <a:rPr lang="en-US" altLang="en-US" sz="1600" b="1" dirty="0" err="1"/>
              <a:t>Bottone</a:t>
            </a:r>
            <a:r>
              <a:rPr lang="en-US" altLang="en-US" sz="1600" dirty="0"/>
              <a:t> </a:t>
            </a:r>
          </a:p>
          <a:p>
            <a:pPr marL="187325" indent="-228600">
              <a:lnSpc>
                <a:spcPct val="90000"/>
              </a:lnSpc>
              <a:buFont typeface="Arial" panose="020B0604020202020204" pitchFamily="34" charset="0"/>
              <a:buChar char="•"/>
            </a:pPr>
            <a:r>
              <a:rPr lang="en-US" altLang="en-US" sz="1600" b="1" dirty="0" err="1"/>
              <a:t>Potenziometro</a:t>
            </a:r>
            <a:r>
              <a:rPr lang="en-US" altLang="en-US" sz="1600" dirty="0"/>
              <a:t> </a:t>
            </a:r>
          </a:p>
          <a:p>
            <a:pPr marL="187325" indent="-228600">
              <a:lnSpc>
                <a:spcPct val="90000"/>
              </a:lnSpc>
              <a:buFont typeface="Arial" panose="020B0604020202020204" pitchFamily="34" charset="0"/>
              <a:buChar char="•"/>
            </a:pPr>
            <a:r>
              <a:rPr lang="en-US" altLang="en-US" sz="1600" b="1" dirty="0" err="1"/>
              <a:t>Resistenza</a:t>
            </a:r>
            <a:endParaRPr lang="en-US" altLang="en-US" sz="1600" b="1" dirty="0">
              <a:cs typeface="Arial"/>
            </a:endParaRPr>
          </a:p>
          <a:p>
            <a:pPr marL="187325" indent="-228600">
              <a:lnSpc>
                <a:spcPct val="90000"/>
              </a:lnSpc>
              <a:buFont typeface="Arial" panose="020B0604020202020204" pitchFamily="34" charset="0"/>
              <a:buChar char="•"/>
            </a:pPr>
            <a:r>
              <a:rPr lang="en-US" altLang="en-US" sz="1600" b="1" dirty="0" err="1"/>
              <a:t>Cavi</a:t>
            </a:r>
            <a:endParaRPr lang="en-US" altLang="en-US" sz="1600" b="1" dirty="0">
              <a:cs typeface="Arial"/>
            </a:endParaRPr>
          </a:p>
          <a:p>
            <a:pPr marL="187325" indent="-228600">
              <a:lnSpc>
                <a:spcPct val="90000"/>
              </a:lnSpc>
              <a:buFont typeface="Arial" panose="020B0604020202020204" pitchFamily="34" charset="0"/>
              <a:buChar char="•"/>
            </a:pPr>
            <a:r>
              <a:rPr lang="en-US" altLang="en-US" sz="1600" b="1" dirty="0" err="1"/>
              <a:t>Scheda</a:t>
            </a:r>
            <a:r>
              <a:rPr lang="en-US" altLang="en-US" sz="1600" b="1" dirty="0"/>
              <a:t> </a:t>
            </a:r>
            <a:r>
              <a:rPr lang="en-US" altLang="en-US" sz="1600" b="1" dirty="0" err="1"/>
              <a:t>prototipo</a:t>
            </a:r>
            <a:endParaRPr lang="en-US" altLang="en-US" sz="1600" b="1" dirty="0"/>
          </a:p>
          <a:p>
            <a:pPr marL="187325" indent="-228600">
              <a:lnSpc>
                <a:spcPct val="90000"/>
              </a:lnSpc>
              <a:buFont typeface="Arial" panose="020B0604020202020204" pitchFamily="34" charset="0"/>
              <a:buChar char="•"/>
            </a:pPr>
            <a:r>
              <a:rPr lang="en-US" altLang="en-US" sz="1600" b="1" dirty="0"/>
              <a:t>Breadboard</a:t>
            </a:r>
          </a:p>
        </p:txBody>
      </p:sp>
      <p:sp>
        <p:nvSpPr>
          <p:cNvPr id="7176" name="Rectangle 8">
            <a:extLst>
              <a:ext uri="{FF2B5EF4-FFF2-40B4-BE49-F238E27FC236}">
                <a16:creationId xmlns:a16="http://schemas.microsoft.com/office/drawing/2014/main" id="{89F378A7-930A-4D51-AD12-C0A9E423D9DC}"/>
              </a:ext>
            </a:extLst>
          </p:cNvPr>
          <p:cNvSpPr>
            <a:spLocks noChangeArrowheads="1"/>
          </p:cNvSpPr>
          <p:nvPr/>
        </p:nvSpPr>
        <p:spPr bwMode="auto">
          <a:xfrm>
            <a:off x="1954213" y="630238"/>
            <a:ext cx="1841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en-US" altLang="en-US"/>
          </a:p>
        </p:txBody>
      </p:sp>
      <p:sp>
        <p:nvSpPr>
          <p:cNvPr id="7178" name="Text Box 10">
            <a:extLst>
              <a:ext uri="{FF2B5EF4-FFF2-40B4-BE49-F238E27FC236}">
                <a16:creationId xmlns:a16="http://schemas.microsoft.com/office/drawing/2014/main" id="{A63EB7EA-FBC7-4237-AD19-25D433C0A5D9}"/>
              </a:ext>
            </a:extLst>
          </p:cNvPr>
          <p:cNvSpPr txBox="1">
            <a:spLocks noChangeArrowheads="1"/>
          </p:cNvSpPr>
          <p:nvPr/>
        </p:nvSpPr>
        <p:spPr bwMode="auto">
          <a:xfrm>
            <a:off x="1116013" y="776288"/>
            <a:ext cx="74041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t">
            <a:spAutoFit/>
          </a:bodyPr>
          <a:lstStyle/>
          <a:p>
            <a:pPr>
              <a:spcBef>
                <a:spcPct val="50000"/>
              </a:spcBef>
            </a:pPr>
            <a:endParaRPr lang="it-IT" altLang="en-US" sz="2200">
              <a:solidFill>
                <a:srgbClr val="000000"/>
              </a:solidFill>
              <a:cs typeface="Arial"/>
            </a:endParaRPr>
          </a:p>
        </p:txBody>
      </p:sp>
      <p:pic>
        <p:nvPicPr>
          <p:cNvPr id="13" name="Segnaposto contenuto 12">
            <a:extLst>
              <a:ext uri="{FF2B5EF4-FFF2-40B4-BE49-F238E27FC236}">
                <a16:creationId xmlns:a16="http://schemas.microsoft.com/office/drawing/2014/main" id="{FFB7B257-BB14-4FBD-BB9D-B6B62DE5F753}"/>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5810" t="4475" b="17880"/>
          <a:stretch/>
        </p:blipFill>
        <p:spPr>
          <a:xfrm>
            <a:off x="4572000" y="670435"/>
            <a:ext cx="4214676" cy="4621019"/>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1A43DE-3349-437C-8619-84AA10489239}"/>
              </a:ext>
            </a:extLst>
          </p:cNvPr>
          <p:cNvSpPr>
            <a:spLocks noGrp="1"/>
          </p:cNvSpPr>
          <p:nvPr>
            <p:ph type="title"/>
          </p:nvPr>
        </p:nvSpPr>
        <p:spPr/>
        <p:txBody>
          <a:bodyPr/>
          <a:lstStyle/>
          <a:p>
            <a:r>
              <a:rPr lang="it-IT" dirty="0"/>
              <a:t>Schema di funzionamento</a:t>
            </a:r>
          </a:p>
        </p:txBody>
      </p:sp>
      <p:pic>
        <p:nvPicPr>
          <p:cNvPr id="8" name="Immagine 7">
            <a:extLst>
              <a:ext uri="{FF2B5EF4-FFF2-40B4-BE49-F238E27FC236}">
                <a16:creationId xmlns:a16="http://schemas.microsoft.com/office/drawing/2014/main" id="{4969C907-557B-43B5-A07C-60F7CA360A44}"/>
              </a:ext>
            </a:extLst>
          </p:cNvPr>
          <p:cNvPicPr>
            <a:picLocks noChangeAspect="1"/>
          </p:cNvPicPr>
          <p:nvPr/>
        </p:nvPicPr>
        <p:blipFill>
          <a:blip r:embed="rId2"/>
          <a:stretch>
            <a:fillRect/>
          </a:stretch>
        </p:blipFill>
        <p:spPr>
          <a:xfrm>
            <a:off x="1116013" y="900825"/>
            <a:ext cx="3989844" cy="2856879"/>
          </a:xfrm>
          <a:prstGeom prst="rect">
            <a:avLst/>
          </a:prstGeom>
        </p:spPr>
      </p:pic>
      <p:grpSp>
        <p:nvGrpSpPr>
          <p:cNvPr id="32" name="Gruppo 31">
            <a:extLst>
              <a:ext uri="{FF2B5EF4-FFF2-40B4-BE49-F238E27FC236}">
                <a16:creationId xmlns:a16="http://schemas.microsoft.com/office/drawing/2014/main" id="{A29481C8-8E54-4EE0-997D-652A71C0BB4A}"/>
              </a:ext>
            </a:extLst>
          </p:cNvPr>
          <p:cNvGrpSpPr/>
          <p:nvPr/>
        </p:nvGrpSpPr>
        <p:grpSpPr>
          <a:xfrm>
            <a:off x="1489251" y="2967823"/>
            <a:ext cx="563400" cy="398880"/>
            <a:chOff x="1489251" y="2967823"/>
            <a:chExt cx="563400" cy="398880"/>
          </a:xfrm>
        </p:grpSpPr>
        <mc:AlternateContent xmlns:mc="http://schemas.openxmlformats.org/markup-compatibility/2006" xmlns:p14="http://schemas.microsoft.com/office/powerpoint/2010/main">
          <mc:Choice Requires="p14">
            <p:contentPart p14:bwMode="auto" r:id="rId3">
              <p14:nvContentPartPr>
                <p14:cNvPr id="26" name="Input penna 25">
                  <a:extLst>
                    <a:ext uri="{FF2B5EF4-FFF2-40B4-BE49-F238E27FC236}">
                      <a16:creationId xmlns:a16="http://schemas.microsoft.com/office/drawing/2014/main" id="{B030CA4C-9766-4D42-B38C-732AB6C8EF19}"/>
                    </a:ext>
                  </a:extLst>
                </p14:cNvPr>
                <p14:cNvContentPartPr/>
                <p14:nvPr/>
              </p14:nvContentPartPr>
              <p14:xfrm>
                <a:off x="1621371" y="3121903"/>
                <a:ext cx="125640" cy="183600"/>
              </p14:xfrm>
            </p:contentPart>
          </mc:Choice>
          <mc:Fallback xmlns="">
            <p:pic>
              <p:nvPicPr>
                <p:cNvPr id="26" name="Input penna 25">
                  <a:extLst>
                    <a:ext uri="{FF2B5EF4-FFF2-40B4-BE49-F238E27FC236}">
                      <a16:creationId xmlns:a16="http://schemas.microsoft.com/office/drawing/2014/main" id="{B030CA4C-9766-4D42-B38C-732AB6C8EF19}"/>
                    </a:ext>
                  </a:extLst>
                </p:cNvPr>
                <p:cNvPicPr/>
                <p:nvPr/>
              </p:nvPicPr>
              <p:blipFill>
                <a:blip r:embed="rId4"/>
                <a:stretch>
                  <a:fillRect/>
                </a:stretch>
              </p:blipFill>
              <p:spPr>
                <a:xfrm>
                  <a:off x="1617051" y="3117583"/>
                  <a:ext cx="13428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7" name="Input penna 26">
                  <a:extLst>
                    <a:ext uri="{FF2B5EF4-FFF2-40B4-BE49-F238E27FC236}">
                      <a16:creationId xmlns:a16="http://schemas.microsoft.com/office/drawing/2014/main" id="{440B97E0-0A95-4D0E-8CCC-FF6E2D308843}"/>
                    </a:ext>
                  </a:extLst>
                </p14:cNvPr>
                <p14:cNvContentPartPr/>
                <p14:nvPr/>
              </p14:nvContentPartPr>
              <p14:xfrm>
                <a:off x="1767171" y="3130183"/>
                <a:ext cx="9360" cy="173520"/>
              </p14:xfrm>
            </p:contentPart>
          </mc:Choice>
          <mc:Fallback xmlns="">
            <p:pic>
              <p:nvPicPr>
                <p:cNvPr id="27" name="Input penna 26">
                  <a:extLst>
                    <a:ext uri="{FF2B5EF4-FFF2-40B4-BE49-F238E27FC236}">
                      <a16:creationId xmlns:a16="http://schemas.microsoft.com/office/drawing/2014/main" id="{440B97E0-0A95-4D0E-8CCC-FF6E2D308843}"/>
                    </a:ext>
                  </a:extLst>
                </p:cNvPr>
                <p:cNvPicPr/>
                <p:nvPr/>
              </p:nvPicPr>
              <p:blipFill>
                <a:blip r:embed="rId6"/>
                <a:stretch>
                  <a:fillRect/>
                </a:stretch>
              </p:blipFill>
              <p:spPr>
                <a:xfrm>
                  <a:off x="1762851" y="3125863"/>
                  <a:ext cx="18000" cy="1821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8" name="Input penna 27">
                  <a:extLst>
                    <a:ext uri="{FF2B5EF4-FFF2-40B4-BE49-F238E27FC236}">
                      <a16:creationId xmlns:a16="http://schemas.microsoft.com/office/drawing/2014/main" id="{990AA306-CCD0-45DF-9178-0027A406D979}"/>
                    </a:ext>
                  </a:extLst>
                </p14:cNvPr>
                <p14:cNvContentPartPr/>
                <p14:nvPr/>
              </p14:nvContentPartPr>
              <p14:xfrm>
                <a:off x="1744131" y="3093463"/>
                <a:ext cx="102600" cy="120240"/>
              </p14:xfrm>
            </p:contentPart>
          </mc:Choice>
          <mc:Fallback xmlns="">
            <p:pic>
              <p:nvPicPr>
                <p:cNvPr id="28" name="Input penna 27">
                  <a:extLst>
                    <a:ext uri="{FF2B5EF4-FFF2-40B4-BE49-F238E27FC236}">
                      <a16:creationId xmlns:a16="http://schemas.microsoft.com/office/drawing/2014/main" id="{990AA306-CCD0-45DF-9178-0027A406D979}"/>
                    </a:ext>
                  </a:extLst>
                </p:cNvPr>
                <p:cNvPicPr/>
                <p:nvPr/>
              </p:nvPicPr>
              <p:blipFill>
                <a:blip r:embed="rId8"/>
                <a:stretch>
                  <a:fillRect/>
                </a:stretch>
              </p:blipFill>
              <p:spPr>
                <a:xfrm>
                  <a:off x="1739811" y="3089143"/>
                  <a:ext cx="11124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9" name="Input penna 28">
                  <a:extLst>
                    <a:ext uri="{FF2B5EF4-FFF2-40B4-BE49-F238E27FC236}">
                      <a16:creationId xmlns:a16="http://schemas.microsoft.com/office/drawing/2014/main" id="{FD27DCCB-91AB-4AE5-8AB4-066389C0CD3D}"/>
                    </a:ext>
                  </a:extLst>
                </p14:cNvPr>
                <p14:cNvContentPartPr/>
                <p14:nvPr/>
              </p14:nvContentPartPr>
              <p14:xfrm>
                <a:off x="1870491" y="3109303"/>
                <a:ext cx="107640" cy="172440"/>
              </p14:xfrm>
            </p:contentPart>
          </mc:Choice>
          <mc:Fallback xmlns="">
            <p:pic>
              <p:nvPicPr>
                <p:cNvPr id="29" name="Input penna 28">
                  <a:extLst>
                    <a:ext uri="{FF2B5EF4-FFF2-40B4-BE49-F238E27FC236}">
                      <a16:creationId xmlns:a16="http://schemas.microsoft.com/office/drawing/2014/main" id="{FD27DCCB-91AB-4AE5-8AB4-066389C0CD3D}"/>
                    </a:ext>
                  </a:extLst>
                </p:cNvPr>
                <p:cNvPicPr/>
                <p:nvPr/>
              </p:nvPicPr>
              <p:blipFill>
                <a:blip r:embed="rId10"/>
                <a:stretch>
                  <a:fillRect/>
                </a:stretch>
              </p:blipFill>
              <p:spPr>
                <a:xfrm>
                  <a:off x="1866171" y="3104983"/>
                  <a:ext cx="11628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0" name="Input penna 29">
                  <a:extLst>
                    <a:ext uri="{FF2B5EF4-FFF2-40B4-BE49-F238E27FC236}">
                      <a16:creationId xmlns:a16="http://schemas.microsoft.com/office/drawing/2014/main" id="{40142AAF-3FC4-41F0-9437-7627502D5EA1}"/>
                    </a:ext>
                  </a:extLst>
                </p14:cNvPr>
                <p14:cNvContentPartPr/>
                <p14:nvPr/>
              </p14:nvContentPartPr>
              <p14:xfrm>
                <a:off x="1489251" y="2967823"/>
                <a:ext cx="563400" cy="398880"/>
              </p14:xfrm>
            </p:contentPart>
          </mc:Choice>
          <mc:Fallback xmlns="">
            <p:pic>
              <p:nvPicPr>
                <p:cNvPr id="30" name="Input penna 29">
                  <a:extLst>
                    <a:ext uri="{FF2B5EF4-FFF2-40B4-BE49-F238E27FC236}">
                      <a16:creationId xmlns:a16="http://schemas.microsoft.com/office/drawing/2014/main" id="{40142AAF-3FC4-41F0-9437-7627502D5EA1}"/>
                    </a:ext>
                  </a:extLst>
                </p:cNvPr>
                <p:cNvPicPr/>
                <p:nvPr/>
              </p:nvPicPr>
              <p:blipFill>
                <a:blip r:embed="rId12"/>
                <a:stretch>
                  <a:fillRect/>
                </a:stretch>
              </p:blipFill>
              <p:spPr>
                <a:xfrm>
                  <a:off x="1484931" y="2963503"/>
                  <a:ext cx="572040" cy="4075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1" name="Input penna 30">
                  <a:extLst>
                    <a:ext uri="{FF2B5EF4-FFF2-40B4-BE49-F238E27FC236}">
                      <a16:creationId xmlns:a16="http://schemas.microsoft.com/office/drawing/2014/main" id="{EAE9A2D6-B5A6-4847-8954-C1B83A0CF017}"/>
                    </a:ext>
                  </a:extLst>
                </p14:cNvPr>
                <p14:cNvContentPartPr/>
                <p14:nvPr/>
              </p14:nvContentPartPr>
              <p14:xfrm>
                <a:off x="2027811" y="2981503"/>
                <a:ext cx="16200" cy="315000"/>
              </p14:xfrm>
            </p:contentPart>
          </mc:Choice>
          <mc:Fallback xmlns="">
            <p:pic>
              <p:nvPicPr>
                <p:cNvPr id="31" name="Input penna 30">
                  <a:extLst>
                    <a:ext uri="{FF2B5EF4-FFF2-40B4-BE49-F238E27FC236}">
                      <a16:creationId xmlns:a16="http://schemas.microsoft.com/office/drawing/2014/main" id="{EAE9A2D6-B5A6-4847-8954-C1B83A0CF017}"/>
                    </a:ext>
                  </a:extLst>
                </p:cNvPr>
                <p:cNvPicPr/>
                <p:nvPr/>
              </p:nvPicPr>
              <p:blipFill>
                <a:blip r:embed="rId14"/>
                <a:stretch>
                  <a:fillRect/>
                </a:stretch>
              </p:blipFill>
              <p:spPr>
                <a:xfrm>
                  <a:off x="2023491" y="2977183"/>
                  <a:ext cx="24840" cy="323640"/>
                </a:xfrm>
                <a:prstGeom prst="rect">
                  <a:avLst/>
                </a:prstGeom>
              </p:spPr>
            </p:pic>
          </mc:Fallback>
        </mc:AlternateContent>
      </p:grpSp>
      <p:sp>
        <p:nvSpPr>
          <p:cNvPr id="33" name="Rettangolo 32">
            <a:extLst>
              <a:ext uri="{FF2B5EF4-FFF2-40B4-BE49-F238E27FC236}">
                <a16:creationId xmlns:a16="http://schemas.microsoft.com/office/drawing/2014/main" id="{ED917A7F-D53B-42A9-957B-D70B2C7BC8CF}"/>
              </a:ext>
            </a:extLst>
          </p:cNvPr>
          <p:cNvSpPr/>
          <p:nvPr/>
        </p:nvSpPr>
        <p:spPr>
          <a:xfrm>
            <a:off x="1116013" y="3911784"/>
            <a:ext cx="7559675" cy="1323439"/>
          </a:xfrm>
          <a:prstGeom prst="rect">
            <a:avLst/>
          </a:prstGeom>
        </p:spPr>
        <p:txBody>
          <a:bodyPr wrap="square">
            <a:spAutoFit/>
          </a:bodyPr>
          <a:lstStyle/>
          <a:p>
            <a:pPr marL="0" indent="0">
              <a:buNone/>
            </a:pPr>
            <a:r>
              <a:rPr lang="it-IT" sz="1600" dirty="0">
                <a:solidFill>
                  <a:srgbClr val="000000"/>
                </a:solidFill>
              </a:rPr>
              <a:t>L’idea è quella di utilizzare:</a:t>
            </a:r>
          </a:p>
          <a:p>
            <a:pPr marL="285750" indent="-285750">
              <a:buFont typeface="Arial" panose="020B0604020202020204" pitchFamily="34" charset="0"/>
              <a:buChar char="•"/>
            </a:pPr>
            <a:r>
              <a:rPr lang="it-IT" sz="1600" dirty="0">
                <a:solidFill>
                  <a:srgbClr val="000000"/>
                </a:solidFill>
              </a:rPr>
              <a:t>Il display come interfaccia grafica al gioco per l’utente</a:t>
            </a:r>
          </a:p>
          <a:p>
            <a:pPr marL="285750" indent="-285750">
              <a:buFont typeface="Arial" panose="020B0604020202020204" pitchFamily="34" charset="0"/>
              <a:buChar char="•"/>
            </a:pPr>
            <a:r>
              <a:rPr lang="it-IT" sz="1600" dirty="0">
                <a:solidFill>
                  <a:srgbClr val="000000"/>
                </a:solidFill>
              </a:rPr>
              <a:t>Arduino come CPU per la gestione del gioco</a:t>
            </a:r>
          </a:p>
          <a:p>
            <a:pPr marL="285750" indent="-285750">
              <a:buFont typeface="Arial" panose="020B0604020202020204" pitchFamily="34" charset="0"/>
              <a:buChar char="•"/>
            </a:pPr>
            <a:r>
              <a:rPr lang="it-IT" sz="1600" dirty="0">
                <a:solidFill>
                  <a:srgbClr val="000000"/>
                </a:solidFill>
              </a:rPr>
              <a:t>La scheda prototipo (inizialmente una breadboard) come circuito per la gestione di sensori e attuatori. </a:t>
            </a:r>
          </a:p>
        </p:txBody>
      </p:sp>
    </p:spTree>
    <p:extLst>
      <p:ext uri="{BB962C8B-B14F-4D97-AF65-F5344CB8AC3E}">
        <p14:creationId xmlns:p14="http://schemas.microsoft.com/office/powerpoint/2010/main" val="1102178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B16831-BD6F-490C-AADE-FAF680178CD2}"/>
              </a:ext>
            </a:extLst>
          </p:cNvPr>
          <p:cNvSpPr>
            <a:spLocks noGrp="1"/>
          </p:cNvSpPr>
          <p:nvPr>
            <p:ph type="title"/>
          </p:nvPr>
        </p:nvSpPr>
        <p:spPr/>
        <p:txBody>
          <a:bodyPr/>
          <a:lstStyle/>
          <a:p>
            <a:r>
              <a:rPr lang="it-IT" dirty="0"/>
              <a:t>A cosa serve: pulsante</a:t>
            </a:r>
          </a:p>
        </p:txBody>
      </p:sp>
      <p:sp>
        <p:nvSpPr>
          <p:cNvPr id="3" name="Segnaposto contenuto 2">
            <a:extLst>
              <a:ext uri="{FF2B5EF4-FFF2-40B4-BE49-F238E27FC236}">
                <a16:creationId xmlns:a16="http://schemas.microsoft.com/office/drawing/2014/main" id="{69999030-D178-41A0-BDC7-37342E71D693}"/>
              </a:ext>
            </a:extLst>
          </p:cNvPr>
          <p:cNvSpPr>
            <a:spLocks noGrp="1"/>
          </p:cNvSpPr>
          <p:nvPr>
            <p:ph idx="1"/>
          </p:nvPr>
        </p:nvSpPr>
        <p:spPr>
          <a:xfrm>
            <a:off x="1116012" y="914400"/>
            <a:ext cx="7559675" cy="4114800"/>
          </a:xfrm>
        </p:spPr>
        <p:txBody>
          <a:bodyPr/>
          <a:lstStyle/>
          <a:p>
            <a:pPr marL="0" indent="0">
              <a:buNone/>
            </a:pPr>
            <a:r>
              <a:rPr lang="it-IT" dirty="0"/>
              <a:t>Il pulsante come già detto è il principale e (quasi) unico componente con cui interagire.</a:t>
            </a:r>
          </a:p>
          <a:p>
            <a:pPr marL="0" indent="0">
              <a:buNone/>
            </a:pPr>
            <a:endParaRPr lang="it-IT" dirty="0"/>
          </a:p>
          <a:p>
            <a:pPr marL="0" indent="0">
              <a:buNone/>
            </a:pPr>
            <a:r>
              <a:rPr lang="it-IT" dirty="0"/>
              <a:t>Questo avrà più funzionalità:</a:t>
            </a:r>
          </a:p>
          <a:p>
            <a:pPr marL="457200" indent="-457200">
              <a:buFont typeface="+mj-lt"/>
              <a:buAutoNum type="arabicPeriod"/>
            </a:pPr>
            <a:r>
              <a:rPr lang="it-IT" dirty="0"/>
              <a:t>Nel menù principale consente di avviare la partita.</a:t>
            </a:r>
          </a:p>
          <a:p>
            <a:pPr marL="457200" indent="-457200">
              <a:buFont typeface="+mj-lt"/>
              <a:buAutoNum type="arabicPeriod"/>
            </a:pPr>
            <a:r>
              <a:rPr lang="it-IT" dirty="0"/>
              <a:t>Nel gioco permetterà di far prendere quota al maiale.</a:t>
            </a:r>
          </a:p>
          <a:p>
            <a:pPr marL="457200" indent="-457200">
              <a:buFont typeface="+mj-lt"/>
              <a:buAutoNum type="arabicPeriod"/>
            </a:pPr>
            <a:r>
              <a:rPr lang="it-IT" dirty="0"/>
              <a:t>Nella schermata di Game over farà ripartire il gioco.</a:t>
            </a:r>
          </a:p>
        </p:txBody>
      </p:sp>
    </p:spTree>
    <p:extLst>
      <p:ext uri="{BB962C8B-B14F-4D97-AF65-F5344CB8AC3E}">
        <p14:creationId xmlns:p14="http://schemas.microsoft.com/office/powerpoint/2010/main" val="2703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DC9581A-6F17-480C-86DB-7CBC8F2EC4F1}"/>
              </a:ext>
            </a:extLst>
          </p:cNvPr>
          <p:cNvSpPr>
            <a:spLocks noGrp="1"/>
          </p:cNvSpPr>
          <p:nvPr>
            <p:ph type="title"/>
          </p:nvPr>
        </p:nvSpPr>
        <p:spPr/>
        <p:txBody>
          <a:bodyPr/>
          <a:lstStyle/>
          <a:p>
            <a:r>
              <a:rPr lang="it-IT" dirty="0"/>
              <a:t>A cosa serve: potenziometro</a:t>
            </a:r>
          </a:p>
        </p:txBody>
      </p:sp>
      <p:sp>
        <p:nvSpPr>
          <p:cNvPr id="3" name="Segnaposto contenuto 2">
            <a:extLst>
              <a:ext uri="{FF2B5EF4-FFF2-40B4-BE49-F238E27FC236}">
                <a16:creationId xmlns:a16="http://schemas.microsoft.com/office/drawing/2014/main" id="{178E0A03-C5E8-4D55-80D9-9979F64A4B6D}"/>
              </a:ext>
            </a:extLst>
          </p:cNvPr>
          <p:cNvSpPr>
            <a:spLocks noGrp="1"/>
          </p:cNvSpPr>
          <p:nvPr>
            <p:ph idx="1"/>
          </p:nvPr>
        </p:nvSpPr>
        <p:spPr>
          <a:xfrm>
            <a:off x="1116013" y="914400"/>
            <a:ext cx="7559675" cy="4114800"/>
          </a:xfrm>
        </p:spPr>
        <p:txBody>
          <a:bodyPr/>
          <a:lstStyle/>
          <a:p>
            <a:pPr marL="0" indent="0">
              <a:buNone/>
            </a:pPr>
            <a:r>
              <a:rPr lang="it-IT" dirty="0"/>
              <a:t>Il potenziometro serve ad aumentare la difficoltà del livello, aumentando la velocità di ‘‘scorrimento’’ orizzontale del livello.</a:t>
            </a:r>
          </a:p>
        </p:txBody>
      </p:sp>
    </p:spTree>
    <p:extLst>
      <p:ext uri="{BB962C8B-B14F-4D97-AF65-F5344CB8AC3E}">
        <p14:creationId xmlns:p14="http://schemas.microsoft.com/office/powerpoint/2010/main" val="2005265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CC16F7-190A-4C35-AFDA-0D695A2542A8}"/>
              </a:ext>
            </a:extLst>
          </p:cNvPr>
          <p:cNvSpPr>
            <a:spLocks noGrp="1"/>
          </p:cNvSpPr>
          <p:nvPr>
            <p:ph type="title"/>
          </p:nvPr>
        </p:nvSpPr>
        <p:spPr/>
        <p:txBody>
          <a:bodyPr/>
          <a:lstStyle/>
          <a:p>
            <a:r>
              <a:rPr lang="it-IT" dirty="0"/>
              <a:t>A cosa serve: buzzer</a:t>
            </a:r>
          </a:p>
        </p:txBody>
      </p:sp>
      <p:sp>
        <p:nvSpPr>
          <p:cNvPr id="3" name="Segnaposto contenuto 2">
            <a:extLst>
              <a:ext uri="{FF2B5EF4-FFF2-40B4-BE49-F238E27FC236}">
                <a16:creationId xmlns:a16="http://schemas.microsoft.com/office/drawing/2014/main" id="{597E88F0-3F51-46DB-9D18-E61725560A47}"/>
              </a:ext>
            </a:extLst>
          </p:cNvPr>
          <p:cNvSpPr>
            <a:spLocks noGrp="1"/>
          </p:cNvSpPr>
          <p:nvPr>
            <p:ph idx="1"/>
          </p:nvPr>
        </p:nvSpPr>
        <p:spPr>
          <a:xfrm>
            <a:off x="1116013" y="914400"/>
            <a:ext cx="7559675" cy="4114800"/>
          </a:xfrm>
        </p:spPr>
        <p:txBody>
          <a:bodyPr/>
          <a:lstStyle/>
          <a:p>
            <a:pPr marL="0" indent="0">
              <a:buNone/>
            </a:pPr>
            <a:r>
              <a:rPr lang="it-IT" dirty="0"/>
              <a:t>Il buzzer viene utilizzato per notificare l’utente quando:</a:t>
            </a:r>
          </a:p>
          <a:p>
            <a:pPr marL="457200" indent="-457200">
              <a:buFont typeface="+mj-lt"/>
              <a:buAutoNum type="arabicPeriod"/>
            </a:pPr>
            <a:r>
              <a:rPr lang="it-IT" dirty="0"/>
              <a:t>Ottiene un punto (supera un ostacolo).</a:t>
            </a:r>
          </a:p>
          <a:p>
            <a:pPr marL="457200" indent="-457200">
              <a:buFont typeface="+mj-lt"/>
              <a:buAutoNum type="arabicPeriod"/>
            </a:pPr>
            <a:r>
              <a:rPr lang="it-IT" dirty="0"/>
              <a:t>Colpisce un muro con conseguente schermata di Game over.</a:t>
            </a:r>
          </a:p>
        </p:txBody>
      </p:sp>
    </p:spTree>
    <p:extLst>
      <p:ext uri="{BB962C8B-B14F-4D97-AF65-F5344CB8AC3E}">
        <p14:creationId xmlns:p14="http://schemas.microsoft.com/office/powerpoint/2010/main" val="3277951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B5E6243-993F-4623-891E-13D29CFF1C52}"/>
              </a:ext>
            </a:extLst>
          </p:cNvPr>
          <p:cNvSpPr>
            <a:spLocks noGrp="1"/>
          </p:cNvSpPr>
          <p:nvPr>
            <p:ph type="title"/>
          </p:nvPr>
        </p:nvSpPr>
        <p:spPr/>
        <p:txBody>
          <a:bodyPr/>
          <a:lstStyle/>
          <a:p>
            <a:r>
              <a:rPr lang="it-IT" dirty="0"/>
              <a:t>Implementazione</a:t>
            </a:r>
          </a:p>
        </p:txBody>
      </p:sp>
      <p:sp>
        <p:nvSpPr>
          <p:cNvPr id="3" name="Segnaposto contenuto 2">
            <a:extLst>
              <a:ext uri="{FF2B5EF4-FFF2-40B4-BE49-F238E27FC236}">
                <a16:creationId xmlns:a16="http://schemas.microsoft.com/office/drawing/2014/main" id="{B94CF536-9903-478C-BB06-2B35108C6DF8}"/>
              </a:ext>
            </a:extLst>
          </p:cNvPr>
          <p:cNvSpPr>
            <a:spLocks noGrp="1"/>
          </p:cNvSpPr>
          <p:nvPr>
            <p:ph idx="1"/>
          </p:nvPr>
        </p:nvSpPr>
        <p:spPr>
          <a:xfrm>
            <a:off x="1116013" y="914400"/>
            <a:ext cx="7559675" cy="4114800"/>
          </a:xfrm>
        </p:spPr>
        <p:txBody>
          <a:bodyPr/>
          <a:lstStyle/>
          <a:p>
            <a:pPr marL="0" indent="0">
              <a:buNone/>
            </a:pPr>
            <a:r>
              <a:rPr lang="it-IT" dirty="0"/>
              <a:t>L’implementazione del gioco viene fatta tramite il linguaggio C, utilizzando la libreria esterna u8g2 per la gestione del display.</a:t>
            </a:r>
          </a:p>
          <a:p>
            <a:pPr marL="0" indent="0">
              <a:buNone/>
            </a:pPr>
            <a:endParaRPr lang="it-IT" dirty="0"/>
          </a:p>
          <a:p>
            <a:pPr marL="0" indent="0">
              <a:buNone/>
            </a:pPr>
            <a:r>
              <a:rPr lang="it-IT" dirty="0"/>
              <a:t>Essenzialmente il gioco è diviso in 3 parti (Menù, Game e GameOver) che vengono invocate al momento opportuno tramite un puntatore a funzione nella funzione loop di Arduino. Ogni sezione ha 3 funzioni, rispettivamente una responsabile del setup, una della logica di gioco ed un’altra per la grafica. La frequenza di aggiornamento non è la stessa per tutte le funzioni, infatti la procedura che contiene la logica di gioco ha priorità su tutte le altre.</a:t>
            </a:r>
          </a:p>
          <a:p>
            <a:pPr marL="0" indent="0">
              <a:buNone/>
            </a:pPr>
            <a:endParaRPr lang="it-IT" dirty="0"/>
          </a:p>
          <a:p>
            <a:pPr marL="0" indent="0">
              <a:buNone/>
            </a:pPr>
            <a:endParaRPr lang="it-IT" dirty="0"/>
          </a:p>
        </p:txBody>
      </p:sp>
    </p:spTree>
    <p:extLst>
      <p:ext uri="{BB962C8B-B14F-4D97-AF65-F5344CB8AC3E}">
        <p14:creationId xmlns:p14="http://schemas.microsoft.com/office/powerpoint/2010/main" val="2215036943"/>
      </p:ext>
    </p:extLst>
  </p:cSld>
  <p:clrMapOvr>
    <a:masterClrMapping/>
  </p:clrMapOvr>
</p:sld>
</file>

<file path=ppt/theme/theme1.xml><?xml version="1.0" encoding="utf-8"?>
<a:theme xmlns:a="http://schemas.openxmlformats.org/drawingml/2006/main" name="la sapienza">
  <a:themeElements>
    <a:clrScheme name="">
      <a:dk1>
        <a:srgbClr val="822433"/>
      </a:dk1>
      <a:lt1>
        <a:srgbClr val="FFFFFF"/>
      </a:lt1>
      <a:dk2>
        <a:srgbClr val="822433"/>
      </a:dk2>
      <a:lt2>
        <a:srgbClr val="808080"/>
      </a:lt2>
      <a:accent1>
        <a:srgbClr val="BBE0E3"/>
      </a:accent1>
      <a:accent2>
        <a:srgbClr val="FFFF00"/>
      </a:accent2>
      <a:accent3>
        <a:srgbClr val="FFFFFF"/>
      </a:accent3>
      <a:accent4>
        <a:srgbClr val="6E1D2A"/>
      </a:accent4>
      <a:accent5>
        <a:srgbClr val="DAEDEF"/>
      </a:accent5>
      <a:accent6>
        <a:srgbClr val="E7E700"/>
      </a:accent6>
      <a:hlink>
        <a:srgbClr val="0000FF"/>
      </a:hlink>
      <a:folHlink>
        <a:srgbClr val="FF0000"/>
      </a:folHlink>
    </a:clrScheme>
    <a:fontScheme name="la sapienza">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it-IT" altLang="en-US" sz="900" b="0" i="0" u="none" strike="noStrike" cap="none" normalizeH="0" baseline="0" smtClean="0">
            <a:ln>
              <a:noFill/>
            </a:ln>
            <a:solidFill>
              <a:schemeClr val="bg1"/>
            </a:solidFill>
            <a:effectLst/>
            <a:latin typeface="Arial" panose="020B0604020202020204" pitchFamily="34" charset="0"/>
            <a:ea typeface="ＭＳ Ｐゴシック" panose="020B0600070205080204" pitchFamily="34" charset="-128"/>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it-IT" altLang="en-US" sz="900" b="0" i="0" u="none" strike="noStrike" cap="none" normalizeH="0" baseline="0" smtClean="0">
            <a:ln>
              <a:noFill/>
            </a:ln>
            <a:solidFill>
              <a:schemeClr val="bg1"/>
            </a:solidFill>
            <a:effectLst/>
            <a:latin typeface="Arial" panose="020B0604020202020204" pitchFamily="34" charset="0"/>
            <a:ea typeface="ＭＳ Ｐゴシック" panose="020B0600070205080204" pitchFamily="34" charset="-128"/>
          </a:defRPr>
        </a:defPPr>
      </a:lstStyle>
    </a:lnDef>
  </a:objectDefaults>
  <a:extraClrSchemeLst>
    <a:extraClrScheme>
      <a:clrScheme name="la sapienza 1">
        <a:dk1>
          <a:srgbClr val="000000"/>
        </a:dk1>
        <a:lt1>
          <a:srgbClr val="FFFFFF"/>
        </a:lt1>
        <a:dk2>
          <a:srgbClr val="FFFFFF"/>
        </a:dk2>
        <a:lt2>
          <a:srgbClr val="2D2015"/>
        </a:lt2>
        <a:accent1>
          <a:srgbClr val="7C7C7C"/>
        </a:accent1>
        <a:accent2>
          <a:srgbClr val="FFFF7E"/>
        </a:accent2>
        <a:accent3>
          <a:srgbClr val="FFFFFF"/>
        </a:accent3>
        <a:accent4>
          <a:srgbClr val="000000"/>
        </a:accent4>
        <a:accent5>
          <a:srgbClr val="BFBFBF"/>
        </a:accent5>
        <a:accent6>
          <a:srgbClr val="E7E772"/>
        </a:accent6>
        <a:hlink>
          <a:srgbClr val="066778"/>
        </a:hlink>
        <a:folHlink>
          <a:srgbClr val="83002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Marco:Applications:Microsoft Office 2004:Modelli:Modelli personali:la sapienza.pot</Template>
  <TotalTime>129</TotalTime>
  <Words>713</Words>
  <Application>Microsoft Office PowerPoint</Application>
  <PresentationFormat>On-screen Show (4:3)</PresentationFormat>
  <Paragraphs>57</Paragraphs>
  <Slides>10</Slides>
  <Notes>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10</vt:i4>
      </vt:variant>
    </vt:vector>
  </HeadingPairs>
  <TitlesOfParts>
    <vt:vector size="12" baseType="lpstr">
      <vt:lpstr>Arial</vt:lpstr>
      <vt:lpstr>la sapienza</vt:lpstr>
      <vt:lpstr>FlappyPig</vt:lpstr>
      <vt:lpstr>Presentazione progetto: FlappyPig</vt:lpstr>
      <vt:lpstr>Il gioco</vt:lpstr>
      <vt:lpstr>Componenti utilizzate</vt:lpstr>
      <vt:lpstr>Schema di funzionamento</vt:lpstr>
      <vt:lpstr>A cosa serve: pulsante</vt:lpstr>
      <vt:lpstr>A cosa serve: potenziometro</vt:lpstr>
      <vt:lpstr>A cosa serve: buzzer</vt:lpstr>
      <vt:lpstr>Implementazione</vt:lpstr>
      <vt:lpstr>Problemi affrontati</vt:lpstr>
    </vt:vector>
  </TitlesOfParts>
  <Manager/>
  <Company>-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di PowerPoint</dc:title>
  <dc:subject/>
  <dc:creator>- -</dc:creator>
  <cp:keywords/>
  <dc:description/>
  <cp:lastModifiedBy>Gianmarco Picarella</cp:lastModifiedBy>
  <cp:revision>16</cp:revision>
  <dcterms:created xsi:type="dcterms:W3CDTF">2006-11-20T16:13:10Z</dcterms:created>
  <dcterms:modified xsi:type="dcterms:W3CDTF">2020-01-09T02:21:41Z</dcterms:modified>
  <cp:category/>
</cp:coreProperties>
</file>