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52"/>
  </p:notesMasterIdLst>
  <p:sldIdLst>
    <p:sldId id="257" r:id="rId5"/>
    <p:sldId id="341" r:id="rId6"/>
    <p:sldId id="323" r:id="rId7"/>
    <p:sldId id="326" r:id="rId8"/>
    <p:sldId id="327" r:id="rId9"/>
    <p:sldId id="324" r:id="rId10"/>
    <p:sldId id="338" r:id="rId11"/>
    <p:sldId id="316" r:id="rId12"/>
    <p:sldId id="317" r:id="rId13"/>
    <p:sldId id="339" r:id="rId14"/>
    <p:sldId id="318" r:id="rId15"/>
    <p:sldId id="340" r:id="rId16"/>
    <p:sldId id="319" r:id="rId17"/>
    <p:sldId id="329" r:id="rId18"/>
    <p:sldId id="330" r:id="rId19"/>
    <p:sldId id="331" r:id="rId20"/>
    <p:sldId id="332" r:id="rId21"/>
    <p:sldId id="328" r:id="rId22"/>
    <p:sldId id="335" r:id="rId23"/>
    <p:sldId id="336" r:id="rId24"/>
    <p:sldId id="337" r:id="rId25"/>
    <p:sldId id="298" r:id="rId26"/>
    <p:sldId id="262" r:id="rId27"/>
    <p:sldId id="284" r:id="rId28"/>
    <p:sldId id="285" r:id="rId29"/>
    <p:sldId id="286" r:id="rId30"/>
    <p:sldId id="302" r:id="rId31"/>
    <p:sldId id="304" r:id="rId32"/>
    <p:sldId id="305" r:id="rId33"/>
    <p:sldId id="306" r:id="rId34"/>
    <p:sldId id="299" r:id="rId35"/>
    <p:sldId id="287" r:id="rId36"/>
    <p:sldId id="290" r:id="rId37"/>
    <p:sldId id="291" r:id="rId38"/>
    <p:sldId id="310" r:id="rId39"/>
    <p:sldId id="311" r:id="rId40"/>
    <p:sldId id="312" r:id="rId41"/>
    <p:sldId id="313" r:id="rId42"/>
    <p:sldId id="300" r:id="rId43"/>
    <p:sldId id="292" r:id="rId44"/>
    <p:sldId id="293" r:id="rId45"/>
    <p:sldId id="294" r:id="rId46"/>
    <p:sldId id="303" r:id="rId47"/>
    <p:sldId id="307" r:id="rId48"/>
    <p:sldId id="308" r:id="rId49"/>
    <p:sldId id="309" r:id="rId50"/>
    <p:sldId id="342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C63"/>
    <a:srgbClr val="F9B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3FE57-D197-B645-A395-4FC03A90FF60}" v="8" dt="2022-07-07T09:09:08.025"/>
    <p1510:client id="{AE45FE17-E756-475C-9820-9E85B7CB49D1}" v="23" dt="2022-07-07T09:16:40.647"/>
    <p1510:client id="{EBFC16C9-538B-40F2-AFF1-FD6B530639BC}" v="118" vWet="120" dt="2022-07-07T09:14:47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uang" userId="428c434c-5065-43f3-af26-4bd7f3c597af" providerId="ADAL" clId="{EBFC16C9-538B-40F2-AFF1-FD6B530639BC}"/>
    <pc:docChg chg="undo custSel modMainMaster">
      <pc:chgData name="Sam Huang" userId="428c434c-5065-43f3-af26-4bd7f3c597af" providerId="ADAL" clId="{EBFC16C9-538B-40F2-AFF1-FD6B530639BC}" dt="2022-07-07T09:13:45.118" v="109" actId="478"/>
      <pc:docMkLst>
        <pc:docMk/>
      </pc:docMkLst>
      <pc:sldMasterChg chg="modSldLayout">
        <pc:chgData name="Sam Huang" userId="428c434c-5065-43f3-af26-4bd7f3c597af" providerId="ADAL" clId="{EBFC16C9-538B-40F2-AFF1-FD6B530639BC}" dt="2022-07-07T09:13:45.118" v="109" actId="478"/>
        <pc:sldMasterMkLst>
          <pc:docMk/>
          <pc:sldMasterMk cId="1538925202" sldId="2147483720"/>
        </pc:sldMasterMkLst>
        <pc:sldLayoutChg chg="addSp delSp modSp mod setBg">
          <pc:chgData name="Sam Huang" userId="428c434c-5065-43f3-af26-4bd7f3c597af" providerId="ADAL" clId="{EBFC16C9-538B-40F2-AFF1-FD6B530639BC}" dt="2022-07-07T09:13:45.118" v="109" actId="478"/>
          <pc:sldLayoutMkLst>
            <pc:docMk/>
            <pc:sldMasterMk cId="1538925202" sldId="2147483720"/>
            <pc:sldLayoutMk cId="1598845889" sldId="2147483721"/>
          </pc:sldLayoutMkLst>
          <pc:spChg chg="add del mod">
            <ac:chgData name="Sam Huang" userId="428c434c-5065-43f3-af26-4bd7f3c597af" providerId="ADAL" clId="{EBFC16C9-538B-40F2-AFF1-FD6B530639BC}" dt="2022-07-07T09:13:45.118" v="109" actId="478"/>
            <ac:spMkLst>
              <pc:docMk/>
              <pc:sldMasterMk cId="1538925202" sldId="2147483720"/>
              <pc:sldLayoutMk cId="1598845889" sldId="2147483721"/>
              <ac:spMk id="6" creationId="{6D8B4B2C-3B79-4D9F-BC08-426A1DCBCDC2}"/>
            </ac:spMkLst>
          </pc:spChg>
        </pc:sldLayoutChg>
      </pc:sldMasterChg>
    </pc:docChg>
  </pc:docChgLst>
  <pc:docChgLst>
    <pc:chgData name="Kary Chan" userId="a0269bfd-b605-4fc5-8eff-8481b12c370e" providerId="ADAL" clId="{2003FE57-D197-B645-A395-4FC03A90FF60}"/>
    <pc:docChg chg="modSld">
      <pc:chgData name="Kary Chan" userId="a0269bfd-b605-4fc5-8eff-8481b12c370e" providerId="ADAL" clId="{2003FE57-D197-B645-A395-4FC03A90FF60}" dt="2022-07-07T09:09:08.025" v="8"/>
      <pc:docMkLst>
        <pc:docMk/>
      </pc:docMkLst>
      <pc:sldChg chg="addSp delSp modSp mod">
        <pc:chgData name="Kary Chan" userId="a0269bfd-b605-4fc5-8eff-8481b12c370e" providerId="ADAL" clId="{2003FE57-D197-B645-A395-4FC03A90FF60}" dt="2022-07-07T09:09:08.025" v="8"/>
        <pc:sldMkLst>
          <pc:docMk/>
          <pc:sldMk cId="1712911240" sldId="326"/>
        </pc:sldMkLst>
        <pc:spChg chg="add del mod">
          <ac:chgData name="Kary Chan" userId="a0269bfd-b605-4fc5-8eff-8481b12c370e" providerId="ADAL" clId="{2003FE57-D197-B645-A395-4FC03A90FF60}" dt="2022-07-07T09:09:08.025" v="8"/>
          <ac:spMkLst>
            <pc:docMk/>
            <pc:sldMk cId="1712911240" sldId="326"/>
            <ac:spMk id="3" creationId="{9522B36A-1949-234D-E9F8-10C90A789712}"/>
          </ac:spMkLst>
        </pc:spChg>
      </pc:sldChg>
      <pc:sldChg chg="addSp delSp modSp mod">
        <pc:chgData name="Kary Chan" userId="a0269bfd-b605-4fc5-8eff-8481b12c370e" providerId="ADAL" clId="{2003FE57-D197-B645-A395-4FC03A90FF60}" dt="2022-07-07T08:49:18.172" v="5"/>
        <pc:sldMkLst>
          <pc:docMk/>
          <pc:sldMk cId="1175451052" sldId="341"/>
        </pc:sldMkLst>
        <pc:spChg chg="add del mod">
          <ac:chgData name="Kary Chan" userId="a0269bfd-b605-4fc5-8eff-8481b12c370e" providerId="ADAL" clId="{2003FE57-D197-B645-A395-4FC03A90FF60}" dt="2022-07-07T08:49:12.589" v="2"/>
          <ac:spMkLst>
            <pc:docMk/>
            <pc:sldMk cId="1175451052" sldId="341"/>
            <ac:spMk id="33" creationId="{BE2E6144-6620-6DD3-E10A-477E6F0CE405}"/>
          </ac:spMkLst>
        </pc:spChg>
        <pc:spChg chg="add del mod">
          <ac:chgData name="Kary Chan" userId="a0269bfd-b605-4fc5-8eff-8481b12c370e" providerId="ADAL" clId="{2003FE57-D197-B645-A395-4FC03A90FF60}" dt="2022-07-07T08:49:18.172" v="5"/>
          <ac:spMkLst>
            <pc:docMk/>
            <pc:sldMk cId="1175451052" sldId="341"/>
            <ac:spMk id="34" creationId="{7C798509-2367-3B68-32B9-20B005C57F1A}"/>
          </ac:spMkLst>
        </pc:spChg>
      </pc:sldChg>
    </pc:docChg>
  </pc:docChgLst>
  <pc:docChgLst>
    <pc:chgData name="CHAN, Kary" userId="a0269bfd-b605-4fc5-8eff-8481b12c370e" providerId="ADAL" clId="{E43F56FC-582D-4BF9-8898-1F22B4AC0EF4}"/>
    <pc:docChg chg="undo custSel addSld delSld modSld delSection modSection">
      <pc:chgData name="CHAN, Kary" userId="a0269bfd-b605-4fc5-8eff-8481b12c370e" providerId="ADAL" clId="{E43F56FC-582D-4BF9-8898-1F22B4AC0EF4}" dt="2022-01-28T06:31:51.665" v="387" actId="17853"/>
      <pc:docMkLst>
        <pc:docMk/>
      </pc:docMkLst>
      <pc:sldChg chg="modSp">
        <pc:chgData name="CHAN, Kary" userId="a0269bfd-b605-4fc5-8eff-8481b12c370e" providerId="ADAL" clId="{E43F56FC-582D-4BF9-8898-1F22B4AC0EF4}" dt="2022-01-28T03:31:29.148" v="259" actId="14100"/>
        <pc:sldMkLst>
          <pc:docMk/>
          <pc:sldMk cId="2048861570" sldId="262"/>
        </pc:sldMkLst>
        <pc:spChg chg="mod">
          <ac:chgData name="CHAN, Kary" userId="a0269bfd-b605-4fc5-8eff-8481b12c370e" providerId="ADAL" clId="{E43F56FC-582D-4BF9-8898-1F22B4AC0EF4}" dt="2022-01-28T03:31:14.704" v="256" actId="207"/>
          <ac:spMkLst>
            <pc:docMk/>
            <pc:sldMk cId="2048861570" sldId="262"/>
            <ac:spMk id="6" creationId="{00000000-0000-0000-0000-000000000000}"/>
          </ac:spMkLst>
        </pc:spChg>
        <pc:spChg chg="mod">
          <ac:chgData name="CHAN, Kary" userId="a0269bfd-b605-4fc5-8eff-8481b12c370e" providerId="ADAL" clId="{E43F56FC-582D-4BF9-8898-1F22B4AC0EF4}" dt="2022-01-28T03:31:21.482" v="258" actId="1076"/>
          <ac:spMkLst>
            <pc:docMk/>
            <pc:sldMk cId="2048861570" sldId="262"/>
            <ac:spMk id="17" creationId="{FD41059A-B78E-452A-8704-A91FDCA2A618}"/>
          </ac:spMkLst>
        </pc:spChg>
        <pc:spChg chg="mod">
          <ac:chgData name="CHAN, Kary" userId="a0269bfd-b605-4fc5-8eff-8481b12c370e" providerId="ADAL" clId="{E43F56FC-582D-4BF9-8898-1F22B4AC0EF4}" dt="2022-01-28T03:31:29.148" v="259" actId="14100"/>
          <ac:spMkLst>
            <pc:docMk/>
            <pc:sldMk cId="2048861570" sldId="262"/>
            <ac:spMk id="25" creationId="{9C0E73FE-8203-4C0B-9A7F-15EF0738765A}"/>
          </ac:spMkLst>
        </pc:spChg>
        <pc:spChg chg="mod">
          <ac:chgData name="CHAN, Kary" userId="a0269bfd-b605-4fc5-8eff-8481b12c370e" providerId="ADAL" clId="{E43F56FC-582D-4BF9-8898-1F22B4AC0EF4}" dt="2022-01-28T03:31:18.732" v="257" actId="1076"/>
          <ac:spMkLst>
            <pc:docMk/>
            <pc:sldMk cId="2048861570" sldId="262"/>
            <ac:spMk id="27" creationId="{633B180F-6085-446C-80E9-67BA38E70D9E}"/>
          </ac:spMkLst>
        </pc:spChg>
      </pc:sldChg>
      <pc:sldChg chg="addSp delSp modSp delAnim modAnim">
        <pc:chgData name="CHAN, Kary" userId="a0269bfd-b605-4fc5-8eff-8481b12c370e" providerId="ADAL" clId="{E43F56FC-582D-4BF9-8898-1F22B4AC0EF4}" dt="2022-01-28T03:32:54.519" v="272" actId="1076"/>
        <pc:sldMkLst>
          <pc:docMk/>
          <pc:sldMk cId="2734595053" sldId="284"/>
        </pc:sldMkLst>
        <pc:spChg chg="del">
          <ac:chgData name="CHAN, Kary" userId="a0269bfd-b605-4fc5-8eff-8481b12c370e" providerId="ADAL" clId="{E43F56FC-582D-4BF9-8898-1F22B4AC0EF4}" dt="2022-01-28T03:32:46.959" v="271" actId="478"/>
          <ac:spMkLst>
            <pc:docMk/>
            <pc:sldMk cId="2734595053" sldId="284"/>
            <ac:spMk id="4" creationId="{667E617D-B752-4BAF-A485-E4864EDC1F6C}"/>
          </ac:spMkLst>
        </pc:spChg>
        <pc:spChg chg="add mod">
          <ac:chgData name="CHAN, Kary" userId="a0269bfd-b605-4fc5-8eff-8481b12c370e" providerId="ADAL" clId="{E43F56FC-582D-4BF9-8898-1F22B4AC0EF4}" dt="2022-01-28T03:32:54.519" v="272" actId="1076"/>
          <ac:spMkLst>
            <pc:docMk/>
            <pc:sldMk cId="2734595053" sldId="284"/>
            <ac:spMk id="11" creationId="{09FC2E2D-B6F8-4965-AACB-6498687B3A65}"/>
          </ac:spMkLst>
        </pc:spChg>
      </pc:sldChg>
      <pc:sldChg chg="modSp">
        <pc:chgData name="CHAN, Kary" userId="a0269bfd-b605-4fc5-8eff-8481b12c370e" providerId="ADAL" clId="{E43F56FC-582D-4BF9-8898-1F22B4AC0EF4}" dt="2022-01-28T03:33:34.407" v="281" actId="1076"/>
        <pc:sldMkLst>
          <pc:docMk/>
          <pc:sldMk cId="1547921511" sldId="285"/>
        </pc:sldMkLst>
        <pc:spChg chg="mod">
          <ac:chgData name="CHAN, Kary" userId="a0269bfd-b605-4fc5-8eff-8481b12c370e" providerId="ADAL" clId="{E43F56FC-582D-4BF9-8898-1F22B4AC0EF4}" dt="2022-01-28T03:33:19.480" v="277" actId="207"/>
          <ac:spMkLst>
            <pc:docMk/>
            <pc:sldMk cId="1547921511" sldId="285"/>
            <ac:spMk id="4" creationId="{667E617D-B752-4BAF-A485-E4864EDC1F6C}"/>
          </ac:spMkLst>
        </pc:spChg>
        <pc:spChg chg="mod">
          <ac:chgData name="CHAN, Kary" userId="a0269bfd-b605-4fc5-8eff-8481b12c370e" providerId="ADAL" clId="{E43F56FC-582D-4BF9-8898-1F22B4AC0EF4}" dt="2022-01-28T03:33:34.407" v="281" actId="1076"/>
          <ac:spMkLst>
            <pc:docMk/>
            <pc:sldMk cId="1547921511" sldId="285"/>
            <ac:spMk id="5" creationId="{DDBF0BC1-F414-4BDB-BECB-7C121C83E57A}"/>
          </ac:spMkLst>
        </pc:spChg>
        <pc:spChg chg="mod">
          <ac:chgData name="CHAN, Kary" userId="a0269bfd-b605-4fc5-8eff-8481b12c370e" providerId="ADAL" clId="{E43F56FC-582D-4BF9-8898-1F22B4AC0EF4}" dt="2022-01-28T03:33:30.443" v="280" actId="1076"/>
          <ac:spMkLst>
            <pc:docMk/>
            <pc:sldMk cId="1547921511" sldId="285"/>
            <ac:spMk id="7" creationId="{CC8B04C1-073D-4786-8ECB-735F93564A99}"/>
          </ac:spMkLst>
        </pc:spChg>
        <pc:spChg chg="mod">
          <ac:chgData name="CHAN, Kary" userId="a0269bfd-b605-4fc5-8eff-8481b12c370e" providerId="ADAL" clId="{E43F56FC-582D-4BF9-8898-1F22B4AC0EF4}" dt="2022-01-28T03:33:30.443" v="280" actId="1076"/>
          <ac:spMkLst>
            <pc:docMk/>
            <pc:sldMk cId="1547921511" sldId="285"/>
            <ac:spMk id="10" creationId="{E3A040F5-7AB4-431A-9F8F-49EB183C1B40}"/>
          </ac:spMkLst>
        </pc:spChg>
        <pc:cxnChg chg="mod">
          <ac:chgData name="CHAN, Kary" userId="a0269bfd-b605-4fc5-8eff-8481b12c370e" providerId="ADAL" clId="{E43F56FC-582D-4BF9-8898-1F22B4AC0EF4}" dt="2022-01-28T03:33:24.946" v="279" actId="14100"/>
          <ac:cxnSpMkLst>
            <pc:docMk/>
            <pc:sldMk cId="1547921511" sldId="285"/>
            <ac:cxnSpMk id="6" creationId="{B8641732-E0B1-4728-B38A-DD726EFFDA31}"/>
          </ac:cxnSpMkLst>
        </pc:cxnChg>
      </pc:sldChg>
      <pc:sldChg chg="modSp">
        <pc:chgData name="CHAN, Kary" userId="a0269bfd-b605-4fc5-8eff-8481b12c370e" providerId="ADAL" clId="{E43F56FC-582D-4BF9-8898-1F22B4AC0EF4}" dt="2022-01-28T03:34:24.427" v="288" actId="14100"/>
        <pc:sldMkLst>
          <pc:docMk/>
          <pc:sldMk cId="953449758" sldId="286"/>
        </pc:sldMkLst>
        <pc:cxnChg chg="mod">
          <ac:chgData name="CHAN, Kary" userId="a0269bfd-b605-4fc5-8eff-8481b12c370e" providerId="ADAL" clId="{E43F56FC-582D-4BF9-8898-1F22B4AC0EF4}" dt="2022-01-28T03:33:40.819" v="282" actId="14100"/>
          <ac:cxnSpMkLst>
            <pc:docMk/>
            <pc:sldMk cId="953449758" sldId="286"/>
            <ac:cxnSpMk id="6" creationId="{B8641732-E0B1-4728-B38A-DD726EFFDA31}"/>
          </ac:cxnSpMkLst>
        </pc:cxnChg>
        <pc:cxnChg chg="mod">
          <ac:chgData name="CHAN, Kary" userId="a0269bfd-b605-4fc5-8eff-8481b12c370e" providerId="ADAL" clId="{E43F56FC-582D-4BF9-8898-1F22B4AC0EF4}" dt="2022-01-28T03:34:00.725" v="286" actId="14100"/>
          <ac:cxnSpMkLst>
            <pc:docMk/>
            <pc:sldMk cId="953449758" sldId="286"/>
            <ac:cxnSpMk id="10" creationId="{CDF24B46-66DE-466E-B006-FBFF5B8542CB}"/>
          </ac:cxnSpMkLst>
        </pc:cxnChg>
        <pc:cxnChg chg="mod">
          <ac:chgData name="CHAN, Kary" userId="a0269bfd-b605-4fc5-8eff-8481b12c370e" providerId="ADAL" clId="{E43F56FC-582D-4BF9-8898-1F22B4AC0EF4}" dt="2022-01-28T03:34:24.427" v="288" actId="14100"/>
          <ac:cxnSpMkLst>
            <pc:docMk/>
            <pc:sldMk cId="953449758" sldId="286"/>
            <ac:cxnSpMk id="15" creationId="{43918016-DC99-40A4-BE16-05AEA2B12DE0}"/>
          </ac:cxnSpMkLst>
        </pc:cxnChg>
      </pc:sldChg>
      <pc:sldChg chg="modSp">
        <pc:chgData name="CHAN, Kary" userId="a0269bfd-b605-4fc5-8eff-8481b12c370e" providerId="ADAL" clId="{E43F56FC-582D-4BF9-8898-1F22B4AC0EF4}" dt="2022-01-28T03:50:39.675" v="305" actId="14100"/>
        <pc:sldMkLst>
          <pc:docMk/>
          <pc:sldMk cId="411936407" sldId="287"/>
        </pc:sldMkLst>
        <pc:spChg chg="mod">
          <ac:chgData name="CHAN, Kary" userId="a0269bfd-b605-4fc5-8eff-8481b12c370e" providerId="ADAL" clId="{E43F56FC-582D-4BF9-8898-1F22B4AC0EF4}" dt="2022-01-28T03:50:39.675" v="305" actId="14100"/>
          <ac:spMkLst>
            <pc:docMk/>
            <pc:sldMk cId="411936407" sldId="287"/>
            <ac:spMk id="16" creationId="{37B8B56F-3407-403E-974C-24CF11E07BB3}"/>
          </ac:spMkLst>
        </pc:spChg>
      </pc:sldChg>
      <pc:sldChg chg="modSp">
        <pc:chgData name="CHAN, Kary" userId="a0269bfd-b605-4fc5-8eff-8481b12c370e" providerId="ADAL" clId="{E43F56FC-582D-4BF9-8898-1F22B4AC0EF4}" dt="2022-01-28T03:51:08.993" v="307" actId="123"/>
        <pc:sldMkLst>
          <pc:docMk/>
          <pc:sldMk cId="590459733" sldId="290"/>
        </pc:sldMkLst>
        <pc:spChg chg="mod">
          <ac:chgData name="CHAN, Kary" userId="a0269bfd-b605-4fc5-8eff-8481b12c370e" providerId="ADAL" clId="{E43F56FC-582D-4BF9-8898-1F22B4AC0EF4}" dt="2022-01-28T03:51:00.794" v="306"/>
          <ac:spMkLst>
            <pc:docMk/>
            <pc:sldMk cId="590459733" sldId="290"/>
            <ac:spMk id="6" creationId="{00000000-0000-0000-0000-000000000000}"/>
          </ac:spMkLst>
        </pc:spChg>
        <pc:spChg chg="mod">
          <ac:chgData name="CHAN, Kary" userId="a0269bfd-b605-4fc5-8eff-8481b12c370e" providerId="ADAL" clId="{E43F56FC-582D-4BF9-8898-1F22B4AC0EF4}" dt="2022-01-28T03:51:08.993" v="307" actId="123"/>
          <ac:spMkLst>
            <pc:docMk/>
            <pc:sldMk cId="590459733" sldId="290"/>
            <ac:spMk id="21" creationId="{9729E660-166C-43B3-8347-6DD28D441726}"/>
          </ac:spMkLst>
        </pc:spChg>
      </pc:sldChg>
      <pc:sldChg chg="modSp">
        <pc:chgData name="CHAN, Kary" userId="a0269bfd-b605-4fc5-8eff-8481b12c370e" providerId="ADAL" clId="{E43F56FC-582D-4BF9-8898-1F22B4AC0EF4}" dt="2022-01-28T03:52:29.381" v="321" actId="1076"/>
        <pc:sldMkLst>
          <pc:docMk/>
          <pc:sldMk cId="3811433824" sldId="291"/>
        </pc:sldMkLst>
        <pc:spChg chg="mod">
          <ac:chgData name="CHAN, Kary" userId="a0269bfd-b605-4fc5-8eff-8481b12c370e" providerId="ADAL" clId="{E43F56FC-582D-4BF9-8898-1F22B4AC0EF4}" dt="2022-01-28T03:51:40.500" v="314" actId="1076"/>
          <ac:spMkLst>
            <pc:docMk/>
            <pc:sldMk cId="3811433824" sldId="291"/>
            <ac:spMk id="4" creationId="{D5212E03-0C8F-4C1E-816C-0BEECA97A011}"/>
          </ac:spMkLst>
        </pc:spChg>
        <pc:spChg chg="mod">
          <ac:chgData name="CHAN, Kary" userId="a0269bfd-b605-4fc5-8eff-8481b12c370e" providerId="ADAL" clId="{E43F56FC-582D-4BF9-8898-1F22B4AC0EF4}" dt="2022-01-28T03:52:21.301" v="320" actId="404"/>
          <ac:spMkLst>
            <pc:docMk/>
            <pc:sldMk cId="3811433824" sldId="291"/>
            <ac:spMk id="6" creationId="{00000000-0000-0000-0000-000000000000}"/>
          </ac:spMkLst>
        </pc:spChg>
        <pc:spChg chg="mod">
          <ac:chgData name="CHAN, Kary" userId="a0269bfd-b605-4fc5-8eff-8481b12c370e" providerId="ADAL" clId="{E43F56FC-582D-4BF9-8898-1F22B4AC0EF4}" dt="2022-01-28T03:51:55.104" v="318" actId="123"/>
          <ac:spMkLst>
            <pc:docMk/>
            <pc:sldMk cId="3811433824" sldId="291"/>
            <ac:spMk id="13" creationId="{06C1E484-A319-4240-AB4B-2FB7BE843036}"/>
          </ac:spMkLst>
        </pc:spChg>
        <pc:spChg chg="mod">
          <ac:chgData name="CHAN, Kary" userId="a0269bfd-b605-4fc5-8eff-8481b12c370e" providerId="ADAL" clId="{E43F56FC-582D-4BF9-8898-1F22B4AC0EF4}" dt="2022-01-28T03:51:53.887" v="317" actId="14100"/>
          <ac:spMkLst>
            <pc:docMk/>
            <pc:sldMk cId="3811433824" sldId="291"/>
            <ac:spMk id="16" creationId="{3E08BBBF-2730-4349-ACAE-77BE37D3DFA8}"/>
          </ac:spMkLst>
        </pc:spChg>
        <pc:spChg chg="mod">
          <ac:chgData name="CHAN, Kary" userId="a0269bfd-b605-4fc5-8eff-8481b12c370e" providerId="ADAL" clId="{E43F56FC-582D-4BF9-8898-1F22B4AC0EF4}" dt="2022-01-28T03:51:18.521" v="308" actId="14100"/>
          <ac:spMkLst>
            <pc:docMk/>
            <pc:sldMk cId="3811433824" sldId="291"/>
            <ac:spMk id="18" creationId="{9CE4F188-BD26-48AF-AECE-4555742A34B8}"/>
          </ac:spMkLst>
        </pc:spChg>
        <pc:spChg chg="mod">
          <ac:chgData name="CHAN, Kary" userId="a0269bfd-b605-4fc5-8eff-8481b12c370e" providerId="ADAL" clId="{E43F56FC-582D-4BF9-8898-1F22B4AC0EF4}" dt="2022-01-28T03:52:01.845" v="319" actId="123"/>
          <ac:spMkLst>
            <pc:docMk/>
            <pc:sldMk cId="3811433824" sldId="291"/>
            <ac:spMk id="21" creationId="{9729E660-166C-43B3-8347-6DD28D441726}"/>
          </ac:spMkLst>
        </pc:spChg>
        <pc:cxnChg chg="mod">
          <ac:chgData name="CHAN, Kary" userId="a0269bfd-b605-4fc5-8eff-8481b12c370e" providerId="ADAL" clId="{E43F56FC-582D-4BF9-8898-1F22B4AC0EF4}" dt="2022-01-28T03:52:29.381" v="321" actId="1076"/>
          <ac:cxnSpMkLst>
            <pc:docMk/>
            <pc:sldMk cId="3811433824" sldId="291"/>
            <ac:cxnSpMk id="17" creationId="{08A00FC2-A089-44F3-826D-0D4210A5766E}"/>
          </ac:cxnSpMkLst>
        </pc:cxnChg>
      </pc:sldChg>
      <pc:sldChg chg="modSp">
        <pc:chgData name="CHAN, Kary" userId="a0269bfd-b605-4fc5-8eff-8481b12c370e" providerId="ADAL" clId="{E43F56FC-582D-4BF9-8898-1F22B4AC0EF4}" dt="2022-01-28T03:55:34.461" v="338" actId="1076"/>
        <pc:sldMkLst>
          <pc:docMk/>
          <pc:sldMk cId="1865415008" sldId="292"/>
        </pc:sldMkLst>
        <pc:spChg chg="mod">
          <ac:chgData name="CHAN, Kary" userId="a0269bfd-b605-4fc5-8eff-8481b12c370e" providerId="ADAL" clId="{E43F56FC-582D-4BF9-8898-1F22B4AC0EF4}" dt="2022-01-28T03:55:34.461" v="338" actId="1076"/>
          <ac:spMkLst>
            <pc:docMk/>
            <pc:sldMk cId="1865415008" sldId="292"/>
            <ac:spMk id="5" creationId="{1046FA9F-87DB-41ED-80CA-CE621B8E6042}"/>
          </ac:spMkLst>
        </pc:spChg>
        <pc:spChg chg="mod">
          <ac:chgData name="CHAN, Kary" userId="a0269bfd-b605-4fc5-8eff-8481b12c370e" providerId="ADAL" clId="{E43F56FC-582D-4BF9-8898-1F22B4AC0EF4}" dt="2022-01-28T03:55:27.667" v="337" actId="123"/>
          <ac:spMkLst>
            <pc:docMk/>
            <pc:sldMk cId="1865415008" sldId="292"/>
            <ac:spMk id="6" creationId="{00000000-0000-0000-0000-000000000000}"/>
          </ac:spMkLst>
        </pc:spChg>
      </pc:sldChg>
      <pc:sldChg chg="modSp">
        <pc:chgData name="CHAN, Kary" userId="a0269bfd-b605-4fc5-8eff-8481b12c370e" providerId="ADAL" clId="{E43F56FC-582D-4BF9-8898-1F22B4AC0EF4}" dt="2022-01-28T03:56:03.970" v="345" actId="1076"/>
        <pc:sldMkLst>
          <pc:docMk/>
          <pc:sldMk cId="2021238946" sldId="293"/>
        </pc:sldMkLst>
        <pc:spChg chg="mod">
          <ac:chgData name="CHAN, Kary" userId="a0269bfd-b605-4fc5-8eff-8481b12c370e" providerId="ADAL" clId="{E43F56FC-582D-4BF9-8898-1F22B4AC0EF4}" dt="2022-01-28T03:55:53.311" v="341" actId="2711"/>
          <ac:spMkLst>
            <pc:docMk/>
            <pc:sldMk cId="2021238946" sldId="293"/>
            <ac:spMk id="4" creationId="{667E617D-B752-4BAF-A485-E4864EDC1F6C}"/>
          </ac:spMkLst>
        </pc:spChg>
        <pc:spChg chg="mod">
          <ac:chgData name="CHAN, Kary" userId="a0269bfd-b605-4fc5-8eff-8481b12c370e" providerId="ADAL" clId="{E43F56FC-582D-4BF9-8898-1F22B4AC0EF4}" dt="2022-01-28T03:55:55.019" v="343" actId="1076"/>
          <ac:spMkLst>
            <pc:docMk/>
            <pc:sldMk cId="2021238946" sldId="293"/>
            <ac:spMk id="5" creationId="{DDBF0BC1-F414-4BDB-BECB-7C121C83E57A}"/>
          </ac:spMkLst>
        </pc:spChg>
        <pc:spChg chg="mod">
          <ac:chgData name="CHAN, Kary" userId="a0269bfd-b605-4fc5-8eff-8481b12c370e" providerId="ADAL" clId="{E43F56FC-582D-4BF9-8898-1F22B4AC0EF4}" dt="2022-01-28T03:56:03.970" v="345" actId="1076"/>
          <ac:spMkLst>
            <pc:docMk/>
            <pc:sldMk cId="2021238946" sldId="293"/>
            <ac:spMk id="7" creationId="{CC8B04C1-073D-4786-8ECB-735F93564A99}"/>
          </ac:spMkLst>
        </pc:spChg>
        <pc:spChg chg="mod">
          <ac:chgData name="CHAN, Kary" userId="a0269bfd-b605-4fc5-8eff-8481b12c370e" providerId="ADAL" clId="{E43F56FC-582D-4BF9-8898-1F22B4AC0EF4}" dt="2022-01-28T03:56:03.970" v="345" actId="1076"/>
          <ac:spMkLst>
            <pc:docMk/>
            <pc:sldMk cId="2021238946" sldId="293"/>
            <ac:spMk id="10" creationId="{40C038ED-1342-4E97-9B99-7231BCF0AE92}"/>
          </ac:spMkLst>
        </pc:spChg>
        <pc:cxnChg chg="mod">
          <ac:chgData name="CHAN, Kary" userId="a0269bfd-b605-4fc5-8eff-8481b12c370e" providerId="ADAL" clId="{E43F56FC-582D-4BF9-8898-1F22B4AC0EF4}" dt="2022-01-28T03:55:59.443" v="344" actId="1076"/>
          <ac:cxnSpMkLst>
            <pc:docMk/>
            <pc:sldMk cId="2021238946" sldId="293"/>
            <ac:cxnSpMk id="6" creationId="{B8641732-E0B1-4728-B38A-DD726EFFDA31}"/>
          </ac:cxnSpMkLst>
        </pc:cxnChg>
      </pc:sldChg>
      <pc:sldChg chg="modSp">
        <pc:chgData name="CHAN, Kary" userId="a0269bfd-b605-4fc5-8eff-8481b12c370e" providerId="ADAL" clId="{E43F56FC-582D-4BF9-8898-1F22B4AC0EF4}" dt="2022-01-28T03:57:24.087" v="357" actId="1076"/>
        <pc:sldMkLst>
          <pc:docMk/>
          <pc:sldMk cId="1888310820" sldId="294"/>
        </pc:sldMkLst>
        <pc:spChg chg="mod">
          <ac:chgData name="CHAN, Kary" userId="a0269bfd-b605-4fc5-8eff-8481b12c370e" providerId="ADAL" clId="{E43F56FC-582D-4BF9-8898-1F22B4AC0EF4}" dt="2022-01-28T03:57:02.230" v="353" actId="1076"/>
          <ac:spMkLst>
            <pc:docMk/>
            <pc:sldMk cId="1888310820" sldId="294"/>
            <ac:spMk id="3" creationId="{FAF6CB7C-73FD-4D48-9D0F-5B3D30D1B3FF}"/>
          </ac:spMkLst>
        </pc:spChg>
        <pc:spChg chg="mod">
          <ac:chgData name="CHAN, Kary" userId="a0269bfd-b605-4fc5-8eff-8481b12c370e" providerId="ADAL" clId="{E43F56FC-582D-4BF9-8898-1F22B4AC0EF4}" dt="2022-01-28T03:56:44.656" v="349" actId="20577"/>
          <ac:spMkLst>
            <pc:docMk/>
            <pc:sldMk cId="1888310820" sldId="294"/>
            <ac:spMk id="4" creationId="{667E617D-B752-4BAF-A485-E4864EDC1F6C}"/>
          </ac:spMkLst>
        </pc:spChg>
        <pc:spChg chg="mod">
          <ac:chgData name="CHAN, Kary" userId="a0269bfd-b605-4fc5-8eff-8481b12c370e" providerId="ADAL" clId="{E43F56FC-582D-4BF9-8898-1F22B4AC0EF4}" dt="2022-01-28T03:56:52.419" v="350" actId="1076"/>
          <ac:spMkLst>
            <pc:docMk/>
            <pc:sldMk cId="1888310820" sldId="294"/>
            <ac:spMk id="5" creationId="{DDBF0BC1-F414-4BDB-BECB-7C121C83E57A}"/>
          </ac:spMkLst>
        </pc:spChg>
        <pc:spChg chg="mod">
          <ac:chgData name="CHAN, Kary" userId="a0269bfd-b605-4fc5-8eff-8481b12c370e" providerId="ADAL" clId="{E43F56FC-582D-4BF9-8898-1F22B4AC0EF4}" dt="2022-01-28T03:56:30.966" v="347" actId="1076"/>
          <ac:spMkLst>
            <pc:docMk/>
            <pc:sldMk cId="1888310820" sldId="294"/>
            <ac:spMk id="7" creationId="{CC8B04C1-073D-4786-8ECB-735F93564A99}"/>
          </ac:spMkLst>
        </pc:spChg>
        <pc:spChg chg="mod">
          <ac:chgData name="CHAN, Kary" userId="a0269bfd-b605-4fc5-8eff-8481b12c370e" providerId="ADAL" clId="{E43F56FC-582D-4BF9-8898-1F22B4AC0EF4}" dt="2022-01-28T03:57:24.087" v="357" actId="1076"/>
          <ac:spMkLst>
            <pc:docMk/>
            <pc:sldMk cId="1888310820" sldId="294"/>
            <ac:spMk id="9" creationId="{13F0F1EC-2BAD-4C60-AA60-F0467EA4F831}"/>
          </ac:spMkLst>
        </pc:spChg>
        <pc:spChg chg="mod">
          <ac:chgData name="CHAN, Kary" userId="a0269bfd-b605-4fc5-8eff-8481b12c370e" providerId="ADAL" clId="{E43F56FC-582D-4BF9-8898-1F22B4AC0EF4}" dt="2022-01-28T03:57:18.701" v="356" actId="1076"/>
          <ac:spMkLst>
            <pc:docMk/>
            <pc:sldMk cId="1888310820" sldId="294"/>
            <ac:spMk id="10" creationId="{658DA698-9E95-4ECA-B579-1996C58B7AB1}"/>
          </ac:spMkLst>
        </pc:spChg>
        <pc:spChg chg="mod">
          <ac:chgData name="CHAN, Kary" userId="a0269bfd-b605-4fc5-8eff-8481b12c370e" providerId="ADAL" clId="{E43F56FC-582D-4BF9-8898-1F22B4AC0EF4}" dt="2022-01-28T03:57:18.701" v="356" actId="1076"/>
          <ac:spMkLst>
            <pc:docMk/>
            <pc:sldMk cId="1888310820" sldId="294"/>
            <ac:spMk id="11" creationId="{B077A2A4-D091-48D4-9AE0-B8D454EA22C1}"/>
          </ac:spMkLst>
        </pc:spChg>
        <pc:spChg chg="mod">
          <ac:chgData name="CHAN, Kary" userId="a0269bfd-b605-4fc5-8eff-8481b12c370e" providerId="ADAL" clId="{E43F56FC-582D-4BF9-8898-1F22B4AC0EF4}" dt="2022-01-28T03:56:30.966" v="347" actId="1076"/>
          <ac:spMkLst>
            <pc:docMk/>
            <pc:sldMk cId="1888310820" sldId="294"/>
            <ac:spMk id="14" creationId="{E7ADD0CC-5C29-4D21-9EBA-DB89512E0C2A}"/>
          </ac:spMkLst>
        </pc:spChg>
        <pc:spChg chg="mod">
          <ac:chgData name="CHAN, Kary" userId="a0269bfd-b605-4fc5-8eff-8481b12c370e" providerId="ADAL" clId="{E43F56FC-582D-4BF9-8898-1F22B4AC0EF4}" dt="2022-01-28T03:57:18.701" v="356" actId="1076"/>
          <ac:spMkLst>
            <pc:docMk/>
            <pc:sldMk cId="1888310820" sldId="294"/>
            <ac:spMk id="15" creationId="{D506F659-D99D-4FAF-AAEE-522361CE6D24}"/>
          </ac:spMkLst>
        </pc:spChg>
        <pc:spChg chg="mod">
          <ac:chgData name="CHAN, Kary" userId="a0269bfd-b605-4fc5-8eff-8481b12c370e" providerId="ADAL" clId="{E43F56FC-582D-4BF9-8898-1F22B4AC0EF4}" dt="2022-01-28T03:56:57.567" v="351" actId="1076"/>
          <ac:spMkLst>
            <pc:docMk/>
            <pc:sldMk cId="1888310820" sldId="294"/>
            <ac:spMk id="16" creationId="{21CCCB80-5EEB-42C5-9A12-15D2C03E443F}"/>
          </ac:spMkLst>
        </pc:spChg>
        <pc:spChg chg="mod">
          <ac:chgData name="CHAN, Kary" userId="a0269bfd-b605-4fc5-8eff-8481b12c370e" providerId="ADAL" clId="{E43F56FC-582D-4BF9-8898-1F22B4AC0EF4}" dt="2022-01-28T03:57:24.087" v="357" actId="1076"/>
          <ac:spMkLst>
            <pc:docMk/>
            <pc:sldMk cId="1888310820" sldId="294"/>
            <ac:spMk id="17" creationId="{3AE48D30-DEF5-49DF-A100-100BE582F218}"/>
          </ac:spMkLst>
        </pc:spChg>
        <pc:spChg chg="mod">
          <ac:chgData name="CHAN, Kary" userId="a0269bfd-b605-4fc5-8eff-8481b12c370e" providerId="ADAL" clId="{E43F56FC-582D-4BF9-8898-1F22B4AC0EF4}" dt="2022-01-28T03:56:59.304" v="352" actId="1076"/>
          <ac:spMkLst>
            <pc:docMk/>
            <pc:sldMk cId="1888310820" sldId="294"/>
            <ac:spMk id="22" creationId="{EC649F30-5C9B-4B71-A0CB-5AFA03DBF515}"/>
          </ac:spMkLst>
        </pc:spChg>
        <pc:spChg chg="mod">
          <ac:chgData name="CHAN, Kary" userId="a0269bfd-b605-4fc5-8eff-8481b12c370e" providerId="ADAL" clId="{E43F56FC-582D-4BF9-8898-1F22B4AC0EF4}" dt="2022-01-28T03:57:24.087" v="357" actId="1076"/>
          <ac:spMkLst>
            <pc:docMk/>
            <pc:sldMk cId="1888310820" sldId="294"/>
            <ac:spMk id="23" creationId="{B3F1DBE5-CA03-4B2F-AF27-19E7E779652A}"/>
          </ac:spMkLst>
        </pc:spChg>
        <pc:cxnChg chg="mod">
          <ac:chgData name="CHAN, Kary" userId="a0269bfd-b605-4fc5-8eff-8481b12c370e" providerId="ADAL" clId="{E43F56FC-582D-4BF9-8898-1F22B4AC0EF4}" dt="2022-01-28T03:57:18.701" v="356" actId="1076"/>
          <ac:cxnSpMkLst>
            <pc:docMk/>
            <pc:sldMk cId="1888310820" sldId="294"/>
            <ac:cxnSpMk id="12" creationId="{A5041B94-3FB3-4FAA-988B-A6907CCF7E03}"/>
          </ac:cxnSpMkLst>
        </pc:cxnChg>
        <pc:cxnChg chg="mod">
          <ac:chgData name="CHAN, Kary" userId="a0269bfd-b605-4fc5-8eff-8481b12c370e" providerId="ADAL" clId="{E43F56FC-582D-4BF9-8898-1F22B4AC0EF4}" dt="2022-01-28T03:56:57.567" v="351" actId="1076"/>
          <ac:cxnSpMkLst>
            <pc:docMk/>
            <pc:sldMk cId="1888310820" sldId="294"/>
            <ac:cxnSpMk id="18" creationId="{CE08F885-F16B-4271-8F7C-122770D70A98}"/>
          </ac:cxnSpMkLst>
        </pc:cxnChg>
        <pc:cxnChg chg="mod">
          <ac:chgData name="CHAN, Kary" userId="a0269bfd-b605-4fc5-8eff-8481b12c370e" providerId="ADAL" clId="{E43F56FC-582D-4BF9-8898-1F22B4AC0EF4}" dt="2022-01-28T03:57:24.087" v="357" actId="1076"/>
          <ac:cxnSpMkLst>
            <pc:docMk/>
            <pc:sldMk cId="1888310820" sldId="294"/>
            <ac:cxnSpMk id="19" creationId="{25DD8088-ECA1-4A10-BE74-C5ABF0DB9E70}"/>
          </ac:cxnSpMkLst>
        </pc:cxnChg>
      </pc:sldChg>
      <pc:sldChg chg="modSp">
        <pc:chgData name="CHAN, Kary" userId="a0269bfd-b605-4fc5-8eff-8481b12c370e" providerId="ADAL" clId="{E43F56FC-582D-4BF9-8898-1F22B4AC0EF4}" dt="2022-01-28T03:36:26.571" v="293" actId="14100"/>
        <pc:sldMkLst>
          <pc:docMk/>
          <pc:sldMk cId="3573758860" sldId="304"/>
        </pc:sldMkLst>
        <pc:spChg chg="mod">
          <ac:chgData name="CHAN, Kary" userId="a0269bfd-b605-4fc5-8eff-8481b12c370e" providerId="ADAL" clId="{E43F56FC-582D-4BF9-8898-1F22B4AC0EF4}" dt="2022-01-28T03:36:06.159" v="291" actId="123"/>
          <ac:spMkLst>
            <pc:docMk/>
            <pc:sldMk cId="3573758860" sldId="304"/>
            <ac:spMk id="12" creationId="{FC933583-8525-49CE-8BAD-83809B9E2C72}"/>
          </ac:spMkLst>
        </pc:spChg>
        <pc:spChg chg="mod">
          <ac:chgData name="CHAN, Kary" userId="a0269bfd-b605-4fc5-8eff-8481b12c370e" providerId="ADAL" clId="{E43F56FC-582D-4BF9-8898-1F22B4AC0EF4}" dt="2022-01-28T03:35:55.897" v="289" actId="14100"/>
          <ac:spMkLst>
            <pc:docMk/>
            <pc:sldMk cId="3573758860" sldId="304"/>
            <ac:spMk id="20" creationId="{810DB365-D264-4DA9-971E-4D67FD08C269}"/>
          </ac:spMkLst>
        </pc:spChg>
        <pc:spChg chg="mod">
          <ac:chgData name="CHAN, Kary" userId="a0269bfd-b605-4fc5-8eff-8481b12c370e" providerId="ADAL" clId="{E43F56FC-582D-4BF9-8898-1F22B4AC0EF4}" dt="2022-01-28T03:36:22.334" v="292" actId="123"/>
          <ac:spMkLst>
            <pc:docMk/>
            <pc:sldMk cId="3573758860" sldId="304"/>
            <ac:spMk id="21" creationId="{9729E660-166C-43B3-8347-6DD28D441726}"/>
          </ac:spMkLst>
        </pc:spChg>
        <pc:spChg chg="mod">
          <ac:chgData name="CHAN, Kary" userId="a0269bfd-b605-4fc5-8eff-8481b12c370e" providerId="ADAL" clId="{E43F56FC-582D-4BF9-8898-1F22B4AC0EF4}" dt="2022-01-28T03:36:26.571" v="293" actId="14100"/>
          <ac:spMkLst>
            <pc:docMk/>
            <pc:sldMk cId="3573758860" sldId="304"/>
            <ac:spMk id="22" creationId="{7B4A8FEA-D579-4D54-A582-CE5521635DF8}"/>
          </ac:spMkLst>
        </pc:spChg>
      </pc:sldChg>
      <pc:sldChg chg="modSp">
        <pc:chgData name="CHAN, Kary" userId="a0269bfd-b605-4fc5-8eff-8481b12c370e" providerId="ADAL" clId="{E43F56FC-582D-4BF9-8898-1F22B4AC0EF4}" dt="2022-01-28T03:37:02.073" v="297" actId="207"/>
        <pc:sldMkLst>
          <pc:docMk/>
          <pc:sldMk cId="3741352529" sldId="305"/>
        </pc:sldMkLst>
        <pc:spChg chg="mod">
          <ac:chgData name="CHAN, Kary" userId="a0269bfd-b605-4fc5-8eff-8481b12c370e" providerId="ADAL" clId="{E43F56FC-582D-4BF9-8898-1F22B4AC0EF4}" dt="2022-01-28T03:37:02.073" v="297" actId="207"/>
          <ac:spMkLst>
            <pc:docMk/>
            <pc:sldMk cId="3741352529" sldId="305"/>
            <ac:spMk id="4" creationId="{667E617D-B752-4BAF-A485-E4864EDC1F6C}"/>
          </ac:spMkLst>
        </pc:spChg>
      </pc:sldChg>
      <pc:sldChg chg="modSp">
        <pc:chgData name="CHAN, Kary" userId="a0269bfd-b605-4fc5-8eff-8481b12c370e" providerId="ADAL" clId="{E43F56FC-582D-4BF9-8898-1F22B4AC0EF4}" dt="2022-01-28T03:37:38.763" v="304" actId="123"/>
        <pc:sldMkLst>
          <pc:docMk/>
          <pc:sldMk cId="213210086" sldId="306"/>
        </pc:sldMkLst>
        <pc:spChg chg="mod">
          <ac:chgData name="CHAN, Kary" userId="a0269bfd-b605-4fc5-8eff-8481b12c370e" providerId="ADAL" clId="{E43F56FC-582D-4BF9-8898-1F22B4AC0EF4}" dt="2022-01-28T03:37:38.763" v="304" actId="123"/>
          <ac:spMkLst>
            <pc:docMk/>
            <pc:sldMk cId="213210086" sldId="306"/>
            <ac:spMk id="4" creationId="{667E617D-B752-4BAF-A485-E4864EDC1F6C}"/>
          </ac:spMkLst>
        </pc:spChg>
      </pc:sldChg>
      <pc:sldChg chg="modSp">
        <pc:chgData name="CHAN, Kary" userId="a0269bfd-b605-4fc5-8eff-8481b12c370e" providerId="ADAL" clId="{E43F56FC-582D-4BF9-8898-1F22B4AC0EF4}" dt="2022-01-28T03:58:40.337" v="365" actId="123"/>
        <pc:sldMkLst>
          <pc:docMk/>
          <pc:sldMk cId="3490213109" sldId="307"/>
        </pc:sldMkLst>
        <pc:spChg chg="mod">
          <ac:chgData name="CHAN, Kary" userId="a0269bfd-b605-4fc5-8eff-8481b12c370e" providerId="ADAL" clId="{E43F56FC-582D-4BF9-8898-1F22B4AC0EF4}" dt="2022-01-28T03:58:27.616" v="362" actId="123"/>
          <ac:spMkLst>
            <pc:docMk/>
            <pc:sldMk cId="3490213109" sldId="307"/>
            <ac:spMk id="6" creationId="{00000000-0000-0000-0000-000000000000}"/>
          </ac:spMkLst>
        </pc:spChg>
        <pc:spChg chg="mod">
          <ac:chgData name="CHAN, Kary" userId="a0269bfd-b605-4fc5-8eff-8481b12c370e" providerId="ADAL" clId="{E43F56FC-582D-4BF9-8898-1F22B4AC0EF4}" dt="2022-01-28T03:58:35.251" v="363" actId="113"/>
          <ac:spMkLst>
            <pc:docMk/>
            <pc:sldMk cId="3490213109" sldId="307"/>
            <ac:spMk id="15" creationId="{5AE99EA2-36E6-4755-8699-9B7260634620}"/>
          </ac:spMkLst>
        </pc:spChg>
        <pc:spChg chg="mod">
          <ac:chgData name="CHAN, Kary" userId="a0269bfd-b605-4fc5-8eff-8481b12c370e" providerId="ADAL" clId="{E43F56FC-582D-4BF9-8898-1F22B4AC0EF4}" dt="2022-01-28T03:58:40.337" v="365" actId="123"/>
          <ac:spMkLst>
            <pc:docMk/>
            <pc:sldMk cId="3490213109" sldId="307"/>
            <ac:spMk id="21" creationId="{9729E660-166C-43B3-8347-6DD28D441726}"/>
          </ac:spMkLst>
        </pc:spChg>
      </pc:sldChg>
      <pc:sldChg chg="modSp">
        <pc:chgData name="CHAN, Kary" userId="a0269bfd-b605-4fc5-8eff-8481b12c370e" providerId="ADAL" clId="{E43F56FC-582D-4BF9-8898-1F22B4AC0EF4}" dt="2022-01-28T03:59:08.548" v="374" actId="1076"/>
        <pc:sldMkLst>
          <pc:docMk/>
          <pc:sldMk cId="1205961013" sldId="308"/>
        </pc:sldMkLst>
        <pc:spChg chg="mod">
          <ac:chgData name="CHAN, Kary" userId="a0269bfd-b605-4fc5-8eff-8481b12c370e" providerId="ADAL" clId="{E43F56FC-582D-4BF9-8898-1F22B4AC0EF4}" dt="2022-01-28T03:58:53.784" v="368" actId="404"/>
          <ac:spMkLst>
            <pc:docMk/>
            <pc:sldMk cId="1205961013" sldId="308"/>
            <ac:spMk id="4" creationId="{667E617D-B752-4BAF-A485-E4864EDC1F6C}"/>
          </ac:spMkLst>
        </pc:spChg>
        <pc:spChg chg="mod">
          <ac:chgData name="CHAN, Kary" userId="a0269bfd-b605-4fc5-8eff-8481b12c370e" providerId="ADAL" clId="{E43F56FC-582D-4BF9-8898-1F22B4AC0EF4}" dt="2022-01-28T03:58:56.509" v="369" actId="1076"/>
          <ac:spMkLst>
            <pc:docMk/>
            <pc:sldMk cId="1205961013" sldId="308"/>
            <ac:spMk id="5" creationId="{DDBF0BC1-F414-4BDB-BECB-7C121C83E57A}"/>
          </ac:spMkLst>
        </pc:spChg>
        <pc:spChg chg="mod">
          <ac:chgData name="CHAN, Kary" userId="a0269bfd-b605-4fc5-8eff-8481b12c370e" providerId="ADAL" clId="{E43F56FC-582D-4BF9-8898-1F22B4AC0EF4}" dt="2022-01-28T03:59:08.548" v="374" actId="1076"/>
          <ac:spMkLst>
            <pc:docMk/>
            <pc:sldMk cId="1205961013" sldId="308"/>
            <ac:spMk id="7" creationId="{CC8B04C1-073D-4786-8ECB-735F93564A99}"/>
          </ac:spMkLst>
        </pc:spChg>
        <pc:spChg chg="mod">
          <ac:chgData name="CHAN, Kary" userId="a0269bfd-b605-4fc5-8eff-8481b12c370e" providerId="ADAL" clId="{E43F56FC-582D-4BF9-8898-1F22B4AC0EF4}" dt="2022-01-28T03:59:06.642" v="373" actId="1076"/>
          <ac:spMkLst>
            <pc:docMk/>
            <pc:sldMk cId="1205961013" sldId="308"/>
            <ac:spMk id="10" creationId="{75CD3E6D-4A91-4264-B007-1EF79262FEEF}"/>
          </ac:spMkLst>
        </pc:spChg>
        <pc:cxnChg chg="mod">
          <ac:chgData name="CHAN, Kary" userId="a0269bfd-b605-4fc5-8eff-8481b12c370e" providerId="ADAL" clId="{E43F56FC-582D-4BF9-8898-1F22B4AC0EF4}" dt="2022-01-28T03:59:02.824" v="372" actId="1076"/>
          <ac:cxnSpMkLst>
            <pc:docMk/>
            <pc:sldMk cId="1205961013" sldId="308"/>
            <ac:cxnSpMk id="6" creationId="{B8641732-E0B1-4728-B38A-DD726EFFDA31}"/>
          </ac:cxnSpMkLst>
        </pc:cxnChg>
      </pc:sldChg>
      <pc:sldChg chg="modSp modAnim">
        <pc:chgData name="CHAN, Kary" userId="a0269bfd-b605-4fc5-8eff-8481b12c370e" providerId="ADAL" clId="{E43F56FC-582D-4BF9-8898-1F22B4AC0EF4}" dt="2022-01-28T04:01:01.449" v="384" actId="1076"/>
        <pc:sldMkLst>
          <pc:docMk/>
          <pc:sldMk cId="2628959893" sldId="309"/>
        </pc:sldMkLst>
        <pc:spChg chg="mod">
          <ac:chgData name="CHAN, Kary" userId="a0269bfd-b605-4fc5-8eff-8481b12c370e" providerId="ADAL" clId="{E43F56FC-582D-4BF9-8898-1F22B4AC0EF4}" dt="2022-01-28T04:00:39.776" v="381" actId="404"/>
          <ac:spMkLst>
            <pc:docMk/>
            <pc:sldMk cId="2628959893" sldId="309"/>
            <ac:spMk id="4" creationId="{667E617D-B752-4BAF-A485-E4864EDC1F6C}"/>
          </ac:spMkLst>
        </pc:spChg>
        <pc:spChg chg="mod">
          <ac:chgData name="CHAN, Kary" userId="a0269bfd-b605-4fc5-8eff-8481b12c370e" providerId="ADAL" clId="{E43F56FC-582D-4BF9-8898-1F22B4AC0EF4}" dt="2022-01-28T04:00:56.796" v="383" actId="1076"/>
          <ac:spMkLst>
            <pc:docMk/>
            <pc:sldMk cId="2628959893" sldId="309"/>
            <ac:spMk id="5" creationId="{DDBF0BC1-F414-4BDB-BECB-7C121C83E57A}"/>
          </ac:spMkLst>
        </pc:spChg>
        <pc:spChg chg="mod">
          <ac:chgData name="CHAN, Kary" userId="a0269bfd-b605-4fc5-8eff-8481b12c370e" providerId="ADAL" clId="{E43F56FC-582D-4BF9-8898-1F22B4AC0EF4}" dt="2022-01-28T04:01:01.449" v="384" actId="1076"/>
          <ac:spMkLst>
            <pc:docMk/>
            <pc:sldMk cId="2628959893" sldId="309"/>
            <ac:spMk id="7" creationId="{CC8B04C1-073D-4786-8ECB-735F93564A99}"/>
          </ac:spMkLst>
        </pc:spChg>
        <pc:spChg chg="mod">
          <ac:chgData name="CHAN, Kary" userId="a0269bfd-b605-4fc5-8eff-8481b12c370e" providerId="ADAL" clId="{E43F56FC-582D-4BF9-8898-1F22B4AC0EF4}" dt="2022-01-28T04:00:56.796" v="383" actId="1076"/>
          <ac:spMkLst>
            <pc:docMk/>
            <pc:sldMk cId="2628959893" sldId="309"/>
            <ac:spMk id="11" creationId="{B351EA43-0102-49FB-8D9D-A073D4DEABF0}"/>
          </ac:spMkLst>
        </pc:spChg>
        <pc:spChg chg="mod">
          <ac:chgData name="CHAN, Kary" userId="a0269bfd-b605-4fc5-8eff-8481b12c370e" providerId="ADAL" clId="{E43F56FC-582D-4BF9-8898-1F22B4AC0EF4}" dt="2022-01-28T04:00:49.393" v="382" actId="1076"/>
          <ac:spMkLst>
            <pc:docMk/>
            <pc:sldMk cId="2628959893" sldId="309"/>
            <ac:spMk id="13" creationId="{AC7AD997-29EA-452C-940E-039E738A9D98}"/>
          </ac:spMkLst>
        </pc:spChg>
        <pc:spChg chg="mod">
          <ac:chgData name="CHAN, Kary" userId="a0269bfd-b605-4fc5-8eff-8481b12c370e" providerId="ADAL" clId="{E43F56FC-582D-4BF9-8898-1F22B4AC0EF4}" dt="2022-01-28T04:00:49.393" v="382" actId="1076"/>
          <ac:spMkLst>
            <pc:docMk/>
            <pc:sldMk cId="2628959893" sldId="309"/>
            <ac:spMk id="16" creationId="{AAB30838-4284-4D39-9C59-5B9595341D0C}"/>
          </ac:spMkLst>
        </pc:spChg>
        <pc:cxnChg chg="mod">
          <ac:chgData name="CHAN, Kary" userId="a0269bfd-b605-4fc5-8eff-8481b12c370e" providerId="ADAL" clId="{E43F56FC-582D-4BF9-8898-1F22B4AC0EF4}" dt="2022-01-28T04:00:56.796" v="383" actId="1076"/>
          <ac:cxnSpMkLst>
            <pc:docMk/>
            <pc:sldMk cId="2628959893" sldId="309"/>
            <ac:cxnSpMk id="6" creationId="{B8641732-E0B1-4728-B38A-DD726EFFDA31}"/>
          </ac:cxnSpMkLst>
        </pc:cxnChg>
        <pc:cxnChg chg="mod">
          <ac:chgData name="CHAN, Kary" userId="a0269bfd-b605-4fc5-8eff-8481b12c370e" providerId="ADAL" clId="{E43F56FC-582D-4BF9-8898-1F22B4AC0EF4}" dt="2022-01-28T04:00:49.393" v="382" actId="1076"/>
          <ac:cxnSpMkLst>
            <pc:docMk/>
            <pc:sldMk cId="2628959893" sldId="309"/>
            <ac:cxnSpMk id="15" creationId="{98EDCC81-975A-44D3-9AF8-A45F547F756F}"/>
          </ac:cxnSpMkLst>
        </pc:cxnChg>
      </pc:sldChg>
      <pc:sldChg chg="modSp">
        <pc:chgData name="CHAN, Kary" userId="a0269bfd-b605-4fc5-8eff-8481b12c370e" providerId="ADAL" clId="{E43F56FC-582D-4BF9-8898-1F22B4AC0EF4}" dt="2022-01-28T03:53:25.572" v="324" actId="1076"/>
        <pc:sldMkLst>
          <pc:docMk/>
          <pc:sldMk cId="3083102917" sldId="311"/>
        </pc:sldMkLst>
        <pc:spChg chg="mod">
          <ac:chgData name="CHAN, Kary" userId="a0269bfd-b605-4fc5-8eff-8481b12c370e" providerId="ADAL" clId="{E43F56FC-582D-4BF9-8898-1F22B4AC0EF4}" dt="2022-01-28T03:53:16.214" v="322"/>
          <ac:spMkLst>
            <pc:docMk/>
            <pc:sldMk cId="3083102917" sldId="311"/>
            <ac:spMk id="6" creationId="{00000000-0000-0000-0000-000000000000}"/>
          </ac:spMkLst>
        </pc:spChg>
        <pc:spChg chg="mod">
          <ac:chgData name="CHAN, Kary" userId="a0269bfd-b605-4fc5-8eff-8481b12c370e" providerId="ADAL" clId="{E43F56FC-582D-4BF9-8898-1F22B4AC0EF4}" dt="2022-01-28T03:53:22.438" v="323" actId="1076"/>
          <ac:spMkLst>
            <pc:docMk/>
            <pc:sldMk cId="3083102917" sldId="311"/>
            <ac:spMk id="18" creationId="{9CE4F188-BD26-48AF-AECE-4555742A34B8}"/>
          </ac:spMkLst>
        </pc:spChg>
        <pc:cxnChg chg="mod">
          <ac:chgData name="CHAN, Kary" userId="a0269bfd-b605-4fc5-8eff-8481b12c370e" providerId="ADAL" clId="{E43F56FC-582D-4BF9-8898-1F22B4AC0EF4}" dt="2022-01-28T03:53:25.572" v="324" actId="1076"/>
          <ac:cxnSpMkLst>
            <pc:docMk/>
            <pc:sldMk cId="3083102917" sldId="311"/>
            <ac:cxnSpMk id="19" creationId="{835E0460-2F95-41EF-B573-483C4B4DF116}"/>
          </ac:cxnSpMkLst>
        </pc:cxnChg>
      </pc:sldChg>
      <pc:sldChg chg="modSp">
        <pc:chgData name="CHAN, Kary" userId="a0269bfd-b605-4fc5-8eff-8481b12c370e" providerId="ADAL" clId="{E43F56FC-582D-4BF9-8898-1F22B4AC0EF4}" dt="2022-01-28T03:53:40.209" v="326" actId="123"/>
        <pc:sldMkLst>
          <pc:docMk/>
          <pc:sldMk cId="2112595799" sldId="312"/>
        </pc:sldMkLst>
        <pc:spChg chg="mod">
          <ac:chgData name="CHAN, Kary" userId="a0269bfd-b605-4fc5-8eff-8481b12c370e" providerId="ADAL" clId="{E43F56FC-582D-4BF9-8898-1F22B4AC0EF4}" dt="2022-01-28T03:53:40.209" v="326" actId="123"/>
          <ac:spMkLst>
            <pc:docMk/>
            <pc:sldMk cId="2112595799" sldId="312"/>
            <ac:spMk id="6" creationId="{00000000-0000-0000-0000-000000000000}"/>
          </ac:spMkLst>
        </pc:spChg>
      </pc:sldChg>
      <pc:sldChg chg="modSp">
        <pc:chgData name="CHAN, Kary" userId="a0269bfd-b605-4fc5-8eff-8481b12c370e" providerId="ADAL" clId="{E43F56FC-582D-4BF9-8898-1F22B4AC0EF4}" dt="2022-01-28T03:54:02.712" v="328" actId="14100"/>
        <pc:sldMkLst>
          <pc:docMk/>
          <pc:sldMk cId="1068034013" sldId="313"/>
        </pc:sldMkLst>
        <pc:spChg chg="mod">
          <ac:chgData name="CHAN, Kary" userId="a0269bfd-b605-4fc5-8eff-8481b12c370e" providerId="ADAL" clId="{E43F56FC-582D-4BF9-8898-1F22B4AC0EF4}" dt="2022-01-28T03:54:02.712" v="328" actId="14100"/>
          <ac:spMkLst>
            <pc:docMk/>
            <pc:sldMk cId="1068034013" sldId="313"/>
            <ac:spMk id="20" creationId="{22E71CD3-6043-46CB-8A9D-A846F525EA1B}"/>
          </ac:spMkLst>
        </pc:spChg>
      </pc:sldChg>
      <pc:sldChg chg="modSp modAnim">
        <pc:chgData name="CHAN, Kary" userId="a0269bfd-b605-4fc5-8eff-8481b12c370e" providerId="ADAL" clId="{E43F56FC-582D-4BF9-8898-1F22B4AC0EF4}" dt="2022-01-28T03:18:25.225" v="136"/>
        <pc:sldMkLst>
          <pc:docMk/>
          <pc:sldMk cId="1310020267" sldId="316"/>
        </pc:sldMkLst>
        <pc:spChg chg="mod">
          <ac:chgData name="CHAN, Kary" userId="a0269bfd-b605-4fc5-8eff-8481b12c370e" providerId="ADAL" clId="{E43F56FC-582D-4BF9-8898-1F22B4AC0EF4}" dt="2022-01-28T03:18:24.510" v="135" actId="20577"/>
          <ac:spMkLst>
            <pc:docMk/>
            <pc:sldMk cId="1310020267" sldId="316"/>
            <ac:spMk id="3" creationId="{9EF68C8B-48B1-40A2-8B4F-080FBFF2639B}"/>
          </ac:spMkLst>
        </pc:spChg>
      </pc:sldChg>
      <pc:sldChg chg="modSp">
        <pc:chgData name="CHAN, Kary" userId="a0269bfd-b605-4fc5-8eff-8481b12c370e" providerId="ADAL" clId="{E43F56FC-582D-4BF9-8898-1F22B4AC0EF4}" dt="2022-01-28T03:19:09.395" v="152" actId="123"/>
        <pc:sldMkLst>
          <pc:docMk/>
          <pc:sldMk cId="459538980" sldId="317"/>
        </pc:sldMkLst>
        <pc:spChg chg="mod">
          <ac:chgData name="CHAN, Kary" userId="a0269bfd-b605-4fc5-8eff-8481b12c370e" providerId="ADAL" clId="{E43F56FC-582D-4BF9-8898-1F22B4AC0EF4}" dt="2022-01-28T03:19:09.395" v="152" actId="123"/>
          <ac:spMkLst>
            <pc:docMk/>
            <pc:sldMk cId="459538980" sldId="317"/>
            <ac:spMk id="3" creationId="{D16DC218-218D-46E3-89A2-F2FBBCFBD3D8}"/>
          </ac:spMkLst>
        </pc:spChg>
      </pc:sldChg>
      <pc:sldChg chg="modSp">
        <pc:chgData name="CHAN, Kary" userId="a0269bfd-b605-4fc5-8eff-8481b12c370e" providerId="ADAL" clId="{E43F56FC-582D-4BF9-8898-1F22B4AC0EF4}" dt="2022-01-28T03:19:56.986" v="158" actId="123"/>
        <pc:sldMkLst>
          <pc:docMk/>
          <pc:sldMk cId="1982796643" sldId="318"/>
        </pc:sldMkLst>
        <pc:spChg chg="mod">
          <ac:chgData name="CHAN, Kary" userId="a0269bfd-b605-4fc5-8eff-8481b12c370e" providerId="ADAL" clId="{E43F56FC-582D-4BF9-8898-1F22B4AC0EF4}" dt="2022-01-28T03:19:56.986" v="158" actId="123"/>
          <ac:spMkLst>
            <pc:docMk/>
            <pc:sldMk cId="1982796643" sldId="318"/>
            <ac:spMk id="3" creationId="{6CEDA52A-E2D6-4C2D-869A-B38C455C5AF9}"/>
          </ac:spMkLst>
        </pc:spChg>
      </pc:sldChg>
      <pc:sldChg chg="modSp">
        <pc:chgData name="CHAN, Kary" userId="a0269bfd-b605-4fc5-8eff-8481b12c370e" providerId="ADAL" clId="{E43F56FC-582D-4BF9-8898-1F22B4AC0EF4}" dt="2022-01-28T03:23:24.830" v="208" actId="14100"/>
        <pc:sldMkLst>
          <pc:docMk/>
          <pc:sldMk cId="277857656" sldId="319"/>
        </pc:sldMkLst>
        <pc:spChg chg="mod">
          <ac:chgData name="CHAN, Kary" userId="a0269bfd-b605-4fc5-8eff-8481b12c370e" providerId="ADAL" clId="{E43F56FC-582D-4BF9-8898-1F22B4AC0EF4}" dt="2022-01-28T03:22:30.385" v="206"/>
          <ac:spMkLst>
            <pc:docMk/>
            <pc:sldMk cId="277857656" sldId="319"/>
            <ac:spMk id="3" creationId="{B8F10228-832B-4778-82B0-ECAEDA5E3DFC}"/>
          </ac:spMkLst>
        </pc:spChg>
        <pc:spChg chg="mod">
          <ac:chgData name="CHAN, Kary" userId="a0269bfd-b605-4fc5-8eff-8481b12c370e" providerId="ADAL" clId="{E43F56FC-582D-4BF9-8898-1F22B4AC0EF4}" dt="2022-01-28T03:22:51.860" v="207" actId="115"/>
          <ac:spMkLst>
            <pc:docMk/>
            <pc:sldMk cId="277857656" sldId="319"/>
            <ac:spMk id="4" creationId="{1C7FA51D-9AC4-46D2-A34C-4EA1CAA380DA}"/>
          </ac:spMkLst>
        </pc:spChg>
        <pc:spChg chg="mod">
          <ac:chgData name="CHAN, Kary" userId="a0269bfd-b605-4fc5-8eff-8481b12c370e" providerId="ADAL" clId="{E43F56FC-582D-4BF9-8898-1F22B4AC0EF4}" dt="2022-01-28T03:23:24.830" v="208" actId="14100"/>
          <ac:spMkLst>
            <pc:docMk/>
            <pc:sldMk cId="277857656" sldId="319"/>
            <ac:spMk id="7" creationId="{1BBF3D20-297E-4FFD-8E23-3F1E566A3188}"/>
          </ac:spMkLst>
        </pc:spChg>
      </pc:sldChg>
      <pc:sldChg chg="modSp modAnim">
        <pc:chgData name="CHAN, Kary" userId="a0269bfd-b605-4fc5-8eff-8481b12c370e" providerId="ADAL" clId="{E43F56FC-582D-4BF9-8898-1F22B4AC0EF4}" dt="2022-01-28T03:13:10.914" v="14"/>
        <pc:sldMkLst>
          <pc:docMk/>
          <pc:sldMk cId="2534609903" sldId="324"/>
        </pc:sldMkLst>
        <pc:spChg chg="mod">
          <ac:chgData name="CHAN, Kary" userId="a0269bfd-b605-4fc5-8eff-8481b12c370e" providerId="ADAL" clId="{E43F56FC-582D-4BF9-8898-1F22B4AC0EF4}" dt="2022-01-28T03:13:10.914" v="14"/>
          <ac:spMkLst>
            <pc:docMk/>
            <pc:sldMk cId="2534609903" sldId="324"/>
            <ac:spMk id="2" creationId="{E38B5C23-ABAC-4DEC-BC66-013A44EBC485}"/>
          </ac:spMkLst>
        </pc:spChg>
      </pc:sldChg>
      <pc:sldChg chg="addSp delSp modSp">
        <pc:chgData name="CHAN, Kary" userId="a0269bfd-b605-4fc5-8eff-8481b12c370e" providerId="ADAL" clId="{E43F56FC-582D-4BF9-8898-1F22B4AC0EF4}" dt="2022-01-28T03:11:56.695" v="6" actId="1076"/>
        <pc:sldMkLst>
          <pc:docMk/>
          <pc:sldMk cId="1712911240" sldId="326"/>
        </pc:sldMkLst>
        <pc:picChg chg="add mod">
          <ac:chgData name="CHAN, Kary" userId="a0269bfd-b605-4fc5-8eff-8481b12c370e" providerId="ADAL" clId="{E43F56FC-582D-4BF9-8898-1F22B4AC0EF4}" dt="2022-01-28T03:11:56.695" v="6" actId="1076"/>
          <ac:picMkLst>
            <pc:docMk/>
            <pc:sldMk cId="1712911240" sldId="326"/>
            <ac:picMk id="3" creationId="{EC3CE67F-4159-4D6B-BCBF-92CB9C857A43}"/>
          </ac:picMkLst>
        </pc:picChg>
        <pc:picChg chg="del">
          <ac:chgData name="CHAN, Kary" userId="a0269bfd-b605-4fc5-8eff-8481b12c370e" providerId="ADAL" clId="{E43F56FC-582D-4BF9-8898-1F22B4AC0EF4}" dt="2022-01-28T03:11:42.624" v="0" actId="478"/>
          <ac:picMkLst>
            <pc:docMk/>
            <pc:sldMk cId="1712911240" sldId="326"/>
            <ac:picMk id="4" creationId="{9CA98A81-E3DE-40DA-8B72-47B7EE31E1C9}"/>
          </ac:picMkLst>
        </pc:picChg>
      </pc:sldChg>
      <pc:sldChg chg="addSp delSp modSp">
        <pc:chgData name="CHAN, Kary" userId="a0269bfd-b605-4fc5-8eff-8481b12c370e" providerId="ADAL" clId="{E43F56FC-582D-4BF9-8898-1F22B4AC0EF4}" dt="2022-01-28T03:12:18.024" v="11" actId="14100"/>
        <pc:sldMkLst>
          <pc:docMk/>
          <pc:sldMk cId="210996178" sldId="327"/>
        </pc:sldMkLst>
        <pc:picChg chg="del">
          <ac:chgData name="CHAN, Kary" userId="a0269bfd-b605-4fc5-8eff-8481b12c370e" providerId="ADAL" clId="{E43F56FC-582D-4BF9-8898-1F22B4AC0EF4}" dt="2022-01-28T03:12:10.153" v="7" actId="478"/>
          <ac:picMkLst>
            <pc:docMk/>
            <pc:sldMk cId="210996178" sldId="327"/>
            <ac:picMk id="3" creationId="{AD85F07F-9C20-4C1D-B2D5-8A02AA899B68}"/>
          </ac:picMkLst>
        </pc:picChg>
        <pc:picChg chg="add mod">
          <ac:chgData name="CHAN, Kary" userId="a0269bfd-b605-4fc5-8eff-8481b12c370e" providerId="ADAL" clId="{E43F56FC-582D-4BF9-8898-1F22B4AC0EF4}" dt="2022-01-28T03:12:18.024" v="11" actId="14100"/>
          <ac:picMkLst>
            <pc:docMk/>
            <pc:sldMk cId="210996178" sldId="327"/>
            <ac:picMk id="4" creationId="{D89F90CA-9F30-4BD3-A852-6CF85A721A0D}"/>
          </ac:picMkLst>
        </pc:picChg>
      </pc:sldChg>
      <pc:sldChg chg="modSp">
        <pc:chgData name="CHAN, Kary" userId="a0269bfd-b605-4fc5-8eff-8481b12c370e" providerId="ADAL" clId="{E43F56FC-582D-4BF9-8898-1F22B4AC0EF4}" dt="2022-01-28T03:24:59.243" v="214" actId="1076"/>
        <pc:sldMkLst>
          <pc:docMk/>
          <pc:sldMk cId="1946771673" sldId="330"/>
        </pc:sldMkLst>
        <pc:spChg chg="mod">
          <ac:chgData name="CHAN, Kary" userId="a0269bfd-b605-4fc5-8eff-8481b12c370e" providerId="ADAL" clId="{E43F56FC-582D-4BF9-8898-1F22B4AC0EF4}" dt="2022-01-28T03:24:33.943" v="210" actId="123"/>
          <ac:spMkLst>
            <pc:docMk/>
            <pc:sldMk cId="1946771673" sldId="330"/>
            <ac:spMk id="6" creationId="{00000000-0000-0000-0000-000000000000}"/>
          </ac:spMkLst>
        </pc:spChg>
        <pc:spChg chg="mod">
          <ac:chgData name="CHAN, Kary" userId="a0269bfd-b605-4fc5-8eff-8481b12c370e" providerId="ADAL" clId="{E43F56FC-582D-4BF9-8898-1F22B4AC0EF4}" dt="2022-01-28T03:24:19.822" v="209" actId="123"/>
          <ac:spMkLst>
            <pc:docMk/>
            <pc:sldMk cId="1946771673" sldId="330"/>
            <ac:spMk id="12" creationId="{FC933583-8525-49CE-8BAD-83809B9E2C72}"/>
          </ac:spMkLst>
        </pc:spChg>
        <pc:spChg chg="mod">
          <ac:chgData name="CHAN, Kary" userId="a0269bfd-b605-4fc5-8eff-8481b12c370e" providerId="ADAL" clId="{E43F56FC-582D-4BF9-8898-1F22B4AC0EF4}" dt="2022-01-28T03:24:50.639" v="212" actId="1076"/>
          <ac:spMkLst>
            <pc:docMk/>
            <pc:sldMk cId="1946771673" sldId="330"/>
            <ac:spMk id="18" creationId="{9CE4F188-BD26-48AF-AECE-4555742A34B8}"/>
          </ac:spMkLst>
        </pc:spChg>
        <pc:spChg chg="mod">
          <ac:chgData name="CHAN, Kary" userId="a0269bfd-b605-4fc5-8eff-8481b12c370e" providerId="ADAL" clId="{E43F56FC-582D-4BF9-8898-1F22B4AC0EF4}" dt="2022-01-28T03:24:59.243" v="214" actId="1076"/>
          <ac:spMkLst>
            <pc:docMk/>
            <pc:sldMk cId="1946771673" sldId="330"/>
            <ac:spMk id="21" creationId="{9729E660-166C-43B3-8347-6DD28D441726}"/>
          </ac:spMkLst>
        </pc:spChg>
        <pc:spChg chg="mod">
          <ac:chgData name="CHAN, Kary" userId="a0269bfd-b605-4fc5-8eff-8481b12c370e" providerId="ADAL" clId="{E43F56FC-582D-4BF9-8898-1F22B4AC0EF4}" dt="2022-01-28T03:24:53.601" v="213" actId="1076"/>
          <ac:spMkLst>
            <pc:docMk/>
            <pc:sldMk cId="1946771673" sldId="330"/>
            <ac:spMk id="28" creationId="{70E0B709-DAF3-4F90-B284-32C13C71A465}"/>
          </ac:spMkLst>
        </pc:spChg>
        <pc:cxnChg chg="mod">
          <ac:chgData name="CHAN, Kary" userId="a0269bfd-b605-4fc5-8eff-8481b12c370e" providerId="ADAL" clId="{E43F56FC-582D-4BF9-8898-1F22B4AC0EF4}" dt="2022-01-28T03:24:47.933" v="211" actId="1076"/>
          <ac:cxnSpMkLst>
            <pc:docMk/>
            <pc:sldMk cId="1946771673" sldId="330"/>
            <ac:cxnSpMk id="19" creationId="{835E0460-2F95-41EF-B573-483C4B4DF116}"/>
          </ac:cxnSpMkLst>
        </pc:cxnChg>
      </pc:sldChg>
      <pc:sldChg chg="modSp">
        <pc:chgData name="CHAN, Kary" userId="a0269bfd-b605-4fc5-8eff-8481b12c370e" providerId="ADAL" clId="{E43F56FC-582D-4BF9-8898-1F22B4AC0EF4}" dt="2022-01-28T03:26:38.586" v="220" actId="207"/>
        <pc:sldMkLst>
          <pc:docMk/>
          <pc:sldMk cId="3301827475" sldId="331"/>
        </pc:sldMkLst>
        <pc:spChg chg="mod">
          <ac:chgData name="CHAN, Kary" userId="a0269bfd-b605-4fc5-8eff-8481b12c370e" providerId="ADAL" clId="{E43F56FC-582D-4BF9-8898-1F22B4AC0EF4}" dt="2022-01-28T03:26:38.586" v="220" actId="207"/>
          <ac:spMkLst>
            <pc:docMk/>
            <pc:sldMk cId="3301827475" sldId="331"/>
            <ac:spMk id="4" creationId="{667E617D-B752-4BAF-A485-E4864EDC1F6C}"/>
          </ac:spMkLst>
        </pc:spChg>
        <pc:spChg chg="mod">
          <ac:chgData name="CHAN, Kary" userId="a0269bfd-b605-4fc5-8eff-8481b12c370e" providerId="ADAL" clId="{E43F56FC-582D-4BF9-8898-1F22B4AC0EF4}" dt="2022-01-28T03:25:33.364" v="216" actId="14100"/>
          <ac:spMkLst>
            <pc:docMk/>
            <pc:sldMk cId="3301827475" sldId="331"/>
            <ac:spMk id="5" creationId="{DDBF0BC1-F414-4BDB-BECB-7C121C83E57A}"/>
          </ac:spMkLst>
        </pc:spChg>
      </pc:sldChg>
      <pc:sldChg chg="modSp">
        <pc:chgData name="CHAN, Kary" userId="a0269bfd-b605-4fc5-8eff-8481b12c370e" providerId="ADAL" clId="{E43F56FC-582D-4BF9-8898-1F22B4AC0EF4}" dt="2022-01-28T03:27:15.609" v="227" actId="207"/>
        <pc:sldMkLst>
          <pc:docMk/>
          <pc:sldMk cId="2259375660" sldId="332"/>
        </pc:sldMkLst>
        <pc:spChg chg="mod">
          <ac:chgData name="CHAN, Kary" userId="a0269bfd-b605-4fc5-8eff-8481b12c370e" providerId="ADAL" clId="{E43F56FC-582D-4BF9-8898-1F22B4AC0EF4}" dt="2022-01-28T03:27:15.609" v="227" actId="207"/>
          <ac:spMkLst>
            <pc:docMk/>
            <pc:sldMk cId="2259375660" sldId="332"/>
            <ac:spMk id="4" creationId="{667E617D-B752-4BAF-A485-E4864EDC1F6C}"/>
          </ac:spMkLst>
        </pc:spChg>
        <pc:cxnChg chg="mod">
          <ac:chgData name="CHAN, Kary" userId="a0269bfd-b605-4fc5-8eff-8481b12c370e" providerId="ADAL" clId="{E43F56FC-582D-4BF9-8898-1F22B4AC0EF4}" dt="2022-01-28T03:27:02.242" v="225" actId="14100"/>
          <ac:cxnSpMkLst>
            <pc:docMk/>
            <pc:sldMk cId="2259375660" sldId="332"/>
            <ac:cxnSpMk id="6" creationId="{B8641732-E0B1-4728-B38A-DD726EFFDA31}"/>
          </ac:cxnSpMkLst>
        </pc:cxnChg>
      </pc:sldChg>
      <pc:sldChg chg="modSp">
        <pc:chgData name="CHAN, Kary" userId="a0269bfd-b605-4fc5-8eff-8481b12c370e" providerId="ADAL" clId="{E43F56FC-582D-4BF9-8898-1F22B4AC0EF4}" dt="2022-01-28T03:27:32.505" v="229" actId="1076"/>
        <pc:sldMkLst>
          <pc:docMk/>
          <pc:sldMk cId="1510662752" sldId="335"/>
        </pc:sldMkLst>
        <pc:spChg chg="mod">
          <ac:chgData name="CHAN, Kary" userId="a0269bfd-b605-4fc5-8eff-8481b12c370e" providerId="ADAL" clId="{E43F56FC-582D-4BF9-8898-1F22B4AC0EF4}" dt="2022-01-28T03:27:29.474" v="228" actId="1076"/>
          <ac:spMkLst>
            <pc:docMk/>
            <pc:sldMk cId="1510662752" sldId="335"/>
            <ac:spMk id="5" creationId="{1046FA9F-87DB-41ED-80CA-CE621B8E6042}"/>
          </ac:spMkLst>
        </pc:spChg>
        <pc:spChg chg="mod">
          <ac:chgData name="CHAN, Kary" userId="a0269bfd-b605-4fc5-8eff-8481b12c370e" providerId="ADAL" clId="{E43F56FC-582D-4BF9-8898-1F22B4AC0EF4}" dt="2022-01-28T03:27:32.505" v="229" actId="1076"/>
          <ac:spMkLst>
            <pc:docMk/>
            <pc:sldMk cId="1510662752" sldId="335"/>
            <ac:spMk id="12" creationId="{FC933583-8525-49CE-8BAD-83809B9E2C72}"/>
          </ac:spMkLst>
        </pc:spChg>
        <pc:spChg chg="mod">
          <ac:chgData name="CHAN, Kary" userId="a0269bfd-b605-4fc5-8eff-8481b12c370e" providerId="ADAL" clId="{E43F56FC-582D-4BF9-8898-1F22B4AC0EF4}" dt="2022-01-28T03:27:32.505" v="229" actId="1076"/>
          <ac:spMkLst>
            <pc:docMk/>
            <pc:sldMk cId="1510662752" sldId="335"/>
            <ac:spMk id="25" creationId="{9C0E73FE-8203-4C0B-9A7F-15EF0738765A}"/>
          </ac:spMkLst>
        </pc:spChg>
        <pc:cxnChg chg="mod">
          <ac:chgData name="CHAN, Kary" userId="a0269bfd-b605-4fc5-8eff-8481b12c370e" providerId="ADAL" clId="{E43F56FC-582D-4BF9-8898-1F22B4AC0EF4}" dt="2022-01-28T03:27:29.474" v="228" actId="1076"/>
          <ac:cxnSpMkLst>
            <pc:docMk/>
            <pc:sldMk cId="1510662752" sldId="335"/>
            <ac:cxnSpMk id="11" creationId="{AA9D3D3B-AD87-4D0D-BBA5-4C1A53BCDDFB}"/>
          </ac:cxnSpMkLst>
        </pc:cxnChg>
      </pc:sldChg>
      <pc:sldChg chg="modSp">
        <pc:chgData name="CHAN, Kary" userId="a0269bfd-b605-4fc5-8eff-8481b12c370e" providerId="ADAL" clId="{E43F56FC-582D-4BF9-8898-1F22B4AC0EF4}" dt="2022-01-28T03:28:39.122" v="238" actId="1076"/>
        <pc:sldMkLst>
          <pc:docMk/>
          <pc:sldMk cId="1727726303" sldId="336"/>
        </pc:sldMkLst>
        <pc:spChg chg="mod">
          <ac:chgData name="CHAN, Kary" userId="a0269bfd-b605-4fc5-8eff-8481b12c370e" providerId="ADAL" clId="{E43F56FC-582D-4BF9-8898-1F22B4AC0EF4}" dt="2022-01-28T03:28:39.122" v="238" actId="1076"/>
          <ac:spMkLst>
            <pc:docMk/>
            <pc:sldMk cId="1727726303" sldId="336"/>
            <ac:spMk id="4" creationId="{667E617D-B752-4BAF-A485-E4864EDC1F6C}"/>
          </ac:spMkLst>
        </pc:spChg>
      </pc:sldChg>
      <pc:sldChg chg="modSp">
        <pc:chgData name="CHAN, Kary" userId="a0269bfd-b605-4fc5-8eff-8481b12c370e" providerId="ADAL" clId="{E43F56FC-582D-4BF9-8898-1F22B4AC0EF4}" dt="2022-01-28T03:29:48.193" v="251" actId="14100"/>
        <pc:sldMkLst>
          <pc:docMk/>
          <pc:sldMk cId="1982013167" sldId="337"/>
        </pc:sldMkLst>
        <pc:spChg chg="mod">
          <ac:chgData name="CHAN, Kary" userId="a0269bfd-b605-4fc5-8eff-8481b12c370e" providerId="ADAL" clId="{E43F56FC-582D-4BF9-8898-1F22B4AC0EF4}" dt="2022-01-28T03:29:39.917" v="248" actId="2711"/>
          <ac:spMkLst>
            <pc:docMk/>
            <pc:sldMk cId="1982013167" sldId="337"/>
            <ac:spMk id="4" creationId="{667E617D-B752-4BAF-A485-E4864EDC1F6C}"/>
          </ac:spMkLst>
        </pc:spChg>
        <pc:cxnChg chg="mod">
          <ac:chgData name="CHAN, Kary" userId="a0269bfd-b605-4fc5-8eff-8481b12c370e" providerId="ADAL" clId="{E43F56FC-582D-4BF9-8898-1F22B4AC0EF4}" dt="2022-01-28T03:29:48.193" v="251" actId="14100"/>
          <ac:cxnSpMkLst>
            <pc:docMk/>
            <pc:sldMk cId="1982013167" sldId="337"/>
            <ac:cxnSpMk id="6" creationId="{B8641732-E0B1-4728-B38A-DD726EFFDA31}"/>
          </ac:cxnSpMkLst>
        </pc:cxnChg>
      </pc:sldChg>
      <pc:sldChg chg="modSp modAnim">
        <pc:chgData name="CHAN, Kary" userId="a0269bfd-b605-4fc5-8eff-8481b12c370e" providerId="ADAL" clId="{E43F56FC-582D-4BF9-8898-1F22B4AC0EF4}" dt="2022-01-28T03:15:49.797" v="104"/>
        <pc:sldMkLst>
          <pc:docMk/>
          <pc:sldMk cId="2204937196" sldId="338"/>
        </pc:sldMkLst>
        <pc:spChg chg="mod">
          <ac:chgData name="CHAN, Kary" userId="a0269bfd-b605-4fc5-8eff-8481b12c370e" providerId="ADAL" clId="{E43F56FC-582D-4BF9-8898-1F22B4AC0EF4}" dt="2022-01-28T03:15:49.797" v="104"/>
          <ac:spMkLst>
            <pc:docMk/>
            <pc:sldMk cId="2204937196" sldId="338"/>
            <ac:spMk id="3" creationId="{A5F72E8D-829F-4C83-B36E-61661C054D85}"/>
          </ac:spMkLst>
        </pc:spChg>
        <pc:spChg chg="mod">
          <ac:chgData name="CHAN, Kary" userId="a0269bfd-b605-4fc5-8eff-8481b12c370e" providerId="ADAL" clId="{E43F56FC-582D-4BF9-8898-1F22B4AC0EF4}" dt="2022-01-28T03:15:09.343" v="75"/>
          <ac:spMkLst>
            <pc:docMk/>
            <pc:sldMk cId="2204937196" sldId="338"/>
            <ac:spMk id="4" creationId="{25A97A62-8EC7-4DEB-AA3F-6ACE2E1D71FD}"/>
          </ac:spMkLst>
        </pc:spChg>
      </pc:sldChg>
      <pc:sldChg chg="modSp">
        <pc:chgData name="CHAN, Kary" userId="a0269bfd-b605-4fc5-8eff-8481b12c370e" providerId="ADAL" clId="{E43F56FC-582D-4BF9-8898-1F22B4AC0EF4}" dt="2022-01-28T03:19:26.750" v="157" actId="123"/>
        <pc:sldMkLst>
          <pc:docMk/>
          <pc:sldMk cId="3677024636" sldId="339"/>
        </pc:sldMkLst>
        <pc:spChg chg="mod">
          <ac:chgData name="CHAN, Kary" userId="a0269bfd-b605-4fc5-8eff-8481b12c370e" providerId="ADAL" clId="{E43F56FC-582D-4BF9-8898-1F22B4AC0EF4}" dt="2022-01-28T03:19:26.750" v="157" actId="123"/>
          <ac:spMkLst>
            <pc:docMk/>
            <pc:sldMk cId="3677024636" sldId="339"/>
            <ac:spMk id="3" creationId="{D16DC218-218D-46E3-89A2-F2FBBCFBD3D8}"/>
          </ac:spMkLst>
        </pc:spChg>
      </pc:sldChg>
      <pc:sldChg chg="modSp">
        <pc:chgData name="CHAN, Kary" userId="a0269bfd-b605-4fc5-8eff-8481b12c370e" providerId="ADAL" clId="{E43F56FC-582D-4BF9-8898-1F22B4AC0EF4}" dt="2022-01-28T03:21:56.048" v="190"/>
        <pc:sldMkLst>
          <pc:docMk/>
          <pc:sldMk cId="159308051" sldId="340"/>
        </pc:sldMkLst>
        <pc:spChg chg="mod">
          <ac:chgData name="CHAN, Kary" userId="a0269bfd-b605-4fc5-8eff-8481b12c370e" providerId="ADAL" clId="{E43F56FC-582D-4BF9-8898-1F22B4AC0EF4}" dt="2022-01-28T03:21:56.048" v="190"/>
          <ac:spMkLst>
            <pc:docMk/>
            <pc:sldMk cId="159308051" sldId="340"/>
            <ac:spMk id="3" creationId="{6CEDA52A-E2D6-4C2D-869A-B38C455C5AF9}"/>
          </ac:spMkLst>
        </pc:spChg>
      </pc:sldChg>
      <pc:sldChg chg="add">
        <pc:chgData name="CHAN, Kary" userId="a0269bfd-b605-4fc5-8eff-8481b12c370e" providerId="ADAL" clId="{E43F56FC-582D-4BF9-8898-1F22B4AC0EF4}" dt="2022-01-28T06:31:31.675" v="385"/>
        <pc:sldMkLst>
          <pc:docMk/>
          <pc:sldMk cId="1175451052" sldId="341"/>
        </pc:sldMkLst>
      </pc:sldChg>
    </pc:docChg>
  </pc:docChgLst>
  <pc:docChgLst>
    <pc:chgData name="CHAN, Kary" userId="a0269bfd-b605-4fc5-8eff-8481b12c370e" providerId="ADAL" clId="{96FBC2BB-13AD-4177-BDE9-67CF33FAA10F}"/>
    <pc:docChg chg="undo custSel mod modSld modMainMaster">
      <pc:chgData name="CHAN, Kary" userId="a0269bfd-b605-4fc5-8eff-8481b12c370e" providerId="ADAL" clId="{96FBC2BB-13AD-4177-BDE9-67CF33FAA10F}" dt="2022-02-28T06:42:42.139" v="356"/>
      <pc:docMkLst>
        <pc:docMk/>
      </pc:docMkLst>
      <pc:sldChg chg="modSp setBg modAnim">
        <pc:chgData name="CHAN, Kary" userId="a0269bfd-b605-4fc5-8eff-8481b12c370e" providerId="ADAL" clId="{96FBC2BB-13AD-4177-BDE9-67CF33FAA10F}" dt="2022-02-28T06:42:42.139" v="356"/>
        <pc:sldMkLst>
          <pc:docMk/>
          <pc:sldMk cId="564973742" sldId="257"/>
        </pc:sldMkLst>
        <pc:spChg chg="mod">
          <ac:chgData name="CHAN, Kary" userId="a0269bfd-b605-4fc5-8eff-8481b12c370e" providerId="ADAL" clId="{96FBC2BB-13AD-4177-BDE9-67CF33FAA10F}" dt="2022-02-28T05:06:44.379" v="50" actId="1036"/>
          <ac:spMkLst>
            <pc:docMk/>
            <pc:sldMk cId="564973742" sldId="257"/>
            <ac:spMk id="2" creationId="{CBBD6631-5BE5-4030-8FFE-AF15D5E46D86}"/>
          </ac:spMkLst>
        </pc:spChg>
        <pc:spChg chg="mod">
          <ac:chgData name="CHAN, Kary" userId="a0269bfd-b605-4fc5-8eff-8481b12c370e" providerId="ADAL" clId="{96FBC2BB-13AD-4177-BDE9-67CF33FAA10F}" dt="2022-02-28T05:06:44.379" v="50" actId="1036"/>
          <ac:spMkLst>
            <pc:docMk/>
            <pc:sldMk cId="564973742" sldId="257"/>
            <ac:spMk id="18" creationId="{9E711CB5-15DC-4E14-86A5-EED4769AB997}"/>
          </ac:spMkLst>
        </pc:spChg>
        <pc:spChg chg="mod">
          <ac:chgData name="CHAN, Kary" userId="a0269bfd-b605-4fc5-8eff-8481b12c370e" providerId="ADAL" clId="{96FBC2BB-13AD-4177-BDE9-67CF33FAA10F}" dt="2022-02-28T05:06:44.379" v="50" actId="1036"/>
          <ac:spMkLst>
            <pc:docMk/>
            <pc:sldMk cId="564973742" sldId="257"/>
            <ac:spMk id="24" creationId="{DBF688FA-6BFF-426D-A789-A374925BC06E}"/>
          </ac:spMkLst>
        </pc:spChg>
      </pc:sldChg>
      <pc:sldChg chg="addSp modSp modAnim">
        <pc:chgData name="CHAN, Kary" userId="a0269bfd-b605-4fc5-8eff-8481b12c370e" providerId="ADAL" clId="{96FBC2BB-13AD-4177-BDE9-67CF33FAA10F}" dt="2022-02-28T06:01:00.407" v="156"/>
        <pc:sldMkLst>
          <pc:docMk/>
          <pc:sldMk cId="2048861570" sldId="262"/>
        </pc:sldMkLst>
        <pc:spChg chg="mod">
          <ac:chgData name="CHAN, Kary" userId="a0269bfd-b605-4fc5-8eff-8481b12c370e" providerId="ADAL" clId="{96FBC2BB-13AD-4177-BDE9-67CF33FAA10F}" dt="2022-02-28T05:58:45.193" v="142" actId="164"/>
          <ac:spMkLst>
            <pc:docMk/>
            <pc:sldMk cId="2048861570" sldId="262"/>
            <ac:spMk id="5" creationId="{1046FA9F-87DB-41ED-80CA-CE621B8E6042}"/>
          </ac:spMkLst>
        </pc:spChg>
        <pc:spChg chg="mod">
          <ac:chgData name="CHAN, Kary" userId="a0269bfd-b605-4fc5-8eff-8481b12c370e" providerId="ADAL" clId="{96FBC2BB-13AD-4177-BDE9-67CF33FAA10F}" dt="2022-02-28T05:58:45.193" v="142" actId="164"/>
          <ac:spMkLst>
            <pc:docMk/>
            <pc:sldMk cId="2048861570" sldId="262"/>
            <ac:spMk id="12" creationId="{FC933583-8525-49CE-8BAD-83809B9E2C72}"/>
          </ac:spMkLst>
        </pc:spChg>
        <pc:spChg chg="mod">
          <ac:chgData name="CHAN, Kary" userId="a0269bfd-b605-4fc5-8eff-8481b12c370e" providerId="ADAL" clId="{96FBC2BB-13AD-4177-BDE9-67CF33FAA10F}" dt="2022-02-28T05:58:58.034" v="143" actId="164"/>
          <ac:spMkLst>
            <pc:docMk/>
            <pc:sldMk cId="2048861570" sldId="262"/>
            <ac:spMk id="13" creationId="{CE9AEFB8-CB3F-4C09-B227-C7A5F479A1DC}"/>
          </ac:spMkLst>
        </pc:spChg>
        <pc:spChg chg="mod">
          <ac:chgData name="CHAN, Kary" userId="a0269bfd-b605-4fc5-8eff-8481b12c370e" providerId="ADAL" clId="{96FBC2BB-13AD-4177-BDE9-67CF33FAA10F}" dt="2022-02-28T05:58:58.034" v="143" actId="164"/>
          <ac:spMkLst>
            <pc:docMk/>
            <pc:sldMk cId="2048861570" sldId="262"/>
            <ac:spMk id="17" creationId="{FD41059A-B78E-452A-8704-A91FDCA2A618}"/>
          </ac:spMkLst>
        </pc:spChg>
        <pc:spChg chg="mod">
          <ac:chgData name="CHAN, Kary" userId="a0269bfd-b605-4fc5-8eff-8481b12c370e" providerId="ADAL" clId="{96FBC2BB-13AD-4177-BDE9-67CF33FAA10F}" dt="2022-02-28T05:58:45.193" v="142" actId="164"/>
          <ac:spMkLst>
            <pc:docMk/>
            <pc:sldMk cId="2048861570" sldId="262"/>
            <ac:spMk id="25" creationId="{9C0E73FE-8203-4C0B-9A7F-15EF0738765A}"/>
          </ac:spMkLst>
        </pc:spChg>
        <pc:spChg chg="mod">
          <ac:chgData name="CHAN, Kary" userId="a0269bfd-b605-4fc5-8eff-8481b12c370e" providerId="ADAL" clId="{96FBC2BB-13AD-4177-BDE9-67CF33FAA10F}" dt="2022-02-28T06:00:52.360" v="154" actId="164"/>
          <ac:spMkLst>
            <pc:docMk/>
            <pc:sldMk cId="2048861570" sldId="262"/>
            <ac:spMk id="27" creationId="{633B180F-6085-446C-80E9-67BA38E70D9E}"/>
          </ac:spMkLst>
        </pc:spChg>
        <pc:grpChg chg="add mod">
          <ac:chgData name="CHAN, Kary" userId="a0269bfd-b605-4fc5-8eff-8481b12c370e" providerId="ADAL" clId="{96FBC2BB-13AD-4177-BDE9-67CF33FAA10F}" dt="2022-02-28T05:58:45.193" v="142" actId="164"/>
          <ac:grpSpMkLst>
            <pc:docMk/>
            <pc:sldMk cId="2048861570" sldId="262"/>
            <ac:grpSpMk id="4" creationId="{9C0855FC-6CEB-4E4B-8B9B-1E1EAD79F498}"/>
          </ac:grpSpMkLst>
        </pc:grpChg>
        <pc:grpChg chg="add mod">
          <ac:chgData name="CHAN, Kary" userId="a0269bfd-b605-4fc5-8eff-8481b12c370e" providerId="ADAL" clId="{96FBC2BB-13AD-4177-BDE9-67CF33FAA10F}" dt="2022-02-28T06:00:52.360" v="154" actId="164"/>
          <ac:grpSpMkLst>
            <pc:docMk/>
            <pc:sldMk cId="2048861570" sldId="262"/>
            <ac:grpSpMk id="7" creationId="{995296CA-0B77-4CC7-A6A0-1CDF9250F26A}"/>
          </ac:grpSpMkLst>
        </pc:grpChg>
        <pc:grpChg chg="add mod">
          <ac:chgData name="CHAN, Kary" userId="a0269bfd-b605-4fc5-8eff-8481b12c370e" providerId="ADAL" clId="{96FBC2BB-13AD-4177-BDE9-67CF33FAA10F}" dt="2022-02-28T06:00:52.360" v="154" actId="164"/>
          <ac:grpSpMkLst>
            <pc:docMk/>
            <pc:sldMk cId="2048861570" sldId="262"/>
            <ac:grpSpMk id="10" creationId="{3A755787-A0F1-4A41-A90D-4D4187300EE0}"/>
          </ac:grpSpMkLst>
        </pc:grpChg>
        <pc:cxnChg chg="mod">
          <ac:chgData name="CHAN, Kary" userId="a0269bfd-b605-4fc5-8eff-8481b12c370e" providerId="ADAL" clId="{96FBC2BB-13AD-4177-BDE9-67CF33FAA10F}" dt="2022-02-28T05:58:45.193" v="142" actId="164"/>
          <ac:cxnSpMkLst>
            <pc:docMk/>
            <pc:sldMk cId="2048861570" sldId="262"/>
            <ac:cxnSpMk id="11" creationId="{AA9D3D3B-AD87-4D0D-BBA5-4C1A53BCDDFB}"/>
          </ac:cxnSpMkLst>
        </pc:cxnChg>
        <pc:cxnChg chg="mod">
          <ac:chgData name="CHAN, Kary" userId="a0269bfd-b605-4fc5-8eff-8481b12c370e" providerId="ADAL" clId="{96FBC2BB-13AD-4177-BDE9-67CF33FAA10F}" dt="2022-02-28T05:58:58.034" v="143" actId="164"/>
          <ac:cxnSpMkLst>
            <pc:docMk/>
            <pc:sldMk cId="2048861570" sldId="262"/>
            <ac:cxnSpMk id="14" creationId="{096FF9FA-5354-4FBA-A16A-1F3532917C7D}"/>
          </ac:cxnSpMkLst>
        </pc:cxnChg>
        <pc:cxnChg chg="mod">
          <ac:chgData name="CHAN, Kary" userId="a0269bfd-b605-4fc5-8eff-8481b12c370e" providerId="ADAL" clId="{96FBC2BB-13AD-4177-BDE9-67CF33FAA10F}" dt="2022-02-28T05:59:13.314" v="148" actId="14100"/>
          <ac:cxnSpMkLst>
            <pc:docMk/>
            <pc:sldMk cId="2048861570" sldId="262"/>
            <ac:cxnSpMk id="19" creationId="{835E0460-2F95-41EF-B573-483C4B4DF116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01:24.110" v="159"/>
        <pc:sldMkLst>
          <pc:docMk/>
          <pc:sldMk cId="2734595053" sldId="284"/>
        </pc:sldMkLst>
        <pc:spChg chg="mod">
          <ac:chgData name="CHAN, Kary" userId="a0269bfd-b605-4fc5-8eff-8481b12c370e" providerId="ADAL" clId="{96FBC2BB-13AD-4177-BDE9-67CF33FAA10F}" dt="2022-02-28T06:01:23.170" v="158" actId="164"/>
          <ac:spMkLst>
            <pc:docMk/>
            <pc:sldMk cId="2734595053" sldId="284"/>
            <ac:spMk id="5" creationId="{DDBF0BC1-F414-4BDB-BECB-7C121C83E57A}"/>
          </ac:spMkLst>
        </pc:spChg>
        <pc:spChg chg="mod">
          <ac:chgData name="CHAN, Kary" userId="a0269bfd-b605-4fc5-8eff-8481b12c370e" providerId="ADAL" clId="{96FBC2BB-13AD-4177-BDE9-67CF33FAA10F}" dt="2022-02-28T06:01:23.170" v="158" actId="164"/>
          <ac:spMkLst>
            <pc:docMk/>
            <pc:sldMk cId="2734595053" sldId="284"/>
            <ac:spMk id="7" creationId="{CC8B04C1-073D-4786-8ECB-735F93564A99}"/>
          </ac:spMkLst>
        </pc:spChg>
        <pc:spChg chg="mod">
          <ac:chgData name="CHAN, Kary" userId="a0269bfd-b605-4fc5-8eff-8481b12c370e" providerId="ADAL" clId="{96FBC2BB-13AD-4177-BDE9-67CF33FAA10F}" dt="2022-02-28T06:01:23.170" v="158" actId="164"/>
          <ac:spMkLst>
            <pc:docMk/>
            <pc:sldMk cId="2734595053" sldId="284"/>
            <ac:spMk id="10" creationId="{2EA2B1C5-F9B4-4EE1-9F04-9FA7688BA2D9}"/>
          </ac:spMkLst>
        </pc:spChg>
        <pc:grpChg chg="add mod">
          <ac:chgData name="CHAN, Kary" userId="a0269bfd-b605-4fc5-8eff-8481b12c370e" providerId="ADAL" clId="{96FBC2BB-13AD-4177-BDE9-67CF33FAA10F}" dt="2022-02-28T06:01:23.170" v="158" actId="164"/>
          <ac:grpSpMkLst>
            <pc:docMk/>
            <pc:sldMk cId="2734595053" sldId="284"/>
            <ac:grpSpMk id="4" creationId="{1F7441A4-3BE1-4ABF-A02A-FD82B4DE9DE5}"/>
          </ac:grpSpMkLst>
        </pc:grpChg>
        <pc:cxnChg chg="mod">
          <ac:chgData name="CHAN, Kary" userId="a0269bfd-b605-4fc5-8eff-8481b12c370e" providerId="ADAL" clId="{96FBC2BB-13AD-4177-BDE9-67CF33FAA10F}" dt="2022-02-28T06:01:23.170" v="158" actId="164"/>
          <ac:cxnSpMkLst>
            <pc:docMk/>
            <pc:sldMk cId="2734595053" sldId="284"/>
            <ac:cxnSpMk id="6" creationId="{B8641732-E0B1-4728-B38A-DD726EFFDA31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01:33.071" v="161"/>
        <pc:sldMkLst>
          <pc:docMk/>
          <pc:sldMk cId="1547921511" sldId="285"/>
        </pc:sldMkLst>
        <pc:spChg chg="mod">
          <ac:chgData name="CHAN, Kary" userId="a0269bfd-b605-4fc5-8eff-8481b12c370e" providerId="ADAL" clId="{96FBC2BB-13AD-4177-BDE9-67CF33FAA10F}" dt="2022-02-28T06:01:31.953" v="160" actId="164"/>
          <ac:spMkLst>
            <pc:docMk/>
            <pc:sldMk cId="1547921511" sldId="285"/>
            <ac:spMk id="5" creationId="{DDBF0BC1-F414-4BDB-BECB-7C121C83E57A}"/>
          </ac:spMkLst>
        </pc:spChg>
        <pc:spChg chg="mod">
          <ac:chgData name="CHAN, Kary" userId="a0269bfd-b605-4fc5-8eff-8481b12c370e" providerId="ADAL" clId="{96FBC2BB-13AD-4177-BDE9-67CF33FAA10F}" dt="2022-02-28T06:01:31.953" v="160" actId="164"/>
          <ac:spMkLst>
            <pc:docMk/>
            <pc:sldMk cId="1547921511" sldId="285"/>
            <ac:spMk id="7" creationId="{CC8B04C1-073D-4786-8ECB-735F93564A99}"/>
          </ac:spMkLst>
        </pc:spChg>
        <pc:spChg chg="mod">
          <ac:chgData name="CHAN, Kary" userId="a0269bfd-b605-4fc5-8eff-8481b12c370e" providerId="ADAL" clId="{96FBC2BB-13AD-4177-BDE9-67CF33FAA10F}" dt="2022-02-28T06:01:31.953" v="160" actId="164"/>
          <ac:spMkLst>
            <pc:docMk/>
            <pc:sldMk cId="1547921511" sldId="285"/>
            <ac:spMk id="10" creationId="{E3A040F5-7AB4-431A-9F8F-49EB183C1B40}"/>
          </ac:spMkLst>
        </pc:spChg>
        <pc:grpChg chg="add mod">
          <ac:chgData name="CHAN, Kary" userId="a0269bfd-b605-4fc5-8eff-8481b12c370e" providerId="ADAL" clId="{96FBC2BB-13AD-4177-BDE9-67CF33FAA10F}" dt="2022-02-28T06:01:31.953" v="160" actId="164"/>
          <ac:grpSpMkLst>
            <pc:docMk/>
            <pc:sldMk cId="1547921511" sldId="285"/>
            <ac:grpSpMk id="3" creationId="{842F7853-42F3-4791-8598-A61CEF885C67}"/>
          </ac:grpSpMkLst>
        </pc:grpChg>
        <pc:cxnChg chg="mod">
          <ac:chgData name="CHAN, Kary" userId="a0269bfd-b605-4fc5-8eff-8481b12c370e" providerId="ADAL" clId="{96FBC2BB-13AD-4177-BDE9-67CF33FAA10F}" dt="2022-02-28T06:01:31.953" v="160" actId="164"/>
          <ac:cxnSpMkLst>
            <pc:docMk/>
            <pc:sldMk cId="1547921511" sldId="285"/>
            <ac:cxnSpMk id="6" creationId="{B8641732-E0B1-4728-B38A-DD726EFFDA31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03:21.670" v="176" actId="2711"/>
        <pc:sldMkLst>
          <pc:docMk/>
          <pc:sldMk cId="953449758" sldId="286"/>
        </pc:sldMkLst>
        <pc:spChg chg="mod">
          <ac:chgData name="CHAN, Kary" userId="a0269bfd-b605-4fc5-8eff-8481b12c370e" providerId="ADAL" clId="{96FBC2BB-13AD-4177-BDE9-67CF33FAA10F}" dt="2022-02-28T06:03:21.670" v="176" actId="2711"/>
          <ac:spMkLst>
            <pc:docMk/>
            <pc:sldMk cId="953449758" sldId="286"/>
            <ac:spMk id="4" creationId="{667E617D-B752-4BAF-A485-E4864EDC1F6C}"/>
          </ac:spMkLst>
        </pc:spChg>
        <pc:spChg chg="mod">
          <ac:chgData name="CHAN, Kary" userId="a0269bfd-b605-4fc5-8eff-8481b12c370e" providerId="ADAL" clId="{96FBC2BB-13AD-4177-BDE9-67CF33FAA10F}" dt="2022-02-28T06:01:56.251" v="162" actId="164"/>
          <ac:spMkLst>
            <pc:docMk/>
            <pc:sldMk cId="953449758" sldId="286"/>
            <ac:spMk id="5" creationId="{DDBF0BC1-F414-4BDB-BECB-7C121C83E57A}"/>
          </ac:spMkLst>
        </pc:spChg>
        <pc:spChg chg="mod">
          <ac:chgData name="CHAN, Kary" userId="a0269bfd-b605-4fc5-8eff-8481b12c370e" providerId="ADAL" clId="{96FBC2BB-13AD-4177-BDE9-67CF33FAA10F}" dt="2022-02-28T06:02:28.480" v="168" actId="14100"/>
          <ac:spMkLst>
            <pc:docMk/>
            <pc:sldMk cId="953449758" sldId="286"/>
            <ac:spMk id="7" creationId="{CC8B04C1-073D-4786-8ECB-735F93564A99}"/>
          </ac:spMkLst>
        </pc:spChg>
        <pc:spChg chg="mod">
          <ac:chgData name="CHAN, Kary" userId="a0269bfd-b605-4fc5-8eff-8481b12c370e" providerId="ADAL" clId="{96FBC2BB-13AD-4177-BDE9-67CF33FAA10F}" dt="2022-02-28T06:02:18.591" v="166" actId="164"/>
          <ac:spMkLst>
            <pc:docMk/>
            <pc:sldMk cId="953449758" sldId="286"/>
            <ac:spMk id="9" creationId="{E74206E3-B13A-47C9-84B5-8521F66478C4}"/>
          </ac:spMkLst>
        </pc:spChg>
        <pc:spChg chg="mod">
          <ac:chgData name="CHAN, Kary" userId="a0269bfd-b605-4fc5-8eff-8481b12c370e" providerId="ADAL" clId="{96FBC2BB-13AD-4177-BDE9-67CF33FAA10F}" dt="2022-02-28T06:02:18.591" v="166" actId="164"/>
          <ac:spMkLst>
            <pc:docMk/>
            <pc:sldMk cId="953449758" sldId="286"/>
            <ac:spMk id="13" creationId="{8A3B96D8-C6B6-49DA-9C9C-B90D378BA18F}"/>
          </ac:spMkLst>
        </pc:spChg>
        <pc:spChg chg="mod">
          <ac:chgData name="CHAN, Kary" userId="a0269bfd-b605-4fc5-8eff-8481b12c370e" providerId="ADAL" clId="{96FBC2BB-13AD-4177-BDE9-67CF33FAA10F}" dt="2022-02-28T06:02:37.906" v="169" actId="164"/>
          <ac:spMkLst>
            <pc:docMk/>
            <pc:sldMk cId="953449758" sldId="286"/>
            <ac:spMk id="14" creationId="{4F4E9214-31BB-4665-BEDB-DABC6597D749}"/>
          </ac:spMkLst>
        </pc:spChg>
        <pc:spChg chg="mod">
          <ac:chgData name="CHAN, Kary" userId="a0269bfd-b605-4fc5-8eff-8481b12c370e" providerId="ADAL" clId="{96FBC2BB-13AD-4177-BDE9-67CF33FAA10F}" dt="2022-02-28T06:02:37.906" v="169" actId="164"/>
          <ac:spMkLst>
            <pc:docMk/>
            <pc:sldMk cId="953449758" sldId="286"/>
            <ac:spMk id="17" creationId="{9803E743-2291-4262-B546-FEE089DFFB8C}"/>
          </ac:spMkLst>
        </pc:spChg>
        <pc:spChg chg="mod ord">
          <ac:chgData name="CHAN, Kary" userId="a0269bfd-b605-4fc5-8eff-8481b12c370e" providerId="ADAL" clId="{96FBC2BB-13AD-4177-BDE9-67CF33FAA10F}" dt="2022-02-28T06:02:56.636" v="173" actId="164"/>
          <ac:spMkLst>
            <pc:docMk/>
            <pc:sldMk cId="953449758" sldId="286"/>
            <ac:spMk id="18" creationId="{DCB7B4E8-E97D-4010-BAF7-BC4042B11741}"/>
          </ac:spMkLst>
        </pc:spChg>
        <pc:spChg chg="mod ord">
          <ac:chgData name="CHAN, Kary" userId="a0269bfd-b605-4fc5-8eff-8481b12c370e" providerId="ADAL" clId="{96FBC2BB-13AD-4177-BDE9-67CF33FAA10F}" dt="2022-02-28T06:02:56.636" v="173" actId="164"/>
          <ac:spMkLst>
            <pc:docMk/>
            <pc:sldMk cId="953449758" sldId="286"/>
            <ac:spMk id="20" creationId="{0CEF4DDC-B80C-4189-BBD1-E57274D1E3BF}"/>
          </ac:spMkLst>
        </pc:spChg>
        <pc:spChg chg="mod">
          <ac:chgData name="CHAN, Kary" userId="a0269bfd-b605-4fc5-8eff-8481b12c370e" providerId="ADAL" clId="{96FBC2BB-13AD-4177-BDE9-67CF33FAA10F}" dt="2022-02-28T06:01:56.251" v="162" actId="164"/>
          <ac:spMkLst>
            <pc:docMk/>
            <pc:sldMk cId="953449758" sldId="286"/>
            <ac:spMk id="25" creationId="{54650F1A-8964-4AD9-8216-79E43FFB6D6C}"/>
          </ac:spMkLst>
        </pc:spChg>
        <pc:spChg chg="mod">
          <ac:chgData name="CHAN, Kary" userId="a0269bfd-b605-4fc5-8eff-8481b12c370e" providerId="ADAL" clId="{96FBC2BB-13AD-4177-BDE9-67CF33FAA10F}" dt="2022-02-28T06:02:18.591" v="166" actId="164"/>
          <ac:spMkLst>
            <pc:docMk/>
            <pc:sldMk cId="953449758" sldId="286"/>
            <ac:spMk id="26" creationId="{65146E00-1FB1-479F-A955-2F3363FE5E01}"/>
          </ac:spMkLst>
        </pc:spChg>
        <pc:spChg chg="mod">
          <ac:chgData name="CHAN, Kary" userId="a0269bfd-b605-4fc5-8eff-8481b12c370e" providerId="ADAL" clId="{96FBC2BB-13AD-4177-BDE9-67CF33FAA10F}" dt="2022-02-28T06:02:37.906" v="169" actId="164"/>
          <ac:spMkLst>
            <pc:docMk/>
            <pc:sldMk cId="953449758" sldId="286"/>
            <ac:spMk id="27" creationId="{0483C3E4-4A85-4825-B269-EB6C51B8C53E}"/>
          </ac:spMkLst>
        </pc:spChg>
        <pc:spChg chg="mod ord">
          <ac:chgData name="CHAN, Kary" userId="a0269bfd-b605-4fc5-8eff-8481b12c370e" providerId="ADAL" clId="{96FBC2BB-13AD-4177-BDE9-67CF33FAA10F}" dt="2022-02-28T06:02:56.636" v="173" actId="164"/>
          <ac:spMkLst>
            <pc:docMk/>
            <pc:sldMk cId="953449758" sldId="286"/>
            <ac:spMk id="28" creationId="{0B461587-E935-4738-8DEE-672D433AF283}"/>
          </ac:spMkLst>
        </pc:spChg>
        <pc:grpChg chg="add mod">
          <ac:chgData name="CHAN, Kary" userId="a0269bfd-b605-4fc5-8eff-8481b12c370e" providerId="ADAL" clId="{96FBC2BB-13AD-4177-BDE9-67CF33FAA10F}" dt="2022-02-28T06:01:56.251" v="162" actId="164"/>
          <ac:grpSpMkLst>
            <pc:docMk/>
            <pc:sldMk cId="953449758" sldId="286"/>
            <ac:grpSpMk id="3" creationId="{01BFC313-925D-4C8E-8755-88B1CDD9D31E}"/>
          </ac:grpSpMkLst>
        </pc:grpChg>
        <pc:grpChg chg="add mod">
          <ac:chgData name="CHAN, Kary" userId="a0269bfd-b605-4fc5-8eff-8481b12c370e" providerId="ADAL" clId="{96FBC2BB-13AD-4177-BDE9-67CF33FAA10F}" dt="2022-02-28T06:02:18.591" v="166" actId="164"/>
          <ac:grpSpMkLst>
            <pc:docMk/>
            <pc:sldMk cId="953449758" sldId="286"/>
            <ac:grpSpMk id="8" creationId="{85D361D8-37AA-4BE2-88C6-8544A3DCB2C7}"/>
          </ac:grpSpMkLst>
        </pc:grpChg>
        <pc:grpChg chg="add mod">
          <ac:chgData name="CHAN, Kary" userId="a0269bfd-b605-4fc5-8eff-8481b12c370e" providerId="ADAL" clId="{96FBC2BB-13AD-4177-BDE9-67CF33FAA10F}" dt="2022-02-28T06:02:37.906" v="169" actId="164"/>
          <ac:grpSpMkLst>
            <pc:docMk/>
            <pc:sldMk cId="953449758" sldId="286"/>
            <ac:grpSpMk id="11" creationId="{67364733-596D-48CA-A504-9F90FAA443A9}"/>
          </ac:grpSpMkLst>
        </pc:grpChg>
        <pc:grpChg chg="add mod">
          <ac:chgData name="CHAN, Kary" userId="a0269bfd-b605-4fc5-8eff-8481b12c370e" providerId="ADAL" clId="{96FBC2BB-13AD-4177-BDE9-67CF33FAA10F}" dt="2022-02-28T06:02:56.636" v="173" actId="164"/>
          <ac:grpSpMkLst>
            <pc:docMk/>
            <pc:sldMk cId="953449758" sldId="286"/>
            <ac:grpSpMk id="12" creationId="{F43945B7-1993-4709-86AD-9B914C1A0A6F}"/>
          </ac:grpSpMkLst>
        </pc:grpChg>
        <pc:cxnChg chg="mod">
          <ac:chgData name="CHAN, Kary" userId="a0269bfd-b605-4fc5-8eff-8481b12c370e" providerId="ADAL" clId="{96FBC2BB-13AD-4177-BDE9-67CF33FAA10F}" dt="2022-02-28T06:01:56.251" v="162" actId="164"/>
          <ac:cxnSpMkLst>
            <pc:docMk/>
            <pc:sldMk cId="953449758" sldId="286"/>
            <ac:cxnSpMk id="6" creationId="{B8641732-E0B1-4728-B38A-DD726EFFDA31}"/>
          </ac:cxnSpMkLst>
        </pc:cxnChg>
        <pc:cxnChg chg="mod">
          <ac:chgData name="CHAN, Kary" userId="a0269bfd-b605-4fc5-8eff-8481b12c370e" providerId="ADAL" clId="{96FBC2BB-13AD-4177-BDE9-67CF33FAA10F}" dt="2022-02-28T06:02:18.591" v="166" actId="164"/>
          <ac:cxnSpMkLst>
            <pc:docMk/>
            <pc:sldMk cId="953449758" sldId="286"/>
            <ac:cxnSpMk id="10" creationId="{CDF24B46-66DE-466E-B006-FBFF5B8542CB}"/>
          </ac:cxnSpMkLst>
        </pc:cxnChg>
        <pc:cxnChg chg="mod">
          <ac:chgData name="CHAN, Kary" userId="a0269bfd-b605-4fc5-8eff-8481b12c370e" providerId="ADAL" clId="{96FBC2BB-13AD-4177-BDE9-67CF33FAA10F}" dt="2022-02-28T06:02:37.906" v="169" actId="164"/>
          <ac:cxnSpMkLst>
            <pc:docMk/>
            <pc:sldMk cId="953449758" sldId="286"/>
            <ac:cxnSpMk id="15" creationId="{43918016-DC99-40A4-BE16-05AEA2B12DE0}"/>
          </ac:cxnSpMkLst>
        </pc:cxnChg>
        <pc:cxnChg chg="mod ord">
          <ac:chgData name="CHAN, Kary" userId="a0269bfd-b605-4fc5-8eff-8481b12c370e" providerId="ADAL" clId="{96FBC2BB-13AD-4177-BDE9-67CF33FAA10F}" dt="2022-02-28T06:02:56.636" v="173" actId="164"/>
          <ac:cxnSpMkLst>
            <pc:docMk/>
            <pc:sldMk cId="953449758" sldId="286"/>
            <ac:cxnSpMk id="19" creationId="{9B5F71C4-3399-46B2-9260-3D95065A0281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24:40.349" v="242"/>
        <pc:sldMkLst>
          <pc:docMk/>
          <pc:sldMk cId="411936407" sldId="287"/>
        </pc:sldMkLst>
        <pc:spChg chg="mod">
          <ac:chgData name="CHAN, Kary" userId="a0269bfd-b605-4fc5-8eff-8481b12c370e" providerId="ADAL" clId="{96FBC2BB-13AD-4177-BDE9-67CF33FAA10F}" dt="2022-02-28T06:23:47.090" v="237" actId="164"/>
          <ac:spMkLst>
            <pc:docMk/>
            <pc:sldMk cId="411936407" sldId="287"/>
            <ac:spMk id="5" creationId="{1046FA9F-87DB-41ED-80CA-CE621B8E6042}"/>
          </ac:spMkLst>
        </pc:spChg>
        <pc:spChg chg="mod">
          <ac:chgData name="CHAN, Kary" userId="a0269bfd-b605-4fc5-8eff-8481b12c370e" providerId="ADAL" clId="{96FBC2BB-13AD-4177-BDE9-67CF33FAA10F}" dt="2022-02-28T06:23:47.090" v="237" actId="164"/>
          <ac:spMkLst>
            <pc:docMk/>
            <pc:sldMk cId="411936407" sldId="287"/>
            <ac:spMk id="12" creationId="{FC933583-8525-49CE-8BAD-83809B9E2C72}"/>
          </ac:spMkLst>
        </pc:spChg>
        <pc:spChg chg="mod">
          <ac:chgData name="CHAN, Kary" userId="a0269bfd-b605-4fc5-8eff-8481b12c370e" providerId="ADAL" clId="{96FBC2BB-13AD-4177-BDE9-67CF33FAA10F}" dt="2022-02-28T06:23:47.090" v="237" actId="164"/>
          <ac:spMkLst>
            <pc:docMk/>
            <pc:sldMk cId="411936407" sldId="287"/>
            <ac:spMk id="16" creationId="{37B8B56F-3407-403E-974C-24CF11E07BB3}"/>
          </ac:spMkLst>
        </pc:spChg>
        <pc:spChg chg="mod">
          <ac:chgData name="CHAN, Kary" userId="a0269bfd-b605-4fc5-8eff-8481b12c370e" providerId="ADAL" clId="{96FBC2BB-13AD-4177-BDE9-67CF33FAA10F}" dt="2022-02-28T06:23:59.011" v="240" actId="164"/>
          <ac:spMkLst>
            <pc:docMk/>
            <pc:sldMk cId="411936407" sldId="287"/>
            <ac:spMk id="18" creationId="{9CE4F188-BD26-48AF-AECE-4555742A34B8}"/>
          </ac:spMkLst>
        </pc:spChg>
        <pc:spChg chg="mod">
          <ac:chgData name="CHAN, Kary" userId="a0269bfd-b605-4fc5-8eff-8481b12c370e" providerId="ADAL" clId="{96FBC2BB-13AD-4177-BDE9-67CF33FAA10F}" dt="2022-02-28T06:23:59.011" v="240" actId="164"/>
          <ac:spMkLst>
            <pc:docMk/>
            <pc:sldMk cId="411936407" sldId="287"/>
            <ac:spMk id="20" creationId="{22E71CD3-6043-46CB-8A9D-A846F525EA1B}"/>
          </ac:spMkLst>
        </pc:spChg>
        <pc:spChg chg="mod">
          <ac:chgData name="CHAN, Kary" userId="a0269bfd-b605-4fc5-8eff-8481b12c370e" providerId="ADAL" clId="{96FBC2BB-13AD-4177-BDE9-67CF33FAA10F}" dt="2022-02-28T06:23:59.011" v="240" actId="164"/>
          <ac:spMkLst>
            <pc:docMk/>
            <pc:sldMk cId="411936407" sldId="287"/>
            <ac:spMk id="21" creationId="{9729E660-166C-43B3-8347-6DD28D441726}"/>
          </ac:spMkLst>
        </pc:spChg>
        <pc:grpChg chg="add mod">
          <ac:chgData name="CHAN, Kary" userId="a0269bfd-b605-4fc5-8eff-8481b12c370e" providerId="ADAL" clId="{96FBC2BB-13AD-4177-BDE9-67CF33FAA10F}" dt="2022-02-28T06:23:47.090" v="237" actId="164"/>
          <ac:grpSpMkLst>
            <pc:docMk/>
            <pc:sldMk cId="411936407" sldId="287"/>
            <ac:grpSpMk id="4" creationId="{3A2488F9-5F66-4514-BF63-60C1A5760122}"/>
          </ac:grpSpMkLst>
        </pc:grpChg>
        <pc:grpChg chg="add mod">
          <ac:chgData name="CHAN, Kary" userId="a0269bfd-b605-4fc5-8eff-8481b12c370e" providerId="ADAL" clId="{96FBC2BB-13AD-4177-BDE9-67CF33FAA10F}" dt="2022-02-28T06:23:59.011" v="240" actId="164"/>
          <ac:grpSpMkLst>
            <pc:docMk/>
            <pc:sldMk cId="411936407" sldId="287"/>
            <ac:grpSpMk id="7" creationId="{E58AFB60-143C-4004-9CD2-762D3143A734}"/>
          </ac:grpSpMkLst>
        </pc:grpChg>
        <pc:cxnChg chg="mod">
          <ac:chgData name="CHAN, Kary" userId="a0269bfd-b605-4fc5-8eff-8481b12c370e" providerId="ADAL" clId="{96FBC2BB-13AD-4177-BDE9-67CF33FAA10F}" dt="2022-02-28T06:23:47.090" v="237" actId="164"/>
          <ac:cxnSpMkLst>
            <pc:docMk/>
            <pc:sldMk cId="411936407" sldId="287"/>
            <ac:cxnSpMk id="11" creationId="{AA9D3D3B-AD87-4D0D-BBA5-4C1A53BCDDFB}"/>
          </ac:cxnSpMkLst>
        </pc:cxnChg>
        <pc:cxnChg chg="mod">
          <ac:chgData name="CHAN, Kary" userId="a0269bfd-b605-4fc5-8eff-8481b12c370e" providerId="ADAL" clId="{96FBC2BB-13AD-4177-BDE9-67CF33FAA10F}" dt="2022-02-28T06:23:59.011" v="240" actId="164"/>
          <ac:cxnSpMkLst>
            <pc:docMk/>
            <pc:sldMk cId="411936407" sldId="287"/>
            <ac:cxnSpMk id="19" creationId="{835E0460-2F95-41EF-B573-483C4B4DF116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25:44.739" v="245"/>
        <pc:sldMkLst>
          <pc:docMk/>
          <pc:sldMk cId="590459733" sldId="290"/>
        </pc:sldMkLst>
        <pc:spChg chg="mod">
          <ac:chgData name="CHAN, Kary" userId="a0269bfd-b605-4fc5-8eff-8481b12c370e" providerId="ADAL" clId="{96FBC2BB-13AD-4177-BDE9-67CF33FAA10F}" dt="2022-02-28T06:25:43.774" v="244" actId="164"/>
          <ac:spMkLst>
            <pc:docMk/>
            <pc:sldMk cId="590459733" sldId="290"/>
            <ac:spMk id="17" creationId="{E34A6E70-0392-4731-B417-713036D68C18}"/>
          </ac:spMkLst>
        </pc:spChg>
        <pc:spChg chg="mod">
          <ac:chgData name="CHAN, Kary" userId="a0269bfd-b605-4fc5-8eff-8481b12c370e" providerId="ADAL" clId="{96FBC2BB-13AD-4177-BDE9-67CF33FAA10F}" dt="2022-02-28T06:25:43.774" v="244" actId="164"/>
          <ac:spMkLst>
            <pc:docMk/>
            <pc:sldMk cId="590459733" sldId="290"/>
            <ac:spMk id="18" creationId="{9CE4F188-BD26-48AF-AECE-4555742A34B8}"/>
          </ac:spMkLst>
        </pc:spChg>
        <pc:spChg chg="mod">
          <ac:chgData name="CHAN, Kary" userId="a0269bfd-b605-4fc5-8eff-8481b12c370e" providerId="ADAL" clId="{96FBC2BB-13AD-4177-BDE9-67CF33FAA10F}" dt="2022-02-28T06:25:43.774" v="244" actId="164"/>
          <ac:spMkLst>
            <pc:docMk/>
            <pc:sldMk cId="590459733" sldId="290"/>
            <ac:spMk id="21" creationId="{9729E660-166C-43B3-8347-6DD28D441726}"/>
          </ac:spMkLst>
        </pc:spChg>
        <pc:grpChg chg="add mod">
          <ac:chgData name="CHAN, Kary" userId="a0269bfd-b605-4fc5-8eff-8481b12c370e" providerId="ADAL" clId="{96FBC2BB-13AD-4177-BDE9-67CF33FAA10F}" dt="2022-02-28T06:25:43.774" v="244" actId="164"/>
          <ac:grpSpMkLst>
            <pc:docMk/>
            <pc:sldMk cId="590459733" sldId="290"/>
            <ac:grpSpMk id="4" creationId="{C5B3A3B9-4ECB-4140-96D6-97F24270ECC5}"/>
          </ac:grpSpMkLst>
        </pc:grpChg>
        <pc:cxnChg chg="mod">
          <ac:chgData name="CHAN, Kary" userId="a0269bfd-b605-4fc5-8eff-8481b12c370e" providerId="ADAL" clId="{96FBC2BB-13AD-4177-BDE9-67CF33FAA10F}" dt="2022-02-28T06:25:43.774" v="244" actId="164"/>
          <ac:cxnSpMkLst>
            <pc:docMk/>
            <pc:sldMk cId="590459733" sldId="290"/>
            <ac:cxnSpMk id="19" creationId="{835E0460-2F95-41EF-B573-483C4B4DF116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34:12.140" v="264" actId="14100"/>
        <pc:sldMkLst>
          <pc:docMk/>
          <pc:sldMk cId="3811433824" sldId="291"/>
        </pc:sldMkLst>
        <pc:spChg chg="mod">
          <ac:chgData name="CHAN, Kary" userId="a0269bfd-b605-4fc5-8eff-8481b12c370e" providerId="ADAL" clId="{96FBC2BB-13AD-4177-BDE9-67CF33FAA10F}" dt="2022-02-28T06:26:08.544" v="250" actId="164"/>
          <ac:spMkLst>
            <pc:docMk/>
            <pc:sldMk cId="3811433824" sldId="291"/>
            <ac:spMk id="4" creationId="{D5212E03-0C8F-4C1E-816C-0BEECA97A011}"/>
          </ac:spMkLst>
        </pc:spChg>
        <pc:spChg chg="mod">
          <ac:chgData name="CHAN, Kary" userId="a0269bfd-b605-4fc5-8eff-8481b12c370e" providerId="ADAL" clId="{96FBC2BB-13AD-4177-BDE9-67CF33FAA10F}" dt="2022-02-28T06:26:49.018" v="258" actId="164"/>
          <ac:spMkLst>
            <pc:docMk/>
            <pc:sldMk cId="3811433824" sldId="291"/>
            <ac:spMk id="5" creationId="{FCFA01D4-23DF-4516-B1C4-95137C1EFB1F}"/>
          </ac:spMkLst>
        </pc:spChg>
        <pc:spChg chg="mod">
          <ac:chgData name="CHAN, Kary" userId="a0269bfd-b605-4fc5-8eff-8481b12c370e" providerId="ADAL" clId="{96FBC2BB-13AD-4177-BDE9-67CF33FAA10F}" dt="2022-02-28T06:34:06.523" v="263" actId="1076"/>
          <ac:spMkLst>
            <pc:docMk/>
            <pc:sldMk cId="3811433824" sldId="291"/>
            <ac:spMk id="6" creationId="{00000000-0000-0000-0000-000000000000}"/>
          </ac:spMkLst>
        </pc:spChg>
        <pc:spChg chg="mod">
          <ac:chgData name="CHAN, Kary" userId="a0269bfd-b605-4fc5-8eff-8481b12c370e" providerId="ADAL" clId="{96FBC2BB-13AD-4177-BDE9-67CF33FAA10F}" dt="2022-02-28T06:26:02.225" v="248" actId="164"/>
          <ac:spMkLst>
            <pc:docMk/>
            <pc:sldMk cId="3811433824" sldId="291"/>
            <ac:spMk id="12" creationId="{7928AEEF-3A0D-4225-A550-52EC1236952A}"/>
          </ac:spMkLst>
        </pc:spChg>
        <pc:spChg chg="mod">
          <ac:chgData name="CHAN, Kary" userId="a0269bfd-b605-4fc5-8eff-8481b12c370e" providerId="ADAL" clId="{96FBC2BB-13AD-4177-BDE9-67CF33FAA10F}" dt="2022-02-28T06:26:33.753" v="253" actId="164"/>
          <ac:spMkLst>
            <pc:docMk/>
            <pc:sldMk cId="3811433824" sldId="291"/>
            <ac:spMk id="13" creationId="{06C1E484-A319-4240-AB4B-2FB7BE843036}"/>
          </ac:spMkLst>
        </pc:spChg>
        <pc:spChg chg="mod">
          <ac:chgData name="CHAN, Kary" userId="a0269bfd-b605-4fc5-8eff-8481b12c370e" providerId="ADAL" clId="{96FBC2BB-13AD-4177-BDE9-67CF33FAA10F}" dt="2022-02-28T06:26:33.753" v="253" actId="164"/>
          <ac:spMkLst>
            <pc:docMk/>
            <pc:sldMk cId="3811433824" sldId="291"/>
            <ac:spMk id="14" creationId="{8402BFEC-DB23-45F9-A200-D4FB07D72FC0}"/>
          </ac:spMkLst>
        </pc:spChg>
        <pc:spChg chg="mod">
          <ac:chgData name="CHAN, Kary" userId="a0269bfd-b605-4fc5-8eff-8481b12c370e" providerId="ADAL" clId="{96FBC2BB-13AD-4177-BDE9-67CF33FAA10F}" dt="2022-02-28T06:26:33.753" v="253" actId="164"/>
          <ac:spMkLst>
            <pc:docMk/>
            <pc:sldMk cId="3811433824" sldId="291"/>
            <ac:spMk id="16" creationId="{3E08BBBF-2730-4349-ACAE-77BE37D3DFA8}"/>
          </ac:spMkLst>
        </pc:spChg>
        <pc:spChg chg="mod">
          <ac:chgData name="CHAN, Kary" userId="a0269bfd-b605-4fc5-8eff-8481b12c370e" providerId="ADAL" clId="{96FBC2BB-13AD-4177-BDE9-67CF33FAA10F}" dt="2022-02-28T06:34:12.140" v="264" actId="14100"/>
          <ac:spMkLst>
            <pc:docMk/>
            <pc:sldMk cId="3811433824" sldId="291"/>
            <ac:spMk id="18" creationId="{9CE4F188-BD26-48AF-AECE-4555742A34B8}"/>
          </ac:spMkLst>
        </pc:spChg>
        <pc:spChg chg="mod">
          <ac:chgData name="CHAN, Kary" userId="a0269bfd-b605-4fc5-8eff-8481b12c370e" providerId="ADAL" clId="{96FBC2BB-13AD-4177-BDE9-67CF33FAA10F}" dt="2022-02-28T06:26:02.225" v="248" actId="164"/>
          <ac:spMkLst>
            <pc:docMk/>
            <pc:sldMk cId="3811433824" sldId="291"/>
            <ac:spMk id="21" creationId="{9729E660-166C-43B3-8347-6DD28D441726}"/>
          </ac:spMkLst>
        </pc:spChg>
        <pc:spChg chg="mod">
          <ac:chgData name="CHAN, Kary" userId="a0269bfd-b605-4fc5-8eff-8481b12c370e" providerId="ADAL" clId="{96FBC2BB-13AD-4177-BDE9-67CF33FAA10F}" dt="2022-02-28T06:26:08.544" v="250" actId="164"/>
          <ac:spMkLst>
            <pc:docMk/>
            <pc:sldMk cId="3811433824" sldId="291"/>
            <ac:spMk id="22" creationId="{D9F4D329-4D8D-49DD-B7A0-75600604713E}"/>
          </ac:spMkLst>
        </pc:spChg>
        <pc:spChg chg="mod">
          <ac:chgData name="CHAN, Kary" userId="a0269bfd-b605-4fc5-8eff-8481b12c370e" providerId="ADAL" clId="{96FBC2BB-13AD-4177-BDE9-67CF33FAA10F}" dt="2022-02-28T06:26:08.544" v="250" actId="164"/>
          <ac:spMkLst>
            <pc:docMk/>
            <pc:sldMk cId="3811433824" sldId="291"/>
            <ac:spMk id="23" creationId="{3C6E2C84-9DA5-41DA-82D7-C9FE8C324B27}"/>
          </ac:spMkLst>
        </pc:spChg>
        <pc:spChg chg="mod">
          <ac:chgData name="CHAN, Kary" userId="a0269bfd-b605-4fc5-8eff-8481b12c370e" providerId="ADAL" clId="{96FBC2BB-13AD-4177-BDE9-67CF33FAA10F}" dt="2022-02-28T06:26:49.018" v="258" actId="164"/>
          <ac:spMkLst>
            <pc:docMk/>
            <pc:sldMk cId="3811433824" sldId="291"/>
            <ac:spMk id="24" creationId="{AEE0490A-E440-48AF-8594-4836A6675453}"/>
          </ac:spMkLst>
        </pc:spChg>
        <pc:spChg chg="mod">
          <ac:chgData name="CHAN, Kary" userId="a0269bfd-b605-4fc5-8eff-8481b12c370e" providerId="ADAL" clId="{96FBC2BB-13AD-4177-BDE9-67CF33FAA10F}" dt="2022-02-28T06:26:49.018" v="258" actId="164"/>
          <ac:spMkLst>
            <pc:docMk/>
            <pc:sldMk cId="3811433824" sldId="291"/>
            <ac:spMk id="25" creationId="{6546B624-EE67-499C-8445-AB9B94DA4EA6}"/>
          </ac:spMkLst>
        </pc:spChg>
        <pc:grpChg chg="add mod">
          <ac:chgData name="CHAN, Kary" userId="a0269bfd-b605-4fc5-8eff-8481b12c370e" providerId="ADAL" clId="{96FBC2BB-13AD-4177-BDE9-67CF33FAA10F}" dt="2022-02-28T06:26:02.225" v="248" actId="164"/>
          <ac:grpSpMkLst>
            <pc:docMk/>
            <pc:sldMk cId="3811433824" sldId="291"/>
            <ac:grpSpMk id="8" creationId="{6FA3DA9C-6663-4A32-A2D8-348F10064548}"/>
          </ac:grpSpMkLst>
        </pc:grpChg>
        <pc:grpChg chg="add mod">
          <ac:chgData name="CHAN, Kary" userId="a0269bfd-b605-4fc5-8eff-8481b12c370e" providerId="ADAL" clId="{96FBC2BB-13AD-4177-BDE9-67CF33FAA10F}" dt="2022-02-28T06:26:08.544" v="250" actId="164"/>
          <ac:grpSpMkLst>
            <pc:docMk/>
            <pc:sldMk cId="3811433824" sldId="291"/>
            <ac:grpSpMk id="9" creationId="{8E61730B-8843-4E68-9687-D50D31AAF437}"/>
          </ac:grpSpMkLst>
        </pc:grpChg>
        <pc:grpChg chg="add mod">
          <ac:chgData name="CHAN, Kary" userId="a0269bfd-b605-4fc5-8eff-8481b12c370e" providerId="ADAL" clId="{96FBC2BB-13AD-4177-BDE9-67CF33FAA10F}" dt="2022-02-28T06:26:33.753" v="253" actId="164"/>
          <ac:grpSpMkLst>
            <pc:docMk/>
            <pc:sldMk cId="3811433824" sldId="291"/>
            <ac:grpSpMk id="10" creationId="{BED596E7-BD88-4C6C-8222-7E7AB0CEA5C7}"/>
          </ac:grpSpMkLst>
        </pc:grpChg>
        <pc:grpChg chg="add mod">
          <ac:chgData name="CHAN, Kary" userId="a0269bfd-b605-4fc5-8eff-8481b12c370e" providerId="ADAL" clId="{96FBC2BB-13AD-4177-BDE9-67CF33FAA10F}" dt="2022-02-28T06:26:49.018" v="258" actId="164"/>
          <ac:grpSpMkLst>
            <pc:docMk/>
            <pc:sldMk cId="3811433824" sldId="291"/>
            <ac:grpSpMk id="28" creationId="{61F45275-B9F1-4A75-8A47-7EC876677702}"/>
          </ac:grpSpMkLst>
        </pc:grpChg>
        <pc:cxnChg chg="mod">
          <ac:chgData name="CHAN, Kary" userId="a0269bfd-b605-4fc5-8eff-8481b12c370e" providerId="ADAL" clId="{96FBC2BB-13AD-4177-BDE9-67CF33FAA10F}" dt="2022-02-28T06:33:56.185" v="262" actId="14100"/>
          <ac:cxnSpMkLst>
            <pc:docMk/>
            <pc:sldMk cId="3811433824" sldId="291"/>
            <ac:cxnSpMk id="15" creationId="{0223D238-6402-4E8B-83B8-28EF5D733A01}"/>
          </ac:cxnSpMkLst>
        </pc:cxnChg>
        <pc:cxnChg chg="mod">
          <ac:chgData name="CHAN, Kary" userId="a0269bfd-b605-4fc5-8eff-8481b12c370e" providerId="ADAL" clId="{96FBC2BB-13AD-4177-BDE9-67CF33FAA10F}" dt="2022-02-28T06:26:08.544" v="250" actId="164"/>
          <ac:cxnSpMkLst>
            <pc:docMk/>
            <pc:sldMk cId="3811433824" sldId="291"/>
            <ac:cxnSpMk id="17" creationId="{08A00FC2-A089-44F3-826D-0D4210A5766E}"/>
          </ac:cxnSpMkLst>
        </pc:cxnChg>
        <pc:cxnChg chg="mod">
          <ac:chgData name="CHAN, Kary" userId="a0269bfd-b605-4fc5-8eff-8481b12c370e" providerId="ADAL" clId="{96FBC2BB-13AD-4177-BDE9-67CF33FAA10F}" dt="2022-02-28T06:26:02.225" v="248" actId="164"/>
          <ac:cxnSpMkLst>
            <pc:docMk/>
            <pc:sldMk cId="3811433824" sldId="291"/>
            <ac:cxnSpMk id="19" creationId="{835E0460-2F95-41EF-B573-483C4B4DF116}"/>
          </ac:cxnSpMkLst>
        </pc:cxnChg>
        <pc:cxnChg chg="mod">
          <ac:chgData name="CHAN, Kary" userId="a0269bfd-b605-4fc5-8eff-8481b12c370e" providerId="ADAL" clId="{96FBC2BB-13AD-4177-BDE9-67CF33FAA10F}" dt="2022-02-28T06:26:49.018" v="258" actId="164"/>
          <ac:cxnSpMkLst>
            <pc:docMk/>
            <pc:sldMk cId="3811433824" sldId="291"/>
            <ac:cxnSpMk id="20" creationId="{824A6B15-3019-4A82-93D9-C129D65DE272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38:28.989" v="310" actId="1076"/>
        <pc:sldMkLst>
          <pc:docMk/>
          <pc:sldMk cId="1865415008" sldId="292"/>
        </pc:sldMkLst>
        <pc:spChg chg="mod">
          <ac:chgData name="CHAN, Kary" userId="a0269bfd-b605-4fc5-8eff-8481b12c370e" providerId="ADAL" clId="{96FBC2BB-13AD-4177-BDE9-67CF33FAA10F}" dt="2022-02-28T06:37:46.447" v="305" actId="164"/>
          <ac:spMkLst>
            <pc:docMk/>
            <pc:sldMk cId="1865415008" sldId="292"/>
            <ac:spMk id="5" creationId="{1046FA9F-87DB-41ED-80CA-CE621B8E6042}"/>
          </ac:spMkLst>
        </pc:spChg>
        <pc:spChg chg="mod">
          <ac:chgData name="CHAN, Kary" userId="a0269bfd-b605-4fc5-8eff-8481b12c370e" providerId="ADAL" clId="{96FBC2BB-13AD-4177-BDE9-67CF33FAA10F}" dt="2022-02-28T06:38:28.989" v="310" actId="1076"/>
          <ac:spMkLst>
            <pc:docMk/>
            <pc:sldMk cId="1865415008" sldId="292"/>
            <ac:spMk id="6" creationId="{00000000-0000-0000-0000-000000000000}"/>
          </ac:spMkLst>
        </pc:spChg>
        <pc:spChg chg="mod">
          <ac:chgData name="CHAN, Kary" userId="a0269bfd-b605-4fc5-8eff-8481b12c370e" providerId="ADAL" clId="{96FBC2BB-13AD-4177-BDE9-67CF33FAA10F}" dt="2022-02-28T06:37:46.447" v="305" actId="164"/>
          <ac:spMkLst>
            <pc:docMk/>
            <pc:sldMk cId="1865415008" sldId="292"/>
            <ac:spMk id="12" creationId="{FC933583-8525-49CE-8BAD-83809B9E2C72}"/>
          </ac:spMkLst>
        </pc:spChg>
        <pc:spChg chg="mod">
          <ac:chgData name="CHAN, Kary" userId="a0269bfd-b605-4fc5-8eff-8481b12c370e" providerId="ADAL" clId="{96FBC2BB-13AD-4177-BDE9-67CF33FAA10F}" dt="2022-02-28T06:37:56.564" v="306" actId="164"/>
          <ac:spMkLst>
            <pc:docMk/>
            <pc:sldMk cId="1865415008" sldId="292"/>
            <ac:spMk id="13" creationId="{CE9AEFB8-CB3F-4C09-B227-C7A5F479A1DC}"/>
          </ac:spMkLst>
        </pc:spChg>
        <pc:spChg chg="mod">
          <ac:chgData name="CHAN, Kary" userId="a0269bfd-b605-4fc5-8eff-8481b12c370e" providerId="ADAL" clId="{96FBC2BB-13AD-4177-BDE9-67CF33FAA10F}" dt="2022-02-28T06:37:46.447" v="305" actId="164"/>
          <ac:spMkLst>
            <pc:docMk/>
            <pc:sldMk cId="1865415008" sldId="292"/>
            <ac:spMk id="16" creationId="{F2EB472A-A12D-4D1B-8E6A-64C0D0FC75CF}"/>
          </ac:spMkLst>
        </pc:spChg>
        <pc:spChg chg="mod">
          <ac:chgData name="CHAN, Kary" userId="a0269bfd-b605-4fc5-8eff-8481b12c370e" providerId="ADAL" clId="{96FBC2BB-13AD-4177-BDE9-67CF33FAA10F}" dt="2022-02-28T06:37:56.564" v="306" actId="164"/>
          <ac:spMkLst>
            <pc:docMk/>
            <pc:sldMk cId="1865415008" sldId="292"/>
            <ac:spMk id="17" creationId="{FD41059A-B78E-452A-8704-A91FDCA2A618}"/>
          </ac:spMkLst>
        </pc:spChg>
        <pc:spChg chg="mod">
          <ac:chgData name="CHAN, Kary" userId="a0269bfd-b605-4fc5-8eff-8481b12c370e" providerId="ADAL" clId="{96FBC2BB-13AD-4177-BDE9-67CF33FAA10F}" dt="2022-02-28T06:38:10.016" v="308" actId="164"/>
          <ac:spMkLst>
            <pc:docMk/>
            <pc:sldMk cId="1865415008" sldId="292"/>
            <ac:spMk id="18" creationId="{9CE4F188-BD26-48AF-AECE-4555742A34B8}"/>
          </ac:spMkLst>
        </pc:spChg>
        <pc:spChg chg="mod">
          <ac:chgData name="CHAN, Kary" userId="a0269bfd-b605-4fc5-8eff-8481b12c370e" providerId="ADAL" clId="{96FBC2BB-13AD-4177-BDE9-67CF33FAA10F}" dt="2022-02-28T06:37:56.564" v="306" actId="164"/>
          <ac:spMkLst>
            <pc:docMk/>
            <pc:sldMk cId="1865415008" sldId="292"/>
            <ac:spMk id="20" creationId="{BFE5F530-5077-4A65-A66D-E989A25EC855}"/>
          </ac:spMkLst>
        </pc:spChg>
        <pc:spChg chg="mod">
          <ac:chgData name="CHAN, Kary" userId="a0269bfd-b605-4fc5-8eff-8481b12c370e" providerId="ADAL" clId="{96FBC2BB-13AD-4177-BDE9-67CF33FAA10F}" dt="2022-02-28T06:38:10.016" v="308" actId="164"/>
          <ac:spMkLst>
            <pc:docMk/>
            <pc:sldMk cId="1865415008" sldId="292"/>
            <ac:spMk id="21" creationId="{9729E660-166C-43B3-8347-6DD28D441726}"/>
          </ac:spMkLst>
        </pc:spChg>
        <pc:spChg chg="mod">
          <ac:chgData name="CHAN, Kary" userId="a0269bfd-b605-4fc5-8eff-8481b12c370e" providerId="ADAL" clId="{96FBC2BB-13AD-4177-BDE9-67CF33FAA10F}" dt="2022-02-28T06:38:10.016" v="308" actId="164"/>
          <ac:spMkLst>
            <pc:docMk/>
            <pc:sldMk cId="1865415008" sldId="292"/>
            <ac:spMk id="22" creationId="{8320C9F0-596A-430B-B62C-6B83E85DFF2D}"/>
          </ac:spMkLst>
        </pc:spChg>
        <pc:grpChg chg="add mod">
          <ac:chgData name="CHAN, Kary" userId="a0269bfd-b605-4fc5-8eff-8481b12c370e" providerId="ADAL" clId="{96FBC2BB-13AD-4177-BDE9-67CF33FAA10F}" dt="2022-02-28T06:38:28.989" v="310" actId="1076"/>
          <ac:grpSpMkLst>
            <pc:docMk/>
            <pc:sldMk cId="1865415008" sldId="292"/>
            <ac:grpSpMk id="4" creationId="{B1EB118F-EDE2-4A5E-B62C-A1E8A9B89E28}"/>
          </ac:grpSpMkLst>
        </pc:grpChg>
        <pc:grpChg chg="add mod">
          <ac:chgData name="CHAN, Kary" userId="a0269bfd-b605-4fc5-8eff-8481b12c370e" providerId="ADAL" clId="{96FBC2BB-13AD-4177-BDE9-67CF33FAA10F}" dt="2022-02-28T06:38:28.989" v="310" actId="1076"/>
          <ac:grpSpMkLst>
            <pc:docMk/>
            <pc:sldMk cId="1865415008" sldId="292"/>
            <ac:grpSpMk id="7" creationId="{88BDF166-1161-433D-9A96-363528761AE3}"/>
          </ac:grpSpMkLst>
        </pc:grpChg>
        <pc:grpChg chg="add mod">
          <ac:chgData name="CHAN, Kary" userId="a0269bfd-b605-4fc5-8eff-8481b12c370e" providerId="ADAL" clId="{96FBC2BB-13AD-4177-BDE9-67CF33FAA10F}" dt="2022-02-28T06:38:28.989" v="310" actId="1076"/>
          <ac:grpSpMkLst>
            <pc:docMk/>
            <pc:sldMk cId="1865415008" sldId="292"/>
            <ac:grpSpMk id="8" creationId="{45BED680-B562-4C7E-99F1-0B8B1A0FB0DB}"/>
          </ac:grpSpMkLst>
        </pc:grpChg>
        <pc:picChg chg="mod">
          <ac:chgData name="CHAN, Kary" userId="a0269bfd-b605-4fc5-8eff-8481b12c370e" providerId="ADAL" clId="{96FBC2BB-13AD-4177-BDE9-67CF33FAA10F}" dt="2022-02-28T06:37:32.627" v="303" actId="1076"/>
          <ac:picMkLst>
            <pc:docMk/>
            <pc:sldMk cId="1865415008" sldId="292"/>
            <ac:picMk id="15" creationId="{DFAF667E-C89E-44CB-A08E-ABC5D3ECDD1E}"/>
          </ac:picMkLst>
        </pc:picChg>
        <pc:cxnChg chg="mod">
          <ac:chgData name="CHAN, Kary" userId="a0269bfd-b605-4fc5-8eff-8481b12c370e" providerId="ADAL" clId="{96FBC2BB-13AD-4177-BDE9-67CF33FAA10F}" dt="2022-02-28T06:37:46.447" v="305" actId="164"/>
          <ac:cxnSpMkLst>
            <pc:docMk/>
            <pc:sldMk cId="1865415008" sldId="292"/>
            <ac:cxnSpMk id="11" creationId="{AA9D3D3B-AD87-4D0D-BBA5-4C1A53BCDDFB}"/>
          </ac:cxnSpMkLst>
        </pc:cxnChg>
        <pc:cxnChg chg="mod">
          <ac:chgData name="CHAN, Kary" userId="a0269bfd-b605-4fc5-8eff-8481b12c370e" providerId="ADAL" clId="{96FBC2BB-13AD-4177-BDE9-67CF33FAA10F}" dt="2022-02-28T06:37:56.564" v="306" actId="164"/>
          <ac:cxnSpMkLst>
            <pc:docMk/>
            <pc:sldMk cId="1865415008" sldId="292"/>
            <ac:cxnSpMk id="14" creationId="{096FF9FA-5354-4FBA-A16A-1F3532917C7D}"/>
          </ac:cxnSpMkLst>
        </pc:cxnChg>
        <pc:cxnChg chg="mod">
          <ac:chgData name="CHAN, Kary" userId="a0269bfd-b605-4fc5-8eff-8481b12c370e" providerId="ADAL" clId="{96FBC2BB-13AD-4177-BDE9-67CF33FAA10F}" dt="2022-02-28T06:38:10.016" v="308" actId="164"/>
          <ac:cxnSpMkLst>
            <pc:docMk/>
            <pc:sldMk cId="1865415008" sldId="292"/>
            <ac:cxnSpMk id="19" creationId="{835E0460-2F95-41EF-B573-483C4B4DF116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38:46.009" v="313"/>
        <pc:sldMkLst>
          <pc:docMk/>
          <pc:sldMk cId="2021238946" sldId="293"/>
        </pc:sldMkLst>
        <pc:spChg chg="mod">
          <ac:chgData name="CHAN, Kary" userId="a0269bfd-b605-4fc5-8eff-8481b12c370e" providerId="ADAL" clId="{96FBC2BB-13AD-4177-BDE9-67CF33FAA10F}" dt="2022-02-28T06:38:44.867" v="312" actId="164"/>
          <ac:spMkLst>
            <pc:docMk/>
            <pc:sldMk cId="2021238946" sldId="293"/>
            <ac:spMk id="5" creationId="{DDBF0BC1-F414-4BDB-BECB-7C121C83E57A}"/>
          </ac:spMkLst>
        </pc:spChg>
        <pc:spChg chg="mod">
          <ac:chgData name="CHAN, Kary" userId="a0269bfd-b605-4fc5-8eff-8481b12c370e" providerId="ADAL" clId="{96FBC2BB-13AD-4177-BDE9-67CF33FAA10F}" dt="2022-02-28T06:38:44.867" v="312" actId="164"/>
          <ac:spMkLst>
            <pc:docMk/>
            <pc:sldMk cId="2021238946" sldId="293"/>
            <ac:spMk id="7" creationId="{CC8B04C1-073D-4786-8ECB-735F93564A99}"/>
          </ac:spMkLst>
        </pc:spChg>
        <pc:spChg chg="mod">
          <ac:chgData name="CHAN, Kary" userId="a0269bfd-b605-4fc5-8eff-8481b12c370e" providerId="ADAL" clId="{96FBC2BB-13AD-4177-BDE9-67CF33FAA10F}" dt="2022-02-28T06:38:44.867" v="312" actId="164"/>
          <ac:spMkLst>
            <pc:docMk/>
            <pc:sldMk cId="2021238946" sldId="293"/>
            <ac:spMk id="10" creationId="{40C038ED-1342-4E97-9B99-7231BCF0AE92}"/>
          </ac:spMkLst>
        </pc:spChg>
        <pc:grpChg chg="add mod">
          <ac:chgData name="CHAN, Kary" userId="a0269bfd-b605-4fc5-8eff-8481b12c370e" providerId="ADAL" clId="{96FBC2BB-13AD-4177-BDE9-67CF33FAA10F}" dt="2022-02-28T06:38:44.867" v="312" actId="164"/>
          <ac:grpSpMkLst>
            <pc:docMk/>
            <pc:sldMk cId="2021238946" sldId="293"/>
            <ac:grpSpMk id="11" creationId="{0C7984A5-BEA7-482C-98BF-7D527A9EDC95}"/>
          </ac:grpSpMkLst>
        </pc:grpChg>
        <pc:cxnChg chg="mod">
          <ac:chgData name="CHAN, Kary" userId="a0269bfd-b605-4fc5-8eff-8481b12c370e" providerId="ADAL" clId="{96FBC2BB-13AD-4177-BDE9-67CF33FAA10F}" dt="2022-02-28T06:38:34.439" v="311" actId="14100"/>
          <ac:cxnSpMkLst>
            <pc:docMk/>
            <pc:sldMk cId="2021238946" sldId="293"/>
            <ac:cxnSpMk id="6" creationId="{B8641732-E0B1-4728-B38A-DD726EFFDA31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39:27.686" v="325" actId="164"/>
        <pc:sldMkLst>
          <pc:docMk/>
          <pc:sldMk cId="1888310820" sldId="294"/>
        </pc:sldMkLst>
        <pc:spChg chg="mod">
          <ac:chgData name="CHAN, Kary" userId="a0269bfd-b605-4fc5-8eff-8481b12c370e" providerId="ADAL" clId="{96FBC2BB-13AD-4177-BDE9-67CF33FAA10F}" dt="2022-02-28T06:39:06.021" v="316" actId="164"/>
          <ac:spMkLst>
            <pc:docMk/>
            <pc:sldMk cId="1888310820" sldId="294"/>
            <ac:spMk id="3" creationId="{FAF6CB7C-73FD-4D48-9D0F-5B3D30D1B3FF}"/>
          </ac:spMkLst>
        </pc:spChg>
        <pc:spChg chg="mod">
          <ac:chgData name="CHAN, Kary" userId="a0269bfd-b605-4fc5-8eff-8481b12c370e" providerId="ADAL" clId="{96FBC2BB-13AD-4177-BDE9-67CF33FAA10F}" dt="2022-02-28T06:38:56.592" v="314" actId="164"/>
          <ac:spMkLst>
            <pc:docMk/>
            <pc:sldMk cId="1888310820" sldId="294"/>
            <ac:spMk id="5" creationId="{DDBF0BC1-F414-4BDB-BECB-7C121C83E57A}"/>
          </ac:spMkLst>
        </pc:spChg>
        <pc:spChg chg="mod">
          <ac:chgData name="CHAN, Kary" userId="a0269bfd-b605-4fc5-8eff-8481b12c370e" providerId="ADAL" clId="{96FBC2BB-13AD-4177-BDE9-67CF33FAA10F}" dt="2022-02-28T06:38:56.592" v="314" actId="164"/>
          <ac:spMkLst>
            <pc:docMk/>
            <pc:sldMk cId="1888310820" sldId="294"/>
            <ac:spMk id="7" creationId="{CC8B04C1-073D-4786-8ECB-735F93564A99}"/>
          </ac:spMkLst>
        </pc:spChg>
        <pc:spChg chg="mod">
          <ac:chgData name="CHAN, Kary" userId="a0269bfd-b605-4fc5-8eff-8481b12c370e" providerId="ADAL" clId="{96FBC2BB-13AD-4177-BDE9-67CF33FAA10F}" dt="2022-02-28T06:39:27.686" v="325" actId="164"/>
          <ac:spMkLst>
            <pc:docMk/>
            <pc:sldMk cId="1888310820" sldId="294"/>
            <ac:spMk id="9" creationId="{13F0F1EC-2BAD-4C60-AA60-F0467EA4F831}"/>
          </ac:spMkLst>
        </pc:spChg>
        <pc:spChg chg="mod">
          <ac:chgData name="CHAN, Kary" userId="a0269bfd-b605-4fc5-8eff-8481b12c370e" providerId="ADAL" clId="{96FBC2BB-13AD-4177-BDE9-67CF33FAA10F}" dt="2022-02-28T06:39:17.608" v="318" actId="164"/>
          <ac:spMkLst>
            <pc:docMk/>
            <pc:sldMk cId="1888310820" sldId="294"/>
            <ac:spMk id="10" creationId="{658DA698-9E95-4ECA-B579-1996C58B7AB1}"/>
          </ac:spMkLst>
        </pc:spChg>
        <pc:spChg chg="mod">
          <ac:chgData name="CHAN, Kary" userId="a0269bfd-b605-4fc5-8eff-8481b12c370e" providerId="ADAL" clId="{96FBC2BB-13AD-4177-BDE9-67CF33FAA10F}" dt="2022-02-28T06:39:17.608" v="318" actId="164"/>
          <ac:spMkLst>
            <pc:docMk/>
            <pc:sldMk cId="1888310820" sldId="294"/>
            <ac:spMk id="11" creationId="{B077A2A4-D091-48D4-9AE0-B8D454EA22C1}"/>
          </ac:spMkLst>
        </pc:spChg>
        <pc:spChg chg="mod">
          <ac:chgData name="CHAN, Kary" userId="a0269bfd-b605-4fc5-8eff-8481b12c370e" providerId="ADAL" clId="{96FBC2BB-13AD-4177-BDE9-67CF33FAA10F}" dt="2022-02-28T06:38:56.592" v="314" actId="164"/>
          <ac:spMkLst>
            <pc:docMk/>
            <pc:sldMk cId="1888310820" sldId="294"/>
            <ac:spMk id="14" creationId="{E7ADD0CC-5C29-4D21-9EBA-DB89512E0C2A}"/>
          </ac:spMkLst>
        </pc:spChg>
        <pc:spChg chg="mod">
          <ac:chgData name="CHAN, Kary" userId="a0269bfd-b605-4fc5-8eff-8481b12c370e" providerId="ADAL" clId="{96FBC2BB-13AD-4177-BDE9-67CF33FAA10F}" dt="2022-02-28T06:39:17.608" v="318" actId="164"/>
          <ac:spMkLst>
            <pc:docMk/>
            <pc:sldMk cId="1888310820" sldId="294"/>
            <ac:spMk id="15" creationId="{D506F659-D99D-4FAF-AAEE-522361CE6D24}"/>
          </ac:spMkLst>
        </pc:spChg>
        <pc:spChg chg="mod">
          <ac:chgData name="CHAN, Kary" userId="a0269bfd-b605-4fc5-8eff-8481b12c370e" providerId="ADAL" clId="{96FBC2BB-13AD-4177-BDE9-67CF33FAA10F}" dt="2022-02-28T06:39:06.021" v="316" actId="164"/>
          <ac:spMkLst>
            <pc:docMk/>
            <pc:sldMk cId="1888310820" sldId="294"/>
            <ac:spMk id="16" creationId="{21CCCB80-5EEB-42C5-9A12-15D2C03E443F}"/>
          </ac:spMkLst>
        </pc:spChg>
        <pc:spChg chg="mod">
          <ac:chgData name="CHAN, Kary" userId="a0269bfd-b605-4fc5-8eff-8481b12c370e" providerId="ADAL" clId="{96FBC2BB-13AD-4177-BDE9-67CF33FAA10F}" dt="2022-02-28T06:39:27.686" v="325" actId="164"/>
          <ac:spMkLst>
            <pc:docMk/>
            <pc:sldMk cId="1888310820" sldId="294"/>
            <ac:spMk id="17" creationId="{3AE48D30-DEF5-49DF-A100-100BE582F218}"/>
          </ac:spMkLst>
        </pc:spChg>
        <pc:spChg chg="mod">
          <ac:chgData name="CHAN, Kary" userId="a0269bfd-b605-4fc5-8eff-8481b12c370e" providerId="ADAL" clId="{96FBC2BB-13AD-4177-BDE9-67CF33FAA10F}" dt="2022-02-28T06:39:06.021" v="316" actId="164"/>
          <ac:spMkLst>
            <pc:docMk/>
            <pc:sldMk cId="1888310820" sldId="294"/>
            <ac:spMk id="22" creationId="{EC649F30-5C9B-4B71-A0CB-5AFA03DBF515}"/>
          </ac:spMkLst>
        </pc:spChg>
        <pc:spChg chg="mod">
          <ac:chgData name="CHAN, Kary" userId="a0269bfd-b605-4fc5-8eff-8481b12c370e" providerId="ADAL" clId="{96FBC2BB-13AD-4177-BDE9-67CF33FAA10F}" dt="2022-02-28T06:39:27.686" v="325" actId="164"/>
          <ac:spMkLst>
            <pc:docMk/>
            <pc:sldMk cId="1888310820" sldId="294"/>
            <ac:spMk id="23" creationId="{B3F1DBE5-CA03-4B2F-AF27-19E7E779652A}"/>
          </ac:spMkLst>
        </pc:spChg>
        <pc:grpChg chg="add mod">
          <ac:chgData name="CHAN, Kary" userId="a0269bfd-b605-4fc5-8eff-8481b12c370e" providerId="ADAL" clId="{96FBC2BB-13AD-4177-BDE9-67CF33FAA10F}" dt="2022-02-28T06:38:56.592" v="314" actId="164"/>
          <ac:grpSpMkLst>
            <pc:docMk/>
            <pc:sldMk cId="1888310820" sldId="294"/>
            <ac:grpSpMk id="20" creationId="{5AA10058-E1E1-4C5F-BBF1-FCC6B7B7A77A}"/>
          </ac:grpSpMkLst>
        </pc:grpChg>
        <pc:grpChg chg="add mod">
          <ac:chgData name="CHAN, Kary" userId="a0269bfd-b605-4fc5-8eff-8481b12c370e" providerId="ADAL" clId="{96FBC2BB-13AD-4177-BDE9-67CF33FAA10F}" dt="2022-02-28T06:39:06.021" v="316" actId="164"/>
          <ac:grpSpMkLst>
            <pc:docMk/>
            <pc:sldMk cId="1888310820" sldId="294"/>
            <ac:grpSpMk id="21" creationId="{C2EB8EE2-9240-4BDD-ADC4-68D87CFB5FE8}"/>
          </ac:grpSpMkLst>
        </pc:grpChg>
        <pc:grpChg chg="add mod">
          <ac:chgData name="CHAN, Kary" userId="a0269bfd-b605-4fc5-8eff-8481b12c370e" providerId="ADAL" clId="{96FBC2BB-13AD-4177-BDE9-67CF33FAA10F}" dt="2022-02-28T06:39:17.608" v="318" actId="164"/>
          <ac:grpSpMkLst>
            <pc:docMk/>
            <pc:sldMk cId="1888310820" sldId="294"/>
            <ac:grpSpMk id="24" creationId="{60994A3B-C19D-4B64-8B23-729B87CE42DB}"/>
          </ac:grpSpMkLst>
        </pc:grpChg>
        <pc:grpChg chg="add mod">
          <ac:chgData name="CHAN, Kary" userId="a0269bfd-b605-4fc5-8eff-8481b12c370e" providerId="ADAL" clId="{96FBC2BB-13AD-4177-BDE9-67CF33FAA10F}" dt="2022-02-28T06:39:27.686" v="325" actId="164"/>
          <ac:grpSpMkLst>
            <pc:docMk/>
            <pc:sldMk cId="1888310820" sldId="294"/>
            <ac:grpSpMk id="25" creationId="{ED66343A-0425-4A0A-9DC6-54B10375DD9A}"/>
          </ac:grpSpMkLst>
        </pc:grpChg>
        <pc:cxnChg chg="mod">
          <ac:chgData name="CHAN, Kary" userId="a0269bfd-b605-4fc5-8eff-8481b12c370e" providerId="ADAL" clId="{96FBC2BB-13AD-4177-BDE9-67CF33FAA10F}" dt="2022-02-28T06:38:56.592" v="314" actId="164"/>
          <ac:cxnSpMkLst>
            <pc:docMk/>
            <pc:sldMk cId="1888310820" sldId="294"/>
            <ac:cxnSpMk id="6" creationId="{B8641732-E0B1-4728-B38A-DD726EFFDA31}"/>
          </ac:cxnSpMkLst>
        </pc:cxnChg>
        <pc:cxnChg chg="mod">
          <ac:chgData name="CHAN, Kary" userId="a0269bfd-b605-4fc5-8eff-8481b12c370e" providerId="ADAL" clId="{96FBC2BB-13AD-4177-BDE9-67CF33FAA10F}" dt="2022-02-28T06:39:17.608" v="318" actId="164"/>
          <ac:cxnSpMkLst>
            <pc:docMk/>
            <pc:sldMk cId="1888310820" sldId="294"/>
            <ac:cxnSpMk id="12" creationId="{A5041B94-3FB3-4FAA-988B-A6907CCF7E03}"/>
          </ac:cxnSpMkLst>
        </pc:cxnChg>
        <pc:cxnChg chg="mod">
          <ac:chgData name="CHAN, Kary" userId="a0269bfd-b605-4fc5-8eff-8481b12c370e" providerId="ADAL" clId="{96FBC2BB-13AD-4177-BDE9-67CF33FAA10F}" dt="2022-02-28T06:39:06.021" v="316" actId="164"/>
          <ac:cxnSpMkLst>
            <pc:docMk/>
            <pc:sldMk cId="1888310820" sldId="294"/>
            <ac:cxnSpMk id="18" creationId="{CE08F885-F16B-4271-8F7C-122770D70A98}"/>
          </ac:cxnSpMkLst>
        </pc:cxnChg>
        <pc:cxnChg chg="mod">
          <ac:chgData name="CHAN, Kary" userId="a0269bfd-b605-4fc5-8eff-8481b12c370e" providerId="ADAL" clId="{96FBC2BB-13AD-4177-BDE9-67CF33FAA10F}" dt="2022-02-28T06:39:27.686" v="325" actId="164"/>
          <ac:cxnSpMkLst>
            <pc:docMk/>
            <pc:sldMk cId="1888310820" sldId="294"/>
            <ac:cxnSpMk id="19" creationId="{25DD8088-ECA1-4A10-BE74-C5ABF0DB9E70}"/>
          </ac:cxnSpMkLst>
        </pc:cxnChg>
      </pc:sldChg>
      <pc:sldChg chg="delSp">
        <pc:chgData name="CHAN, Kary" userId="a0269bfd-b605-4fc5-8eff-8481b12c370e" providerId="ADAL" clId="{96FBC2BB-13AD-4177-BDE9-67CF33FAA10F}" dt="2022-02-28T05:58:36.587" v="141" actId="478"/>
        <pc:sldMkLst>
          <pc:docMk/>
          <pc:sldMk cId="2324000429" sldId="298"/>
        </pc:sldMkLst>
        <pc:spChg chg="del">
          <ac:chgData name="CHAN, Kary" userId="a0269bfd-b605-4fc5-8eff-8481b12c370e" providerId="ADAL" clId="{96FBC2BB-13AD-4177-BDE9-67CF33FAA10F}" dt="2022-02-28T05:58:36.587" v="141" actId="478"/>
          <ac:spMkLst>
            <pc:docMk/>
            <pc:sldMk cId="2324000429" sldId="298"/>
            <ac:spMk id="20" creationId="{31DA453B-E1AC-4023-96BD-1E73A4177F6B}"/>
          </ac:spMkLst>
        </pc:spChg>
      </pc:sldChg>
      <pc:sldChg chg="delSp">
        <pc:chgData name="CHAN, Kary" userId="a0269bfd-b605-4fc5-8eff-8481b12c370e" providerId="ADAL" clId="{96FBC2BB-13AD-4177-BDE9-67CF33FAA10F}" dt="2022-02-28T06:23:38.341" v="236" actId="478"/>
        <pc:sldMkLst>
          <pc:docMk/>
          <pc:sldMk cId="925639270" sldId="299"/>
        </pc:sldMkLst>
        <pc:spChg chg="del">
          <ac:chgData name="CHAN, Kary" userId="a0269bfd-b605-4fc5-8eff-8481b12c370e" providerId="ADAL" clId="{96FBC2BB-13AD-4177-BDE9-67CF33FAA10F}" dt="2022-02-28T06:23:38.341" v="236" actId="478"/>
          <ac:spMkLst>
            <pc:docMk/>
            <pc:sldMk cId="925639270" sldId="299"/>
            <ac:spMk id="20" creationId="{31DA453B-E1AC-4023-96BD-1E73A4177F6B}"/>
          </ac:spMkLst>
        </pc:spChg>
      </pc:sldChg>
      <pc:sldChg chg="delSp">
        <pc:chgData name="CHAN, Kary" userId="a0269bfd-b605-4fc5-8eff-8481b12c370e" providerId="ADAL" clId="{96FBC2BB-13AD-4177-BDE9-67CF33FAA10F}" dt="2022-02-28T06:37:25.596" v="302" actId="478"/>
        <pc:sldMkLst>
          <pc:docMk/>
          <pc:sldMk cId="83515347" sldId="300"/>
        </pc:sldMkLst>
        <pc:spChg chg="del">
          <ac:chgData name="CHAN, Kary" userId="a0269bfd-b605-4fc5-8eff-8481b12c370e" providerId="ADAL" clId="{96FBC2BB-13AD-4177-BDE9-67CF33FAA10F}" dt="2022-02-28T06:37:25.596" v="302" actId="478"/>
          <ac:spMkLst>
            <pc:docMk/>
            <pc:sldMk cId="83515347" sldId="300"/>
            <ac:spMk id="20" creationId="{31DA453B-E1AC-4023-96BD-1E73A4177F6B}"/>
          </ac:spMkLst>
        </pc:spChg>
      </pc:sldChg>
      <pc:sldChg chg="delSp">
        <pc:chgData name="CHAN, Kary" userId="a0269bfd-b605-4fc5-8eff-8481b12c370e" providerId="ADAL" clId="{96FBC2BB-13AD-4177-BDE9-67CF33FAA10F}" dt="2022-02-28T06:03:25.543" v="177" actId="478"/>
        <pc:sldMkLst>
          <pc:docMk/>
          <pc:sldMk cId="2154083007" sldId="302"/>
        </pc:sldMkLst>
        <pc:spChg chg="del">
          <ac:chgData name="CHAN, Kary" userId="a0269bfd-b605-4fc5-8eff-8481b12c370e" providerId="ADAL" clId="{96FBC2BB-13AD-4177-BDE9-67CF33FAA10F}" dt="2022-02-28T06:03:25.543" v="177" actId="478"/>
          <ac:spMkLst>
            <pc:docMk/>
            <pc:sldMk cId="2154083007" sldId="302"/>
            <ac:spMk id="20" creationId="{31DA453B-E1AC-4023-96BD-1E73A4177F6B}"/>
          </ac:spMkLst>
        </pc:spChg>
      </pc:sldChg>
      <pc:sldChg chg="delSp">
        <pc:chgData name="CHAN, Kary" userId="a0269bfd-b605-4fc5-8eff-8481b12c370e" providerId="ADAL" clId="{96FBC2BB-13AD-4177-BDE9-67CF33FAA10F}" dt="2022-02-28T06:39:31.043" v="326" actId="478"/>
        <pc:sldMkLst>
          <pc:docMk/>
          <pc:sldMk cId="3561481450" sldId="303"/>
        </pc:sldMkLst>
        <pc:spChg chg="del">
          <ac:chgData name="CHAN, Kary" userId="a0269bfd-b605-4fc5-8eff-8481b12c370e" providerId="ADAL" clId="{96FBC2BB-13AD-4177-BDE9-67CF33FAA10F}" dt="2022-02-28T06:39:31.043" v="326" actId="478"/>
          <ac:spMkLst>
            <pc:docMk/>
            <pc:sldMk cId="3561481450" sldId="303"/>
            <ac:spMk id="20" creationId="{31DA453B-E1AC-4023-96BD-1E73A4177F6B}"/>
          </ac:spMkLst>
        </pc:spChg>
      </pc:sldChg>
      <pc:sldChg chg="addSp modSp modAnim">
        <pc:chgData name="CHAN, Kary" userId="a0269bfd-b605-4fc5-8eff-8481b12c370e" providerId="ADAL" clId="{96FBC2BB-13AD-4177-BDE9-67CF33FAA10F}" dt="2022-02-28T06:03:52.085" v="181"/>
        <pc:sldMkLst>
          <pc:docMk/>
          <pc:sldMk cId="3573758860" sldId="304"/>
        </pc:sldMkLst>
        <pc:spChg chg="mod">
          <ac:chgData name="CHAN, Kary" userId="a0269bfd-b605-4fc5-8eff-8481b12c370e" providerId="ADAL" clId="{96FBC2BB-13AD-4177-BDE9-67CF33FAA10F}" dt="2022-02-28T06:03:42.330" v="178" actId="164"/>
          <ac:spMkLst>
            <pc:docMk/>
            <pc:sldMk cId="3573758860" sldId="304"/>
            <ac:spMk id="5" creationId="{1046FA9F-87DB-41ED-80CA-CE621B8E6042}"/>
          </ac:spMkLst>
        </pc:spChg>
        <pc:spChg chg="mod">
          <ac:chgData name="CHAN, Kary" userId="a0269bfd-b605-4fc5-8eff-8481b12c370e" providerId="ADAL" clId="{96FBC2BB-13AD-4177-BDE9-67CF33FAA10F}" dt="2022-02-28T06:03:42.330" v="178" actId="164"/>
          <ac:spMkLst>
            <pc:docMk/>
            <pc:sldMk cId="3573758860" sldId="304"/>
            <ac:spMk id="12" creationId="{FC933583-8525-49CE-8BAD-83809B9E2C72}"/>
          </ac:spMkLst>
        </pc:spChg>
        <pc:spChg chg="mod">
          <ac:chgData name="CHAN, Kary" userId="a0269bfd-b605-4fc5-8eff-8481b12c370e" providerId="ADAL" clId="{96FBC2BB-13AD-4177-BDE9-67CF33FAA10F}" dt="2022-02-28T06:03:51.423" v="180" actId="164"/>
          <ac:spMkLst>
            <pc:docMk/>
            <pc:sldMk cId="3573758860" sldId="304"/>
            <ac:spMk id="18" creationId="{9CE4F188-BD26-48AF-AECE-4555742A34B8}"/>
          </ac:spMkLst>
        </pc:spChg>
        <pc:spChg chg="mod">
          <ac:chgData name="CHAN, Kary" userId="a0269bfd-b605-4fc5-8eff-8481b12c370e" providerId="ADAL" clId="{96FBC2BB-13AD-4177-BDE9-67CF33FAA10F}" dt="2022-02-28T06:03:42.330" v="178" actId="164"/>
          <ac:spMkLst>
            <pc:docMk/>
            <pc:sldMk cId="3573758860" sldId="304"/>
            <ac:spMk id="20" creationId="{810DB365-D264-4DA9-971E-4D67FD08C269}"/>
          </ac:spMkLst>
        </pc:spChg>
        <pc:spChg chg="mod">
          <ac:chgData name="CHAN, Kary" userId="a0269bfd-b605-4fc5-8eff-8481b12c370e" providerId="ADAL" clId="{96FBC2BB-13AD-4177-BDE9-67CF33FAA10F}" dt="2022-02-28T06:03:51.423" v="180" actId="164"/>
          <ac:spMkLst>
            <pc:docMk/>
            <pc:sldMk cId="3573758860" sldId="304"/>
            <ac:spMk id="21" creationId="{9729E660-166C-43B3-8347-6DD28D441726}"/>
          </ac:spMkLst>
        </pc:spChg>
        <pc:spChg chg="mod">
          <ac:chgData name="CHAN, Kary" userId="a0269bfd-b605-4fc5-8eff-8481b12c370e" providerId="ADAL" clId="{96FBC2BB-13AD-4177-BDE9-67CF33FAA10F}" dt="2022-02-28T06:03:51.423" v="180" actId="164"/>
          <ac:spMkLst>
            <pc:docMk/>
            <pc:sldMk cId="3573758860" sldId="304"/>
            <ac:spMk id="22" creationId="{7B4A8FEA-D579-4D54-A582-CE5521635DF8}"/>
          </ac:spMkLst>
        </pc:spChg>
        <pc:grpChg chg="add mod">
          <ac:chgData name="CHAN, Kary" userId="a0269bfd-b605-4fc5-8eff-8481b12c370e" providerId="ADAL" clId="{96FBC2BB-13AD-4177-BDE9-67CF33FAA10F}" dt="2022-02-28T06:03:42.330" v="178" actId="164"/>
          <ac:grpSpMkLst>
            <pc:docMk/>
            <pc:sldMk cId="3573758860" sldId="304"/>
            <ac:grpSpMk id="4" creationId="{27958DE0-5580-4785-922F-CBA64FB793AD}"/>
          </ac:grpSpMkLst>
        </pc:grpChg>
        <pc:grpChg chg="add mod">
          <ac:chgData name="CHAN, Kary" userId="a0269bfd-b605-4fc5-8eff-8481b12c370e" providerId="ADAL" clId="{96FBC2BB-13AD-4177-BDE9-67CF33FAA10F}" dt="2022-02-28T06:03:51.423" v="180" actId="164"/>
          <ac:grpSpMkLst>
            <pc:docMk/>
            <pc:sldMk cId="3573758860" sldId="304"/>
            <ac:grpSpMk id="7" creationId="{75CB7330-660C-4411-A479-B25FB9E3B4FA}"/>
          </ac:grpSpMkLst>
        </pc:grpChg>
        <pc:cxnChg chg="mod">
          <ac:chgData name="CHAN, Kary" userId="a0269bfd-b605-4fc5-8eff-8481b12c370e" providerId="ADAL" clId="{96FBC2BB-13AD-4177-BDE9-67CF33FAA10F}" dt="2022-02-28T06:03:42.330" v="178" actId="164"/>
          <ac:cxnSpMkLst>
            <pc:docMk/>
            <pc:sldMk cId="3573758860" sldId="304"/>
            <ac:cxnSpMk id="11" creationId="{AA9D3D3B-AD87-4D0D-BBA5-4C1A53BCDDFB}"/>
          </ac:cxnSpMkLst>
        </pc:cxnChg>
        <pc:cxnChg chg="mod">
          <ac:chgData name="CHAN, Kary" userId="a0269bfd-b605-4fc5-8eff-8481b12c370e" providerId="ADAL" clId="{96FBC2BB-13AD-4177-BDE9-67CF33FAA10F}" dt="2022-02-28T06:03:51.423" v="180" actId="164"/>
          <ac:cxnSpMkLst>
            <pc:docMk/>
            <pc:sldMk cId="3573758860" sldId="304"/>
            <ac:cxnSpMk id="19" creationId="{835E0460-2F95-41EF-B573-483C4B4DF116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04:01.068" v="183"/>
        <pc:sldMkLst>
          <pc:docMk/>
          <pc:sldMk cId="3741352529" sldId="305"/>
        </pc:sldMkLst>
        <pc:spChg chg="mod">
          <ac:chgData name="CHAN, Kary" userId="a0269bfd-b605-4fc5-8eff-8481b12c370e" providerId="ADAL" clId="{96FBC2BB-13AD-4177-BDE9-67CF33FAA10F}" dt="2022-02-28T06:04:00.152" v="182" actId="164"/>
          <ac:spMkLst>
            <pc:docMk/>
            <pc:sldMk cId="3741352529" sldId="305"/>
            <ac:spMk id="5" creationId="{DDBF0BC1-F414-4BDB-BECB-7C121C83E57A}"/>
          </ac:spMkLst>
        </pc:spChg>
        <pc:spChg chg="mod">
          <ac:chgData name="CHAN, Kary" userId="a0269bfd-b605-4fc5-8eff-8481b12c370e" providerId="ADAL" clId="{96FBC2BB-13AD-4177-BDE9-67CF33FAA10F}" dt="2022-02-28T06:04:00.152" v="182" actId="164"/>
          <ac:spMkLst>
            <pc:docMk/>
            <pc:sldMk cId="3741352529" sldId="305"/>
            <ac:spMk id="7" creationId="{CC8B04C1-073D-4786-8ECB-735F93564A99}"/>
          </ac:spMkLst>
        </pc:spChg>
        <pc:spChg chg="mod">
          <ac:chgData name="CHAN, Kary" userId="a0269bfd-b605-4fc5-8eff-8481b12c370e" providerId="ADAL" clId="{96FBC2BB-13AD-4177-BDE9-67CF33FAA10F}" dt="2022-02-28T06:04:00.152" v="182" actId="164"/>
          <ac:spMkLst>
            <pc:docMk/>
            <pc:sldMk cId="3741352529" sldId="305"/>
            <ac:spMk id="11" creationId="{FA9A0B79-8DC5-4DA6-BE78-D4DB86302B86}"/>
          </ac:spMkLst>
        </pc:spChg>
        <pc:grpChg chg="add mod">
          <ac:chgData name="CHAN, Kary" userId="a0269bfd-b605-4fc5-8eff-8481b12c370e" providerId="ADAL" clId="{96FBC2BB-13AD-4177-BDE9-67CF33FAA10F}" dt="2022-02-28T06:04:00.152" v="182" actId="164"/>
          <ac:grpSpMkLst>
            <pc:docMk/>
            <pc:sldMk cId="3741352529" sldId="305"/>
            <ac:grpSpMk id="3" creationId="{29750800-4191-4E41-861F-8611CF3A9F0C}"/>
          </ac:grpSpMkLst>
        </pc:grpChg>
        <pc:cxnChg chg="mod">
          <ac:chgData name="CHAN, Kary" userId="a0269bfd-b605-4fc5-8eff-8481b12c370e" providerId="ADAL" clId="{96FBC2BB-13AD-4177-BDE9-67CF33FAA10F}" dt="2022-02-28T06:04:00.152" v="182" actId="164"/>
          <ac:cxnSpMkLst>
            <pc:docMk/>
            <pc:sldMk cId="3741352529" sldId="305"/>
            <ac:cxnSpMk id="6" creationId="{B8641732-E0B1-4728-B38A-DD726EFFDA31}"/>
          </ac:cxnSpMkLst>
        </pc:cxnChg>
      </pc:sldChg>
      <pc:sldChg chg="addSp delSp modSp modAnim">
        <pc:chgData name="CHAN, Kary" userId="a0269bfd-b605-4fc5-8eff-8481b12c370e" providerId="ADAL" clId="{96FBC2BB-13AD-4177-BDE9-67CF33FAA10F}" dt="2022-02-28T06:23:34.664" v="235"/>
        <pc:sldMkLst>
          <pc:docMk/>
          <pc:sldMk cId="213210086" sldId="306"/>
        </pc:sldMkLst>
        <pc:spChg chg="mod">
          <ac:chgData name="CHAN, Kary" userId="a0269bfd-b605-4fc5-8eff-8481b12c370e" providerId="ADAL" clId="{96FBC2BB-13AD-4177-BDE9-67CF33FAA10F}" dt="2022-02-28T06:22:26.614" v="193" actId="164"/>
          <ac:spMkLst>
            <pc:docMk/>
            <pc:sldMk cId="213210086" sldId="306"/>
            <ac:spMk id="3" creationId="{8317F0D2-EA90-4A48-A8E7-EEF8E928731C}"/>
          </ac:spMkLst>
        </pc:spChg>
        <pc:spChg chg="mod topLvl">
          <ac:chgData name="CHAN, Kary" userId="a0269bfd-b605-4fc5-8eff-8481b12c370e" providerId="ADAL" clId="{96FBC2BB-13AD-4177-BDE9-67CF33FAA10F}" dt="2022-02-28T06:22:18.932" v="191" actId="164"/>
          <ac:spMkLst>
            <pc:docMk/>
            <pc:sldMk cId="213210086" sldId="306"/>
            <ac:spMk id="5" creationId="{DDBF0BC1-F414-4BDB-BECB-7C121C83E57A}"/>
          </ac:spMkLst>
        </pc:spChg>
        <pc:spChg chg="mod topLvl">
          <ac:chgData name="CHAN, Kary" userId="a0269bfd-b605-4fc5-8eff-8481b12c370e" providerId="ADAL" clId="{96FBC2BB-13AD-4177-BDE9-67CF33FAA10F}" dt="2022-02-28T06:22:18.932" v="191" actId="164"/>
          <ac:spMkLst>
            <pc:docMk/>
            <pc:sldMk cId="213210086" sldId="306"/>
            <ac:spMk id="7" creationId="{CC8B04C1-073D-4786-8ECB-735F93564A99}"/>
          </ac:spMkLst>
        </pc:spChg>
        <pc:spChg chg="mod">
          <ac:chgData name="CHAN, Kary" userId="a0269bfd-b605-4fc5-8eff-8481b12c370e" providerId="ADAL" clId="{96FBC2BB-13AD-4177-BDE9-67CF33FAA10F}" dt="2022-02-28T06:22:32.994" v="195" actId="164"/>
          <ac:spMkLst>
            <pc:docMk/>
            <pc:sldMk cId="213210086" sldId="306"/>
            <ac:spMk id="9" creationId="{FCAC87C4-2F28-49F0-83D0-5F8367CEB405}"/>
          </ac:spMkLst>
        </pc:spChg>
        <pc:spChg chg="mod">
          <ac:chgData name="CHAN, Kary" userId="a0269bfd-b605-4fc5-8eff-8481b12c370e" providerId="ADAL" clId="{96FBC2BB-13AD-4177-BDE9-67CF33FAA10F}" dt="2022-02-28T06:23:16.447" v="232" actId="164"/>
          <ac:spMkLst>
            <pc:docMk/>
            <pc:sldMk cId="213210086" sldId="306"/>
            <ac:spMk id="10" creationId="{8585CEF7-64D7-4E67-B597-A5BF07B1BC3D}"/>
          </ac:spMkLst>
        </pc:spChg>
        <pc:spChg chg="mod">
          <ac:chgData name="CHAN, Kary" userId="a0269bfd-b605-4fc5-8eff-8481b12c370e" providerId="ADAL" clId="{96FBC2BB-13AD-4177-BDE9-67CF33FAA10F}" dt="2022-02-28T06:23:33.998" v="234" actId="164"/>
          <ac:spMkLst>
            <pc:docMk/>
            <pc:sldMk cId="213210086" sldId="306"/>
            <ac:spMk id="11" creationId="{3E0B99AD-E525-4916-B666-937567B5D386}"/>
          </ac:spMkLst>
        </pc:spChg>
        <pc:spChg chg="mod">
          <ac:chgData name="CHAN, Kary" userId="a0269bfd-b605-4fc5-8eff-8481b12c370e" providerId="ADAL" clId="{96FBC2BB-13AD-4177-BDE9-67CF33FAA10F}" dt="2022-02-28T06:22:50.545" v="220" actId="1035"/>
          <ac:spMkLst>
            <pc:docMk/>
            <pc:sldMk cId="213210086" sldId="306"/>
            <ac:spMk id="12" creationId="{8FF48CDD-0AF9-476C-8D7B-DAB51710BB47}"/>
          </ac:spMkLst>
        </pc:spChg>
        <pc:spChg chg="mod topLvl">
          <ac:chgData name="CHAN, Kary" userId="a0269bfd-b605-4fc5-8eff-8481b12c370e" providerId="ADAL" clId="{96FBC2BB-13AD-4177-BDE9-67CF33FAA10F}" dt="2022-02-28T06:22:18.932" v="191" actId="164"/>
          <ac:spMkLst>
            <pc:docMk/>
            <pc:sldMk cId="213210086" sldId="306"/>
            <ac:spMk id="14" creationId="{6CA576BA-1526-41B6-BF62-AE2005524FA3}"/>
          </ac:spMkLst>
        </pc:spChg>
        <pc:spChg chg="mod">
          <ac:chgData name="CHAN, Kary" userId="a0269bfd-b605-4fc5-8eff-8481b12c370e" providerId="ADAL" clId="{96FBC2BB-13AD-4177-BDE9-67CF33FAA10F}" dt="2022-02-28T06:23:33.998" v="234" actId="164"/>
          <ac:spMkLst>
            <pc:docMk/>
            <pc:sldMk cId="213210086" sldId="306"/>
            <ac:spMk id="16" creationId="{9FC1D95A-9243-49C3-999E-A4933862F33B}"/>
          </ac:spMkLst>
        </pc:spChg>
        <pc:spChg chg="mod">
          <ac:chgData name="CHAN, Kary" userId="a0269bfd-b605-4fc5-8eff-8481b12c370e" providerId="ADAL" clId="{96FBC2BB-13AD-4177-BDE9-67CF33FAA10F}" dt="2022-02-28T06:22:58.654" v="228" actId="164"/>
          <ac:spMkLst>
            <pc:docMk/>
            <pc:sldMk cId="213210086" sldId="306"/>
            <ac:spMk id="18" creationId="{66597681-9953-48BF-9164-ADD555871F5E}"/>
          </ac:spMkLst>
        </pc:spChg>
        <pc:spChg chg="mod">
          <ac:chgData name="CHAN, Kary" userId="a0269bfd-b605-4fc5-8eff-8481b12c370e" providerId="ADAL" clId="{96FBC2BB-13AD-4177-BDE9-67CF33FAA10F}" dt="2022-02-28T06:22:46.697" v="213" actId="1035"/>
          <ac:spMkLst>
            <pc:docMk/>
            <pc:sldMk cId="213210086" sldId="306"/>
            <ac:spMk id="23" creationId="{C2E60224-03ED-4486-9F25-1F2C3289ADF6}"/>
          </ac:spMkLst>
        </pc:spChg>
        <pc:spChg chg="mod">
          <ac:chgData name="CHAN, Kary" userId="a0269bfd-b605-4fc5-8eff-8481b12c370e" providerId="ADAL" clId="{96FBC2BB-13AD-4177-BDE9-67CF33FAA10F}" dt="2022-02-28T06:22:44.559" v="212" actId="1035"/>
          <ac:spMkLst>
            <pc:docMk/>
            <pc:sldMk cId="213210086" sldId="306"/>
            <ac:spMk id="24" creationId="{B05A2787-DE8F-470D-B9F9-E5695799634E}"/>
          </ac:spMkLst>
        </pc:spChg>
        <pc:spChg chg="mod">
          <ac:chgData name="CHAN, Kary" userId="a0269bfd-b605-4fc5-8eff-8481b12c370e" providerId="ADAL" clId="{96FBC2BB-13AD-4177-BDE9-67CF33FAA10F}" dt="2022-02-28T06:23:33.998" v="234" actId="164"/>
          <ac:spMkLst>
            <pc:docMk/>
            <pc:sldMk cId="213210086" sldId="306"/>
            <ac:spMk id="25" creationId="{B9A06413-5986-4A8E-B046-71E919FA4C7D}"/>
          </ac:spMkLst>
        </pc:spChg>
        <pc:spChg chg="mod">
          <ac:chgData name="CHAN, Kary" userId="a0269bfd-b605-4fc5-8eff-8481b12c370e" providerId="ADAL" clId="{96FBC2BB-13AD-4177-BDE9-67CF33FAA10F}" dt="2022-02-28T06:22:58.654" v="228" actId="164"/>
          <ac:spMkLst>
            <pc:docMk/>
            <pc:sldMk cId="213210086" sldId="306"/>
            <ac:spMk id="26" creationId="{35D73EA1-63B5-44F2-BB3E-3F9835D162C6}"/>
          </ac:spMkLst>
        </pc:spChg>
        <pc:spChg chg="mod">
          <ac:chgData name="CHAN, Kary" userId="a0269bfd-b605-4fc5-8eff-8481b12c370e" providerId="ADAL" clId="{96FBC2BB-13AD-4177-BDE9-67CF33FAA10F}" dt="2022-02-28T06:22:39.602" v="206" actId="1036"/>
          <ac:spMkLst>
            <pc:docMk/>
            <pc:sldMk cId="213210086" sldId="306"/>
            <ac:spMk id="27" creationId="{DE13B559-7872-4FE5-8592-02FD29A54DCB}"/>
          </ac:spMkLst>
        </pc:spChg>
        <pc:grpChg chg="add del mod">
          <ac:chgData name="CHAN, Kary" userId="a0269bfd-b605-4fc5-8eff-8481b12c370e" providerId="ADAL" clId="{96FBC2BB-13AD-4177-BDE9-67CF33FAA10F}" dt="2022-02-28T06:22:16.044" v="190" actId="165"/>
          <ac:grpSpMkLst>
            <pc:docMk/>
            <pc:sldMk cId="213210086" sldId="306"/>
            <ac:grpSpMk id="20" creationId="{7DF42280-7017-4424-B71A-E7A7DF58CA0F}"/>
          </ac:grpSpMkLst>
        </pc:grpChg>
        <pc:grpChg chg="add mod">
          <ac:chgData name="CHAN, Kary" userId="a0269bfd-b605-4fc5-8eff-8481b12c370e" providerId="ADAL" clId="{96FBC2BB-13AD-4177-BDE9-67CF33FAA10F}" dt="2022-02-28T06:22:18.932" v="191" actId="164"/>
          <ac:grpSpMkLst>
            <pc:docMk/>
            <pc:sldMk cId="213210086" sldId="306"/>
            <ac:grpSpMk id="21" creationId="{C1107EA8-25A7-4846-A340-928E244C3D17}"/>
          </ac:grpSpMkLst>
        </pc:grpChg>
        <pc:grpChg chg="add mod">
          <ac:chgData name="CHAN, Kary" userId="a0269bfd-b605-4fc5-8eff-8481b12c370e" providerId="ADAL" clId="{96FBC2BB-13AD-4177-BDE9-67CF33FAA10F}" dt="2022-02-28T06:22:26.614" v="193" actId="164"/>
          <ac:grpSpMkLst>
            <pc:docMk/>
            <pc:sldMk cId="213210086" sldId="306"/>
            <ac:grpSpMk id="22" creationId="{3DF8868E-8C6D-4C71-8FD0-4C3A36FE18F5}"/>
          </ac:grpSpMkLst>
        </pc:grpChg>
        <pc:grpChg chg="add mod">
          <ac:chgData name="CHAN, Kary" userId="a0269bfd-b605-4fc5-8eff-8481b12c370e" providerId="ADAL" clId="{96FBC2BB-13AD-4177-BDE9-67CF33FAA10F}" dt="2022-02-28T06:22:32.994" v="195" actId="164"/>
          <ac:grpSpMkLst>
            <pc:docMk/>
            <pc:sldMk cId="213210086" sldId="306"/>
            <ac:grpSpMk id="28" creationId="{48D8E6F5-78CC-4D57-8BA1-8784B1B317D4}"/>
          </ac:grpSpMkLst>
        </pc:grpChg>
        <pc:grpChg chg="add mod">
          <ac:chgData name="CHAN, Kary" userId="a0269bfd-b605-4fc5-8eff-8481b12c370e" providerId="ADAL" clId="{96FBC2BB-13AD-4177-BDE9-67CF33FAA10F}" dt="2022-02-28T06:23:16.447" v="232" actId="164"/>
          <ac:grpSpMkLst>
            <pc:docMk/>
            <pc:sldMk cId="213210086" sldId="306"/>
            <ac:grpSpMk id="29" creationId="{D6E68FE7-275E-4C01-A924-30166C82FF29}"/>
          </ac:grpSpMkLst>
        </pc:grpChg>
        <pc:grpChg chg="add mod">
          <ac:chgData name="CHAN, Kary" userId="a0269bfd-b605-4fc5-8eff-8481b12c370e" providerId="ADAL" clId="{96FBC2BB-13AD-4177-BDE9-67CF33FAA10F}" dt="2022-02-28T06:23:16.447" v="232" actId="164"/>
          <ac:grpSpMkLst>
            <pc:docMk/>
            <pc:sldMk cId="213210086" sldId="306"/>
            <ac:grpSpMk id="30" creationId="{243E791A-8441-4355-9ADA-14E7B49C2F08}"/>
          </ac:grpSpMkLst>
        </pc:grpChg>
        <pc:grpChg chg="add mod">
          <ac:chgData name="CHAN, Kary" userId="a0269bfd-b605-4fc5-8eff-8481b12c370e" providerId="ADAL" clId="{96FBC2BB-13AD-4177-BDE9-67CF33FAA10F}" dt="2022-02-28T06:23:33.998" v="234" actId="164"/>
          <ac:grpSpMkLst>
            <pc:docMk/>
            <pc:sldMk cId="213210086" sldId="306"/>
            <ac:grpSpMk id="31" creationId="{89FD2798-BB79-49DE-93FA-3ED87CC5D15D}"/>
          </ac:grpSpMkLst>
        </pc:grpChg>
        <pc:cxnChg chg="mod topLvl">
          <ac:chgData name="CHAN, Kary" userId="a0269bfd-b605-4fc5-8eff-8481b12c370e" providerId="ADAL" clId="{96FBC2BB-13AD-4177-BDE9-67CF33FAA10F}" dt="2022-02-28T06:22:18.932" v="191" actId="164"/>
          <ac:cxnSpMkLst>
            <pc:docMk/>
            <pc:sldMk cId="213210086" sldId="306"/>
            <ac:cxnSpMk id="6" creationId="{B8641732-E0B1-4728-B38A-DD726EFFDA31}"/>
          </ac:cxnSpMkLst>
        </pc:cxnChg>
        <pc:cxnChg chg="mod">
          <ac:chgData name="CHAN, Kary" userId="a0269bfd-b605-4fc5-8eff-8481b12c370e" providerId="ADAL" clId="{96FBC2BB-13AD-4177-BDE9-67CF33FAA10F}" dt="2022-02-28T06:22:58.654" v="228" actId="164"/>
          <ac:cxnSpMkLst>
            <pc:docMk/>
            <pc:sldMk cId="213210086" sldId="306"/>
            <ac:cxnSpMk id="15" creationId="{24589DDE-7845-4836-B876-1C0CFCDD9DCC}"/>
          </ac:cxnSpMkLst>
        </pc:cxnChg>
        <pc:cxnChg chg="mod">
          <ac:chgData name="CHAN, Kary" userId="a0269bfd-b605-4fc5-8eff-8481b12c370e" providerId="ADAL" clId="{96FBC2BB-13AD-4177-BDE9-67CF33FAA10F}" dt="2022-02-28T06:23:33.998" v="234" actId="164"/>
          <ac:cxnSpMkLst>
            <pc:docMk/>
            <pc:sldMk cId="213210086" sldId="306"/>
            <ac:cxnSpMk id="17" creationId="{B163B0C2-BB7B-4F49-BE1E-E754B85EA1DC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40:27.093" v="339"/>
        <pc:sldMkLst>
          <pc:docMk/>
          <pc:sldMk cId="3490213109" sldId="307"/>
        </pc:sldMkLst>
        <pc:spChg chg="mod">
          <ac:chgData name="CHAN, Kary" userId="a0269bfd-b605-4fc5-8eff-8481b12c370e" providerId="ADAL" clId="{96FBC2BB-13AD-4177-BDE9-67CF33FAA10F}" dt="2022-02-28T06:39:51.330" v="332" actId="164"/>
          <ac:spMkLst>
            <pc:docMk/>
            <pc:sldMk cId="3490213109" sldId="307"/>
            <ac:spMk id="5" creationId="{1046FA9F-87DB-41ED-80CA-CE621B8E6042}"/>
          </ac:spMkLst>
        </pc:spChg>
        <pc:spChg chg="mod">
          <ac:chgData name="CHAN, Kary" userId="a0269bfd-b605-4fc5-8eff-8481b12c370e" providerId="ADAL" clId="{96FBC2BB-13AD-4177-BDE9-67CF33FAA10F}" dt="2022-02-28T06:39:51.330" v="332" actId="164"/>
          <ac:spMkLst>
            <pc:docMk/>
            <pc:sldMk cId="3490213109" sldId="307"/>
            <ac:spMk id="12" creationId="{FC933583-8525-49CE-8BAD-83809B9E2C72}"/>
          </ac:spMkLst>
        </pc:spChg>
        <pc:spChg chg="mod">
          <ac:chgData name="CHAN, Kary" userId="a0269bfd-b605-4fc5-8eff-8481b12c370e" providerId="ADAL" clId="{96FBC2BB-13AD-4177-BDE9-67CF33FAA10F}" dt="2022-02-28T06:40:09.979" v="336" actId="164"/>
          <ac:spMkLst>
            <pc:docMk/>
            <pc:sldMk cId="3490213109" sldId="307"/>
            <ac:spMk id="13" creationId="{3FD27459-F92F-40AC-AD9F-5B6508B4BEDC}"/>
          </ac:spMkLst>
        </pc:spChg>
        <pc:spChg chg="mod">
          <ac:chgData name="CHAN, Kary" userId="a0269bfd-b605-4fc5-8eff-8481b12c370e" providerId="ADAL" clId="{96FBC2BB-13AD-4177-BDE9-67CF33FAA10F}" dt="2022-02-28T06:40:09.979" v="336" actId="164"/>
          <ac:spMkLst>
            <pc:docMk/>
            <pc:sldMk cId="3490213109" sldId="307"/>
            <ac:spMk id="15" creationId="{5AE99EA2-36E6-4755-8699-9B7260634620}"/>
          </ac:spMkLst>
        </pc:spChg>
        <pc:spChg chg="mod">
          <ac:chgData name="CHAN, Kary" userId="a0269bfd-b605-4fc5-8eff-8481b12c370e" providerId="ADAL" clId="{96FBC2BB-13AD-4177-BDE9-67CF33FAA10F}" dt="2022-02-28T06:40:25.910" v="338" actId="164"/>
          <ac:spMkLst>
            <pc:docMk/>
            <pc:sldMk cId="3490213109" sldId="307"/>
            <ac:spMk id="18" creationId="{9CE4F188-BD26-48AF-AECE-4555742A34B8}"/>
          </ac:spMkLst>
        </pc:spChg>
        <pc:spChg chg="mod">
          <ac:chgData name="CHAN, Kary" userId="a0269bfd-b605-4fc5-8eff-8481b12c370e" providerId="ADAL" clId="{96FBC2BB-13AD-4177-BDE9-67CF33FAA10F}" dt="2022-02-28T06:39:51.330" v="332" actId="164"/>
          <ac:spMkLst>
            <pc:docMk/>
            <pc:sldMk cId="3490213109" sldId="307"/>
            <ac:spMk id="20" creationId="{598264A6-AB21-46E1-8FF9-9D77F05D66A5}"/>
          </ac:spMkLst>
        </pc:spChg>
        <pc:spChg chg="mod">
          <ac:chgData name="CHAN, Kary" userId="a0269bfd-b605-4fc5-8eff-8481b12c370e" providerId="ADAL" clId="{96FBC2BB-13AD-4177-BDE9-67CF33FAA10F}" dt="2022-02-28T06:40:25.910" v="338" actId="164"/>
          <ac:spMkLst>
            <pc:docMk/>
            <pc:sldMk cId="3490213109" sldId="307"/>
            <ac:spMk id="21" creationId="{9729E660-166C-43B3-8347-6DD28D441726}"/>
          </ac:spMkLst>
        </pc:spChg>
        <pc:spChg chg="mod">
          <ac:chgData name="CHAN, Kary" userId="a0269bfd-b605-4fc5-8eff-8481b12c370e" providerId="ADAL" clId="{96FBC2BB-13AD-4177-BDE9-67CF33FAA10F}" dt="2022-02-28T06:40:09.979" v="336" actId="164"/>
          <ac:spMkLst>
            <pc:docMk/>
            <pc:sldMk cId="3490213109" sldId="307"/>
            <ac:spMk id="22" creationId="{103BAC57-C999-4C21-9B08-94F11437B2BF}"/>
          </ac:spMkLst>
        </pc:spChg>
        <pc:spChg chg="mod">
          <ac:chgData name="CHAN, Kary" userId="a0269bfd-b605-4fc5-8eff-8481b12c370e" providerId="ADAL" clId="{96FBC2BB-13AD-4177-BDE9-67CF33FAA10F}" dt="2022-02-28T06:40:25.910" v="338" actId="164"/>
          <ac:spMkLst>
            <pc:docMk/>
            <pc:sldMk cId="3490213109" sldId="307"/>
            <ac:spMk id="23" creationId="{F70B0B5E-0191-4FD0-A36F-71735A6C7444}"/>
          </ac:spMkLst>
        </pc:spChg>
        <pc:grpChg chg="add mod">
          <ac:chgData name="CHAN, Kary" userId="a0269bfd-b605-4fc5-8eff-8481b12c370e" providerId="ADAL" clId="{96FBC2BB-13AD-4177-BDE9-67CF33FAA10F}" dt="2022-02-28T06:39:51.330" v="332" actId="164"/>
          <ac:grpSpMkLst>
            <pc:docMk/>
            <pc:sldMk cId="3490213109" sldId="307"/>
            <ac:grpSpMk id="4" creationId="{2029FC18-8100-4C2C-94D3-9278A9E48585}"/>
          </ac:grpSpMkLst>
        </pc:grpChg>
        <pc:grpChg chg="add mod">
          <ac:chgData name="CHAN, Kary" userId="a0269bfd-b605-4fc5-8eff-8481b12c370e" providerId="ADAL" clId="{96FBC2BB-13AD-4177-BDE9-67CF33FAA10F}" dt="2022-02-28T06:40:09.979" v="336" actId="164"/>
          <ac:grpSpMkLst>
            <pc:docMk/>
            <pc:sldMk cId="3490213109" sldId="307"/>
            <ac:grpSpMk id="7" creationId="{149AB42D-EB2C-43A2-BA41-76C988ED7C5E}"/>
          </ac:grpSpMkLst>
        </pc:grpChg>
        <pc:grpChg chg="add mod">
          <ac:chgData name="CHAN, Kary" userId="a0269bfd-b605-4fc5-8eff-8481b12c370e" providerId="ADAL" clId="{96FBC2BB-13AD-4177-BDE9-67CF33FAA10F}" dt="2022-02-28T06:40:25.910" v="338" actId="164"/>
          <ac:grpSpMkLst>
            <pc:docMk/>
            <pc:sldMk cId="3490213109" sldId="307"/>
            <ac:grpSpMk id="8" creationId="{5C63AF39-B9CE-4816-A45E-59E3D9F9A555}"/>
          </ac:grpSpMkLst>
        </pc:grpChg>
        <pc:cxnChg chg="mod">
          <ac:chgData name="CHAN, Kary" userId="a0269bfd-b605-4fc5-8eff-8481b12c370e" providerId="ADAL" clId="{96FBC2BB-13AD-4177-BDE9-67CF33FAA10F}" dt="2022-02-28T06:39:51.330" v="332" actId="164"/>
          <ac:cxnSpMkLst>
            <pc:docMk/>
            <pc:sldMk cId="3490213109" sldId="307"/>
            <ac:cxnSpMk id="11" creationId="{AA9D3D3B-AD87-4D0D-BBA5-4C1A53BCDDFB}"/>
          </ac:cxnSpMkLst>
        </pc:cxnChg>
        <pc:cxnChg chg="mod">
          <ac:chgData name="CHAN, Kary" userId="a0269bfd-b605-4fc5-8eff-8481b12c370e" providerId="ADAL" clId="{96FBC2BB-13AD-4177-BDE9-67CF33FAA10F}" dt="2022-02-28T06:40:09.979" v="336" actId="164"/>
          <ac:cxnSpMkLst>
            <pc:docMk/>
            <pc:sldMk cId="3490213109" sldId="307"/>
            <ac:cxnSpMk id="14" creationId="{7765E5DC-025F-45AA-AEE2-63C6740F5CB1}"/>
          </ac:cxnSpMkLst>
        </pc:cxnChg>
        <pc:cxnChg chg="mod">
          <ac:chgData name="CHAN, Kary" userId="a0269bfd-b605-4fc5-8eff-8481b12c370e" providerId="ADAL" clId="{96FBC2BB-13AD-4177-BDE9-67CF33FAA10F}" dt="2022-02-28T06:40:25.910" v="338" actId="164"/>
          <ac:cxnSpMkLst>
            <pc:docMk/>
            <pc:sldMk cId="3490213109" sldId="307"/>
            <ac:cxnSpMk id="19" creationId="{835E0460-2F95-41EF-B573-483C4B4DF116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40:39.025" v="342"/>
        <pc:sldMkLst>
          <pc:docMk/>
          <pc:sldMk cId="1205961013" sldId="308"/>
        </pc:sldMkLst>
        <pc:spChg chg="mod">
          <ac:chgData name="CHAN, Kary" userId="a0269bfd-b605-4fc5-8eff-8481b12c370e" providerId="ADAL" clId="{96FBC2BB-13AD-4177-BDE9-67CF33FAA10F}" dt="2022-02-28T06:40:34.307" v="340" actId="164"/>
          <ac:spMkLst>
            <pc:docMk/>
            <pc:sldMk cId="1205961013" sldId="308"/>
            <ac:spMk id="5" creationId="{DDBF0BC1-F414-4BDB-BECB-7C121C83E57A}"/>
          </ac:spMkLst>
        </pc:spChg>
        <pc:spChg chg="mod">
          <ac:chgData name="CHAN, Kary" userId="a0269bfd-b605-4fc5-8eff-8481b12c370e" providerId="ADAL" clId="{96FBC2BB-13AD-4177-BDE9-67CF33FAA10F}" dt="2022-02-28T06:40:34.307" v="340" actId="164"/>
          <ac:spMkLst>
            <pc:docMk/>
            <pc:sldMk cId="1205961013" sldId="308"/>
            <ac:spMk id="7" creationId="{CC8B04C1-073D-4786-8ECB-735F93564A99}"/>
          </ac:spMkLst>
        </pc:spChg>
        <pc:spChg chg="mod">
          <ac:chgData name="CHAN, Kary" userId="a0269bfd-b605-4fc5-8eff-8481b12c370e" providerId="ADAL" clId="{96FBC2BB-13AD-4177-BDE9-67CF33FAA10F}" dt="2022-02-28T06:40:34.307" v="340" actId="164"/>
          <ac:spMkLst>
            <pc:docMk/>
            <pc:sldMk cId="1205961013" sldId="308"/>
            <ac:spMk id="10" creationId="{75CD3E6D-4A91-4264-B007-1EF79262FEEF}"/>
          </ac:spMkLst>
        </pc:spChg>
        <pc:grpChg chg="add mod">
          <ac:chgData name="CHAN, Kary" userId="a0269bfd-b605-4fc5-8eff-8481b12c370e" providerId="ADAL" clId="{96FBC2BB-13AD-4177-BDE9-67CF33FAA10F}" dt="2022-02-28T06:40:34.307" v="340" actId="164"/>
          <ac:grpSpMkLst>
            <pc:docMk/>
            <pc:sldMk cId="1205961013" sldId="308"/>
            <ac:grpSpMk id="3" creationId="{72A8E722-A038-45FD-89CF-DC1513856041}"/>
          </ac:grpSpMkLst>
        </pc:grpChg>
        <pc:cxnChg chg="mod">
          <ac:chgData name="CHAN, Kary" userId="a0269bfd-b605-4fc5-8eff-8481b12c370e" providerId="ADAL" clId="{96FBC2BB-13AD-4177-BDE9-67CF33FAA10F}" dt="2022-02-28T06:40:34.307" v="340" actId="164"/>
          <ac:cxnSpMkLst>
            <pc:docMk/>
            <pc:sldMk cId="1205961013" sldId="308"/>
            <ac:cxnSpMk id="6" creationId="{B8641732-E0B1-4728-B38A-DD726EFFDA31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41:19.616" v="349"/>
        <pc:sldMkLst>
          <pc:docMk/>
          <pc:sldMk cId="2628959893" sldId="309"/>
        </pc:sldMkLst>
        <pc:spChg chg="mod">
          <ac:chgData name="CHAN, Kary" userId="a0269bfd-b605-4fc5-8eff-8481b12c370e" providerId="ADAL" clId="{96FBC2BB-13AD-4177-BDE9-67CF33FAA10F}" dt="2022-02-28T06:41:00.462" v="345" actId="164"/>
          <ac:spMkLst>
            <pc:docMk/>
            <pc:sldMk cId="2628959893" sldId="309"/>
            <ac:spMk id="3" creationId="{B401E5F8-A5BA-4CF8-9700-A18E041B0C1E}"/>
          </ac:spMkLst>
        </pc:spChg>
        <pc:spChg chg="mod">
          <ac:chgData name="CHAN, Kary" userId="a0269bfd-b605-4fc5-8eff-8481b12c370e" providerId="ADAL" clId="{96FBC2BB-13AD-4177-BDE9-67CF33FAA10F}" dt="2022-02-28T06:40:50.303" v="343" actId="164"/>
          <ac:spMkLst>
            <pc:docMk/>
            <pc:sldMk cId="2628959893" sldId="309"/>
            <ac:spMk id="5" creationId="{DDBF0BC1-F414-4BDB-BECB-7C121C83E57A}"/>
          </ac:spMkLst>
        </pc:spChg>
        <pc:spChg chg="mod">
          <ac:chgData name="CHAN, Kary" userId="a0269bfd-b605-4fc5-8eff-8481b12c370e" providerId="ADAL" clId="{96FBC2BB-13AD-4177-BDE9-67CF33FAA10F}" dt="2022-02-28T06:40:50.303" v="343" actId="164"/>
          <ac:spMkLst>
            <pc:docMk/>
            <pc:sldMk cId="2628959893" sldId="309"/>
            <ac:spMk id="7" creationId="{CC8B04C1-073D-4786-8ECB-735F93564A99}"/>
          </ac:spMkLst>
        </pc:spChg>
        <pc:spChg chg="mod">
          <ac:chgData name="CHAN, Kary" userId="a0269bfd-b605-4fc5-8eff-8481b12c370e" providerId="ADAL" clId="{96FBC2BB-13AD-4177-BDE9-67CF33FAA10F}" dt="2022-02-28T06:40:50.303" v="343" actId="164"/>
          <ac:spMkLst>
            <pc:docMk/>
            <pc:sldMk cId="2628959893" sldId="309"/>
            <ac:spMk id="11" creationId="{B351EA43-0102-49FB-8D9D-A073D4DEABF0}"/>
          </ac:spMkLst>
        </pc:spChg>
        <pc:spChg chg="mod">
          <ac:chgData name="CHAN, Kary" userId="a0269bfd-b605-4fc5-8eff-8481b12c370e" providerId="ADAL" clId="{96FBC2BB-13AD-4177-BDE9-67CF33FAA10F}" dt="2022-02-28T06:41:00.462" v="345" actId="164"/>
          <ac:spMkLst>
            <pc:docMk/>
            <pc:sldMk cId="2628959893" sldId="309"/>
            <ac:spMk id="12" creationId="{A6E3B3D9-C65F-4539-9ED0-023100E571B2}"/>
          </ac:spMkLst>
        </pc:spChg>
        <pc:spChg chg="mod">
          <ac:chgData name="CHAN, Kary" userId="a0269bfd-b605-4fc5-8eff-8481b12c370e" providerId="ADAL" clId="{96FBC2BB-13AD-4177-BDE9-67CF33FAA10F}" dt="2022-02-28T06:41:12.307" v="347" actId="164"/>
          <ac:spMkLst>
            <pc:docMk/>
            <pc:sldMk cId="2628959893" sldId="309"/>
            <ac:spMk id="13" creationId="{AC7AD997-29EA-452C-940E-039E738A9D98}"/>
          </ac:spMkLst>
        </pc:spChg>
        <pc:spChg chg="mod">
          <ac:chgData name="CHAN, Kary" userId="a0269bfd-b605-4fc5-8eff-8481b12c370e" providerId="ADAL" clId="{96FBC2BB-13AD-4177-BDE9-67CF33FAA10F}" dt="2022-02-28T06:41:12.307" v="347" actId="164"/>
          <ac:spMkLst>
            <pc:docMk/>
            <pc:sldMk cId="2628959893" sldId="309"/>
            <ac:spMk id="16" creationId="{AAB30838-4284-4D39-9C59-5B9595341D0C}"/>
          </ac:spMkLst>
        </pc:spChg>
        <pc:grpChg chg="add mod">
          <ac:chgData name="CHAN, Kary" userId="a0269bfd-b605-4fc5-8eff-8481b12c370e" providerId="ADAL" clId="{96FBC2BB-13AD-4177-BDE9-67CF33FAA10F}" dt="2022-02-28T06:40:50.303" v="343" actId="164"/>
          <ac:grpSpMkLst>
            <pc:docMk/>
            <pc:sldMk cId="2628959893" sldId="309"/>
            <ac:grpSpMk id="10" creationId="{6F2ED3D8-0EE6-4A09-BFB8-C2ED357EF6C5}"/>
          </ac:grpSpMkLst>
        </pc:grpChg>
        <pc:grpChg chg="add mod">
          <ac:chgData name="CHAN, Kary" userId="a0269bfd-b605-4fc5-8eff-8481b12c370e" providerId="ADAL" clId="{96FBC2BB-13AD-4177-BDE9-67CF33FAA10F}" dt="2022-02-28T06:41:00.462" v="345" actId="164"/>
          <ac:grpSpMkLst>
            <pc:docMk/>
            <pc:sldMk cId="2628959893" sldId="309"/>
            <ac:grpSpMk id="14" creationId="{4199CF42-F683-43A5-9C0E-EBBE930156A7}"/>
          </ac:grpSpMkLst>
        </pc:grpChg>
        <pc:grpChg chg="add mod">
          <ac:chgData name="CHAN, Kary" userId="a0269bfd-b605-4fc5-8eff-8481b12c370e" providerId="ADAL" clId="{96FBC2BB-13AD-4177-BDE9-67CF33FAA10F}" dt="2022-02-28T06:41:12.307" v="347" actId="164"/>
          <ac:grpSpMkLst>
            <pc:docMk/>
            <pc:sldMk cId="2628959893" sldId="309"/>
            <ac:grpSpMk id="17" creationId="{26A527E4-25EF-48AB-A68E-DDB555FA686A}"/>
          </ac:grpSpMkLst>
        </pc:grpChg>
        <pc:cxnChg chg="mod">
          <ac:chgData name="CHAN, Kary" userId="a0269bfd-b605-4fc5-8eff-8481b12c370e" providerId="ADAL" clId="{96FBC2BB-13AD-4177-BDE9-67CF33FAA10F}" dt="2022-02-28T06:40:50.303" v="343" actId="164"/>
          <ac:cxnSpMkLst>
            <pc:docMk/>
            <pc:sldMk cId="2628959893" sldId="309"/>
            <ac:cxnSpMk id="6" creationId="{B8641732-E0B1-4728-B38A-DD726EFFDA31}"/>
          </ac:cxnSpMkLst>
        </pc:cxnChg>
        <pc:cxnChg chg="mod">
          <ac:chgData name="CHAN, Kary" userId="a0269bfd-b605-4fc5-8eff-8481b12c370e" providerId="ADAL" clId="{96FBC2BB-13AD-4177-BDE9-67CF33FAA10F}" dt="2022-02-28T06:41:12.307" v="347" actId="164"/>
          <ac:cxnSpMkLst>
            <pc:docMk/>
            <pc:sldMk cId="2628959893" sldId="309"/>
            <ac:cxnSpMk id="15" creationId="{98EDCC81-975A-44D3-9AF8-A45F547F756F}"/>
          </ac:cxnSpMkLst>
        </pc:cxnChg>
      </pc:sldChg>
      <pc:sldChg chg="delSp">
        <pc:chgData name="CHAN, Kary" userId="a0269bfd-b605-4fc5-8eff-8481b12c370e" providerId="ADAL" clId="{96FBC2BB-13AD-4177-BDE9-67CF33FAA10F}" dt="2022-02-28T06:34:15.897" v="265" actId="478"/>
        <pc:sldMkLst>
          <pc:docMk/>
          <pc:sldMk cId="471597090" sldId="310"/>
        </pc:sldMkLst>
        <pc:spChg chg="del">
          <ac:chgData name="CHAN, Kary" userId="a0269bfd-b605-4fc5-8eff-8481b12c370e" providerId="ADAL" clId="{96FBC2BB-13AD-4177-BDE9-67CF33FAA10F}" dt="2022-02-28T06:34:15.897" v="265" actId="478"/>
          <ac:spMkLst>
            <pc:docMk/>
            <pc:sldMk cId="471597090" sldId="310"/>
            <ac:spMk id="20" creationId="{31DA453B-E1AC-4023-96BD-1E73A4177F6B}"/>
          </ac:spMkLst>
        </pc:spChg>
      </pc:sldChg>
      <pc:sldChg chg="addSp modSp modAnim">
        <pc:chgData name="CHAN, Kary" userId="a0269bfd-b605-4fc5-8eff-8481b12c370e" providerId="ADAL" clId="{96FBC2BB-13AD-4177-BDE9-67CF33FAA10F}" dt="2022-02-28T06:34:27.404" v="268"/>
        <pc:sldMkLst>
          <pc:docMk/>
          <pc:sldMk cId="3083102917" sldId="311"/>
        </pc:sldMkLst>
        <pc:spChg chg="mod">
          <ac:chgData name="CHAN, Kary" userId="a0269bfd-b605-4fc5-8eff-8481b12c370e" providerId="ADAL" clId="{96FBC2BB-13AD-4177-BDE9-67CF33FAA10F}" dt="2022-02-28T06:34:26.780" v="267" actId="164"/>
          <ac:spMkLst>
            <pc:docMk/>
            <pc:sldMk cId="3083102917" sldId="311"/>
            <ac:spMk id="18" creationId="{9CE4F188-BD26-48AF-AECE-4555742A34B8}"/>
          </ac:spMkLst>
        </pc:spChg>
        <pc:spChg chg="mod">
          <ac:chgData name="CHAN, Kary" userId="a0269bfd-b605-4fc5-8eff-8481b12c370e" providerId="ADAL" clId="{96FBC2BB-13AD-4177-BDE9-67CF33FAA10F}" dt="2022-02-28T06:34:26.780" v="267" actId="164"/>
          <ac:spMkLst>
            <pc:docMk/>
            <pc:sldMk cId="3083102917" sldId="311"/>
            <ac:spMk id="20" creationId="{22E71CD3-6043-46CB-8A9D-A846F525EA1B}"/>
          </ac:spMkLst>
        </pc:spChg>
        <pc:spChg chg="mod">
          <ac:chgData name="CHAN, Kary" userId="a0269bfd-b605-4fc5-8eff-8481b12c370e" providerId="ADAL" clId="{96FBC2BB-13AD-4177-BDE9-67CF33FAA10F}" dt="2022-02-28T06:34:26.780" v="267" actId="164"/>
          <ac:spMkLst>
            <pc:docMk/>
            <pc:sldMk cId="3083102917" sldId="311"/>
            <ac:spMk id="21" creationId="{9729E660-166C-43B3-8347-6DD28D441726}"/>
          </ac:spMkLst>
        </pc:spChg>
        <pc:grpChg chg="add mod">
          <ac:chgData name="CHAN, Kary" userId="a0269bfd-b605-4fc5-8eff-8481b12c370e" providerId="ADAL" clId="{96FBC2BB-13AD-4177-BDE9-67CF33FAA10F}" dt="2022-02-28T06:34:26.780" v="267" actId="164"/>
          <ac:grpSpMkLst>
            <pc:docMk/>
            <pc:sldMk cId="3083102917" sldId="311"/>
            <ac:grpSpMk id="4" creationId="{83228E7B-E182-4EB0-8C6A-D0DAC44E1B7D}"/>
          </ac:grpSpMkLst>
        </pc:grpChg>
        <pc:cxnChg chg="mod">
          <ac:chgData name="CHAN, Kary" userId="a0269bfd-b605-4fc5-8eff-8481b12c370e" providerId="ADAL" clId="{96FBC2BB-13AD-4177-BDE9-67CF33FAA10F}" dt="2022-02-28T06:34:26.780" v="267" actId="164"/>
          <ac:cxnSpMkLst>
            <pc:docMk/>
            <pc:sldMk cId="3083102917" sldId="311"/>
            <ac:cxnSpMk id="19" creationId="{835E0460-2F95-41EF-B573-483C4B4DF116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35:23.273" v="282"/>
        <pc:sldMkLst>
          <pc:docMk/>
          <pc:sldMk cId="2112595799" sldId="312"/>
        </pc:sldMkLst>
        <pc:spChg chg="mod">
          <ac:chgData name="CHAN, Kary" userId="a0269bfd-b605-4fc5-8eff-8481b12c370e" providerId="ADAL" clId="{96FBC2BB-13AD-4177-BDE9-67CF33FAA10F}" dt="2022-02-28T06:35:22.487" v="281" actId="164"/>
          <ac:spMkLst>
            <pc:docMk/>
            <pc:sldMk cId="2112595799" sldId="312"/>
            <ac:spMk id="18" creationId="{9CE4F188-BD26-48AF-AECE-4555742A34B8}"/>
          </ac:spMkLst>
        </pc:spChg>
        <pc:spChg chg="mod">
          <ac:chgData name="CHAN, Kary" userId="a0269bfd-b605-4fc5-8eff-8481b12c370e" providerId="ADAL" clId="{96FBC2BB-13AD-4177-BDE9-67CF33FAA10F}" dt="2022-02-28T06:35:22.487" v="281" actId="164"/>
          <ac:spMkLst>
            <pc:docMk/>
            <pc:sldMk cId="2112595799" sldId="312"/>
            <ac:spMk id="20" creationId="{22E71CD3-6043-46CB-8A9D-A846F525EA1B}"/>
          </ac:spMkLst>
        </pc:spChg>
        <pc:spChg chg="mod">
          <ac:chgData name="CHAN, Kary" userId="a0269bfd-b605-4fc5-8eff-8481b12c370e" providerId="ADAL" clId="{96FBC2BB-13AD-4177-BDE9-67CF33FAA10F}" dt="2022-02-28T06:35:22.487" v="281" actId="164"/>
          <ac:spMkLst>
            <pc:docMk/>
            <pc:sldMk cId="2112595799" sldId="312"/>
            <ac:spMk id="21" creationId="{9729E660-166C-43B3-8347-6DD28D441726}"/>
          </ac:spMkLst>
        </pc:spChg>
        <pc:grpChg chg="add mod">
          <ac:chgData name="CHAN, Kary" userId="a0269bfd-b605-4fc5-8eff-8481b12c370e" providerId="ADAL" clId="{96FBC2BB-13AD-4177-BDE9-67CF33FAA10F}" dt="2022-02-28T06:35:22.487" v="281" actId="164"/>
          <ac:grpSpMkLst>
            <pc:docMk/>
            <pc:sldMk cId="2112595799" sldId="312"/>
            <ac:grpSpMk id="4" creationId="{2C0D11DB-61D4-43BB-8EC8-9F934C495A3E}"/>
          </ac:grpSpMkLst>
        </pc:grpChg>
        <pc:cxnChg chg="mod">
          <ac:chgData name="CHAN, Kary" userId="a0269bfd-b605-4fc5-8eff-8481b12c370e" providerId="ADAL" clId="{96FBC2BB-13AD-4177-BDE9-67CF33FAA10F}" dt="2022-02-28T06:35:22.487" v="281" actId="164"/>
          <ac:cxnSpMkLst>
            <pc:docMk/>
            <pc:sldMk cId="2112595799" sldId="312"/>
            <ac:cxnSpMk id="19" creationId="{835E0460-2F95-41EF-B573-483C4B4DF116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6:37:20.959" v="301" actId="1035"/>
        <pc:sldMkLst>
          <pc:docMk/>
          <pc:sldMk cId="1068034013" sldId="313"/>
        </pc:sldMkLst>
        <pc:spChg chg="mod">
          <ac:chgData name="CHAN, Kary" userId="a0269bfd-b605-4fc5-8eff-8481b12c370e" providerId="ADAL" clId="{96FBC2BB-13AD-4177-BDE9-67CF33FAA10F}" dt="2022-02-28T06:36:51.039" v="288" actId="164"/>
          <ac:spMkLst>
            <pc:docMk/>
            <pc:sldMk cId="1068034013" sldId="313"/>
            <ac:spMk id="4" creationId="{4D38FD5D-D553-4308-B2C0-E24C647F912F}"/>
          </ac:spMkLst>
        </pc:spChg>
        <pc:spChg chg="mod">
          <ac:chgData name="CHAN, Kary" userId="a0269bfd-b605-4fc5-8eff-8481b12c370e" providerId="ADAL" clId="{96FBC2BB-13AD-4177-BDE9-67CF33FAA10F}" dt="2022-02-28T06:37:03.220" v="290" actId="164"/>
          <ac:spMkLst>
            <pc:docMk/>
            <pc:sldMk cId="1068034013" sldId="313"/>
            <ac:spMk id="5" creationId="{8EAF41EC-EFED-4E77-89EF-E4003F459B22}"/>
          </ac:spMkLst>
        </pc:spChg>
        <pc:spChg chg="mod">
          <ac:chgData name="CHAN, Kary" userId="a0269bfd-b605-4fc5-8eff-8481b12c370e" providerId="ADAL" clId="{96FBC2BB-13AD-4177-BDE9-67CF33FAA10F}" dt="2022-02-28T06:36:35.404" v="285" actId="1076"/>
          <ac:spMkLst>
            <pc:docMk/>
            <pc:sldMk cId="1068034013" sldId="313"/>
            <ac:spMk id="6" creationId="{00000000-0000-0000-0000-000000000000}"/>
          </ac:spMkLst>
        </pc:spChg>
        <pc:spChg chg="mod">
          <ac:chgData name="CHAN, Kary" userId="a0269bfd-b605-4fc5-8eff-8481b12c370e" providerId="ADAL" clId="{96FBC2BB-13AD-4177-BDE9-67CF33FAA10F}" dt="2022-02-28T06:37:20.959" v="301" actId="1035"/>
          <ac:spMkLst>
            <pc:docMk/>
            <pc:sldMk cId="1068034013" sldId="313"/>
            <ac:spMk id="7" creationId="{3F436575-60A3-4ED4-832C-51445E7FCCD7}"/>
          </ac:spMkLst>
        </pc:spChg>
        <pc:spChg chg="mod">
          <ac:chgData name="CHAN, Kary" userId="a0269bfd-b605-4fc5-8eff-8481b12c370e" providerId="ADAL" clId="{96FBC2BB-13AD-4177-BDE9-67CF33FAA10F}" dt="2022-02-28T06:36:51.039" v="288" actId="164"/>
          <ac:spMkLst>
            <pc:docMk/>
            <pc:sldMk cId="1068034013" sldId="313"/>
            <ac:spMk id="10" creationId="{B2441359-4AC7-4A0D-A053-7DE8AF213560}"/>
          </ac:spMkLst>
        </pc:spChg>
        <pc:spChg chg="mod">
          <ac:chgData name="CHAN, Kary" userId="a0269bfd-b605-4fc5-8eff-8481b12c370e" providerId="ADAL" clId="{96FBC2BB-13AD-4177-BDE9-67CF33FAA10F}" dt="2022-02-28T06:37:03.220" v="290" actId="164"/>
          <ac:spMkLst>
            <pc:docMk/>
            <pc:sldMk cId="1068034013" sldId="313"/>
            <ac:spMk id="12" creationId="{9F65AE5F-BB15-4A35-AB43-2625E02B614C}"/>
          </ac:spMkLst>
        </pc:spChg>
        <pc:spChg chg="mod">
          <ac:chgData name="CHAN, Kary" userId="a0269bfd-b605-4fc5-8eff-8481b12c370e" providerId="ADAL" clId="{96FBC2BB-13AD-4177-BDE9-67CF33FAA10F}" dt="2022-02-28T06:37:10.137" v="292" actId="164"/>
          <ac:spMkLst>
            <pc:docMk/>
            <pc:sldMk cId="1068034013" sldId="313"/>
            <ac:spMk id="14" creationId="{089994D8-EC88-4FA5-AD6F-C99132CD5852}"/>
          </ac:spMkLst>
        </pc:spChg>
        <pc:spChg chg="mod">
          <ac:chgData name="CHAN, Kary" userId="a0269bfd-b605-4fc5-8eff-8481b12c370e" providerId="ADAL" clId="{96FBC2BB-13AD-4177-BDE9-67CF33FAA10F}" dt="2022-02-28T06:36:44.011" v="286" actId="164"/>
          <ac:spMkLst>
            <pc:docMk/>
            <pc:sldMk cId="1068034013" sldId="313"/>
            <ac:spMk id="18" creationId="{9CE4F188-BD26-48AF-AECE-4555742A34B8}"/>
          </ac:spMkLst>
        </pc:spChg>
        <pc:spChg chg="mod">
          <ac:chgData name="CHAN, Kary" userId="a0269bfd-b605-4fc5-8eff-8481b12c370e" providerId="ADAL" clId="{96FBC2BB-13AD-4177-BDE9-67CF33FAA10F}" dt="2022-02-28T06:36:44.011" v="286" actId="164"/>
          <ac:spMkLst>
            <pc:docMk/>
            <pc:sldMk cId="1068034013" sldId="313"/>
            <ac:spMk id="20" creationId="{22E71CD3-6043-46CB-8A9D-A846F525EA1B}"/>
          </ac:spMkLst>
        </pc:spChg>
        <pc:spChg chg="mod">
          <ac:chgData name="CHAN, Kary" userId="a0269bfd-b605-4fc5-8eff-8481b12c370e" providerId="ADAL" clId="{96FBC2BB-13AD-4177-BDE9-67CF33FAA10F}" dt="2022-02-28T06:36:44.011" v="286" actId="164"/>
          <ac:spMkLst>
            <pc:docMk/>
            <pc:sldMk cId="1068034013" sldId="313"/>
            <ac:spMk id="21" creationId="{9729E660-166C-43B3-8347-6DD28D441726}"/>
          </ac:spMkLst>
        </pc:spChg>
        <pc:spChg chg="mod">
          <ac:chgData name="CHAN, Kary" userId="a0269bfd-b605-4fc5-8eff-8481b12c370e" providerId="ADAL" clId="{96FBC2BB-13AD-4177-BDE9-67CF33FAA10F}" dt="2022-02-28T06:36:51.039" v="288" actId="164"/>
          <ac:spMkLst>
            <pc:docMk/>
            <pc:sldMk cId="1068034013" sldId="313"/>
            <ac:spMk id="24" creationId="{A2888B65-BE09-4D97-AC84-D2D1160FB04D}"/>
          </ac:spMkLst>
        </pc:spChg>
        <pc:spChg chg="mod">
          <ac:chgData name="CHAN, Kary" userId="a0269bfd-b605-4fc5-8eff-8481b12c370e" providerId="ADAL" clId="{96FBC2BB-13AD-4177-BDE9-67CF33FAA10F}" dt="2022-02-28T06:37:03.220" v="290" actId="164"/>
          <ac:spMkLst>
            <pc:docMk/>
            <pc:sldMk cId="1068034013" sldId="313"/>
            <ac:spMk id="25" creationId="{7295516A-4929-4C0F-9D13-B5CA82E302A3}"/>
          </ac:spMkLst>
        </pc:spChg>
        <pc:spChg chg="mod">
          <ac:chgData name="CHAN, Kary" userId="a0269bfd-b605-4fc5-8eff-8481b12c370e" providerId="ADAL" clId="{96FBC2BB-13AD-4177-BDE9-67CF33FAA10F}" dt="2022-02-28T06:37:10.137" v="292" actId="164"/>
          <ac:spMkLst>
            <pc:docMk/>
            <pc:sldMk cId="1068034013" sldId="313"/>
            <ac:spMk id="26" creationId="{F07A54C8-DC8B-48DD-8A6C-CD2EB135C196}"/>
          </ac:spMkLst>
        </pc:spChg>
        <pc:grpChg chg="add mod">
          <ac:chgData name="CHAN, Kary" userId="a0269bfd-b605-4fc5-8eff-8481b12c370e" providerId="ADAL" clId="{96FBC2BB-13AD-4177-BDE9-67CF33FAA10F}" dt="2022-02-28T06:36:44.011" v="286" actId="164"/>
          <ac:grpSpMkLst>
            <pc:docMk/>
            <pc:sldMk cId="1068034013" sldId="313"/>
            <ac:grpSpMk id="8" creationId="{FA4AEA7A-4135-4709-A223-41B2665DEF75}"/>
          </ac:grpSpMkLst>
        </pc:grpChg>
        <pc:grpChg chg="add mod">
          <ac:chgData name="CHAN, Kary" userId="a0269bfd-b605-4fc5-8eff-8481b12c370e" providerId="ADAL" clId="{96FBC2BB-13AD-4177-BDE9-67CF33FAA10F}" dt="2022-02-28T06:36:51.039" v="288" actId="164"/>
          <ac:grpSpMkLst>
            <pc:docMk/>
            <pc:sldMk cId="1068034013" sldId="313"/>
            <ac:grpSpMk id="9" creationId="{C41BB509-30C6-4FA2-A7BD-1971C5DD2393}"/>
          </ac:grpSpMkLst>
        </pc:grpChg>
        <pc:grpChg chg="add mod">
          <ac:chgData name="CHAN, Kary" userId="a0269bfd-b605-4fc5-8eff-8481b12c370e" providerId="ADAL" clId="{96FBC2BB-13AD-4177-BDE9-67CF33FAA10F}" dt="2022-02-28T06:37:03.220" v="290" actId="164"/>
          <ac:grpSpMkLst>
            <pc:docMk/>
            <pc:sldMk cId="1068034013" sldId="313"/>
            <ac:grpSpMk id="17" creationId="{E2B0686F-9C28-4794-A51B-8B0D1C60F27F}"/>
          </ac:grpSpMkLst>
        </pc:grpChg>
        <pc:grpChg chg="add mod">
          <ac:chgData name="CHAN, Kary" userId="a0269bfd-b605-4fc5-8eff-8481b12c370e" providerId="ADAL" clId="{96FBC2BB-13AD-4177-BDE9-67CF33FAA10F}" dt="2022-02-28T06:37:10.137" v="292" actId="164"/>
          <ac:grpSpMkLst>
            <pc:docMk/>
            <pc:sldMk cId="1068034013" sldId="313"/>
            <ac:grpSpMk id="22" creationId="{369F4EA4-4793-4F70-9E59-5C03226C6C3C}"/>
          </ac:grpSpMkLst>
        </pc:grpChg>
        <pc:cxnChg chg="mod">
          <ac:chgData name="CHAN, Kary" userId="a0269bfd-b605-4fc5-8eff-8481b12c370e" providerId="ADAL" clId="{96FBC2BB-13AD-4177-BDE9-67CF33FAA10F}" dt="2022-02-28T06:36:51.039" v="288" actId="164"/>
          <ac:cxnSpMkLst>
            <pc:docMk/>
            <pc:sldMk cId="1068034013" sldId="313"/>
            <ac:cxnSpMk id="11" creationId="{1A7DBA51-0A75-4930-9350-177FDCA4AD0A}"/>
          </ac:cxnSpMkLst>
        </pc:cxnChg>
        <pc:cxnChg chg="mod">
          <ac:chgData name="CHAN, Kary" userId="a0269bfd-b605-4fc5-8eff-8481b12c370e" providerId="ADAL" clId="{96FBC2BB-13AD-4177-BDE9-67CF33FAA10F}" dt="2022-02-28T06:37:03.220" v="290" actId="164"/>
          <ac:cxnSpMkLst>
            <pc:docMk/>
            <pc:sldMk cId="1068034013" sldId="313"/>
            <ac:cxnSpMk id="13" creationId="{A42BC03D-B64F-41BC-A857-8C7E5C37C304}"/>
          </ac:cxnSpMkLst>
        </pc:cxnChg>
        <pc:cxnChg chg="mod">
          <ac:chgData name="CHAN, Kary" userId="a0269bfd-b605-4fc5-8eff-8481b12c370e" providerId="ADAL" clId="{96FBC2BB-13AD-4177-BDE9-67CF33FAA10F}" dt="2022-02-28T06:37:10.137" v="292" actId="164"/>
          <ac:cxnSpMkLst>
            <pc:docMk/>
            <pc:sldMk cId="1068034013" sldId="313"/>
            <ac:cxnSpMk id="16" creationId="{D4D6179A-05E3-415F-A659-1A3F9E74D6DE}"/>
          </ac:cxnSpMkLst>
        </pc:cxnChg>
        <pc:cxnChg chg="mod">
          <ac:chgData name="CHAN, Kary" userId="a0269bfd-b605-4fc5-8eff-8481b12c370e" providerId="ADAL" clId="{96FBC2BB-13AD-4177-BDE9-67CF33FAA10F}" dt="2022-02-28T06:36:44.011" v="286" actId="164"/>
          <ac:cxnSpMkLst>
            <pc:docMk/>
            <pc:sldMk cId="1068034013" sldId="313"/>
            <ac:cxnSpMk id="19" creationId="{835E0460-2F95-41EF-B573-483C4B4DF116}"/>
          </ac:cxnSpMkLst>
        </pc:cxnChg>
      </pc:sldChg>
      <pc:sldChg chg="modSp modAnim">
        <pc:chgData name="CHAN, Kary" userId="a0269bfd-b605-4fc5-8eff-8481b12c370e" providerId="ADAL" clId="{96FBC2BB-13AD-4177-BDE9-67CF33FAA10F}" dt="2022-02-28T05:41:30.036" v="94" actId="20577"/>
        <pc:sldMkLst>
          <pc:docMk/>
          <pc:sldMk cId="1310020267" sldId="316"/>
        </pc:sldMkLst>
        <pc:spChg chg="mod">
          <ac:chgData name="CHAN, Kary" userId="a0269bfd-b605-4fc5-8eff-8481b12c370e" providerId="ADAL" clId="{96FBC2BB-13AD-4177-BDE9-67CF33FAA10F}" dt="2022-02-28T05:41:30.036" v="94" actId="20577"/>
          <ac:spMkLst>
            <pc:docMk/>
            <pc:sldMk cId="1310020267" sldId="316"/>
            <ac:spMk id="3" creationId="{9EF68C8B-48B1-40A2-8B4F-080FBFF2639B}"/>
          </ac:spMkLst>
        </pc:spChg>
      </pc:sldChg>
      <pc:sldChg chg="modSp">
        <pc:chgData name="CHAN, Kary" userId="a0269bfd-b605-4fc5-8eff-8481b12c370e" providerId="ADAL" clId="{96FBC2BB-13AD-4177-BDE9-67CF33FAA10F}" dt="2022-02-28T05:41:44.530" v="96" actId="20577"/>
        <pc:sldMkLst>
          <pc:docMk/>
          <pc:sldMk cId="459538980" sldId="317"/>
        </pc:sldMkLst>
        <pc:spChg chg="mod">
          <ac:chgData name="CHAN, Kary" userId="a0269bfd-b605-4fc5-8eff-8481b12c370e" providerId="ADAL" clId="{96FBC2BB-13AD-4177-BDE9-67CF33FAA10F}" dt="2022-02-28T05:41:44.530" v="96" actId="20577"/>
          <ac:spMkLst>
            <pc:docMk/>
            <pc:sldMk cId="459538980" sldId="317"/>
            <ac:spMk id="3" creationId="{D16DC218-218D-46E3-89A2-F2FBBCFBD3D8}"/>
          </ac:spMkLst>
        </pc:spChg>
      </pc:sldChg>
      <pc:sldChg chg="modSp">
        <pc:chgData name="CHAN, Kary" userId="a0269bfd-b605-4fc5-8eff-8481b12c370e" providerId="ADAL" clId="{96FBC2BB-13AD-4177-BDE9-67CF33FAA10F}" dt="2022-02-28T05:57:07.452" v="132" actId="20577"/>
        <pc:sldMkLst>
          <pc:docMk/>
          <pc:sldMk cId="1982796643" sldId="318"/>
        </pc:sldMkLst>
        <pc:spChg chg="mod">
          <ac:chgData name="CHAN, Kary" userId="a0269bfd-b605-4fc5-8eff-8481b12c370e" providerId="ADAL" clId="{96FBC2BB-13AD-4177-BDE9-67CF33FAA10F}" dt="2022-02-28T05:57:07.452" v="132" actId="20577"/>
          <ac:spMkLst>
            <pc:docMk/>
            <pc:sldMk cId="1982796643" sldId="318"/>
            <ac:spMk id="3" creationId="{6CEDA52A-E2D6-4C2D-869A-B38C455C5AF9}"/>
          </ac:spMkLst>
        </pc:spChg>
      </pc:sldChg>
      <pc:sldChg chg="modSp">
        <pc:chgData name="CHAN, Kary" userId="a0269bfd-b605-4fc5-8eff-8481b12c370e" providerId="ADAL" clId="{96FBC2BB-13AD-4177-BDE9-67CF33FAA10F}" dt="2022-02-28T05:43:42.519" v="109" actId="404"/>
        <pc:sldMkLst>
          <pc:docMk/>
          <pc:sldMk cId="277857656" sldId="319"/>
        </pc:sldMkLst>
        <pc:spChg chg="mod">
          <ac:chgData name="CHAN, Kary" userId="a0269bfd-b605-4fc5-8eff-8481b12c370e" providerId="ADAL" clId="{96FBC2BB-13AD-4177-BDE9-67CF33FAA10F}" dt="2022-02-28T05:43:42.519" v="109" actId="404"/>
          <ac:spMkLst>
            <pc:docMk/>
            <pc:sldMk cId="277857656" sldId="319"/>
            <ac:spMk id="3" creationId="{B8F10228-832B-4778-82B0-ECAEDA5E3DFC}"/>
          </ac:spMkLst>
        </pc:spChg>
        <pc:spChg chg="mod">
          <ac:chgData name="CHAN, Kary" userId="a0269bfd-b605-4fc5-8eff-8481b12c370e" providerId="ADAL" clId="{96FBC2BB-13AD-4177-BDE9-67CF33FAA10F}" dt="2022-02-28T05:43:42.519" v="109" actId="404"/>
          <ac:spMkLst>
            <pc:docMk/>
            <pc:sldMk cId="277857656" sldId="319"/>
            <ac:spMk id="4" creationId="{1C7FA51D-9AC4-46D2-A34C-4EA1CAA380DA}"/>
          </ac:spMkLst>
        </pc:spChg>
        <pc:spChg chg="mod">
          <ac:chgData name="CHAN, Kary" userId="a0269bfd-b605-4fc5-8eff-8481b12c370e" providerId="ADAL" clId="{96FBC2BB-13AD-4177-BDE9-67CF33FAA10F}" dt="2022-02-28T05:43:42.519" v="109" actId="404"/>
          <ac:spMkLst>
            <pc:docMk/>
            <pc:sldMk cId="277857656" sldId="319"/>
            <ac:spMk id="6" creationId="{FDCBAB31-48F3-45D6-AB38-C3974E329DFE}"/>
          </ac:spMkLst>
        </pc:spChg>
        <pc:spChg chg="mod">
          <ac:chgData name="CHAN, Kary" userId="a0269bfd-b605-4fc5-8eff-8481b12c370e" providerId="ADAL" clId="{96FBC2BB-13AD-4177-BDE9-67CF33FAA10F}" dt="2022-02-28T05:43:42.519" v="109" actId="404"/>
          <ac:spMkLst>
            <pc:docMk/>
            <pc:sldMk cId="277857656" sldId="319"/>
            <ac:spMk id="7" creationId="{1BBF3D20-297E-4FFD-8E23-3F1E566A3188}"/>
          </ac:spMkLst>
        </pc:spChg>
      </pc:sldChg>
      <pc:sldChg chg="delSp">
        <pc:chgData name="CHAN, Kary" userId="a0269bfd-b605-4fc5-8eff-8481b12c370e" providerId="ADAL" clId="{96FBC2BB-13AD-4177-BDE9-67CF33FAA10F}" dt="2022-02-28T05:45:42.949" v="130" actId="478"/>
        <pc:sldMkLst>
          <pc:docMk/>
          <pc:sldMk cId="1807612883" sldId="323"/>
        </pc:sldMkLst>
        <pc:spChg chg="del">
          <ac:chgData name="CHAN, Kary" userId="a0269bfd-b605-4fc5-8eff-8481b12c370e" providerId="ADAL" clId="{96FBC2BB-13AD-4177-BDE9-67CF33FAA10F}" dt="2022-02-28T05:45:42.949" v="130" actId="478"/>
          <ac:spMkLst>
            <pc:docMk/>
            <pc:sldMk cId="1807612883" sldId="323"/>
            <ac:spMk id="20" creationId="{31DA453B-E1AC-4023-96BD-1E73A4177F6B}"/>
          </ac:spMkLst>
        </pc:spChg>
      </pc:sldChg>
      <pc:sldChg chg="modSp">
        <pc:chgData name="CHAN, Kary" userId="a0269bfd-b605-4fc5-8eff-8481b12c370e" providerId="ADAL" clId="{96FBC2BB-13AD-4177-BDE9-67CF33FAA10F}" dt="2022-02-28T06:41:42.450" v="355" actId="113"/>
        <pc:sldMkLst>
          <pc:docMk/>
          <pc:sldMk cId="2534609903" sldId="324"/>
        </pc:sldMkLst>
        <pc:spChg chg="mod">
          <ac:chgData name="CHAN, Kary" userId="a0269bfd-b605-4fc5-8eff-8481b12c370e" providerId="ADAL" clId="{96FBC2BB-13AD-4177-BDE9-67CF33FAA10F}" dt="2022-02-28T06:41:42.450" v="355" actId="113"/>
          <ac:spMkLst>
            <pc:docMk/>
            <pc:sldMk cId="2534609903" sldId="324"/>
            <ac:spMk id="2" creationId="{E38B5C23-ABAC-4DEC-BC66-013A44EBC485}"/>
          </ac:spMkLst>
        </pc:spChg>
      </pc:sldChg>
      <pc:sldChg chg="addSp delSp modSp mod setBg modAnim delDesignElem">
        <pc:chgData name="CHAN, Kary" userId="a0269bfd-b605-4fc5-8eff-8481b12c370e" providerId="ADAL" clId="{96FBC2BB-13AD-4177-BDE9-67CF33FAA10F}" dt="2022-02-28T05:38:16.169" v="74"/>
        <pc:sldMkLst>
          <pc:docMk/>
          <pc:sldMk cId="1712911240" sldId="326"/>
        </pc:sldMkLst>
        <pc:spChg chg="mod">
          <ac:chgData name="CHAN, Kary" userId="a0269bfd-b605-4fc5-8eff-8481b12c370e" providerId="ADAL" clId="{96FBC2BB-13AD-4177-BDE9-67CF33FAA10F}" dt="2022-02-28T05:35:47.059" v="62" actId="2711"/>
          <ac:spMkLst>
            <pc:docMk/>
            <pc:sldMk cId="1712911240" sldId="326"/>
            <ac:spMk id="2" creationId="{0227FD9D-AA5E-49E3-B243-200CB3FD8312}"/>
          </ac:spMkLst>
        </pc:spChg>
        <pc:spChg chg="del">
          <ac:chgData name="CHAN, Kary" userId="a0269bfd-b605-4fc5-8eff-8481b12c370e" providerId="ADAL" clId="{96FBC2BB-13AD-4177-BDE9-67CF33FAA10F}" dt="2022-02-28T05:01:35.809" v="2"/>
          <ac:spMkLst>
            <pc:docMk/>
            <pc:sldMk cId="1712911240" sldId="326"/>
            <ac:spMk id="29" creationId="{DCC0DCE3-8753-43BB-86D2-6452D91E4179}"/>
          </ac:spMkLst>
        </pc:spChg>
        <pc:spChg chg="del">
          <ac:chgData name="CHAN, Kary" userId="a0269bfd-b605-4fc5-8eff-8481b12c370e" providerId="ADAL" clId="{96FBC2BB-13AD-4177-BDE9-67CF33FAA10F}" dt="2022-02-28T05:01:35.809" v="2"/>
          <ac:spMkLst>
            <pc:docMk/>
            <pc:sldMk cId="1712911240" sldId="326"/>
            <ac:spMk id="31" creationId="{D28BC7A6-65CA-4655-8641-7BDE9699BF93}"/>
          </ac:spMkLst>
        </pc:spChg>
        <pc:spChg chg="del">
          <ac:chgData name="CHAN, Kary" userId="a0269bfd-b605-4fc5-8eff-8481b12c370e" providerId="ADAL" clId="{96FBC2BB-13AD-4177-BDE9-67CF33FAA10F}" dt="2022-02-28T05:01:35.809" v="2"/>
          <ac:spMkLst>
            <pc:docMk/>
            <pc:sldMk cId="1712911240" sldId="326"/>
            <ac:spMk id="33" creationId="{58755CF4-45A8-4971-A14E-D6DE02B48273}"/>
          </ac:spMkLst>
        </pc:spChg>
        <pc:spChg chg="del">
          <ac:chgData name="CHAN, Kary" userId="a0269bfd-b605-4fc5-8eff-8481b12c370e" providerId="ADAL" clId="{96FBC2BB-13AD-4177-BDE9-67CF33FAA10F}" dt="2022-02-28T05:01:35.809" v="2"/>
          <ac:spMkLst>
            <pc:docMk/>
            <pc:sldMk cId="1712911240" sldId="326"/>
            <ac:spMk id="39" creationId="{80E61E04-3F7C-42DE-ABE7-D3F7E349C2EF}"/>
          </ac:spMkLst>
        </pc:spChg>
        <pc:spChg chg="del">
          <ac:chgData name="CHAN, Kary" userId="a0269bfd-b605-4fc5-8eff-8481b12c370e" providerId="ADAL" clId="{96FBC2BB-13AD-4177-BDE9-67CF33FAA10F}" dt="2022-02-28T05:01:35.809" v="2"/>
          <ac:spMkLst>
            <pc:docMk/>
            <pc:sldMk cId="1712911240" sldId="326"/>
            <ac:spMk id="41" creationId="{2B036F7E-6C8A-4549-99EF-9958C587C8B7}"/>
          </ac:spMkLst>
        </pc:spChg>
        <pc:grpChg chg="del">
          <ac:chgData name="CHAN, Kary" userId="a0269bfd-b605-4fc5-8eff-8481b12c370e" providerId="ADAL" clId="{96FBC2BB-13AD-4177-BDE9-67CF33FAA10F}" dt="2022-02-28T05:01:35.809" v="2"/>
          <ac:grpSpMkLst>
            <pc:docMk/>
            <pc:sldMk cId="1712911240" sldId="326"/>
            <ac:grpSpMk id="35" creationId="{421F62D5-850C-4310-A813-747E4643379A}"/>
          </ac:grpSpMkLst>
        </pc:grpChg>
        <pc:grpChg chg="del">
          <ac:chgData name="CHAN, Kary" userId="a0269bfd-b605-4fc5-8eff-8481b12c370e" providerId="ADAL" clId="{96FBC2BB-13AD-4177-BDE9-67CF33FAA10F}" dt="2022-02-28T05:01:35.809" v="2"/>
          <ac:grpSpMkLst>
            <pc:docMk/>
            <pc:sldMk cId="1712911240" sldId="326"/>
            <ac:grpSpMk id="43" creationId="{75EE15D0-BDD3-4CA6-B5DC-159D83FA6BC4}"/>
          </ac:grpSpMkLst>
        </pc:grpChg>
        <pc:picChg chg="del">
          <ac:chgData name="CHAN, Kary" userId="a0269bfd-b605-4fc5-8eff-8481b12c370e" providerId="ADAL" clId="{96FBC2BB-13AD-4177-BDE9-67CF33FAA10F}" dt="2022-02-28T05:34:41.704" v="51" actId="478"/>
          <ac:picMkLst>
            <pc:docMk/>
            <pc:sldMk cId="1712911240" sldId="326"/>
            <ac:picMk id="3" creationId="{EC3CE67F-4159-4D6B-BCBF-92CB9C857A43}"/>
          </ac:picMkLst>
        </pc:picChg>
        <pc:picChg chg="add mod">
          <ac:chgData name="CHAN, Kary" userId="a0269bfd-b605-4fc5-8eff-8481b12c370e" providerId="ADAL" clId="{96FBC2BB-13AD-4177-BDE9-67CF33FAA10F}" dt="2022-02-28T05:38:14.642" v="73" actId="1035"/>
          <ac:picMkLst>
            <pc:docMk/>
            <pc:sldMk cId="1712911240" sldId="326"/>
            <ac:picMk id="4" creationId="{2AC8A882-B28C-41E9-8B99-8685487F5684}"/>
          </ac:picMkLst>
        </pc:picChg>
        <pc:picChg chg="del mod ord">
          <ac:chgData name="CHAN, Kary" userId="a0269bfd-b605-4fc5-8eff-8481b12c370e" providerId="ADAL" clId="{96FBC2BB-13AD-4177-BDE9-67CF33FAA10F}" dt="2022-02-28T05:34:52.758" v="56" actId="478"/>
          <ac:picMkLst>
            <pc:docMk/>
            <pc:sldMk cId="1712911240" sldId="326"/>
            <ac:picMk id="24" creationId="{871DC8F7-9F99-44CD-8F44-078E1F88725D}"/>
          </ac:picMkLst>
        </pc:picChg>
      </pc:sldChg>
      <pc:sldChg chg="addSp delSp modSp modAnim delDesignElem">
        <pc:chgData name="CHAN, Kary" userId="a0269bfd-b605-4fc5-8eff-8481b12c370e" providerId="ADAL" clId="{96FBC2BB-13AD-4177-BDE9-67CF33FAA10F}" dt="2022-02-28T05:39:17.201" v="75"/>
        <pc:sldMkLst>
          <pc:docMk/>
          <pc:sldMk cId="210996178" sldId="327"/>
        </pc:sldMkLst>
        <pc:spChg chg="mod">
          <ac:chgData name="CHAN, Kary" userId="a0269bfd-b605-4fc5-8eff-8481b12c370e" providerId="ADAL" clId="{96FBC2BB-13AD-4177-BDE9-67CF33FAA10F}" dt="2022-02-28T05:36:16.752" v="71" actId="1076"/>
          <ac:spMkLst>
            <pc:docMk/>
            <pc:sldMk cId="210996178" sldId="327"/>
            <ac:spMk id="2" creationId="{0227FD9D-AA5E-49E3-B243-200CB3FD8312}"/>
          </ac:spMkLst>
        </pc:spChg>
        <pc:spChg chg="del">
          <ac:chgData name="CHAN, Kary" userId="a0269bfd-b605-4fc5-8eff-8481b12c370e" providerId="ADAL" clId="{96FBC2BB-13AD-4177-BDE9-67CF33FAA10F}" dt="2022-02-28T05:01:35.809" v="2"/>
          <ac:spMkLst>
            <pc:docMk/>
            <pc:sldMk cId="210996178" sldId="327"/>
            <ac:spMk id="26" creationId="{DCC0DCE3-8753-43BB-86D2-6452D91E4179}"/>
          </ac:spMkLst>
        </pc:spChg>
        <pc:spChg chg="del">
          <ac:chgData name="CHAN, Kary" userId="a0269bfd-b605-4fc5-8eff-8481b12c370e" providerId="ADAL" clId="{96FBC2BB-13AD-4177-BDE9-67CF33FAA10F}" dt="2022-02-28T05:01:35.809" v="2"/>
          <ac:spMkLst>
            <pc:docMk/>
            <pc:sldMk cId="210996178" sldId="327"/>
            <ac:spMk id="27" creationId="{D28BC7A6-65CA-4655-8641-7BDE9699BF93}"/>
          </ac:spMkLst>
        </pc:spChg>
        <pc:spChg chg="del">
          <ac:chgData name="CHAN, Kary" userId="a0269bfd-b605-4fc5-8eff-8481b12c370e" providerId="ADAL" clId="{96FBC2BB-13AD-4177-BDE9-67CF33FAA10F}" dt="2022-02-28T05:01:35.809" v="2"/>
          <ac:spMkLst>
            <pc:docMk/>
            <pc:sldMk cId="210996178" sldId="327"/>
            <ac:spMk id="28" creationId="{58755CF4-45A8-4971-A14E-D6DE02B48273}"/>
          </ac:spMkLst>
        </pc:spChg>
        <pc:spChg chg="del">
          <ac:chgData name="CHAN, Kary" userId="a0269bfd-b605-4fc5-8eff-8481b12c370e" providerId="ADAL" clId="{96FBC2BB-13AD-4177-BDE9-67CF33FAA10F}" dt="2022-02-28T05:01:35.809" v="2"/>
          <ac:spMkLst>
            <pc:docMk/>
            <pc:sldMk cId="210996178" sldId="327"/>
            <ac:spMk id="32" creationId="{0459C7A8-9F3A-4BFD-AB69-3F23A8D94179}"/>
          </ac:spMkLst>
        </pc:spChg>
        <pc:spChg chg="del">
          <ac:chgData name="CHAN, Kary" userId="a0269bfd-b605-4fc5-8eff-8481b12c370e" providerId="ADAL" clId="{96FBC2BB-13AD-4177-BDE9-67CF33FAA10F}" dt="2022-02-28T05:01:35.809" v="2"/>
          <ac:spMkLst>
            <pc:docMk/>
            <pc:sldMk cId="210996178" sldId="327"/>
            <ac:spMk id="34" creationId="{7C0FA09C-1B86-4BC1-8793-3DC3ECCC9F50}"/>
          </ac:spMkLst>
        </pc:spChg>
        <pc:grpChg chg="del">
          <ac:chgData name="CHAN, Kary" userId="a0269bfd-b605-4fc5-8eff-8481b12c370e" providerId="ADAL" clId="{96FBC2BB-13AD-4177-BDE9-67CF33FAA10F}" dt="2022-02-28T05:01:35.809" v="2"/>
          <ac:grpSpMkLst>
            <pc:docMk/>
            <pc:sldMk cId="210996178" sldId="327"/>
            <ac:grpSpMk id="30" creationId="{421F62D5-850C-4310-A813-747E4643379A}"/>
          </ac:grpSpMkLst>
        </pc:grpChg>
        <pc:grpChg chg="del">
          <ac:chgData name="CHAN, Kary" userId="a0269bfd-b605-4fc5-8eff-8481b12c370e" providerId="ADAL" clId="{96FBC2BB-13AD-4177-BDE9-67CF33FAA10F}" dt="2022-02-28T05:01:35.809" v="2"/>
          <ac:grpSpMkLst>
            <pc:docMk/>
            <pc:sldMk cId="210996178" sldId="327"/>
            <ac:grpSpMk id="38" creationId="{A560C308-AF88-4E6B-B601-74A5B889E512}"/>
          </ac:grpSpMkLst>
        </pc:grpChg>
        <pc:picChg chg="add mod">
          <ac:chgData name="CHAN, Kary" userId="a0269bfd-b605-4fc5-8eff-8481b12c370e" providerId="ADAL" clId="{96FBC2BB-13AD-4177-BDE9-67CF33FAA10F}" dt="2022-02-28T05:36:12.108" v="70" actId="1076"/>
          <ac:picMkLst>
            <pc:docMk/>
            <pc:sldMk cId="210996178" sldId="327"/>
            <ac:picMk id="3" creationId="{D06F957B-D5E6-41C2-B039-5716F04B5787}"/>
          </ac:picMkLst>
        </pc:picChg>
        <pc:picChg chg="del">
          <ac:chgData name="CHAN, Kary" userId="a0269bfd-b605-4fc5-8eff-8481b12c370e" providerId="ADAL" clId="{96FBC2BB-13AD-4177-BDE9-67CF33FAA10F}" dt="2022-02-28T05:35:27.611" v="57" actId="478"/>
          <ac:picMkLst>
            <pc:docMk/>
            <pc:sldMk cId="210996178" sldId="327"/>
            <ac:picMk id="4" creationId="{D89F90CA-9F30-4BD3-A852-6CF85A721A0D}"/>
          </ac:picMkLst>
        </pc:picChg>
        <pc:picChg chg="del">
          <ac:chgData name="CHAN, Kary" userId="a0269bfd-b605-4fc5-8eff-8481b12c370e" providerId="ADAL" clId="{96FBC2BB-13AD-4177-BDE9-67CF33FAA10F}" dt="2022-02-28T05:36:06.027" v="68" actId="478"/>
          <ac:picMkLst>
            <pc:docMk/>
            <pc:sldMk cId="210996178" sldId="327"/>
            <ac:picMk id="24" creationId="{871DC8F7-9F99-44CD-8F44-078E1F88725D}"/>
          </ac:picMkLst>
        </pc:picChg>
      </pc:sldChg>
      <pc:sldChg chg="delSp">
        <pc:chgData name="CHAN, Kary" userId="a0269bfd-b605-4fc5-8eff-8481b12c370e" providerId="ADAL" clId="{96FBC2BB-13AD-4177-BDE9-67CF33FAA10F}" dt="2022-02-28T05:45:32.330" v="128" actId="478"/>
        <pc:sldMkLst>
          <pc:docMk/>
          <pc:sldMk cId="3261467170" sldId="328"/>
        </pc:sldMkLst>
        <pc:spChg chg="del">
          <ac:chgData name="CHAN, Kary" userId="a0269bfd-b605-4fc5-8eff-8481b12c370e" providerId="ADAL" clId="{96FBC2BB-13AD-4177-BDE9-67CF33FAA10F}" dt="2022-02-28T05:45:32.330" v="128" actId="478"/>
          <ac:spMkLst>
            <pc:docMk/>
            <pc:sldMk cId="3261467170" sldId="328"/>
            <ac:spMk id="20" creationId="{31DA453B-E1AC-4023-96BD-1E73A4177F6B}"/>
          </ac:spMkLst>
        </pc:spChg>
      </pc:sldChg>
      <pc:sldChg chg="delSp">
        <pc:chgData name="CHAN, Kary" userId="a0269bfd-b605-4fc5-8eff-8481b12c370e" providerId="ADAL" clId="{96FBC2BB-13AD-4177-BDE9-67CF33FAA10F}" dt="2022-02-28T05:45:39.497" v="129" actId="478"/>
        <pc:sldMkLst>
          <pc:docMk/>
          <pc:sldMk cId="870916830" sldId="329"/>
        </pc:sldMkLst>
        <pc:spChg chg="del">
          <ac:chgData name="CHAN, Kary" userId="a0269bfd-b605-4fc5-8eff-8481b12c370e" providerId="ADAL" clId="{96FBC2BB-13AD-4177-BDE9-67CF33FAA10F}" dt="2022-02-28T05:45:39.497" v="129" actId="478"/>
          <ac:spMkLst>
            <pc:docMk/>
            <pc:sldMk cId="870916830" sldId="329"/>
            <ac:spMk id="20" creationId="{31DA453B-E1AC-4023-96BD-1E73A4177F6B}"/>
          </ac:spMkLst>
        </pc:spChg>
      </pc:sldChg>
      <pc:sldChg chg="addSp modSp modAnim">
        <pc:chgData name="CHAN, Kary" userId="a0269bfd-b605-4fc5-8eff-8481b12c370e" providerId="ADAL" clId="{96FBC2BB-13AD-4177-BDE9-67CF33FAA10F}" dt="2022-02-28T05:44:34.229" v="115"/>
        <pc:sldMkLst>
          <pc:docMk/>
          <pc:sldMk cId="1946771673" sldId="330"/>
        </pc:sldMkLst>
        <pc:spChg chg="mod">
          <ac:chgData name="CHAN, Kary" userId="a0269bfd-b605-4fc5-8eff-8481b12c370e" providerId="ADAL" clId="{96FBC2BB-13AD-4177-BDE9-67CF33FAA10F}" dt="2022-02-28T05:44:04.903" v="110" actId="164"/>
          <ac:spMkLst>
            <pc:docMk/>
            <pc:sldMk cId="1946771673" sldId="330"/>
            <ac:spMk id="5" creationId="{1046FA9F-87DB-41ED-80CA-CE621B8E6042}"/>
          </ac:spMkLst>
        </pc:spChg>
        <pc:spChg chg="mod">
          <ac:chgData name="CHAN, Kary" userId="a0269bfd-b605-4fc5-8eff-8481b12c370e" providerId="ADAL" clId="{96FBC2BB-13AD-4177-BDE9-67CF33FAA10F}" dt="2022-02-28T05:44:04.903" v="110" actId="164"/>
          <ac:spMkLst>
            <pc:docMk/>
            <pc:sldMk cId="1946771673" sldId="330"/>
            <ac:spMk id="12" creationId="{FC933583-8525-49CE-8BAD-83809B9E2C72}"/>
          </ac:spMkLst>
        </pc:spChg>
        <pc:spChg chg="mod">
          <ac:chgData name="CHAN, Kary" userId="a0269bfd-b605-4fc5-8eff-8481b12c370e" providerId="ADAL" clId="{96FBC2BB-13AD-4177-BDE9-67CF33FAA10F}" dt="2022-02-28T05:44:12.402" v="111" actId="164"/>
          <ac:spMkLst>
            <pc:docMk/>
            <pc:sldMk cId="1946771673" sldId="330"/>
            <ac:spMk id="18" creationId="{9CE4F188-BD26-48AF-AECE-4555742A34B8}"/>
          </ac:spMkLst>
        </pc:spChg>
        <pc:spChg chg="mod">
          <ac:chgData name="CHAN, Kary" userId="a0269bfd-b605-4fc5-8eff-8481b12c370e" providerId="ADAL" clId="{96FBC2BB-13AD-4177-BDE9-67CF33FAA10F}" dt="2022-02-28T05:44:12.402" v="111" actId="164"/>
          <ac:spMkLst>
            <pc:docMk/>
            <pc:sldMk cId="1946771673" sldId="330"/>
            <ac:spMk id="21" creationId="{9729E660-166C-43B3-8347-6DD28D441726}"/>
          </ac:spMkLst>
        </pc:spChg>
        <pc:spChg chg="mod">
          <ac:chgData name="CHAN, Kary" userId="a0269bfd-b605-4fc5-8eff-8481b12c370e" providerId="ADAL" clId="{96FBC2BB-13AD-4177-BDE9-67CF33FAA10F}" dt="2022-02-28T05:44:04.903" v="110" actId="164"/>
          <ac:spMkLst>
            <pc:docMk/>
            <pc:sldMk cId="1946771673" sldId="330"/>
            <ac:spMk id="25" creationId="{9C0E73FE-8203-4C0B-9A7F-15EF0738765A}"/>
          </ac:spMkLst>
        </pc:spChg>
        <pc:spChg chg="mod">
          <ac:chgData name="CHAN, Kary" userId="a0269bfd-b605-4fc5-8eff-8481b12c370e" providerId="ADAL" clId="{96FBC2BB-13AD-4177-BDE9-67CF33FAA10F}" dt="2022-02-28T05:44:12.402" v="111" actId="164"/>
          <ac:spMkLst>
            <pc:docMk/>
            <pc:sldMk cId="1946771673" sldId="330"/>
            <ac:spMk id="28" creationId="{70E0B709-DAF3-4F90-B284-32C13C71A465}"/>
          </ac:spMkLst>
        </pc:spChg>
        <pc:grpChg chg="add mod">
          <ac:chgData name="CHAN, Kary" userId="a0269bfd-b605-4fc5-8eff-8481b12c370e" providerId="ADAL" clId="{96FBC2BB-13AD-4177-BDE9-67CF33FAA10F}" dt="2022-02-28T05:44:04.903" v="110" actId="164"/>
          <ac:grpSpMkLst>
            <pc:docMk/>
            <pc:sldMk cId="1946771673" sldId="330"/>
            <ac:grpSpMk id="4" creationId="{E74A6C3E-9ADF-4CB7-9D9A-4C1A7304A561}"/>
          </ac:grpSpMkLst>
        </pc:grpChg>
        <pc:grpChg chg="add mod">
          <ac:chgData name="CHAN, Kary" userId="a0269bfd-b605-4fc5-8eff-8481b12c370e" providerId="ADAL" clId="{96FBC2BB-13AD-4177-BDE9-67CF33FAA10F}" dt="2022-02-28T05:44:12.402" v="111" actId="164"/>
          <ac:grpSpMkLst>
            <pc:docMk/>
            <pc:sldMk cId="1946771673" sldId="330"/>
            <ac:grpSpMk id="7" creationId="{E0A4DD9B-C84F-48C3-ABE1-6230C6B1E8D4}"/>
          </ac:grpSpMkLst>
        </pc:grpChg>
        <pc:cxnChg chg="mod">
          <ac:chgData name="CHAN, Kary" userId="a0269bfd-b605-4fc5-8eff-8481b12c370e" providerId="ADAL" clId="{96FBC2BB-13AD-4177-BDE9-67CF33FAA10F}" dt="2022-02-28T05:44:04.903" v="110" actId="164"/>
          <ac:cxnSpMkLst>
            <pc:docMk/>
            <pc:sldMk cId="1946771673" sldId="330"/>
            <ac:cxnSpMk id="11" creationId="{AA9D3D3B-AD87-4D0D-BBA5-4C1A53BCDDFB}"/>
          </ac:cxnSpMkLst>
        </pc:cxnChg>
        <pc:cxnChg chg="mod">
          <ac:chgData name="CHAN, Kary" userId="a0269bfd-b605-4fc5-8eff-8481b12c370e" providerId="ADAL" clId="{96FBC2BB-13AD-4177-BDE9-67CF33FAA10F}" dt="2022-02-28T05:44:12.402" v="111" actId="164"/>
          <ac:cxnSpMkLst>
            <pc:docMk/>
            <pc:sldMk cId="1946771673" sldId="330"/>
            <ac:cxnSpMk id="19" creationId="{835E0460-2F95-41EF-B573-483C4B4DF116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5:45:05.433" v="125"/>
        <pc:sldMkLst>
          <pc:docMk/>
          <pc:sldMk cId="3301827475" sldId="331"/>
        </pc:sldMkLst>
        <pc:spChg chg="mod">
          <ac:chgData name="CHAN, Kary" userId="a0269bfd-b605-4fc5-8eff-8481b12c370e" providerId="ADAL" clId="{96FBC2BB-13AD-4177-BDE9-67CF33FAA10F}" dt="2022-02-28T05:44:52.783" v="123" actId="1035"/>
          <ac:spMkLst>
            <pc:docMk/>
            <pc:sldMk cId="3301827475" sldId="331"/>
            <ac:spMk id="4" creationId="{667E617D-B752-4BAF-A485-E4864EDC1F6C}"/>
          </ac:spMkLst>
        </pc:spChg>
        <pc:spChg chg="mod">
          <ac:chgData name="CHAN, Kary" userId="a0269bfd-b605-4fc5-8eff-8481b12c370e" providerId="ADAL" clId="{96FBC2BB-13AD-4177-BDE9-67CF33FAA10F}" dt="2022-02-28T05:45:02.812" v="124" actId="164"/>
          <ac:spMkLst>
            <pc:docMk/>
            <pc:sldMk cId="3301827475" sldId="331"/>
            <ac:spMk id="5" creationId="{DDBF0BC1-F414-4BDB-BECB-7C121C83E57A}"/>
          </ac:spMkLst>
        </pc:spChg>
        <pc:spChg chg="mod">
          <ac:chgData name="CHAN, Kary" userId="a0269bfd-b605-4fc5-8eff-8481b12c370e" providerId="ADAL" clId="{96FBC2BB-13AD-4177-BDE9-67CF33FAA10F}" dt="2022-02-28T05:45:02.812" v="124" actId="164"/>
          <ac:spMkLst>
            <pc:docMk/>
            <pc:sldMk cId="3301827475" sldId="331"/>
            <ac:spMk id="7" creationId="{CC8B04C1-073D-4786-8ECB-735F93564A99}"/>
          </ac:spMkLst>
        </pc:spChg>
        <pc:spChg chg="mod">
          <ac:chgData name="CHAN, Kary" userId="a0269bfd-b605-4fc5-8eff-8481b12c370e" providerId="ADAL" clId="{96FBC2BB-13AD-4177-BDE9-67CF33FAA10F}" dt="2022-02-28T05:45:02.812" v="124" actId="164"/>
          <ac:spMkLst>
            <pc:docMk/>
            <pc:sldMk cId="3301827475" sldId="331"/>
            <ac:spMk id="10" creationId="{2EA2B1C5-F9B4-4EE1-9F04-9FA7688BA2D9}"/>
          </ac:spMkLst>
        </pc:spChg>
        <pc:grpChg chg="add mod">
          <ac:chgData name="CHAN, Kary" userId="a0269bfd-b605-4fc5-8eff-8481b12c370e" providerId="ADAL" clId="{96FBC2BB-13AD-4177-BDE9-67CF33FAA10F}" dt="2022-02-28T05:45:02.812" v="124" actId="164"/>
          <ac:grpSpMkLst>
            <pc:docMk/>
            <pc:sldMk cId="3301827475" sldId="331"/>
            <ac:grpSpMk id="3" creationId="{26A74734-DA76-4D02-A293-F8F213DE61FC}"/>
          </ac:grpSpMkLst>
        </pc:grpChg>
        <pc:cxnChg chg="mod">
          <ac:chgData name="CHAN, Kary" userId="a0269bfd-b605-4fc5-8eff-8481b12c370e" providerId="ADAL" clId="{96FBC2BB-13AD-4177-BDE9-67CF33FAA10F}" dt="2022-02-28T05:45:02.812" v="124" actId="164"/>
          <ac:cxnSpMkLst>
            <pc:docMk/>
            <pc:sldMk cId="3301827475" sldId="331"/>
            <ac:cxnSpMk id="6" creationId="{B8641732-E0B1-4728-B38A-DD726EFFDA31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5:45:23.394" v="127"/>
        <pc:sldMkLst>
          <pc:docMk/>
          <pc:sldMk cId="2259375660" sldId="332"/>
        </pc:sldMkLst>
        <pc:spChg chg="mod">
          <ac:chgData name="CHAN, Kary" userId="a0269bfd-b605-4fc5-8eff-8481b12c370e" providerId="ADAL" clId="{96FBC2BB-13AD-4177-BDE9-67CF33FAA10F}" dt="2022-02-28T05:45:21.788" v="126" actId="164"/>
          <ac:spMkLst>
            <pc:docMk/>
            <pc:sldMk cId="2259375660" sldId="332"/>
            <ac:spMk id="5" creationId="{DDBF0BC1-F414-4BDB-BECB-7C121C83E57A}"/>
          </ac:spMkLst>
        </pc:spChg>
        <pc:spChg chg="mod">
          <ac:chgData name="CHAN, Kary" userId="a0269bfd-b605-4fc5-8eff-8481b12c370e" providerId="ADAL" clId="{96FBC2BB-13AD-4177-BDE9-67CF33FAA10F}" dt="2022-02-28T05:45:21.788" v="126" actId="164"/>
          <ac:spMkLst>
            <pc:docMk/>
            <pc:sldMk cId="2259375660" sldId="332"/>
            <ac:spMk id="7" creationId="{CC8B04C1-073D-4786-8ECB-735F93564A99}"/>
          </ac:spMkLst>
        </pc:spChg>
        <pc:spChg chg="mod">
          <ac:chgData name="CHAN, Kary" userId="a0269bfd-b605-4fc5-8eff-8481b12c370e" providerId="ADAL" clId="{96FBC2BB-13AD-4177-BDE9-67CF33FAA10F}" dt="2022-02-28T05:45:21.788" v="126" actId="164"/>
          <ac:spMkLst>
            <pc:docMk/>
            <pc:sldMk cId="2259375660" sldId="332"/>
            <ac:spMk id="10" creationId="{E3A040F5-7AB4-431A-9F8F-49EB183C1B40}"/>
          </ac:spMkLst>
        </pc:spChg>
        <pc:grpChg chg="add mod">
          <ac:chgData name="CHAN, Kary" userId="a0269bfd-b605-4fc5-8eff-8481b12c370e" providerId="ADAL" clId="{96FBC2BB-13AD-4177-BDE9-67CF33FAA10F}" dt="2022-02-28T05:45:21.788" v="126" actId="164"/>
          <ac:grpSpMkLst>
            <pc:docMk/>
            <pc:sldMk cId="2259375660" sldId="332"/>
            <ac:grpSpMk id="3" creationId="{AEE55ECF-0E93-41B8-ADF1-6841980B7AE6}"/>
          </ac:grpSpMkLst>
        </pc:grpChg>
        <pc:cxnChg chg="mod">
          <ac:chgData name="CHAN, Kary" userId="a0269bfd-b605-4fc5-8eff-8481b12c370e" providerId="ADAL" clId="{96FBC2BB-13AD-4177-BDE9-67CF33FAA10F}" dt="2022-02-28T05:45:21.788" v="126" actId="164"/>
          <ac:cxnSpMkLst>
            <pc:docMk/>
            <pc:sldMk cId="2259375660" sldId="332"/>
            <ac:cxnSpMk id="6" creationId="{B8641732-E0B1-4728-B38A-DD726EFFDA31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5:58:04.252" v="136"/>
        <pc:sldMkLst>
          <pc:docMk/>
          <pc:sldMk cId="1510662752" sldId="335"/>
        </pc:sldMkLst>
        <pc:spChg chg="mod">
          <ac:chgData name="CHAN, Kary" userId="a0269bfd-b605-4fc5-8eff-8481b12c370e" providerId="ADAL" clId="{96FBC2BB-13AD-4177-BDE9-67CF33FAA10F}" dt="2022-02-28T05:57:46.532" v="133" actId="164"/>
          <ac:spMkLst>
            <pc:docMk/>
            <pc:sldMk cId="1510662752" sldId="335"/>
            <ac:spMk id="5" creationId="{1046FA9F-87DB-41ED-80CA-CE621B8E6042}"/>
          </ac:spMkLst>
        </pc:spChg>
        <pc:spChg chg="mod">
          <ac:chgData name="CHAN, Kary" userId="a0269bfd-b605-4fc5-8eff-8481b12c370e" providerId="ADAL" clId="{96FBC2BB-13AD-4177-BDE9-67CF33FAA10F}" dt="2022-02-28T05:57:46.532" v="133" actId="164"/>
          <ac:spMkLst>
            <pc:docMk/>
            <pc:sldMk cId="1510662752" sldId="335"/>
            <ac:spMk id="12" creationId="{FC933583-8525-49CE-8BAD-83809B9E2C72}"/>
          </ac:spMkLst>
        </pc:spChg>
        <pc:spChg chg="mod">
          <ac:chgData name="CHAN, Kary" userId="a0269bfd-b605-4fc5-8eff-8481b12c370e" providerId="ADAL" clId="{96FBC2BB-13AD-4177-BDE9-67CF33FAA10F}" dt="2022-02-28T05:57:55.998" v="134" actId="164"/>
          <ac:spMkLst>
            <pc:docMk/>
            <pc:sldMk cId="1510662752" sldId="335"/>
            <ac:spMk id="18" creationId="{9CE4F188-BD26-48AF-AECE-4555742A34B8}"/>
          </ac:spMkLst>
        </pc:spChg>
        <pc:spChg chg="mod">
          <ac:chgData name="CHAN, Kary" userId="a0269bfd-b605-4fc5-8eff-8481b12c370e" providerId="ADAL" clId="{96FBC2BB-13AD-4177-BDE9-67CF33FAA10F}" dt="2022-02-28T05:57:55.998" v="134" actId="164"/>
          <ac:spMkLst>
            <pc:docMk/>
            <pc:sldMk cId="1510662752" sldId="335"/>
            <ac:spMk id="21" creationId="{9729E660-166C-43B3-8347-6DD28D441726}"/>
          </ac:spMkLst>
        </pc:spChg>
        <pc:spChg chg="mod">
          <ac:chgData name="CHAN, Kary" userId="a0269bfd-b605-4fc5-8eff-8481b12c370e" providerId="ADAL" clId="{96FBC2BB-13AD-4177-BDE9-67CF33FAA10F}" dt="2022-02-28T05:57:46.532" v="133" actId="164"/>
          <ac:spMkLst>
            <pc:docMk/>
            <pc:sldMk cId="1510662752" sldId="335"/>
            <ac:spMk id="25" creationId="{9C0E73FE-8203-4C0B-9A7F-15EF0738765A}"/>
          </ac:spMkLst>
        </pc:spChg>
        <pc:spChg chg="mod">
          <ac:chgData name="CHAN, Kary" userId="a0269bfd-b605-4fc5-8eff-8481b12c370e" providerId="ADAL" clId="{96FBC2BB-13AD-4177-BDE9-67CF33FAA10F}" dt="2022-02-28T05:57:55.998" v="134" actId="164"/>
          <ac:spMkLst>
            <pc:docMk/>
            <pc:sldMk cId="1510662752" sldId="335"/>
            <ac:spMk id="28" creationId="{70E0B709-DAF3-4F90-B284-32C13C71A465}"/>
          </ac:spMkLst>
        </pc:spChg>
        <pc:grpChg chg="add mod">
          <ac:chgData name="CHAN, Kary" userId="a0269bfd-b605-4fc5-8eff-8481b12c370e" providerId="ADAL" clId="{96FBC2BB-13AD-4177-BDE9-67CF33FAA10F}" dt="2022-02-28T05:57:46.532" v="133" actId="164"/>
          <ac:grpSpMkLst>
            <pc:docMk/>
            <pc:sldMk cId="1510662752" sldId="335"/>
            <ac:grpSpMk id="4" creationId="{0ED3FB74-388A-4CBB-A1D4-33A90E6C93D2}"/>
          </ac:grpSpMkLst>
        </pc:grpChg>
        <pc:grpChg chg="add mod">
          <ac:chgData name="CHAN, Kary" userId="a0269bfd-b605-4fc5-8eff-8481b12c370e" providerId="ADAL" clId="{96FBC2BB-13AD-4177-BDE9-67CF33FAA10F}" dt="2022-02-28T05:57:55.998" v="134" actId="164"/>
          <ac:grpSpMkLst>
            <pc:docMk/>
            <pc:sldMk cId="1510662752" sldId="335"/>
            <ac:grpSpMk id="7" creationId="{23B914C0-32E9-452F-9DF6-ED121B5BBE08}"/>
          </ac:grpSpMkLst>
        </pc:grpChg>
        <pc:cxnChg chg="mod">
          <ac:chgData name="CHAN, Kary" userId="a0269bfd-b605-4fc5-8eff-8481b12c370e" providerId="ADAL" clId="{96FBC2BB-13AD-4177-BDE9-67CF33FAA10F}" dt="2022-02-28T05:57:46.532" v="133" actId="164"/>
          <ac:cxnSpMkLst>
            <pc:docMk/>
            <pc:sldMk cId="1510662752" sldId="335"/>
            <ac:cxnSpMk id="11" creationId="{AA9D3D3B-AD87-4D0D-BBA5-4C1A53BCDDFB}"/>
          </ac:cxnSpMkLst>
        </pc:cxnChg>
        <pc:cxnChg chg="mod">
          <ac:chgData name="CHAN, Kary" userId="a0269bfd-b605-4fc5-8eff-8481b12c370e" providerId="ADAL" clId="{96FBC2BB-13AD-4177-BDE9-67CF33FAA10F}" dt="2022-02-28T05:57:55.998" v="134" actId="164"/>
          <ac:cxnSpMkLst>
            <pc:docMk/>
            <pc:sldMk cId="1510662752" sldId="335"/>
            <ac:cxnSpMk id="19" creationId="{835E0460-2F95-41EF-B573-483C4B4DF116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5:58:13.749" v="138"/>
        <pc:sldMkLst>
          <pc:docMk/>
          <pc:sldMk cId="1727726303" sldId="336"/>
        </pc:sldMkLst>
        <pc:spChg chg="mod">
          <ac:chgData name="CHAN, Kary" userId="a0269bfd-b605-4fc5-8eff-8481b12c370e" providerId="ADAL" clId="{96FBC2BB-13AD-4177-BDE9-67CF33FAA10F}" dt="2022-02-28T05:58:12.759" v="137" actId="164"/>
          <ac:spMkLst>
            <pc:docMk/>
            <pc:sldMk cId="1727726303" sldId="336"/>
            <ac:spMk id="5" creationId="{DDBF0BC1-F414-4BDB-BECB-7C121C83E57A}"/>
          </ac:spMkLst>
        </pc:spChg>
        <pc:spChg chg="mod">
          <ac:chgData name="CHAN, Kary" userId="a0269bfd-b605-4fc5-8eff-8481b12c370e" providerId="ADAL" clId="{96FBC2BB-13AD-4177-BDE9-67CF33FAA10F}" dt="2022-02-28T05:58:12.759" v="137" actId="164"/>
          <ac:spMkLst>
            <pc:docMk/>
            <pc:sldMk cId="1727726303" sldId="336"/>
            <ac:spMk id="7" creationId="{CC8B04C1-073D-4786-8ECB-735F93564A99}"/>
          </ac:spMkLst>
        </pc:spChg>
        <pc:spChg chg="mod">
          <ac:chgData name="CHAN, Kary" userId="a0269bfd-b605-4fc5-8eff-8481b12c370e" providerId="ADAL" clId="{96FBC2BB-13AD-4177-BDE9-67CF33FAA10F}" dt="2022-02-28T05:58:12.759" v="137" actId="164"/>
          <ac:spMkLst>
            <pc:docMk/>
            <pc:sldMk cId="1727726303" sldId="336"/>
            <ac:spMk id="10" creationId="{2EA2B1C5-F9B4-4EE1-9F04-9FA7688BA2D9}"/>
          </ac:spMkLst>
        </pc:spChg>
        <pc:grpChg chg="add mod">
          <ac:chgData name="CHAN, Kary" userId="a0269bfd-b605-4fc5-8eff-8481b12c370e" providerId="ADAL" clId="{96FBC2BB-13AD-4177-BDE9-67CF33FAA10F}" dt="2022-02-28T05:58:12.759" v="137" actId="164"/>
          <ac:grpSpMkLst>
            <pc:docMk/>
            <pc:sldMk cId="1727726303" sldId="336"/>
            <ac:grpSpMk id="3" creationId="{D5A60FEE-E069-4EF6-A15A-D8BCBFB105E4}"/>
          </ac:grpSpMkLst>
        </pc:grpChg>
        <pc:cxnChg chg="mod">
          <ac:chgData name="CHAN, Kary" userId="a0269bfd-b605-4fc5-8eff-8481b12c370e" providerId="ADAL" clId="{96FBC2BB-13AD-4177-BDE9-67CF33FAA10F}" dt="2022-02-28T05:58:12.759" v="137" actId="164"/>
          <ac:cxnSpMkLst>
            <pc:docMk/>
            <pc:sldMk cId="1727726303" sldId="336"/>
            <ac:cxnSpMk id="6" creationId="{B8641732-E0B1-4728-B38A-DD726EFFDA31}"/>
          </ac:cxnSpMkLst>
        </pc:cxnChg>
      </pc:sldChg>
      <pc:sldChg chg="addSp modSp modAnim">
        <pc:chgData name="CHAN, Kary" userId="a0269bfd-b605-4fc5-8eff-8481b12c370e" providerId="ADAL" clId="{96FBC2BB-13AD-4177-BDE9-67CF33FAA10F}" dt="2022-02-28T05:58:30.067" v="140"/>
        <pc:sldMkLst>
          <pc:docMk/>
          <pc:sldMk cId="1982013167" sldId="337"/>
        </pc:sldMkLst>
        <pc:spChg chg="mod">
          <ac:chgData name="CHAN, Kary" userId="a0269bfd-b605-4fc5-8eff-8481b12c370e" providerId="ADAL" clId="{96FBC2BB-13AD-4177-BDE9-67CF33FAA10F}" dt="2022-02-28T05:58:28.530" v="139" actId="164"/>
          <ac:spMkLst>
            <pc:docMk/>
            <pc:sldMk cId="1982013167" sldId="337"/>
            <ac:spMk id="5" creationId="{DDBF0BC1-F414-4BDB-BECB-7C121C83E57A}"/>
          </ac:spMkLst>
        </pc:spChg>
        <pc:spChg chg="mod">
          <ac:chgData name="CHAN, Kary" userId="a0269bfd-b605-4fc5-8eff-8481b12c370e" providerId="ADAL" clId="{96FBC2BB-13AD-4177-BDE9-67CF33FAA10F}" dt="2022-02-28T05:58:28.530" v="139" actId="164"/>
          <ac:spMkLst>
            <pc:docMk/>
            <pc:sldMk cId="1982013167" sldId="337"/>
            <ac:spMk id="7" creationId="{CC8B04C1-073D-4786-8ECB-735F93564A99}"/>
          </ac:spMkLst>
        </pc:spChg>
        <pc:spChg chg="mod">
          <ac:chgData name="CHAN, Kary" userId="a0269bfd-b605-4fc5-8eff-8481b12c370e" providerId="ADAL" clId="{96FBC2BB-13AD-4177-BDE9-67CF33FAA10F}" dt="2022-02-28T05:58:28.530" v="139" actId="164"/>
          <ac:spMkLst>
            <pc:docMk/>
            <pc:sldMk cId="1982013167" sldId="337"/>
            <ac:spMk id="10" creationId="{E3A040F5-7AB4-431A-9F8F-49EB183C1B40}"/>
          </ac:spMkLst>
        </pc:spChg>
        <pc:grpChg chg="add mod">
          <ac:chgData name="CHAN, Kary" userId="a0269bfd-b605-4fc5-8eff-8481b12c370e" providerId="ADAL" clId="{96FBC2BB-13AD-4177-BDE9-67CF33FAA10F}" dt="2022-02-28T05:58:28.530" v="139" actId="164"/>
          <ac:grpSpMkLst>
            <pc:docMk/>
            <pc:sldMk cId="1982013167" sldId="337"/>
            <ac:grpSpMk id="3" creationId="{C03AE986-7A39-4EBF-A9FE-4A7FBD6D465C}"/>
          </ac:grpSpMkLst>
        </pc:grpChg>
        <pc:cxnChg chg="mod">
          <ac:chgData name="CHAN, Kary" userId="a0269bfd-b605-4fc5-8eff-8481b12c370e" providerId="ADAL" clId="{96FBC2BB-13AD-4177-BDE9-67CF33FAA10F}" dt="2022-02-28T05:58:28.530" v="139" actId="164"/>
          <ac:cxnSpMkLst>
            <pc:docMk/>
            <pc:sldMk cId="1982013167" sldId="337"/>
            <ac:cxnSpMk id="6" creationId="{B8641732-E0B1-4728-B38A-DD726EFFDA31}"/>
          </ac:cxnSpMkLst>
        </pc:cxnChg>
      </pc:sldChg>
      <pc:sldChg chg="modAnim">
        <pc:chgData name="CHAN, Kary" userId="a0269bfd-b605-4fc5-8eff-8481b12c370e" providerId="ADAL" clId="{96FBC2BB-13AD-4177-BDE9-67CF33FAA10F}" dt="2022-02-28T05:40:22.120" v="79"/>
        <pc:sldMkLst>
          <pc:docMk/>
          <pc:sldMk cId="2204937196" sldId="338"/>
        </pc:sldMkLst>
      </pc:sldChg>
      <pc:sldChg chg="modSp">
        <pc:chgData name="CHAN, Kary" userId="a0269bfd-b605-4fc5-8eff-8481b12c370e" providerId="ADAL" clId="{96FBC2BB-13AD-4177-BDE9-67CF33FAA10F}" dt="2022-02-28T05:42:04.374" v="99" actId="1035"/>
        <pc:sldMkLst>
          <pc:docMk/>
          <pc:sldMk cId="3677024636" sldId="339"/>
        </pc:sldMkLst>
        <pc:spChg chg="mod">
          <ac:chgData name="CHAN, Kary" userId="a0269bfd-b605-4fc5-8eff-8481b12c370e" providerId="ADAL" clId="{96FBC2BB-13AD-4177-BDE9-67CF33FAA10F}" dt="2022-02-28T05:42:04.374" v="99" actId="1035"/>
          <ac:spMkLst>
            <pc:docMk/>
            <pc:sldMk cId="3677024636" sldId="339"/>
            <ac:spMk id="2" creationId="{7B6D516F-DE0A-4A82-A9BA-A4883802106D}"/>
          </ac:spMkLst>
        </pc:spChg>
      </pc:sldChg>
      <pc:sldChg chg="modSp modAnim">
        <pc:chgData name="CHAN, Kary" userId="a0269bfd-b605-4fc5-8eff-8481b12c370e" providerId="ADAL" clId="{96FBC2BB-13AD-4177-BDE9-67CF33FAA10F}" dt="2022-02-28T05:43:02.083" v="106" actId="404"/>
        <pc:sldMkLst>
          <pc:docMk/>
          <pc:sldMk cId="159308051" sldId="340"/>
        </pc:sldMkLst>
        <pc:spChg chg="mod">
          <ac:chgData name="CHAN, Kary" userId="a0269bfd-b605-4fc5-8eff-8481b12c370e" providerId="ADAL" clId="{96FBC2BB-13AD-4177-BDE9-67CF33FAA10F}" dt="2022-02-28T05:43:02.083" v="106" actId="404"/>
          <ac:spMkLst>
            <pc:docMk/>
            <pc:sldMk cId="159308051" sldId="340"/>
            <ac:spMk id="3" creationId="{6CEDA52A-E2D6-4C2D-869A-B38C455C5AF9}"/>
          </ac:spMkLst>
        </pc:spChg>
      </pc:sldChg>
      <pc:sldChg chg="modSp setBg">
        <pc:chgData name="CHAN, Kary" userId="a0269bfd-b605-4fc5-8eff-8481b12c370e" providerId="ADAL" clId="{96FBC2BB-13AD-4177-BDE9-67CF33FAA10F}" dt="2022-02-28T06:41:29.385" v="351" actId="14100"/>
        <pc:sldMkLst>
          <pc:docMk/>
          <pc:sldMk cId="1175451052" sldId="341"/>
        </pc:sldMkLst>
        <pc:spChg chg="mod">
          <ac:chgData name="CHAN, Kary" userId="a0269bfd-b605-4fc5-8eff-8481b12c370e" providerId="ADAL" clId="{96FBC2BB-13AD-4177-BDE9-67CF33FAA10F}" dt="2022-02-28T06:41:29.385" v="351" actId="14100"/>
          <ac:spMkLst>
            <pc:docMk/>
            <pc:sldMk cId="1175451052" sldId="341"/>
            <ac:spMk id="2" creationId="{00000000-0000-0000-0000-000000000000}"/>
          </ac:spMkLst>
        </pc:spChg>
      </pc:sldChg>
      <pc:sldMasterChg chg="addSp setBg modSldLayout">
        <pc:chgData name="CHAN, Kary" userId="a0269bfd-b605-4fc5-8eff-8481b12c370e" providerId="ADAL" clId="{96FBC2BB-13AD-4177-BDE9-67CF33FAA10F}" dt="2022-02-28T05:06:31.262" v="43"/>
        <pc:sldMasterMkLst>
          <pc:docMk/>
          <pc:sldMasterMk cId="1538925202" sldId="2147483720"/>
        </pc:sldMasterMkLst>
        <pc:picChg chg="add">
          <ac:chgData name="CHAN, Kary" userId="a0269bfd-b605-4fc5-8eff-8481b12c370e" providerId="ADAL" clId="{96FBC2BB-13AD-4177-BDE9-67CF33FAA10F}" dt="2022-02-28T05:01:35.809" v="2"/>
          <ac:picMkLst>
            <pc:docMk/>
            <pc:sldMasterMk cId="1538925202" sldId="2147483720"/>
            <ac:picMk id="7" creationId="{FE378B29-CED0-4EA9-80A3-95E18EF33196}"/>
          </ac:picMkLst>
        </pc:picChg>
        <pc:sldLayoutChg chg="setBg">
          <pc:chgData name="CHAN, Kary" userId="a0269bfd-b605-4fc5-8eff-8481b12c370e" providerId="ADAL" clId="{96FBC2BB-13AD-4177-BDE9-67CF33FAA10F}" dt="2022-02-28T05:06:31.262" v="43"/>
          <pc:sldLayoutMkLst>
            <pc:docMk/>
            <pc:sldMasterMk cId="1538925202" sldId="2147483720"/>
            <pc:sldLayoutMk cId="1598845889" sldId="2147483721"/>
          </pc:sldLayoutMkLst>
        </pc:sldLayoutChg>
        <pc:sldLayoutChg chg="setBg">
          <pc:chgData name="CHAN, Kary" userId="a0269bfd-b605-4fc5-8eff-8481b12c370e" providerId="ADAL" clId="{96FBC2BB-13AD-4177-BDE9-67CF33FAA10F}" dt="2022-02-28T05:06:31.262" v="43"/>
          <pc:sldLayoutMkLst>
            <pc:docMk/>
            <pc:sldMasterMk cId="1538925202" sldId="2147483720"/>
            <pc:sldLayoutMk cId="3140041197" sldId="2147483722"/>
          </pc:sldLayoutMkLst>
        </pc:sldLayoutChg>
        <pc:sldLayoutChg chg="setBg">
          <pc:chgData name="CHAN, Kary" userId="a0269bfd-b605-4fc5-8eff-8481b12c370e" providerId="ADAL" clId="{96FBC2BB-13AD-4177-BDE9-67CF33FAA10F}" dt="2022-02-28T05:06:31.262" v="43"/>
          <pc:sldLayoutMkLst>
            <pc:docMk/>
            <pc:sldMasterMk cId="1538925202" sldId="2147483720"/>
            <pc:sldLayoutMk cId="3095990495" sldId="2147483723"/>
          </pc:sldLayoutMkLst>
        </pc:sldLayoutChg>
        <pc:sldLayoutChg chg="setBg">
          <pc:chgData name="CHAN, Kary" userId="a0269bfd-b605-4fc5-8eff-8481b12c370e" providerId="ADAL" clId="{96FBC2BB-13AD-4177-BDE9-67CF33FAA10F}" dt="2022-02-28T05:06:31.262" v="43"/>
          <pc:sldLayoutMkLst>
            <pc:docMk/>
            <pc:sldMasterMk cId="1538925202" sldId="2147483720"/>
            <pc:sldLayoutMk cId="2655445777" sldId="2147483724"/>
          </pc:sldLayoutMkLst>
        </pc:sldLayoutChg>
        <pc:sldLayoutChg chg="setBg">
          <pc:chgData name="CHAN, Kary" userId="a0269bfd-b605-4fc5-8eff-8481b12c370e" providerId="ADAL" clId="{96FBC2BB-13AD-4177-BDE9-67CF33FAA10F}" dt="2022-02-28T05:06:31.262" v="43"/>
          <pc:sldLayoutMkLst>
            <pc:docMk/>
            <pc:sldMasterMk cId="1538925202" sldId="2147483720"/>
            <pc:sldLayoutMk cId="2330287058" sldId="2147483725"/>
          </pc:sldLayoutMkLst>
        </pc:sldLayoutChg>
        <pc:sldLayoutChg chg="setBg">
          <pc:chgData name="CHAN, Kary" userId="a0269bfd-b605-4fc5-8eff-8481b12c370e" providerId="ADAL" clId="{96FBC2BB-13AD-4177-BDE9-67CF33FAA10F}" dt="2022-02-28T05:06:31.262" v="43"/>
          <pc:sldLayoutMkLst>
            <pc:docMk/>
            <pc:sldMasterMk cId="1538925202" sldId="2147483720"/>
            <pc:sldLayoutMk cId="1501778605" sldId="2147483726"/>
          </pc:sldLayoutMkLst>
        </pc:sldLayoutChg>
        <pc:sldLayoutChg chg="setBg">
          <pc:chgData name="CHAN, Kary" userId="a0269bfd-b605-4fc5-8eff-8481b12c370e" providerId="ADAL" clId="{96FBC2BB-13AD-4177-BDE9-67CF33FAA10F}" dt="2022-02-28T05:06:31.262" v="43"/>
          <pc:sldLayoutMkLst>
            <pc:docMk/>
            <pc:sldMasterMk cId="1538925202" sldId="2147483720"/>
            <pc:sldLayoutMk cId="1738550369" sldId="2147483727"/>
          </pc:sldLayoutMkLst>
        </pc:sldLayoutChg>
        <pc:sldLayoutChg chg="setBg">
          <pc:chgData name="CHAN, Kary" userId="a0269bfd-b605-4fc5-8eff-8481b12c370e" providerId="ADAL" clId="{96FBC2BB-13AD-4177-BDE9-67CF33FAA10F}" dt="2022-02-28T05:06:31.262" v="43"/>
          <pc:sldLayoutMkLst>
            <pc:docMk/>
            <pc:sldMasterMk cId="1538925202" sldId="2147483720"/>
            <pc:sldLayoutMk cId="2351979418" sldId="2147483728"/>
          </pc:sldLayoutMkLst>
        </pc:sldLayoutChg>
        <pc:sldLayoutChg chg="setBg">
          <pc:chgData name="CHAN, Kary" userId="a0269bfd-b605-4fc5-8eff-8481b12c370e" providerId="ADAL" clId="{96FBC2BB-13AD-4177-BDE9-67CF33FAA10F}" dt="2022-02-28T05:06:31.262" v="43"/>
          <pc:sldLayoutMkLst>
            <pc:docMk/>
            <pc:sldMasterMk cId="1538925202" sldId="2147483720"/>
            <pc:sldLayoutMk cId="2138937007" sldId="2147483729"/>
          </pc:sldLayoutMkLst>
        </pc:sldLayoutChg>
        <pc:sldLayoutChg chg="setBg">
          <pc:chgData name="CHAN, Kary" userId="a0269bfd-b605-4fc5-8eff-8481b12c370e" providerId="ADAL" clId="{96FBC2BB-13AD-4177-BDE9-67CF33FAA10F}" dt="2022-02-28T05:06:31.262" v="43"/>
          <pc:sldLayoutMkLst>
            <pc:docMk/>
            <pc:sldMasterMk cId="1538925202" sldId="2147483720"/>
            <pc:sldLayoutMk cId="4209913468" sldId="2147483730"/>
          </pc:sldLayoutMkLst>
        </pc:sldLayoutChg>
        <pc:sldLayoutChg chg="setBg">
          <pc:chgData name="CHAN, Kary" userId="a0269bfd-b605-4fc5-8eff-8481b12c370e" providerId="ADAL" clId="{96FBC2BB-13AD-4177-BDE9-67CF33FAA10F}" dt="2022-02-28T05:06:31.262" v="43"/>
          <pc:sldLayoutMkLst>
            <pc:docMk/>
            <pc:sldMasterMk cId="1538925202" sldId="2147483720"/>
            <pc:sldLayoutMk cId="3787004883" sldId="2147483731"/>
          </pc:sldLayoutMkLst>
        </pc:sldLayoutChg>
      </pc:sldMasterChg>
    </pc:docChg>
  </pc:docChgLst>
  <pc:docChgLst>
    <pc:chgData name="Kary Chan" userId="a0269bfd-b605-4fc5-8eff-8481b12c370e" providerId="ADAL" clId="{AE45FE17-E756-475C-9820-9E85B7CB49D1}"/>
    <pc:docChg chg="custSel modSld modMainMaster">
      <pc:chgData name="Kary Chan" userId="a0269bfd-b605-4fc5-8eff-8481b12c370e" providerId="ADAL" clId="{AE45FE17-E756-475C-9820-9E85B7CB49D1}" dt="2022-07-07T09:16:40.647" v="22"/>
      <pc:docMkLst>
        <pc:docMk/>
      </pc:docMkLst>
      <pc:sldChg chg="setBg">
        <pc:chgData name="Kary Chan" userId="a0269bfd-b605-4fc5-8eff-8481b12c370e" providerId="ADAL" clId="{AE45FE17-E756-475C-9820-9E85B7CB49D1}" dt="2022-07-07T09:16:40.647" v="22"/>
        <pc:sldMkLst>
          <pc:docMk/>
          <pc:sldMk cId="564973742" sldId="257"/>
        </pc:sldMkLst>
      </pc:sldChg>
      <pc:sldChg chg="modSp modAnim">
        <pc:chgData name="Kary Chan" userId="a0269bfd-b605-4fc5-8eff-8481b12c370e" providerId="ADAL" clId="{AE45FE17-E756-475C-9820-9E85B7CB49D1}" dt="2022-07-07T09:02:25.338" v="12" actId="20577"/>
        <pc:sldMkLst>
          <pc:docMk/>
          <pc:sldMk cId="1310020267" sldId="316"/>
        </pc:sldMkLst>
        <pc:spChg chg="mod">
          <ac:chgData name="Kary Chan" userId="a0269bfd-b605-4fc5-8eff-8481b12c370e" providerId="ADAL" clId="{AE45FE17-E756-475C-9820-9E85B7CB49D1}" dt="2022-07-07T09:02:19.957" v="10" actId="20577"/>
          <ac:spMkLst>
            <pc:docMk/>
            <pc:sldMk cId="1310020267" sldId="316"/>
            <ac:spMk id="3" creationId="{9EF68C8B-48B1-40A2-8B4F-080FBFF2639B}"/>
          </ac:spMkLst>
        </pc:spChg>
      </pc:sldChg>
      <pc:sldChg chg="setBg">
        <pc:chgData name="Kary Chan" userId="a0269bfd-b605-4fc5-8eff-8481b12c370e" providerId="ADAL" clId="{AE45FE17-E756-475C-9820-9E85B7CB49D1}" dt="2022-07-07T09:16:13.732" v="20"/>
        <pc:sldMkLst>
          <pc:docMk/>
          <pc:sldMk cId="1175451052" sldId="341"/>
        </pc:sldMkLst>
      </pc:sldChg>
      <pc:sldMasterChg chg="addSp delSp modSp mod setBg modSldLayout">
        <pc:chgData name="Kary Chan" userId="a0269bfd-b605-4fc5-8eff-8481b12c370e" providerId="ADAL" clId="{AE45FE17-E756-475C-9820-9E85B7CB49D1}" dt="2022-07-07T09:16:13.732" v="20"/>
        <pc:sldMasterMkLst>
          <pc:docMk/>
          <pc:sldMasterMk cId="1538925202" sldId="2147483720"/>
        </pc:sldMasterMkLst>
        <pc:picChg chg="del mod">
          <ac:chgData name="Kary Chan" userId="a0269bfd-b605-4fc5-8eff-8481b12c370e" providerId="ADAL" clId="{AE45FE17-E756-475C-9820-9E85B7CB49D1}" dt="2022-07-07T09:16:08.004" v="18" actId="478"/>
          <ac:picMkLst>
            <pc:docMk/>
            <pc:sldMasterMk cId="1538925202" sldId="2147483720"/>
            <ac:picMk id="7" creationId="{FE378B29-CED0-4EA9-80A3-95E18EF33196}"/>
          </ac:picMkLst>
        </pc:picChg>
        <pc:picChg chg="add mod">
          <ac:chgData name="Kary Chan" userId="a0269bfd-b605-4fc5-8eff-8481b12c370e" providerId="ADAL" clId="{AE45FE17-E756-475C-9820-9E85B7CB49D1}" dt="2022-07-07T09:16:08.860" v="19"/>
          <ac:picMkLst>
            <pc:docMk/>
            <pc:sldMasterMk cId="1538925202" sldId="2147483720"/>
            <ac:picMk id="8" creationId="{C6091C90-6C26-4244-9A62-26F3B83BD655}"/>
          </ac:picMkLst>
        </pc:picChg>
        <pc:sldLayoutChg chg="setBg">
          <pc:chgData name="Kary Chan" userId="a0269bfd-b605-4fc5-8eff-8481b12c370e" providerId="ADAL" clId="{AE45FE17-E756-475C-9820-9E85B7CB49D1}" dt="2022-07-07T09:16:13.732" v="20"/>
          <pc:sldLayoutMkLst>
            <pc:docMk/>
            <pc:sldMasterMk cId="1538925202" sldId="2147483720"/>
            <pc:sldLayoutMk cId="1598845889" sldId="2147483721"/>
          </pc:sldLayoutMkLst>
        </pc:sldLayoutChg>
        <pc:sldLayoutChg chg="setBg">
          <pc:chgData name="Kary Chan" userId="a0269bfd-b605-4fc5-8eff-8481b12c370e" providerId="ADAL" clId="{AE45FE17-E756-475C-9820-9E85B7CB49D1}" dt="2022-07-07T09:16:13.732" v="20"/>
          <pc:sldLayoutMkLst>
            <pc:docMk/>
            <pc:sldMasterMk cId="1538925202" sldId="2147483720"/>
            <pc:sldLayoutMk cId="3140041197" sldId="2147483722"/>
          </pc:sldLayoutMkLst>
        </pc:sldLayoutChg>
        <pc:sldLayoutChg chg="setBg">
          <pc:chgData name="Kary Chan" userId="a0269bfd-b605-4fc5-8eff-8481b12c370e" providerId="ADAL" clId="{AE45FE17-E756-475C-9820-9E85B7CB49D1}" dt="2022-07-07T09:16:13.732" v="20"/>
          <pc:sldLayoutMkLst>
            <pc:docMk/>
            <pc:sldMasterMk cId="1538925202" sldId="2147483720"/>
            <pc:sldLayoutMk cId="3095990495" sldId="2147483723"/>
          </pc:sldLayoutMkLst>
        </pc:sldLayoutChg>
        <pc:sldLayoutChg chg="setBg">
          <pc:chgData name="Kary Chan" userId="a0269bfd-b605-4fc5-8eff-8481b12c370e" providerId="ADAL" clId="{AE45FE17-E756-475C-9820-9E85B7CB49D1}" dt="2022-07-07T09:16:13.732" v="20"/>
          <pc:sldLayoutMkLst>
            <pc:docMk/>
            <pc:sldMasterMk cId="1538925202" sldId="2147483720"/>
            <pc:sldLayoutMk cId="2655445777" sldId="2147483724"/>
          </pc:sldLayoutMkLst>
        </pc:sldLayoutChg>
        <pc:sldLayoutChg chg="setBg">
          <pc:chgData name="Kary Chan" userId="a0269bfd-b605-4fc5-8eff-8481b12c370e" providerId="ADAL" clId="{AE45FE17-E756-475C-9820-9E85B7CB49D1}" dt="2022-07-07T09:16:13.732" v="20"/>
          <pc:sldLayoutMkLst>
            <pc:docMk/>
            <pc:sldMasterMk cId="1538925202" sldId="2147483720"/>
            <pc:sldLayoutMk cId="2330287058" sldId="2147483725"/>
          </pc:sldLayoutMkLst>
        </pc:sldLayoutChg>
        <pc:sldLayoutChg chg="setBg">
          <pc:chgData name="Kary Chan" userId="a0269bfd-b605-4fc5-8eff-8481b12c370e" providerId="ADAL" clId="{AE45FE17-E756-475C-9820-9E85B7CB49D1}" dt="2022-07-07T09:16:13.732" v="20"/>
          <pc:sldLayoutMkLst>
            <pc:docMk/>
            <pc:sldMasterMk cId="1538925202" sldId="2147483720"/>
            <pc:sldLayoutMk cId="1501778605" sldId="2147483726"/>
          </pc:sldLayoutMkLst>
        </pc:sldLayoutChg>
        <pc:sldLayoutChg chg="setBg">
          <pc:chgData name="Kary Chan" userId="a0269bfd-b605-4fc5-8eff-8481b12c370e" providerId="ADAL" clId="{AE45FE17-E756-475C-9820-9E85B7CB49D1}" dt="2022-07-07T09:16:13.732" v="20"/>
          <pc:sldLayoutMkLst>
            <pc:docMk/>
            <pc:sldMasterMk cId="1538925202" sldId="2147483720"/>
            <pc:sldLayoutMk cId="1738550369" sldId="2147483727"/>
          </pc:sldLayoutMkLst>
        </pc:sldLayoutChg>
        <pc:sldLayoutChg chg="setBg">
          <pc:chgData name="Kary Chan" userId="a0269bfd-b605-4fc5-8eff-8481b12c370e" providerId="ADAL" clId="{AE45FE17-E756-475C-9820-9E85B7CB49D1}" dt="2022-07-07T09:16:13.732" v="20"/>
          <pc:sldLayoutMkLst>
            <pc:docMk/>
            <pc:sldMasterMk cId="1538925202" sldId="2147483720"/>
            <pc:sldLayoutMk cId="2351979418" sldId="2147483728"/>
          </pc:sldLayoutMkLst>
        </pc:sldLayoutChg>
        <pc:sldLayoutChg chg="setBg">
          <pc:chgData name="Kary Chan" userId="a0269bfd-b605-4fc5-8eff-8481b12c370e" providerId="ADAL" clId="{AE45FE17-E756-475C-9820-9E85B7CB49D1}" dt="2022-07-07T09:16:13.732" v="20"/>
          <pc:sldLayoutMkLst>
            <pc:docMk/>
            <pc:sldMasterMk cId="1538925202" sldId="2147483720"/>
            <pc:sldLayoutMk cId="2138937007" sldId="2147483729"/>
          </pc:sldLayoutMkLst>
        </pc:sldLayoutChg>
        <pc:sldLayoutChg chg="setBg">
          <pc:chgData name="Kary Chan" userId="a0269bfd-b605-4fc5-8eff-8481b12c370e" providerId="ADAL" clId="{AE45FE17-E756-475C-9820-9E85B7CB49D1}" dt="2022-07-07T09:16:13.732" v="20"/>
          <pc:sldLayoutMkLst>
            <pc:docMk/>
            <pc:sldMasterMk cId="1538925202" sldId="2147483720"/>
            <pc:sldLayoutMk cId="4209913468" sldId="2147483730"/>
          </pc:sldLayoutMkLst>
        </pc:sldLayoutChg>
        <pc:sldLayoutChg chg="setBg">
          <pc:chgData name="Kary Chan" userId="a0269bfd-b605-4fc5-8eff-8481b12c370e" providerId="ADAL" clId="{AE45FE17-E756-475C-9820-9E85B7CB49D1}" dt="2022-07-07T09:16:13.732" v="20"/>
          <pc:sldLayoutMkLst>
            <pc:docMk/>
            <pc:sldMasterMk cId="1538925202" sldId="2147483720"/>
            <pc:sldLayoutMk cId="3787004883" sldId="214748373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EA186-2C1C-4857-A07E-A59654F5DBC0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11F2-6977-43AF-AB18-E5A9B45A8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92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2ADD3-892A-416A-839B-35A40582EE2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751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594FA-6BC0-4128-AA32-170250A775D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164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594FA-6BC0-4128-AA32-170250A775D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1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2ADD3-892A-416A-839B-35A40582EE2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1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594FA-6BC0-4128-AA32-170250A775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1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594FA-6BC0-4128-AA32-170250A775D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114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594FA-6BC0-4128-AA32-170250A775D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0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594FA-6BC0-4128-AA32-170250A775D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164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594FA-6BC0-4128-AA32-170250A775D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875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594FA-6BC0-4128-AA32-170250A775D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164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594FA-6BC0-4128-AA32-170250A775D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18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F6C0-E2B9-4B1D-8423-7C57CC95C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73842-2D04-4E12-8DFC-78CA5ECE4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3857-485B-4705-9C2B-FAFFCBD3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CD1-81FA-460B-86BB-F2BC5AFDA74D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8522-F5F7-4A6A-89F4-3A14BFDC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4B2C-3B79-4D9F-BC08-426A1DCB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845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2119-56CA-49A6-8D83-F3640E38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1F1A3-9323-4397-978B-0FFC7486A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F39B9-B19B-4C2A-B243-D20C094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CD1-81FA-460B-86BB-F2BC5AFDA74D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250F-4DDF-4FF6-89FC-5F013DB6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3D30-0105-436A-BB2D-6D9DE040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91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B1847-23C9-49BE-9B39-ABFD1F031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B3E6C-15FB-41BC-B0CA-F3704EBF0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389E-A917-4E5C-BDDA-CD671E71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CD1-81FA-460B-86BB-F2BC5AFDA74D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F625-8D74-4BB9-BBE1-F9AB33F8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B38BB-5CE1-4839-83CF-4D3B2491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00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DD33-B5B1-42B0-801B-70590C18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95A3-6B43-445A-B488-BE9A8FA6D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DBDE7-AD72-423E-A0DE-7E0D6E16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CD1-81FA-460B-86BB-F2BC5AFDA74D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976C-38DC-4946-8348-606539D3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2FE5-5BF6-4128-AA93-E115EA47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04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01A1-066E-4EB6-AB2C-BA63BB6C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F84C-8402-478F-AB23-FC10BE08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58FA9-E01C-4287-990F-BE5BA843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CD1-81FA-460B-86BB-F2BC5AFDA74D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A665-F3F3-49E9-AD70-6EEF2997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BAC0-A180-46F0-8D41-9CD1290A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99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BDEE-83EE-448B-A604-C3FA239F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CC68-DF21-44A7-BD29-9810DC94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AE120-D8C5-40F1-A6C3-26A11E2EE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B33D3-0A12-44AB-AB93-BB8111EF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CD1-81FA-460B-86BB-F2BC5AFDA74D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47432-3ED8-42AF-965E-3B1A67C1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1849A-3003-4623-8E41-FD68FBC3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4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997A-8CE3-4CBE-9D67-3EBA6FFB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2419-750F-4732-99A3-DD85908B9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741E8-7F9F-430D-9A02-1D7F7D00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6349D-37B3-4178-A838-D2CD55861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6B3F9-667B-4378-94FD-6AF02E918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76477-4843-40E5-A4C6-5C69D83F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CD1-81FA-460B-86BB-F2BC5AFDA74D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109F2-A194-4AFD-B0DB-106589B5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96BB5-F7AB-4D2D-9503-4A45E56C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28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8B20-8350-4C71-A993-AFD26E0D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BE5DF-A9F9-445D-81CF-A02F4852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CD1-81FA-460B-86BB-F2BC5AFDA74D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E7DF5-8DBA-44B7-A55B-25AE78BE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C595B-ADB3-4EC8-B8D3-E09FA740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77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BD396-D40F-40B7-81CF-BA759B6F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CD1-81FA-460B-86BB-F2BC5AFDA74D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CFD8B-603E-4D5F-93AF-DAF36A69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99B3E-65F8-4BAF-AD3A-EA1511F2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550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61A2-8702-4D1B-A09E-08C26D46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08DA-F2A9-4B9E-BF77-3753EBEA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D89D1-B056-4B33-832F-F0609F3B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088C3-E5CB-4C62-8BBF-D035AB17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CD1-81FA-460B-86BB-F2BC5AFDA74D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79FE8-0846-4ED1-8F01-58603EE8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57C55-FC9B-408D-9C8C-3E8F783C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79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F847-B4B7-4745-81F7-A90CBC7D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158DC-D2A6-403D-B7AF-34D713B94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ED64F-EB89-4221-9A75-BECE8799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D416B-4D7E-4CC6-B235-0F23484C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9CD1-81FA-460B-86BB-F2BC5AFDA74D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F5C8B-FB4E-45C3-8018-CFA34D1D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466C1-63EE-4FDF-8E7B-9B5D2EB0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93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2274F-6D6C-4EB2-9FB3-FF7DBF84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EB6D0-0AB9-457D-9E8D-2D0CF7CD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2CA2-6CAB-498F-8FEA-0AE5E78A7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D9CD1-81FA-460B-86BB-F2BC5AFDA74D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5630-DC24-4BB6-B31B-7D383D01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A453-2703-4FC0-9AEC-8A17168BC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21" descr="一張含有 文字 的圖片&#10;&#10;自動產生的描述">
            <a:extLst>
              <a:ext uri="{FF2B5EF4-FFF2-40B4-BE49-F238E27FC236}">
                <a16:creationId xmlns:a16="http://schemas.microsoft.com/office/drawing/2014/main" id="{C6091C90-6C26-4244-9A62-26F3B83BD65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23" y="6373916"/>
            <a:ext cx="1232824" cy="3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6631-5BE5-4030-8FFE-AF15D5E4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73" y="2588436"/>
            <a:ext cx="3842054" cy="797489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F9B2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實用寫作教材庫</a:t>
            </a:r>
            <a:endParaRPr lang="zh-TW" altLang="en-US" sz="3200" b="1">
              <a:solidFill>
                <a:srgbClr val="F9B2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E711CB5-15DC-4E14-86A5-EED4769AB997}"/>
              </a:ext>
            </a:extLst>
          </p:cNvPr>
          <p:cNvSpPr txBox="1">
            <a:spLocks/>
          </p:cNvSpPr>
          <p:nvPr/>
        </p:nvSpPr>
        <p:spPr>
          <a:xfrm>
            <a:off x="4174973" y="3773784"/>
            <a:ext cx="3842054" cy="797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b="1" spc="300">
                <a:solidFill>
                  <a:srgbClr val="6DBC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書信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BF688FA-6BFF-426D-A789-A374925BC06E}"/>
              </a:ext>
            </a:extLst>
          </p:cNvPr>
          <p:cNvSpPr txBox="1">
            <a:spLocks/>
          </p:cNvSpPr>
          <p:nvPr/>
        </p:nvSpPr>
        <p:spPr>
          <a:xfrm>
            <a:off x="4174973" y="4549502"/>
            <a:ext cx="3842054" cy="534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體例格式</a:t>
            </a:r>
            <a:endParaRPr lang="zh-TW" altLang="en-US" sz="3200" b="1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4973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D516F-DE0A-4A82-A9BA-A4883802106D}"/>
              </a:ext>
            </a:extLst>
          </p:cNvPr>
          <p:cNvSpPr txBox="1"/>
          <p:nvPr/>
        </p:nvSpPr>
        <p:spPr>
          <a:xfrm>
            <a:off x="728132" y="64929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新細明體" panose="02020500000000000000" pitchFamily="18" charset="-120"/>
                <a:ea typeface="新細明體" panose="02020500000000000000" pitchFamily="18" charset="-120"/>
              </a:rPr>
              <a:t>二、主體</a:t>
            </a:r>
            <a:endParaRPr lang="zh-HK" altLang="en-US" sz="36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6DC218-218D-46E3-89A2-F2FBBCFBD3D8}"/>
              </a:ext>
            </a:extLst>
          </p:cNvPr>
          <p:cNvSpPr/>
          <p:nvPr/>
        </p:nvSpPr>
        <p:spPr>
          <a:xfrm>
            <a:off x="728132" y="1563984"/>
            <a:ext cx="10735736" cy="3872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24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r>
              <a:rPr lang="zh-CN" altLang="en-US" sz="24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例如</a:t>
            </a:r>
            <a:r>
              <a:rPr lang="zh-TW" altLang="en-US" sz="24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endParaRPr lang="zh-TW" altLang="zh-TW" sz="2400" dirty="0"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fontAlgn="b" hangingPunct="0">
              <a:lnSpc>
                <a:spcPct val="150000"/>
              </a:lnSpc>
              <a:spcAft>
                <a:spcPts val="0"/>
              </a:spcAft>
            </a:pPr>
            <a:r>
              <a:rPr lang="zh-TW" altLang="zh-TW" sz="2400" kern="100" spc="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今年八月十五日中午十二時，本人經過屋苑</a:t>
            </a:r>
            <a:r>
              <a:rPr lang="zh-CN" altLang="en-US" sz="2400" kern="100" spc="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內</a:t>
            </a:r>
            <a:r>
              <a:rPr lang="zh-TW" altLang="zh-TW" sz="2400" kern="100" spc="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的臨時停車處，發現有兩輛汽車未關閉引擎，</a:t>
            </a:r>
            <a:r>
              <a:rPr lang="zh-TW" altLang="zh-TW" sz="2400" b="1" kern="100" spc="200" dirty="0">
                <a:solidFill>
                  <a:srgbClr val="7030A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（交代事件）</a:t>
            </a:r>
            <a:r>
              <a:rPr lang="zh-TW" altLang="en-US" sz="2400" kern="100" spc="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廢</a:t>
            </a:r>
            <a:r>
              <a:rPr lang="zh-TW" altLang="zh-TW" sz="2400" kern="100" spc="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氣噴向臨時停車處一側的行人通道，令經過的居民吸入廢氣，</a:t>
            </a:r>
            <a:r>
              <a:rPr lang="zh-TW" altLang="zh-TW" sz="2400" u="heavy" kern="100" spc="200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對健康造成不良的影響。</a:t>
            </a:r>
            <a:r>
              <a:rPr lang="zh-TW" altLang="zh-TW" sz="2400" kern="100" spc="200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（評論）</a:t>
            </a:r>
            <a:endParaRPr lang="zh-TW" altLang="zh-TW" sz="2400" kern="100" dirty="0">
              <a:solidFill>
                <a:srgbClr val="00B050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2400" dirty="0">
                <a:solidFill>
                  <a:srgbClr val="000000"/>
                </a:solidFill>
                <a:latin typeface="DengXian" panose="02010600030101010101" pitchFamily="2" charset="-122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2400" dirty="0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 fontAlgn="b" hangingPunct="0">
              <a:lnSpc>
                <a:spcPct val="150000"/>
              </a:lnSpc>
              <a:spcAft>
                <a:spcPts val="0"/>
              </a:spcAft>
            </a:pPr>
            <a:r>
              <a:rPr lang="zh-TW" altLang="zh-TW" sz="2400" kern="100" spc="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貴公司的在場職員並沒有嚴格根據法例管理屋苑</a:t>
            </a:r>
            <a:r>
              <a:rPr lang="zh-CN" altLang="en-US" sz="2400" kern="100" spc="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內</a:t>
            </a:r>
            <a:r>
              <a:rPr lang="zh-TW" altLang="zh-TW" sz="2400" kern="100" spc="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的停車秩序，</a:t>
            </a:r>
            <a:r>
              <a:rPr lang="zh-TW" altLang="zh-TW" sz="2400" u="heavy" kern="100" spc="200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實在令人感到失望。</a:t>
            </a:r>
            <a:r>
              <a:rPr lang="zh-TW" altLang="zh-TW" sz="2400" kern="100" spc="200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（評論</a:t>
            </a:r>
            <a:r>
              <a:rPr lang="zh-TW" altLang="zh-TW" sz="2400" kern="100" spc="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）</a:t>
            </a:r>
            <a:endParaRPr lang="zh-TW" altLang="zh-TW" sz="2400" kern="1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C6874350-26DE-4195-B2D2-1C17E8173B7D}"/>
              </a:ext>
            </a:extLst>
          </p:cNvPr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702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37992-AF25-416E-A3A2-3EA4D3A81C29}"/>
              </a:ext>
            </a:extLst>
          </p:cNvPr>
          <p:cNvSpPr txBox="1"/>
          <p:nvPr/>
        </p:nvSpPr>
        <p:spPr>
          <a:xfrm>
            <a:off x="693543" y="1443731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新細明體" panose="02020500000000000000" pitchFamily="18" charset="-120"/>
                <a:ea typeface="新細明體" panose="02020500000000000000" pitchFamily="18" charset="-120"/>
              </a:rPr>
              <a:t>二、主體</a:t>
            </a:r>
            <a:endParaRPr lang="zh-HK" altLang="en-US" sz="36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DA52A-E2D6-4C2D-869A-B38C455C5AF9}"/>
              </a:ext>
            </a:extLst>
          </p:cNvPr>
          <p:cNvSpPr/>
          <p:nvPr/>
        </p:nvSpPr>
        <p:spPr>
          <a:xfrm>
            <a:off x="693543" y="2391318"/>
            <a:ext cx="11174566" cy="2701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3200" b="1" kern="1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b="1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zh-TW" altLang="zh-TW" sz="3200" b="1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行為</a:t>
            </a:r>
          </a:p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zh-TW" altLang="zh-TW" sz="2800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行為是發信的目的所在，首先是</a:t>
            </a:r>
            <a:r>
              <a:rPr lang="zh-TW" altLang="zh-TW" sz="2800" b="1" kern="10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概括發信目的，明確</a:t>
            </a:r>
            <a:r>
              <a:rPr lang="zh-TW" altLang="en-US" sz="2800" b="1" kern="10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說</a:t>
            </a:r>
            <a:r>
              <a:rPr lang="zh-TW" altLang="zh-TW" sz="2800" b="1" kern="10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出對受文者的要求</a:t>
            </a:r>
            <a:r>
              <a:rPr lang="zh-TW" altLang="zh-TW" sz="2800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；其次，是</a:t>
            </a:r>
            <a:r>
              <a:rPr lang="zh-TW" altLang="zh-TW" sz="2800" b="1" kern="10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達致書信總體目的具體方法</a:t>
            </a:r>
            <a:r>
              <a:rPr lang="zh-TW" altLang="zh-TW" sz="2800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，例如步驟﹑內容詳情、細節等。</a:t>
            </a:r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38C4592F-54A2-4F26-ABBE-4295291464F1}"/>
              </a:ext>
            </a:extLst>
          </p:cNvPr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79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37992-AF25-416E-A3A2-3EA4D3A81C29}"/>
              </a:ext>
            </a:extLst>
          </p:cNvPr>
          <p:cNvSpPr txBox="1"/>
          <p:nvPr/>
        </p:nvSpPr>
        <p:spPr>
          <a:xfrm>
            <a:off x="728131" y="348356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新細明體" panose="02020500000000000000" pitchFamily="18" charset="-120"/>
                <a:ea typeface="新細明體" panose="02020500000000000000" pitchFamily="18" charset="-120"/>
              </a:rPr>
              <a:t>二、主體</a:t>
            </a:r>
            <a:endParaRPr lang="zh-HK" altLang="en-US" sz="36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DA52A-E2D6-4C2D-869A-B38C455C5AF9}"/>
              </a:ext>
            </a:extLst>
          </p:cNvPr>
          <p:cNvSpPr/>
          <p:nvPr/>
        </p:nvSpPr>
        <p:spPr>
          <a:xfrm>
            <a:off x="693543" y="1036832"/>
            <a:ext cx="11174566" cy="462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TW" altLang="zh-TW" sz="2000" u="sng" kern="1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例如在投訴信中提出改善建議：</a:t>
            </a:r>
          </a:p>
          <a:p>
            <a:pPr algn="just" fontAlgn="b" hangingPunct="0">
              <a:lnSpc>
                <a:spcPct val="150000"/>
              </a:lnSpc>
              <a:spcAft>
                <a:spcPts val="0"/>
              </a:spcAft>
            </a:pPr>
            <a:r>
              <a:rPr lang="zh-TW" altLang="zh-TW" sz="2000" kern="100" spc="2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本人希望　貴公司能為此次</a:t>
            </a:r>
            <a:r>
              <a:rPr lang="zh-TW" altLang="zh-TW" sz="2000" b="1" kern="100" spc="20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事件解釋並道歉，並增加對職員的工作培訓，提升服務</a:t>
            </a:r>
            <a:r>
              <a:rPr lang="zh-TW" altLang="en-US" sz="2000" b="1" kern="100" spc="20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素質</a:t>
            </a:r>
            <a:r>
              <a:rPr lang="zh-TW" altLang="zh-TW" sz="2000" b="1" kern="100" spc="20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zh-TW" altLang="zh-TW" sz="2000"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TW" altLang="zh-TW" sz="2000" u="sng" kern="1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例如在表揚信中感謝相關機構或人士：</a:t>
            </a:r>
          </a:p>
          <a:p>
            <a:pPr algn="just" fontAlgn="b" hangingPunct="0">
              <a:lnSpc>
                <a:spcPct val="150000"/>
              </a:lnSpc>
              <a:spcAft>
                <a:spcPts val="0"/>
              </a:spcAft>
            </a:pPr>
            <a:r>
              <a:rPr lang="zh-TW" altLang="zh-TW" sz="2000" kern="100" spc="2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貴餐廳職員的服務精神，真是足以作為同行的表率，因行程匆忙，來不及親自到 </a:t>
            </a:r>
            <a:r>
              <a:rPr lang="en-US" altLang="zh-TW" sz="2000" kern="100" spc="2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zh-TW" altLang="zh-TW" sz="2000" kern="100" spc="2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貴餐廳</a:t>
            </a:r>
            <a:r>
              <a:rPr lang="zh-TW" altLang="zh-TW" sz="2000" b="1" kern="100" spc="20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道謝</a:t>
            </a:r>
            <a:r>
              <a:rPr lang="zh-TW" altLang="en-US" sz="2000" kern="100" spc="2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，故來函致謝</a:t>
            </a:r>
            <a:r>
              <a:rPr lang="zh-TW" altLang="en-US" sz="2000" b="1" kern="100" spc="2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2000" b="1" kern="100" spc="200"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fontAlgn="b" hangingPunct="0">
              <a:lnSpc>
                <a:spcPct val="150000"/>
              </a:lnSpc>
              <a:spcAft>
                <a:spcPts val="0"/>
              </a:spcAft>
            </a:pPr>
            <a:endParaRPr lang="zh-TW" altLang="zh-TW" sz="2000"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TW" altLang="zh-TW" sz="2000" kern="1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若書信在引言中已點明全篇主旨，包括交代事件和行為，下文則不必重</a:t>
            </a:r>
            <a:r>
              <a:rPr lang="zh-TW" altLang="en-US" sz="2000" kern="1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複</a:t>
            </a:r>
            <a:r>
              <a:rPr lang="zh-TW" altLang="zh-TW" sz="2000" kern="1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。這情況以應徵信最為常見，如：</a:t>
            </a:r>
            <a:endParaRPr lang="en-US" altLang="zh-TW" sz="2000" kern="100" spc="200"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fontAlgn="b" hangingPunct="0">
              <a:lnSpc>
                <a:spcPct val="150000"/>
              </a:lnSpc>
              <a:spcAft>
                <a:spcPts val="0"/>
              </a:spcAft>
            </a:pPr>
            <a:r>
              <a:rPr lang="zh-TW" altLang="zh-TW" sz="2000" kern="100" spc="2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「頃閱《新城日報》</a:t>
            </a:r>
            <a:r>
              <a:rPr lang="zh-TW" altLang="en-US" sz="2000" kern="100" spc="2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000" kern="100" spc="2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得悉　貴校擬聘請助理教師。本人自感條件適合</a:t>
            </a:r>
            <a:r>
              <a:rPr lang="zh-TW" altLang="en-US" sz="2000" kern="100" spc="2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000" kern="100" spc="2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且一向有志從事教學工作</a:t>
            </a:r>
            <a:r>
              <a:rPr lang="zh-TW" altLang="en-US" sz="2000" kern="100" spc="2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000" b="1" u="heavy" kern="100" spc="20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特此具函應聘。</a:t>
            </a:r>
            <a:r>
              <a:rPr lang="zh-TW" altLang="zh-TW" sz="2000" b="1" kern="100" spc="20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（行為）</a:t>
            </a:r>
            <a:endParaRPr lang="zh-TW" altLang="zh-TW" sz="2000" b="1" kern="100">
              <a:solidFill>
                <a:srgbClr val="0070C0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38C4592F-54A2-4F26-ABBE-4295291464F1}"/>
              </a:ext>
            </a:extLst>
          </p:cNvPr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B248D-5FF6-4E67-8048-A57778A1A263}"/>
              </a:ext>
            </a:extLst>
          </p:cNvPr>
          <p:cNvSpPr txBox="1"/>
          <p:nvPr/>
        </p:nvSpPr>
        <p:spPr>
          <a:xfrm>
            <a:off x="518582" y="359310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新細明體" panose="02020500000000000000" pitchFamily="18" charset="-120"/>
                <a:ea typeface="新細明體" panose="02020500000000000000" pitchFamily="18" charset="-120"/>
              </a:rPr>
              <a:t>三、結尾</a:t>
            </a:r>
            <a:endParaRPr lang="zh-HK" altLang="en-US" sz="32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F10228-832B-4778-82B0-ECAEDA5E3DFC}"/>
              </a:ext>
            </a:extLst>
          </p:cNvPr>
          <p:cNvSpPr/>
          <p:nvPr/>
        </p:nvSpPr>
        <p:spPr>
          <a:xfrm>
            <a:off x="364066" y="1058852"/>
            <a:ext cx="11309352" cy="9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    結尾為</a:t>
            </a:r>
            <a:r>
              <a:rPr lang="zh-TW" altLang="zh-TW" sz="2000" kern="1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全篇的總結</a:t>
            </a:r>
            <a:r>
              <a:rPr lang="zh-TW" altLang="en-US" sz="2000" kern="1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000" kern="1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完結前再次重申對受文者最重要的要求；或為表禮貌，以表示謝意或歉意</a:t>
            </a:r>
            <a:r>
              <a:rPr lang="zh-TW" altLang="zh-TW" sz="2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000" kern="1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客氣地收結全篇。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7FA51D-9AC4-46D2-A34C-4EA1CAA380DA}"/>
              </a:ext>
            </a:extLst>
          </p:cNvPr>
          <p:cNvSpPr/>
          <p:nvPr/>
        </p:nvSpPr>
        <p:spPr>
          <a:xfrm>
            <a:off x="364066" y="2228671"/>
            <a:ext cx="109399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如在「公開信」的結尾提出呼籲：</a:t>
            </a:r>
            <a:endParaRPr lang="en-US" altLang="zh-CN" sz="2000" b="1" dirty="0">
              <a:solidFill>
                <a:srgbClr val="00B050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2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積沙成塔，滴水成河。請大家不要小看自己的力量，多關心香城的貧窮長者吧！</a:t>
            </a:r>
            <a:endParaRPr lang="zh-TW" alt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BAB31-48F3-45D6-AB38-C3974E329DFE}"/>
              </a:ext>
            </a:extLst>
          </p:cNvPr>
          <p:cNvSpPr/>
          <p:nvPr/>
        </p:nvSpPr>
        <p:spPr>
          <a:xfrm>
            <a:off x="364066" y="3511507"/>
            <a:ext cx="114638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1260475" algn="l"/>
              </a:tabLst>
            </a:pPr>
            <a:r>
              <a:rPr lang="zh-CN" altLang="en-US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如在</a:t>
            </a:r>
            <a:r>
              <a:rPr lang="zh-CN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「</a:t>
            </a:r>
            <a:r>
              <a:rPr lang="zh-CN" altLang="en-US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表揚信</a:t>
            </a:r>
            <a:r>
              <a:rPr lang="zh-CN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」</a:t>
            </a:r>
            <a:r>
              <a:rPr lang="zh-CN" altLang="en-US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的結尾表示誠意和感謝：</a:t>
            </a:r>
            <a:endParaRPr lang="en-US" altLang="zh-CN" sz="2000" b="1" kern="100" dirty="0">
              <a:solidFill>
                <a:srgbClr val="00B050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1260475" algn="l"/>
              </a:tabLst>
            </a:pPr>
            <a:endParaRPr lang="en-US" altLang="zh-TW" sz="2000" kern="1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1260475" algn="l"/>
              </a:tabLst>
            </a:pPr>
            <a:r>
              <a:rPr lang="zh-TW" altLang="zh-TW" sz="2000" kern="1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故特來函表彰並感謝廣深醫院全體醫務人員，盼望他們能繼續努力，為廣大病患服務。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BF3D20-297E-4FFD-8E23-3F1E566A3188}"/>
              </a:ext>
            </a:extLst>
          </p:cNvPr>
          <p:cNvSpPr/>
          <p:nvPr/>
        </p:nvSpPr>
        <p:spPr>
          <a:xfrm>
            <a:off x="364066" y="4794343"/>
            <a:ext cx="10830408" cy="158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1260475" algn="l"/>
              </a:tabLst>
            </a:pPr>
            <a:r>
              <a:rPr lang="zh-CN" altLang="en-US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如在</a:t>
            </a:r>
            <a:r>
              <a:rPr lang="zh-CN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「</a:t>
            </a:r>
            <a:r>
              <a:rPr lang="zh-CN" altLang="en-US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投訴信</a:t>
            </a:r>
            <a:r>
              <a:rPr lang="zh-CN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」</a:t>
            </a:r>
            <a:r>
              <a:rPr lang="zh-CN" altLang="en-US" sz="2000" b="1" kern="100" dirty="0">
                <a:solidFill>
                  <a:srgbClr val="00B05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的結尾重申要求並施加壓力：</a:t>
            </a:r>
            <a:endParaRPr lang="en-US" altLang="zh-CN" sz="2000" b="1" kern="100" dirty="0">
              <a:solidFill>
                <a:srgbClr val="00B050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1260475" algn="l"/>
              </a:tabLst>
            </a:pPr>
            <a:endParaRPr lang="en-US" altLang="zh-TW" sz="2000" kern="1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260475" algn="l"/>
              </a:tabLst>
            </a:pPr>
            <a:r>
              <a:rPr lang="zh-TW" altLang="zh-TW" sz="2000" kern="1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要求　貴公司在兩星期</a:t>
            </a:r>
            <a:r>
              <a:rPr lang="zh-CN" altLang="en-US" sz="2000" kern="1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內</a:t>
            </a:r>
            <a:r>
              <a:rPr lang="zh-TW" altLang="zh-TW" sz="2000" kern="1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就投訴作出書面回覆。我會密切關注情況，如未見改善，我將會向環境局及運輸署作出投訴。</a:t>
            </a:r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0201CAF8-9065-4FB6-9955-D6AE5942E426}"/>
              </a:ext>
            </a:extLst>
          </p:cNvPr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8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AD4A4CB-66D2-4FE5-88C8-7A63A77F345F}"/>
              </a:ext>
            </a:extLst>
          </p:cNvPr>
          <p:cNvSpPr txBox="1">
            <a:spLocks/>
          </p:cNvSpPr>
          <p:nvPr/>
        </p:nvSpPr>
        <p:spPr>
          <a:xfrm>
            <a:off x="2622721" y="2577862"/>
            <a:ext cx="6946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>
                <a:latin typeface="PMingLiU" panose="02020500000000000000" pitchFamily="18" charset="-120"/>
                <a:ea typeface="PMingLiU" panose="02020500000000000000" pitchFamily="18" charset="-120"/>
              </a:rPr>
              <a:t>家書</a:t>
            </a:r>
            <a:endParaRPr lang="zh-TW" altLang="en-US" sz="540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6" name="矩形: 剪去对角 27">
            <a:extLst>
              <a:ext uri="{FF2B5EF4-FFF2-40B4-BE49-F238E27FC236}">
                <a16:creationId xmlns:a16="http://schemas.microsoft.com/office/drawing/2014/main" id="{250A4C74-0D90-423D-9220-9FABC9F636CB}"/>
              </a:ext>
            </a:extLst>
          </p:cNvPr>
          <p:cNvSpPr/>
          <p:nvPr/>
        </p:nvSpPr>
        <p:spPr>
          <a:xfrm>
            <a:off x="3803643" y="2702556"/>
            <a:ext cx="4777968" cy="1452885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剪去对角 26">
            <a:extLst>
              <a:ext uri="{FF2B5EF4-FFF2-40B4-BE49-F238E27FC236}">
                <a16:creationId xmlns:a16="http://schemas.microsoft.com/office/drawing/2014/main" id="{08B68A99-C86C-481A-9749-99A52BD2FC97}"/>
              </a:ext>
            </a:extLst>
          </p:cNvPr>
          <p:cNvSpPr/>
          <p:nvPr/>
        </p:nvSpPr>
        <p:spPr>
          <a:xfrm>
            <a:off x="3682541" y="2786606"/>
            <a:ext cx="4777968" cy="1452885"/>
          </a:xfrm>
          <a:prstGeom prst="snip2DiagRect">
            <a:avLst/>
          </a:prstGeom>
          <a:noFill/>
          <a:ln w="28575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9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8514" y="584085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家書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016" y="1611765"/>
            <a:ext cx="6987215" cy="307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800" dirty="0"/>
          </a:p>
          <a:p>
            <a:r>
              <a:rPr lang="zh-TW" altLang="zh-TW" sz="2800" dirty="0"/>
              <a:t>親愛的媽媽：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 </a:t>
            </a:r>
            <a:r>
              <a:rPr lang="zh-TW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zh-TW" altLang="zh-TW" sz="2800" dirty="0"/>
              <a:t>您收到這封信時，正值新年之際，很遺憾不能和您一起慶祝新年，在此向您獻上我的祝福，願健康喜樂常伴您。</a:t>
            </a:r>
            <a:endParaRPr lang="zh-TW" altLang="zh-TW" sz="3600" dirty="0">
              <a:solidFill>
                <a:srgbClr val="7030A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4A6C3E-9ADF-4CB7-9D9A-4C1A7304A561}"/>
              </a:ext>
            </a:extLst>
          </p:cNvPr>
          <p:cNvGrpSpPr/>
          <p:nvPr/>
        </p:nvGrpSpPr>
        <p:grpSpPr>
          <a:xfrm>
            <a:off x="2427041" y="1304373"/>
            <a:ext cx="7707570" cy="1388029"/>
            <a:chOff x="2858079" y="779227"/>
            <a:chExt cx="7615205" cy="179056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C0E73FE-8203-4C0B-9A7F-15EF0738765A}"/>
                </a:ext>
              </a:extLst>
            </p:cNvPr>
            <p:cNvSpPr/>
            <p:nvPr/>
          </p:nvSpPr>
          <p:spPr>
            <a:xfrm>
              <a:off x="5568775" y="779227"/>
              <a:ext cx="4904509" cy="17905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1046FA9F-87DB-41ED-80CA-CE621B8E6042}"/>
                </a:ext>
              </a:extLst>
            </p:cNvPr>
            <p:cNvSpPr/>
            <p:nvPr/>
          </p:nvSpPr>
          <p:spPr>
            <a:xfrm>
              <a:off x="2858079" y="1714360"/>
              <a:ext cx="111760" cy="619760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A9D3D3B-AD87-4D0D-BBA5-4C1A53BCD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1980368"/>
              <a:ext cx="25969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C933583-8525-49CE-8BAD-83809B9E2C72}"/>
                </a:ext>
              </a:extLst>
            </p:cNvPr>
            <p:cNvSpPr txBox="1"/>
            <p:nvPr/>
          </p:nvSpPr>
          <p:spPr>
            <a:xfrm>
              <a:off x="5778522" y="953061"/>
              <a:ext cx="46947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b="1" dirty="0">
                  <a:latin typeface="PMingLiU" panose="02020500000000000000" pitchFamily="18" charset="-120"/>
                  <a:ea typeface="PMingLiU" panose="02020500000000000000" pitchFamily="18" charset="-120"/>
                </a:rPr>
                <a:t>稱謂：</a:t>
              </a:r>
              <a:r>
                <a:rPr lang="zh-TW" altLang="zh-TW" sz="2400" dirty="0"/>
                <a:t>稱呼收信人，後加冒號。可在名字前加上修飾語，如「親愛的」、「敬愛的」等。</a:t>
              </a:r>
              <a:endParaRPr lang="zh-TW" altLang="en-US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A4DD9B-C84F-48C3-ABE1-6230C6B1E8D4}"/>
              </a:ext>
            </a:extLst>
          </p:cNvPr>
          <p:cNvGrpSpPr/>
          <p:nvPr/>
        </p:nvGrpSpPr>
        <p:grpSpPr>
          <a:xfrm>
            <a:off x="7208261" y="2805264"/>
            <a:ext cx="4306898" cy="1914518"/>
            <a:chOff x="7281585" y="3231969"/>
            <a:chExt cx="4306898" cy="226214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0E0B709-DAF3-4F90-B284-32C13C71A465}"/>
                </a:ext>
              </a:extLst>
            </p:cNvPr>
            <p:cNvSpPr/>
            <p:nvPr/>
          </p:nvSpPr>
          <p:spPr>
            <a:xfrm>
              <a:off x="7784303" y="3814190"/>
              <a:ext cx="3804180" cy="10977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8" name="右中括弧 17">
              <a:extLst>
                <a:ext uri="{FF2B5EF4-FFF2-40B4-BE49-F238E27FC236}">
                  <a16:creationId xmlns:a16="http://schemas.microsoft.com/office/drawing/2014/main" id="{9CE4F188-BD26-48AF-AECE-4555742A34B8}"/>
                </a:ext>
              </a:extLst>
            </p:cNvPr>
            <p:cNvSpPr/>
            <p:nvPr/>
          </p:nvSpPr>
          <p:spPr>
            <a:xfrm>
              <a:off x="7281585" y="3231969"/>
              <a:ext cx="143203" cy="2262147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35E0460-2F95-41EF-B573-483C4B4DF116}"/>
                </a:ext>
              </a:extLst>
            </p:cNvPr>
            <p:cNvCxnSpPr>
              <a:cxnSpLocks/>
            </p:cNvCxnSpPr>
            <p:nvPr/>
          </p:nvCxnSpPr>
          <p:spPr>
            <a:xfrm>
              <a:off x="7424788" y="4363043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729E660-166C-43B3-8347-6DD28D441726}"/>
                </a:ext>
              </a:extLst>
            </p:cNvPr>
            <p:cNvSpPr txBox="1"/>
            <p:nvPr/>
          </p:nvSpPr>
          <p:spPr>
            <a:xfrm>
              <a:off x="7847433" y="3947542"/>
              <a:ext cx="3677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PMingLiU" panose="02020500000000000000" pitchFamily="18" charset="-120"/>
                  <a:ea typeface="PMingLiU" panose="02020500000000000000" pitchFamily="18" charset="-120"/>
                </a:rPr>
                <a:t>開首：</a:t>
              </a:r>
              <a:r>
                <a:rPr lang="zh-TW" altLang="zh-TW" sz="2400" dirty="0"/>
                <a:t>致以問候或表示思念的話。</a:t>
              </a:r>
              <a:endParaRPr lang="zh-TW" altLang="en-US" sz="2400" dirty="0"/>
            </a:p>
          </p:txBody>
        </p:sp>
      </p:grpSp>
      <p:pic>
        <p:nvPicPr>
          <p:cNvPr id="24" name="图片 3">
            <a:extLst>
              <a:ext uri="{FF2B5EF4-FFF2-40B4-BE49-F238E27FC236}">
                <a16:creationId xmlns:a16="http://schemas.microsoft.com/office/drawing/2014/main" id="{6730638D-921C-483A-8873-873E23FEB1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62" t="23688" r="6546" b="8369"/>
          <a:stretch/>
        </p:blipFill>
        <p:spPr>
          <a:xfrm>
            <a:off x="272954" y="424383"/>
            <a:ext cx="645560" cy="7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7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0BCC0E9-95E2-4559-845A-65B833466478}"/>
              </a:ext>
            </a:extLst>
          </p:cNvPr>
          <p:cNvSpPr txBox="1"/>
          <p:nvPr/>
        </p:nvSpPr>
        <p:spPr>
          <a:xfrm>
            <a:off x="918514" y="560994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家書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7E617D-B752-4BAF-A485-E4864EDC1F6C}"/>
              </a:ext>
            </a:extLst>
          </p:cNvPr>
          <p:cNvSpPr txBox="1"/>
          <p:nvPr/>
        </p:nvSpPr>
        <p:spPr>
          <a:xfrm>
            <a:off x="331721" y="1145769"/>
            <a:ext cx="7683297" cy="501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kern="100" dirty="0">
                <a:latin typeface="+mn-ea"/>
                <a:cs typeface="Times New Roman" panose="02020603050405020304" pitchFamily="18" charset="0"/>
              </a:rPr>
              <a:t>　　不知不覺，我獨自在英國留學已有三個多月，如今我已真正地學會一個人生活，並在遠方的寒冬裏，追憶昔日的美好時光。令我始終難以忘懷的，是您自幼培養我獨立生活的能力，從穿衣、打掃、做飯開始，</a:t>
            </a:r>
            <a:r>
              <a:rPr lang="zh-TW" altLang="en-US" sz="2400" kern="10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我學會了自律與自立，這些微小的習慣，影響了我學習和面對困難的態度，我的認真與堅毅，正是源於您的悉心教導。</a:t>
            </a:r>
            <a:r>
              <a:rPr lang="zh-TW" altLang="en-US" sz="2400" kern="100" dirty="0">
                <a:latin typeface="+mn-ea"/>
                <a:cs typeface="Times New Roman" panose="02020603050405020304" pitchFamily="18" charset="0"/>
              </a:rPr>
              <a:t>現在我已開始了新的學習生活，您教予我的生活技巧和習慣，使我免去了身處異鄉的驚慌失措和不安，</a:t>
            </a:r>
            <a:r>
              <a:rPr lang="zh-TW" altLang="en-US" sz="2400" kern="10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回想起來，皆源自於您的用心良苦。</a:t>
            </a:r>
            <a:endParaRPr lang="zh-TW" altLang="zh-TW" sz="2400" kern="100" dirty="0">
              <a:solidFill>
                <a:srgbClr val="7030A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A74734-DA76-4D02-A293-F8F213DE61FC}"/>
              </a:ext>
            </a:extLst>
          </p:cNvPr>
          <p:cNvGrpSpPr/>
          <p:nvPr/>
        </p:nvGrpSpPr>
        <p:grpSpPr>
          <a:xfrm>
            <a:off x="8034745" y="1307131"/>
            <a:ext cx="3838036" cy="4936652"/>
            <a:chOff x="7253025" y="1353312"/>
            <a:chExt cx="3838036" cy="54229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A2B1C5-F9B4-4EE1-9F04-9FA7688BA2D9}"/>
                </a:ext>
              </a:extLst>
            </p:cNvPr>
            <p:cNvSpPr/>
            <p:nvPr/>
          </p:nvSpPr>
          <p:spPr>
            <a:xfrm>
              <a:off x="7865127" y="2295203"/>
              <a:ext cx="3193705" cy="2656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DDBF0BC1-F414-4BDB-BECB-7C121C83E57A}"/>
                </a:ext>
              </a:extLst>
            </p:cNvPr>
            <p:cNvSpPr/>
            <p:nvPr/>
          </p:nvSpPr>
          <p:spPr>
            <a:xfrm>
              <a:off x="7253025" y="1353312"/>
              <a:ext cx="269530" cy="5422961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641732-E0B1-4728-B38A-DD726EFFDA31}"/>
                </a:ext>
              </a:extLst>
            </p:cNvPr>
            <p:cNvCxnSpPr>
              <a:cxnSpLocks/>
            </p:cNvCxnSpPr>
            <p:nvPr/>
          </p:nvCxnSpPr>
          <p:spPr>
            <a:xfrm>
              <a:off x="7522555" y="3289319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C8B04C1-073D-4786-8ECB-735F93564A99}"/>
                </a:ext>
              </a:extLst>
            </p:cNvPr>
            <p:cNvSpPr txBox="1"/>
            <p:nvPr/>
          </p:nvSpPr>
          <p:spPr>
            <a:xfrm>
              <a:off x="7897356" y="2838704"/>
              <a:ext cx="31937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PMingLiU" panose="02020500000000000000" pitchFamily="18" charset="-120"/>
                  <a:ea typeface="PMingLiU" panose="02020500000000000000" pitchFamily="18" charset="-120"/>
                </a:rPr>
                <a:t>主體：</a:t>
              </a:r>
              <a:r>
                <a:rPr lang="zh-TW" altLang="zh-TW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要傳達的信息。</a:t>
              </a:r>
              <a:endParaRPr lang="en-US" altLang="zh-TW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endParaRPr lang="en-US" altLang="zh-CN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marL="342900" indent="-342900">
                <a:buFontTx/>
                <a:buChar char="-"/>
              </a:pPr>
              <a:r>
                <a:rPr lang="zh-CN" altLang="en-US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回憶母親的養育</a:t>
              </a:r>
              <a:endParaRPr lang="en-US" altLang="zh-CN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marL="342900" indent="-342900">
                <a:buFontTx/>
                <a:buChar char="-"/>
              </a:pPr>
              <a:r>
                <a:rPr lang="zh-CN" altLang="en-US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感謝母親的教養</a:t>
              </a:r>
              <a:endPara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C402F2F-BB2A-46A4-BB16-B9E18DF7B7C2}"/>
              </a:ext>
            </a:extLst>
          </p:cNvPr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BEA953CA-4C32-462E-80A6-C1D50E15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62" t="23688" r="6546" b="8369"/>
          <a:stretch/>
        </p:blipFill>
        <p:spPr>
          <a:xfrm>
            <a:off x="272954" y="424383"/>
            <a:ext cx="645560" cy="7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0BCC0E9-95E2-4559-845A-65B833466478}"/>
              </a:ext>
            </a:extLst>
          </p:cNvPr>
          <p:cNvSpPr txBox="1"/>
          <p:nvPr/>
        </p:nvSpPr>
        <p:spPr>
          <a:xfrm>
            <a:off x="918514" y="492883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家書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7E617D-B752-4BAF-A485-E4864EDC1F6C}"/>
              </a:ext>
            </a:extLst>
          </p:cNvPr>
          <p:cNvSpPr txBox="1"/>
          <p:nvPr/>
        </p:nvSpPr>
        <p:spPr>
          <a:xfrm>
            <a:off x="710601" y="1986529"/>
            <a:ext cx="6096000" cy="324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　　當年的幼雛，如今已展翅向他方遠去，尋找更多未知的答案，但無論我飛得多遠、飛得多高，也不會忘記我們可愛的家，不忘您的養育之恩。天氣寒冷，</a:t>
            </a:r>
            <a:r>
              <a:rPr lang="zh-TW" altLang="en-US" sz="2800" dirty="0">
                <a:solidFill>
                  <a:srgbClr val="7030A0"/>
                </a:solidFill>
              </a:rPr>
              <a:t>請務必珍重。</a:t>
            </a:r>
            <a:endParaRPr lang="zh-TW" altLang="zh-TW" sz="2800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E55ECF-0E93-41B8-ADF1-6841980B7AE6}"/>
              </a:ext>
            </a:extLst>
          </p:cNvPr>
          <p:cNvGrpSpPr/>
          <p:nvPr/>
        </p:nvGrpSpPr>
        <p:grpSpPr>
          <a:xfrm>
            <a:off x="6806601" y="1722257"/>
            <a:ext cx="3794241" cy="3776423"/>
            <a:chOff x="6806601" y="1722257"/>
            <a:chExt cx="3794241" cy="37764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A040F5-7AB4-431A-9F8F-49EB183C1B40}"/>
                </a:ext>
              </a:extLst>
            </p:cNvPr>
            <p:cNvSpPr/>
            <p:nvPr/>
          </p:nvSpPr>
          <p:spPr>
            <a:xfrm>
              <a:off x="7465866" y="2529297"/>
              <a:ext cx="3134976" cy="1634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DDBF0BC1-F414-4BDB-BECB-7C121C83E57A}"/>
                </a:ext>
              </a:extLst>
            </p:cNvPr>
            <p:cNvSpPr/>
            <p:nvPr/>
          </p:nvSpPr>
          <p:spPr>
            <a:xfrm>
              <a:off x="6806601" y="1722257"/>
              <a:ext cx="173029" cy="3776423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641732-E0B1-4728-B38A-DD726EFFDA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9630" y="3490556"/>
              <a:ext cx="4862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C8B04C1-073D-4786-8ECB-735F93564A99}"/>
                </a:ext>
              </a:extLst>
            </p:cNvPr>
            <p:cNvSpPr txBox="1"/>
            <p:nvPr/>
          </p:nvSpPr>
          <p:spPr>
            <a:xfrm>
              <a:off x="7465866" y="2828835"/>
              <a:ext cx="31349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結尾：</a:t>
              </a:r>
              <a:r>
                <a:rPr lang="zh-TW" altLang="zh-TW" sz="2400">
                  <a:latin typeface="PMingLiU" panose="02020500000000000000" pitchFamily="18" charset="-120"/>
                  <a:ea typeface="PMingLiU" panose="02020500000000000000" pitchFamily="18" charset="-120"/>
                </a:rPr>
                <a:t>請對方珍重、表示等候回覆或問候對方家人。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0FB5B2E-10C5-4BB6-ADD0-D6D70BB36769}"/>
              </a:ext>
            </a:extLst>
          </p:cNvPr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0CD5E5E3-EF9D-400A-9648-1F0988F013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62" t="23688" r="6546" b="8369"/>
          <a:stretch/>
        </p:blipFill>
        <p:spPr>
          <a:xfrm>
            <a:off x="272954" y="424383"/>
            <a:ext cx="645560" cy="7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AD4A4CB-66D2-4FE5-88C8-7A63A77F345F}"/>
              </a:ext>
            </a:extLst>
          </p:cNvPr>
          <p:cNvSpPr txBox="1">
            <a:spLocks/>
          </p:cNvSpPr>
          <p:nvPr/>
        </p:nvSpPr>
        <p:spPr>
          <a:xfrm>
            <a:off x="2622721" y="2577862"/>
            <a:ext cx="6946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PMingLiU" panose="02020500000000000000" pitchFamily="18" charset="-120"/>
                <a:ea typeface="PMingLiU" panose="02020500000000000000" pitchFamily="18" charset="-120"/>
              </a:rPr>
              <a:t>私人</a:t>
            </a:r>
            <a:r>
              <a:rPr lang="zh-CN" altLang="en-US" sz="5400" dirty="0">
                <a:latin typeface="PMingLiU" panose="02020500000000000000" pitchFamily="18" charset="-120"/>
                <a:ea typeface="PMingLiU" panose="02020500000000000000" pitchFamily="18" charset="-120"/>
              </a:rPr>
              <a:t>書信</a:t>
            </a:r>
            <a:endParaRPr lang="zh-TW" altLang="en-US" sz="5400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6" name="矩形: 剪去对角 27">
            <a:extLst>
              <a:ext uri="{FF2B5EF4-FFF2-40B4-BE49-F238E27FC236}">
                <a16:creationId xmlns:a16="http://schemas.microsoft.com/office/drawing/2014/main" id="{250A4C74-0D90-423D-9220-9FABC9F636CB}"/>
              </a:ext>
            </a:extLst>
          </p:cNvPr>
          <p:cNvSpPr/>
          <p:nvPr/>
        </p:nvSpPr>
        <p:spPr>
          <a:xfrm>
            <a:off x="3803643" y="2702556"/>
            <a:ext cx="4777968" cy="1452885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剪去对角 26">
            <a:extLst>
              <a:ext uri="{FF2B5EF4-FFF2-40B4-BE49-F238E27FC236}">
                <a16:creationId xmlns:a16="http://schemas.microsoft.com/office/drawing/2014/main" id="{08B68A99-C86C-481A-9749-99A52BD2FC97}"/>
              </a:ext>
            </a:extLst>
          </p:cNvPr>
          <p:cNvSpPr/>
          <p:nvPr/>
        </p:nvSpPr>
        <p:spPr>
          <a:xfrm>
            <a:off x="3682541" y="2786606"/>
            <a:ext cx="4777968" cy="1452885"/>
          </a:xfrm>
          <a:prstGeom prst="snip2DiagRect">
            <a:avLst/>
          </a:prstGeom>
          <a:noFill/>
          <a:ln w="28575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14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8514" y="509098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私人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書信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954" y="1316055"/>
            <a:ext cx="698721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4400" dirty="0"/>
          </a:p>
          <a:p>
            <a:r>
              <a:rPr lang="zh-TW" altLang="zh-TW" sz="3200" dirty="0"/>
              <a:t>慧雲：</a:t>
            </a:r>
          </a:p>
          <a:p>
            <a:r>
              <a:rPr lang="en-US" altLang="zh-TW" sz="3200" dirty="0"/>
              <a:t> </a:t>
            </a:r>
            <a:endParaRPr lang="zh-TW" altLang="zh-TW" sz="3200" dirty="0"/>
          </a:p>
          <a:p>
            <a:r>
              <a:rPr lang="zh-TW" altLang="zh-TW" sz="3200" dirty="0"/>
              <a:t>　　自從英國交流團結束後，我回港至今已快一個學期了，仍不時想起和你在英國交流的片段。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D3FB74-388A-4CBB-A1D4-33A90E6C93D2}"/>
              </a:ext>
            </a:extLst>
          </p:cNvPr>
          <p:cNvGrpSpPr/>
          <p:nvPr/>
        </p:nvGrpSpPr>
        <p:grpSpPr>
          <a:xfrm>
            <a:off x="2858079" y="1312588"/>
            <a:ext cx="8637856" cy="1231841"/>
            <a:chOff x="2858079" y="1312588"/>
            <a:chExt cx="8637856" cy="123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C0E73FE-8203-4C0B-9A7F-15EF0738765A}"/>
                </a:ext>
              </a:extLst>
            </p:cNvPr>
            <p:cNvSpPr/>
            <p:nvPr/>
          </p:nvSpPr>
          <p:spPr>
            <a:xfrm>
              <a:off x="7691755" y="1312588"/>
              <a:ext cx="3804180" cy="1231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1046FA9F-87DB-41ED-80CA-CE621B8E6042}"/>
                </a:ext>
              </a:extLst>
            </p:cNvPr>
            <p:cNvSpPr/>
            <p:nvPr/>
          </p:nvSpPr>
          <p:spPr>
            <a:xfrm>
              <a:off x="2858079" y="1876312"/>
              <a:ext cx="111760" cy="619760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A9D3D3B-AD87-4D0D-BBA5-4C1A53BCD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2142320"/>
              <a:ext cx="47199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C933583-8525-49CE-8BAD-83809B9E2C72}"/>
                </a:ext>
              </a:extLst>
            </p:cNvPr>
            <p:cNvSpPr txBox="1"/>
            <p:nvPr/>
          </p:nvSpPr>
          <p:spPr>
            <a:xfrm>
              <a:off x="7754885" y="1605342"/>
              <a:ext cx="3677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稱謂：</a:t>
              </a:r>
              <a:r>
                <a:rPr lang="zh-TW" altLang="zh-TW" sz="2400"/>
                <a:t>對平輩可以直稱其名，一般不加姓氏。</a:t>
              </a:r>
              <a:endParaRPr lang="zh-TW" altLang="en-US" sz="24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3B914C0-32E9-452F-9DF6-ED121B5BBE08}"/>
              </a:ext>
            </a:extLst>
          </p:cNvPr>
          <p:cNvGrpSpPr/>
          <p:nvPr/>
        </p:nvGrpSpPr>
        <p:grpSpPr>
          <a:xfrm>
            <a:off x="7266977" y="3017628"/>
            <a:ext cx="4329890" cy="2262147"/>
            <a:chOff x="7266977" y="3017628"/>
            <a:chExt cx="4329890" cy="226214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0E0B709-DAF3-4F90-B284-32C13C71A465}"/>
                </a:ext>
              </a:extLst>
            </p:cNvPr>
            <p:cNvSpPr/>
            <p:nvPr/>
          </p:nvSpPr>
          <p:spPr>
            <a:xfrm>
              <a:off x="7792687" y="4199305"/>
              <a:ext cx="3804180" cy="10804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8" name="右中括弧 17">
              <a:extLst>
                <a:ext uri="{FF2B5EF4-FFF2-40B4-BE49-F238E27FC236}">
                  <a16:creationId xmlns:a16="http://schemas.microsoft.com/office/drawing/2014/main" id="{9CE4F188-BD26-48AF-AECE-4555742A34B8}"/>
                </a:ext>
              </a:extLst>
            </p:cNvPr>
            <p:cNvSpPr/>
            <p:nvPr/>
          </p:nvSpPr>
          <p:spPr>
            <a:xfrm>
              <a:off x="7266977" y="3017628"/>
              <a:ext cx="143203" cy="2262147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35E0460-2F95-41EF-B573-483C4B4DF116}"/>
                </a:ext>
              </a:extLst>
            </p:cNvPr>
            <p:cNvCxnSpPr>
              <a:cxnSpLocks/>
            </p:cNvCxnSpPr>
            <p:nvPr/>
          </p:nvCxnSpPr>
          <p:spPr>
            <a:xfrm>
              <a:off x="7424788" y="4547709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729E660-166C-43B3-8347-6DD28D441726}"/>
                </a:ext>
              </a:extLst>
            </p:cNvPr>
            <p:cNvSpPr txBox="1"/>
            <p:nvPr/>
          </p:nvSpPr>
          <p:spPr>
            <a:xfrm>
              <a:off x="7910563" y="4363043"/>
              <a:ext cx="3677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開首：</a:t>
              </a:r>
              <a:r>
                <a:rPr lang="zh-TW" altLang="zh-TW" sz="2400"/>
                <a:t>致以問候或表示思念的話。</a:t>
              </a:r>
              <a:endParaRPr lang="zh-TW" altLang="en-US" sz="2400"/>
            </a:p>
          </p:txBody>
        </p:sp>
      </p:grpSp>
      <p:pic>
        <p:nvPicPr>
          <p:cNvPr id="24" name="图片 3">
            <a:extLst>
              <a:ext uri="{FF2B5EF4-FFF2-40B4-BE49-F238E27FC236}">
                <a16:creationId xmlns:a16="http://schemas.microsoft.com/office/drawing/2014/main" id="{6730638D-921C-483A-8873-873E23FEB1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62" t="23688" r="6546" b="8369"/>
          <a:stretch/>
        </p:blipFill>
        <p:spPr>
          <a:xfrm>
            <a:off x="272954" y="424383"/>
            <a:ext cx="645560" cy="7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4041" y="1096752"/>
            <a:ext cx="2419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+mn-ea"/>
                <a:sym typeface="+mn-lt"/>
              </a:rPr>
              <a:t>常見類別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70C37E-EAB8-4FCD-94AD-6A033FF441AA}"/>
              </a:ext>
            </a:extLst>
          </p:cNvPr>
          <p:cNvGrpSpPr/>
          <p:nvPr/>
        </p:nvGrpSpPr>
        <p:grpSpPr>
          <a:xfrm>
            <a:off x="4694027" y="3103123"/>
            <a:ext cx="628580" cy="1818698"/>
            <a:chOff x="4694027" y="3103123"/>
            <a:chExt cx="628580" cy="1818698"/>
          </a:xfrm>
        </p:grpSpPr>
        <p:sp>
          <p:nvSpPr>
            <p:cNvPr id="4" name="文本框 3"/>
            <p:cNvSpPr txBox="1"/>
            <p:nvPr/>
          </p:nvSpPr>
          <p:spPr>
            <a:xfrm>
              <a:off x="4694027" y="3752270"/>
              <a:ext cx="615553" cy="116955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+mn-ea"/>
                  <a:sym typeface="+mn-lt"/>
                </a:rPr>
                <a:t>自薦信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60413" y="3103123"/>
              <a:ext cx="562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2.1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1AFABF-DD9E-4890-AE92-8E48077435F1}"/>
              </a:ext>
            </a:extLst>
          </p:cNvPr>
          <p:cNvGrpSpPr/>
          <p:nvPr/>
        </p:nvGrpSpPr>
        <p:grpSpPr>
          <a:xfrm>
            <a:off x="6135637" y="3097994"/>
            <a:ext cx="705219" cy="2931447"/>
            <a:chOff x="6135637" y="3097994"/>
            <a:chExt cx="705219" cy="2931447"/>
          </a:xfrm>
        </p:grpSpPr>
        <p:sp>
          <p:nvSpPr>
            <p:cNvPr id="5" name="文本框 4"/>
            <p:cNvSpPr txBox="1"/>
            <p:nvPr/>
          </p:nvSpPr>
          <p:spPr>
            <a:xfrm>
              <a:off x="6135637" y="3782672"/>
              <a:ext cx="615553" cy="22467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+mn-ea"/>
                  <a:sym typeface="+mn-lt"/>
                </a:rPr>
                <a:t>投訴信</a:t>
              </a:r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	</a:t>
              </a:r>
              <a:endPara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 flipH="1">
              <a:off x="6186618" y="3097994"/>
              <a:ext cx="654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2.3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AD162B-FDF0-4F8F-B56C-2E27DD37FF47}"/>
              </a:ext>
            </a:extLst>
          </p:cNvPr>
          <p:cNvGrpSpPr/>
          <p:nvPr/>
        </p:nvGrpSpPr>
        <p:grpSpPr>
          <a:xfrm>
            <a:off x="7614285" y="3088266"/>
            <a:ext cx="615553" cy="1854233"/>
            <a:chOff x="7585101" y="3097994"/>
            <a:chExt cx="615553" cy="1854233"/>
          </a:xfrm>
        </p:grpSpPr>
        <p:sp>
          <p:nvSpPr>
            <p:cNvPr id="6" name="文本框 5"/>
            <p:cNvSpPr txBox="1"/>
            <p:nvPr/>
          </p:nvSpPr>
          <p:spPr>
            <a:xfrm flipH="1">
              <a:off x="7585101" y="3782675"/>
              <a:ext cx="615553" cy="11695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+mn-ea"/>
                  <a:sym typeface="+mn-lt"/>
                </a:rPr>
                <a:t>表揚信</a:t>
              </a:r>
            </a:p>
          </p:txBody>
        </p:sp>
        <p:sp>
          <p:nvSpPr>
            <p:cNvPr id="13" name="文本框 7">
              <a:extLst>
                <a:ext uri="{FF2B5EF4-FFF2-40B4-BE49-F238E27FC236}">
                  <a16:creationId xmlns:a16="http://schemas.microsoft.com/office/drawing/2014/main" id="{C1F505BD-6926-474B-8CCD-BCEC2DD85E79}"/>
                </a:ext>
              </a:extLst>
            </p:cNvPr>
            <p:cNvSpPr txBox="1"/>
            <p:nvPr/>
          </p:nvSpPr>
          <p:spPr>
            <a:xfrm flipH="1">
              <a:off x="7638460" y="3097994"/>
              <a:ext cx="542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2.5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157710-46FB-470E-9744-65191E2DEF87}"/>
              </a:ext>
            </a:extLst>
          </p:cNvPr>
          <p:cNvGrpSpPr/>
          <p:nvPr/>
        </p:nvGrpSpPr>
        <p:grpSpPr>
          <a:xfrm>
            <a:off x="5402599" y="3103123"/>
            <a:ext cx="615553" cy="1818698"/>
            <a:chOff x="5402599" y="3103123"/>
            <a:chExt cx="615553" cy="1818698"/>
          </a:xfrm>
        </p:grpSpPr>
        <p:sp>
          <p:nvSpPr>
            <p:cNvPr id="11" name="文本框 10"/>
            <p:cNvSpPr txBox="1"/>
            <p:nvPr/>
          </p:nvSpPr>
          <p:spPr>
            <a:xfrm>
              <a:off x="5415626" y="3103123"/>
              <a:ext cx="556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2.2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文本框 5">
              <a:extLst>
                <a:ext uri="{FF2B5EF4-FFF2-40B4-BE49-F238E27FC236}">
                  <a16:creationId xmlns:a16="http://schemas.microsoft.com/office/drawing/2014/main" id="{F1125CFF-7FAF-48FE-96A4-01DFA4530133}"/>
                </a:ext>
              </a:extLst>
            </p:cNvPr>
            <p:cNvSpPr txBox="1"/>
            <p:nvPr/>
          </p:nvSpPr>
          <p:spPr>
            <a:xfrm>
              <a:off x="5402599" y="3752270"/>
              <a:ext cx="615553" cy="116955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+mn-ea"/>
                  <a:sym typeface="+mn-lt"/>
                </a:rPr>
                <a:t>應徵信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2723FA-48A1-44EC-8AE1-3E621A39F253}"/>
              </a:ext>
            </a:extLst>
          </p:cNvPr>
          <p:cNvGrpSpPr/>
          <p:nvPr/>
        </p:nvGrpSpPr>
        <p:grpSpPr>
          <a:xfrm>
            <a:off x="3759429" y="2609176"/>
            <a:ext cx="615553" cy="3099788"/>
            <a:chOff x="3759429" y="2609176"/>
            <a:chExt cx="615553" cy="3099788"/>
          </a:xfrm>
        </p:grpSpPr>
        <p:sp>
          <p:nvSpPr>
            <p:cNvPr id="16" name="文本框 8">
              <a:extLst>
                <a:ext uri="{FF2B5EF4-FFF2-40B4-BE49-F238E27FC236}">
                  <a16:creationId xmlns:a16="http://schemas.microsoft.com/office/drawing/2014/main" id="{430E134C-9660-42BF-B125-BFE12ED951E1}"/>
                </a:ext>
              </a:extLst>
            </p:cNvPr>
            <p:cNvSpPr txBox="1"/>
            <p:nvPr/>
          </p:nvSpPr>
          <p:spPr>
            <a:xfrm>
              <a:off x="3909950" y="260917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文本框 3">
              <a:extLst>
                <a:ext uri="{FF2B5EF4-FFF2-40B4-BE49-F238E27FC236}">
                  <a16:creationId xmlns:a16="http://schemas.microsoft.com/office/drawing/2014/main" id="{B3E9B75E-574A-44F7-823D-FED2BF6AE8D9}"/>
                </a:ext>
              </a:extLst>
            </p:cNvPr>
            <p:cNvSpPr txBox="1"/>
            <p:nvPr/>
          </p:nvSpPr>
          <p:spPr>
            <a:xfrm>
              <a:off x="3759429" y="3103122"/>
              <a:ext cx="615553" cy="260584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+mn-ea"/>
                  <a:sym typeface="+mn-lt"/>
                </a:rPr>
                <a:t>公函</a:t>
              </a:r>
              <a:r>
                <a:rPr lang="en-US" altLang="zh-CN" sz="2800" b="1">
                  <a:solidFill>
                    <a:schemeClr val="accent2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+mn-ea"/>
                  <a:sym typeface="+mn-lt"/>
                </a:rPr>
                <a:t>—</a:t>
              </a:r>
              <a:r>
                <a:rPr lang="zh-CN" altLang="en-US" sz="2800" b="1">
                  <a:solidFill>
                    <a:schemeClr val="accent2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+mn-ea"/>
                  <a:sym typeface="+mn-lt"/>
                </a:rPr>
                <a:t>事務書信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4A01FF-5705-4D3B-93EA-52D31EA04AD9}"/>
              </a:ext>
            </a:extLst>
          </p:cNvPr>
          <p:cNvGrpSpPr/>
          <p:nvPr/>
        </p:nvGrpSpPr>
        <p:grpSpPr>
          <a:xfrm>
            <a:off x="1765914" y="3097994"/>
            <a:ext cx="652592" cy="1698734"/>
            <a:chOff x="1765914" y="3097994"/>
            <a:chExt cx="652592" cy="1698734"/>
          </a:xfrm>
        </p:grpSpPr>
        <p:sp>
          <p:nvSpPr>
            <p:cNvPr id="20" name="文本框 3">
              <a:extLst>
                <a:ext uri="{FF2B5EF4-FFF2-40B4-BE49-F238E27FC236}">
                  <a16:creationId xmlns:a16="http://schemas.microsoft.com/office/drawing/2014/main" id="{17453BB6-DC98-4D25-B46D-502C78BCDB5D}"/>
                </a:ext>
              </a:extLst>
            </p:cNvPr>
            <p:cNvSpPr txBox="1"/>
            <p:nvPr/>
          </p:nvSpPr>
          <p:spPr>
            <a:xfrm>
              <a:off x="1765914" y="3752269"/>
              <a:ext cx="615553" cy="10444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+mn-ea"/>
                  <a:sym typeface="+mn-lt"/>
                </a:rPr>
                <a:t>家書</a:t>
              </a:r>
            </a:p>
          </p:txBody>
        </p:sp>
        <p:sp>
          <p:nvSpPr>
            <p:cNvPr id="22" name="文本框 7">
              <a:extLst>
                <a:ext uri="{FF2B5EF4-FFF2-40B4-BE49-F238E27FC236}">
                  <a16:creationId xmlns:a16="http://schemas.microsoft.com/office/drawing/2014/main" id="{1D3AF2FB-A344-41DA-B61F-7B365AEF3DD4}"/>
                </a:ext>
              </a:extLst>
            </p:cNvPr>
            <p:cNvSpPr txBox="1"/>
            <p:nvPr/>
          </p:nvSpPr>
          <p:spPr>
            <a:xfrm>
              <a:off x="1906016" y="3097994"/>
              <a:ext cx="512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1.1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31DBCB-0385-4DDB-B44B-444F11CDEDF9}"/>
              </a:ext>
            </a:extLst>
          </p:cNvPr>
          <p:cNvGrpSpPr/>
          <p:nvPr/>
        </p:nvGrpSpPr>
        <p:grpSpPr>
          <a:xfrm>
            <a:off x="2693725" y="3121494"/>
            <a:ext cx="615553" cy="2581471"/>
            <a:chOff x="2693725" y="3121494"/>
            <a:chExt cx="615553" cy="2581471"/>
          </a:xfrm>
        </p:grpSpPr>
        <p:sp>
          <p:nvSpPr>
            <p:cNvPr id="21" name="文本框 3">
              <a:extLst>
                <a:ext uri="{FF2B5EF4-FFF2-40B4-BE49-F238E27FC236}">
                  <a16:creationId xmlns:a16="http://schemas.microsoft.com/office/drawing/2014/main" id="{58BFE5D8-D623-474A-9004-B09DA02BFB31}"/>
                </a:ext>
              </a:extLst>
            </p:cNvPr>
            <p:cNvSpPr txBox="1"/>
            <p:nvPr/>
          </p:nvSpPr>
          <p:spPr>
            <a:xfrm>
              <a:off x="2693725" y="3746270"/>
              <a:ext cx="615553" cy="19566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+mn-ea"/>
                  <a:sym typeface="+mn-lt"/>
                </a:rPr>
                <a:t>社交書信</a:t>
              </a:r>
            </a:p>
          </p:txBody>
        </p:sp>
        <p:sp>
          <p:nvSpPr>
            <p:cNvPr id="23" name="文本框 8">
              <a:extLst>
                <a:ext uri="{FF2B5EF4-FFF2-40B4-BE49-F238E27FC236}">
                  <a16:creationId xmlns:a16="http://schemas.microsoft.com/office/drawing/2014/main" id="{76D2D85B-D56C-46CC-83A0-F993C42B023C}"/>
                </a:ext>
              </a:extLst>
            </p:cNvPr>
            <p:cNvSpPr txBox="1"/>
            <p:nvPr/>
          </p:nvSpPr>
          <p:spPr>
            <a:xfrm>
              <a:off x="2725308" y="3121494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1.2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E27A2B-24EE-4DFF-BA6F-EA74A8FEFE88}"/>
              </a:ext>
            </a:extLst>
          </p:cNvPr>
          <p:cNvGrpSpPr/>
          <p:nvPr/>
        </p:nvGrpSpPr>
        <p:grpSpPr>
          <a:xfrm>
            <a:off x="982440" y="2609176"/>
            <a:ext cx="615553" cy="1286472"/>
            <a:chOff x="982440" y="2609176"/>
            <a:chExt cx="615553" cy="1286472"/>
          </a:xfrm>
        </p:grpSpPr>
        <p:sp>
          <p:nvSpPr>
            <p:cNvPr id="19" name="文本框 3">
              <a:extLst>
                <a:ext uri="{FF2B5EF4-FFF2-40B4-BE49-F238E27FC236}">
                  <a16:creationId xmlns:a16="http://schemas.microsoft.com/office/drawing/2014/main" id="{EFB99A58-F832-4FDA-B0D6-A1B313763D93}"/>
                </a:ext>
              </a:extLst>
            </p:cNvPr>
            <p:cNvSpPr txBox="1"/>
            <p:nvPr/>
          </p:nvSpPr>
          <p:spPr>
            <a:xfrm>
              <a:off x="982440" y="3097994"/>
              <a:ext cx="615553" cy="79765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+mn-ea"/>
                  <a:sym typeface="+mn-lt"/>
                </a:rPr>
                <a:t>私函</a:t>
              </a:r>
            </a:p>
          </p:txBody>
        </p:sp>
        <p:sp>
          <p:nvSpPr>
            <p:cNvPr id="24" name="文本框 7">
              <a:extLst>
                <a:ext uri="{FF2B5EF4-FFF2-40B4-BE49-F238E27FC236}">
                  <a16:creationId xmlns:a16="http://schemas.microsoft.com/office/drawing/2014/main" id="{EF5324FE-475D-439D-B4CE-12402BB8FAD4}"/>
                </a:ext>
              </a:extLst>
            </p:cNvPr>
            <p:cNvSpPr txBox="1"/>
            <p:nvPr/>
          </p:nvSpPr>
          <p:spPr>
            <a:xfrm>
              <a:off x="1122542" y="2609176"/>
              <a:ext cx="335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88E820-6D7F-4FAE-822C-8FD52892603D}"/>
              </a:ext>
            </a:extLst>
          </p:cNvPr>
          <p:cNvGrpSpPr/>
          <p:nvPr/>
        </p:nvGrpSpPr>
        <p:grpSpPr>
          <a:xfrm>
            <a:off x="8457432" y="3088375"/>
            <a:ext cx="620260" cy="1861927"/>
            <a:chOff x="8352626" y="3088375"/>
            <a:chExt cx="620260" cy="1861927"/>
          </a:xfrm>
        </p:grpSpPr>
        <p:sp>
          <p:nvSpPr>
            <p:cNvPr id="7" name="文本框 6"/>
            <p:cNvSpPr txBox="1"/>
            <p:nvPr/>
          </p:nvSpPr>
          <p:spPr>
            <a:xfrm>
              <a:off x="8352626" y="3780751"/>
              <a:ext cx="615553" cy="116955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+mn-ea"/>
                  <a:sym typeface="+mn-lt"/>
                </a:rPr>
                <a:t>公開信</a:t>
              </a:r>
            </a:p>
          </p:txBody>
        </p:sp>
        <p:sp>
          <p:nvSpPr>
            <p:cNvPr id="25" name="文本框 7">
              <a:extLst>
                <a:ext uri="{FF2B5EF4-FFF2-40B4-BE49-F238E27FC236}">
                  <a16:creationId xmlns:a16="http://schemas.microsoft.com/office/drawing/2014/main" id="{38CE7A84-C724-4CD1-9FE1-A3105C444580}"/>
                </a:ext>
              </a:extLst>
            </p:cNvPr>
            <p:cNvSpPr txBox="1"/>
            <p:nvPr/>
          </p:nvSpPr>
          <p:spPr>
            <a:xfrm flipH="1">
              <a:off x="8373446" y="3088375"/>
              <a:ext cx="599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2.6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D60AE1-78A3-4B64-AC03-D9E9A99C49F4}"/>
              </a:ext>
            </a:extLst>
          </p:cNvPr>
          <p:cNvGrpSpPr/>
          <p:nvPr/>
        </p:nvGrpSpPr>
        <p:grpSpPr>
          <a:xfrm>
            <a:off x="6836772" y="3088375"/>
            <a:ext cx="615553" cy="1861927"/>
            <a:chOff x="6836772" y="3088375"/>
            <a:chExt cx="615553" cy="1861927"/>
          </a:xfrm>
        </p:grpSpPr>
        <p:sp>
          <p:nvSpPr>
            <p:cNvPr id="10" name="文本框 9"/>
            <p:cNvSpPr txBox="1"/>
            <p:nvPr/>
          </p:nvSpPr>
          <p:spPr>
            <a:xfrm>
              <a:off x="6869395" y="3088375"/>
              <a:ext cx="556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2.4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6" name="文本框 5">
              <a:extLst>
                <a:ext uri="{FF2B5EF4-FFF2-40B4-BE49-F238E27FC236}">
                  <a16:creationId xmlns:a16="http://schemas.microsoft.com/office/drawing/2014/main" id="{E09D1D33-CB7E-40C2-8C81-14F04568089B}"/>
                </a:ext>
              </a:extLst>
            </p:cNvPr>
            <p:cNvSpPr txBox="1"/>
            <p:nvPr/>
          </p:nvSpPr>
          <p:spPr>
            <a:xfrm flipH="1">
              <a:off x="6836772" y="3780750"/>
              <a:ext cx="615553" cy="11695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細明體" panose="02020500000000000000" pitchFamily="18" charset="-120"/>
                  <a:ea typeface="新細明體" panose="02020500000000000000" pitchFamily="18" charset="-120"/>
                  <a:cs typeface="+mn-ea"/>
                  <a:sym typeface="+mn-lt"/>
                </a:rPr>
                <a:t>覆函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4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0BCC0E9-95E2-4559-845A-65B833466478}"/>
              </a:ext>
            </a:extLst>
          </p:cNvPr>
          <p:cNvSpPr txBox="1"/>
          <p:nvPr/>
        </p:nvSpPr>
        <p:spPr>
          <a:xfrm>
            <a:off x="918514" y="560994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私人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書信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7E617D-B752-4BAF-A485-E4864EDC1F6C}"/>
              </a:ext>
            </a:extLst>
          </p:cNvPr>
          <p:cNvSpPr txBox="1"/>
          <p:nvPr/>
        </p:nvSpPr>
        <p:spPr>
          <a:xfrm>
            <a:off x="625820" y="1178586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kern="100">
                <a:latin typeface="+mn-ea"/>
                <a:cs typeface="Times New Roman" panose="02020603050405020304" pitchFamily="18" charset="0"/>
              </a:rPr>
              <a:t>　　今年我升讀高中，功課和活動都增多。我修讀的物理、化學等科目都頗為艱深，温習時覺得很吃力，希望能逐漸適應。此外，我現在是兩個學會的幹事，責任可不輕。</a:t>
            </a:r>
            <a:r>
              <a:rPr lang="zh-TW" altLang="en-US" sz="2800" kern="10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你回新加坡後的情形又怎樣呢？</a:t>
            </a:r>
          </a:p>
          <a:p>
            <a:endParaRPr lang="zh-TW" altLang="en-US" sz="2800" kern="100">
              <a:latin typeface="+mn-ea"/>
              <a:cs typeface="Times New Roman" panose="02020603050405020304" pitchFamily="18" charset="0"/>
            </a:endParaRPr>
          </a:p>
          <a:p>
            <a:r>
              <a:rPr lang="zh-TW" altLang="en-US" sz="2800" kern="100">
                <a:latin typeface="+mn-ea"/>
                <a:cs typeface="Times New Roman" panose="02020603050405020304" pitchFamily="18" charset="0"/>
              </a:rPr>
              <a:t>　　回想起來，我們的相識是一種緣分。我們在交流團中，獲分配到同一組，住在同一個房間，很快建立了友誼。一起生活的時候，還鬧出不少笑話。</a:t>
            </a:r>
            <a:r>
              <a:rPr lang="zh-TW" altLang="en-US" sz="2800" kern="10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這些寶貴的回憶，讓我至今難忘。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A60FEE-E069-4EF6-A15A-D8BCBFB105E4}"/>
              </a:ext>
            </a:extLst>
          </p:cNvPr>
          <p:cNvGrpSpPr/>
          <p:nvPr/>
        </p:nvGrpSpPr>
        <p:grpSpPr>
          <a:xfrm>
            <a:off x="6721820" y="1583889"/>
            <a:ext cx="3794087" cy="4609246"/>
            <a:chOff x="6721820" y="1583889"/>
            <a:chExt cx="3794087" cy="460924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A2B1C5-F9B4-4EE1-9F04-9FA7688BA2D9}"/>
                </a:ext>
              </a:extLst>
            </p:cNvPr>
            <p:cNvSpPr/>
            <p:nvPr/>
          </p:nvSpPr>
          <p:spPr>
            <a:xfrm>
              <a:off x="7322202" y="2295204"/>
              <a:ext cx="3193705" cy="2656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DDBF0BC1-F414-4BDB-BECB-7C121C83E57A}"/>
                </a:ext>
              </a:extLst>
            </p:cNvPr>
            <p:cNvSpPr/>
            <p:nvPr/>
          </p:nvSpPr>
          <p:spPr>
            <a:xfrm>
              <a:off x="6721820" y="1583889"/>
              <a:ext cx="257810" cy="4609246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641732-E0B1-4728-B38A-DD726EFFDA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9630" y="3279794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C8B04C1-073D-4786-8ECB-735F93564A99}"/>
                </a:ext>
              </a:extLst>
            </p:cNvPr>
            <p:cNvSpPr txBox="1"/>
            <p:nvPr/>
          </p:nvSpPr>
          <p:spPr>
            <a:xfrm>
              <a:off x="7322201" y="2838705"/>
              <a:ext cx="31937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主體：</a:t>
              </a:r>
              <a:r>
                <a:rPr lang="zh-TW" altLang="zh-TW" sz="2400">
                  <a:latin typeface="PMingLiU" panose="02020500000000000000" pitchFamily="18" charset="-120"/>
                  <a:ea typeface="PMingLiU" panose="02020500000000000000" pitchFamily="18" charset="-120"/>
                </a:rPr>
                <a:t>要傳達的信息。</a:t>
              </a:r>
              <a:endParaRPr lang="en-US" altLang="zh-TW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marL="342900" indent="-342900">
                <a:buFontTx/>
                <a:buChar char="-"/>
              </a:pP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分享近況</a:t>
              </a:r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marL="342900" indent="-342900">
                <a:buFontTx/>
                <a:buChar char="-"/>
              </a:pP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回憶難忘往事</a:t>
              </a:r>
              <a:endParaRPr lang="zh-TW" altLang="en-US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C402F2F-BB2A-46A4-BB16-B9E18DF7B7C2}"/>
              </a:ext>
            </a:extLst>
          </p:cNvPr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BEA953CA-4C32-462E-80A6-C1D50E15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62" t="23688" r="6546" b="8369"/>
          <a:stretch/>
        </p:blipFill>
        <p:spPr>
          <a:xfrm>
            <a:off x="272954" y="424383"/>
            <a:ext cx="645560" cy="7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2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0BCC0E9-95E2-4559-845A-65B833466478}"/>
              </a:ext>
            </a:extLst>
          </p:cNvPr>
          <p:cNvSpPr txBox="1"/>
          <p:nvPr/>
        </p:nvSpPr>
        <p:spPr>
          <a:xfrm>
            <a:off x="918514" y="492883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私人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書信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7E617D-B752-4BAF-A485-E4864EDC1F6C}"/>
              </a:ext>
            </a:extLst>
          </p:cNvPr>
          <p:cNvSpPr txBox="1"/>
          <p:nvPr/>
        </p:nvSpPr>
        <p:spPr>
          <a:xfrm>
            <a:off x="710601" y="1429197"/>
            <a:ext cx="6096000" cy="3901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kern="100">
                <a:latin typeface="+mn-ea"/>
                <a:cs typeface="Times New Roman" panose="02020603050405020304" pitchFamily="18" charset="0"/>
              </a:rPr>
              <a:t>　　收到你的來信，知道你將在聖誕假期來港一趟，實在令我雀躍和期待。</a:t>
            </a:r>
            <a:r>
              <a:rPr lang="zh-TW" altLang="en-US" sz="2800" kern="10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你屆時能抽時間和我一聚嗎？我的地址、電話、電郵地址都沒有改變，你可隨時把你的行程告訴我，讓我一盡地主之誼。</a:t>
            </a:r>
            <a:endParaRPr lang="zh-TW" altLang="zh-TW" sz="2800" b="1" kern="100">
              <a:solidFill>
                <a:srgbClr val="7030A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3AE986-7A39-4EBF-A9FE-4A7FBD6D465C}"/>
              </a:ext>
            </a:extLst>
          </p:cNvPr>
          <p:cNvGrpSpPr/>
          <p:nvPr/>
        </p:nvGrpSpPr>
        <p:grpSpPr>
          <a:xfrm>
            <a:off x="6806601" y="1722257"/>
            <a:ext cx="3794241" cy="3776423"/>
            <a:chOff x="6806601" y="1722257"/>
            <a:chExt cx="3794241" cy="37764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A040F5-7AB4-431A-9F8F-49EB183C1B40}"/>
                </a:ext>
              </a:extLst>
            </p:cNvPr>
            <p:cNvSpPr/>
            <p:nvPr/>
          </p:nvSpPr>
          <p:spPr>
            <a:xfrm>
              <a:off x="7465866" y="2529297"/>
              <a:ext cx="3134976" cy="1634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DDBF0BC1-F414-4BDB-BECB-7C121C83E57A}"/>
                </a:ext>
              </a:extLst>
            </p:cNvPr>
            <p:cNvSpPr/>
            <p:nvPr/>
          </p:nvSpPr>
          <p:spPr>
            <a:xfrm>
              <a:off x="6806601" y="1722257"/>
              <a:ext cx="173029" cy="3776423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641732-E0B1-4728-B38A-DD726EFFDA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9630" y="3490556"/>
              <a:ext cx="4862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C8B04C1-073D-4786-8ECB-735F93564A99}"/>
                </a:ext>
              </a:extLst>
            </p:cNvPr>
            <p:cNvSpPr txBox="1"/>
            <p:nvPr/>
          </p:nvSpPr>
          <p:spPr>
            <a:xfrm>
              <a:off x="7465866" y="2828835"/>
              <a:ext cx="31349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結尾：</a:t>
              </a:r>
              <a:r>
                <a:rPr lang="zh-TW" altLang="zh-TW" sz="2400">
                  <a:latin typeface="PMingLiU" panose="02020500000000000000" pitchFamily="18" charset="-120"/>
                  <a:ea typeface="PMingLiU" panose="02020500000000000000" pitchFamily="18" charset="-120"/>
                </a:rPr>
                <a:t>表示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期待與對方見面並</a:t>
              </a:r>
              <a:r>
                <a:rPr lang="zh-TW" altLang="zh-TW" sz="2400">
                  <a:latin typeface="PMingLiU" panose="02020500000000000000" pitchFamily="18" charset="-120"/>
                  <a:ea typeface="PMingLiU" panose="02020500000000000000" pitchFamily="18" charset="-120"/>
                </a:rPr>
                <a:t>等候回覆。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0FB5B2E-10C5-4BB6-ADD0-D6D70BB36769}"/>
              </a:ext>
            </a:extLst>
          </p:cNvPr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0CD5E5E3-EF9D-400A-9648-1F0988F013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62" t="23688" r="6546" b="8369"/>
          <a:stretch/>
        </p:blipFill>
        <p:spPr>
          <a:xfrm>
            <a:off x="272954" y="424383"/>
            <a:ext cx="645560" cy="7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AD4A4CB-66D2-4FE5-88C8-7A63A77F345F}"/>
              </a:ext>
            </a:extLst>
          </p:cNvPr>
          <p:cNvSpPr txBox="1">
            <a:spLocks/>
          </p:cNvSpPr>
          <p:nvPr/>
        </p:nvSpPr>
        <p:spPr>
          <a:xfrm>
            <a:off x="2622721" y="2577862"/>
            <a:ext cx="6946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>
                <a:latin typeface="PMingLiU" panose="02020500000000000000" pitchFamily="18" charset="-120"/>
                <a:ea typeface="PMingLiU" panose="02020500000000000000" pitchFamily="18" charset="-120"/>
              </a:rPr>
              <a:t>自薦信</a:t>
            </a:r>
            <a:endParaRPr lang="zh-TW" altLang="en-US" sz="540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6" name="矩形: 剪去对角 27">
            <a:extLst>
              <a:ext uri="{FF2B5EF4-FFF2-40B4-BE49-F238E27FC236}">
                <a16:creationId xmlns:a16="http://schemas.microsoft.com/office/drawing/2014/main" id="{250A4C74-0D90-423D-9220-9FABC9F636CB}"/>
              </a:ext>
            </a:extLst>
          </p:cNvPr>
          <p:cNvSpPr/>
          <p:nvPr/>
        </p:nvSpPr>
        <p:spPr>
          <a:xfrm>
            <a:off x="3803643" y="2702556"/>
            <a:ext cx="4777968" cy="1452885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剪去对角 26">
            <a:extLst>
              <a:ext uri="{FF2B5EF4-FFF2-40B4-BE49-F238E27FC236}">
                <a16:creationId xmlns:a16="http://schemas.microsoft.com/office/drawing/2014/main" id="{08B68A99-C86C-481A-9749-99A52BD2FC97}"/>
              </a:ext>
            </a:extLst>
          </p:cNvPr>
          <p:cNvSpPr/>
          <p:nvPr/>
        </p:nvSpPr>
        <p:spPr>
          <a:xfrm>
            <a:off x="3682541" y="2786606"/>
            <a:ext cx="4777968" cy="1452885"/>
          </a:xfrm>
          <a:prstGeom prst="snip2DiagRect">
            <a:avLst/>
          </a:prstGeom>
          <a:noFill/>
          <a:ln w="28575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40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0E0B709-DAF3-4F90-B284-32C13C71A465}"/>
              </a:ext>
            </a:extLst>
          </p:cNvPr>
          <p:cNvSpPr/>
          <p:nvPr/>
        </p:nvSpPr>
        <p:spPr>
          <a:xfrm>
            <a:off x="7691755" y="4169377"/>
            <a:ext cx="3804180" cy="840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8514" y="509098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自薦信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9340" y="1330633"/>
            <a:ext cx="6987215" cy="445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>
                <a:latin typeface="+mn-ea"/>
              </a:rPr>
              <a:t>許老師：</a:t>
            </a:r>
          </a:p>
          <a:p>
            <a:pPr>
              <a:lnSpc>
                <a:spcPct val="150000"/>
              </a:lnSpc>
            </a:pPr>
            <a:r>
              <a:rPr lang="en-US" altLang="zh-TW" sz="2400">
                <a:latin typeface="新細明體" panose="02020500000000000000" pitchFamily="18" charset="-120"/>
                <a:ea typeface="新細明體" panose="02020500000000000000" pitchFamily="18" charset="-120"/>
              </a:rPr>
              <a:t> 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zh-TW" sz="2400" u="sng">
                <a:latin typeface="+mn-ea"/>
              </a:rPr>
              <a:t>自薦擔任「校園環保大使」</a:t>
            </a:r>
            <a:endParaRPr lang="zh-TW" altLang="zh-TW" sz="2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3200">
                <a:latin typeface="+mn-ea"/>
              </a:rPr>
              <a:t> </a:t>
            </a:r>
            <a:endParaRPr lang="zh-TW" altLang="zh-TW" sz="3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>
                <a:solidFill>
                  <a:srgbClr val="7030A0"/>
                </a:solidFill>
                <a:latin typeface="+mn-ea"/>
              </a:rPr>
              <a:t>　　從學生會壁報的通告中，獲悉學校將於新學年招募「校園環保大使」，</a:t>
            </a:r>
            <a:r>
              <a:rPr lang="zh-TW" altLang="en-US" sz="2400">
                <a:latin typeface="+mn-ea"/>
              </a:rPr>
              <a:t>邀請同學自薦參與籌備工作及推廣計劃</a:t>
            </a:r>
            <a:r>
              <a:rPr lang="zh-TW" altLang="en-US" sz="2400">
                <a:solidFill>
                  <a:srgbClr val="7030A0"/>
                </a:solidFill>
                <a:latin typeface="+mn-ea"/>
              </a:rPr>
              <a:t>，因此本人特具函自薦出任「校園環保大使」一職。</a:t>
            </a:r>
            <a:endParaRPr lang="zh-TW" altLang="zh-TW" sz="240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0855FC-6CEB-4E4B-8B9B-1E1EAD79F498}"/>
              </a:ext>
            </a:extLst>
          </p:cNvPr>
          <p:cNvGrpSpPr/>
          <p:nvPr/>
        </p:nvGrpSpPr>
        <p:grpSpPr>
          <a:xfrm>
            <a:off x="2317115" y="594804"/>
            <a:ext cx="9722485" cy="1741359"/>
            <a:chOff x="2317115" y="594804"/>
            <a:chExt cx="9722485" cy="174135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C0E73FE-8203-4C0B-9A7F-15EF0738765A}"/>
                </a:ext>
              </a:extLst>
            </p:cNvPr>
            <p:cNvSpPr/>
            <p:nvPr/>
          </p:nvSpPr>
          <p:spPr>
            <a:xfrm>
              <a:off x="7701280" y="594804"/>
              <a:ext cx="4338320" cy="17413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1046FA9F-87DB-41ED-80CA-CE621B8E6042}"/>
                </a:ext>
              </a:extLst>
            </p:cNvPr>
            <p:cNvSpPr/>
            <p:nvPr/>
          </p:nvSpPr>
          <p:spPr>
            <a:xfrm>
              <a:off x="2317115" y="1441888"/>
              <a:ext cx="111760" cy="619760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A9D3D3B-AD87-4D0D-BBA5-4C1A53BCDDFB}"/>
                </a:ext>
              </a:extLst>
            </p:cNvPr>
            <p:cNvCxnSpPr/>
            <p:nvPr/>
          </p:nvCxnSpPr>
          <p:spPr>
            <a:xfrm>
              <a:off x="2428875" y="1751768"/>
              <a:ext cx="52628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C933583-8525-49CE-8BAD-83809B9E2C72}"/>
                </a:ext>
              </a:extLst>
            </p:cNvPr>
            <p:cNvSpPr txBox="1"/>
            <p:nvPr/>
          </p:nvSpPr>
          <p:spPr>
            <a:xfrm>
              <a:off x="7724794" y="699280"/>
              <a:ext cx="41942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稱謂：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對尊長可在姓氏後加身份或職稱來稱呼，如「黃伯伯」、「陳校長」等，一般不會連名帶姓稱呼，以示禮貌。</a:t>
              </a:r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755787-A0F1-4A41-A90D-4D4187300EE0}"/>
              </a:ext>
            </a:extLst>
          </p:cNvPr>
          <p:cNvGrpSpPr/>
          <p:nvPr/>
        </p:nvGrpSpPr>
        <p:grpSpPr>
          <a:xfrm>
            <a:off x="6587655" y="2531329"/>
            <a:ext cx="4908280" cy="1108480"/>
            <a:chOff x="6587655" y="2531329"/>
            <a:chExt cx="4908280" cy="110848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33B180F-6085-446C-80E9-67BA38E70D9E}"/>
                </a:ext>
              </a:extLst>
            </p:cNvPr>
            <p:cNvSpPr/>
            <p:nvPr/>
          </p:nvSpPr>
          <p:spPr>
            <a:xfrm>
              <a:off x="7691755" y="2799131"/>
              <a:ext cx="3804180" cy="840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5296CA-0B77-4CC7-A6A0-1CDF9250F26A}"/>
                </a:ext>
              </a:extLst>
            </p:cNvPr>
            <p:cNvGrpSpPr/>
            <p:nvPr/>
          </p:nvGrpSpPr>
          <p:grpSpPr>
            <a:xfrm>
              <a:off x="6587655" y="2531329"/>
              <a:ext cx="4791545" cy="1098176"/>
              <a:chOff x="6587655" y="2531329"/>
              <a:chExt cx="4791545" cy="1098176"/>
            </a:xfrm>
          </p:grpSpPr>
          <p:sp>
            <p:nvSpPr>
              <p:cNvPr id="13" name="右中括弧 12">
                <a:extLst>
                  <a:ext uri="{FF2B5EF4-FFF2-40B4-BE49-F238E27FC236}">
                    <a16:creationId xmlns:a16="http://schemas.microsoft.com/office/drawing/2014/main" id="{CE9AEFB8-CB3F-4C09-B227-C7A5F479A1DC}"/>
                  </a:ext>
                </a:extLst>
              </p:cNvPr>
              <p:cNvSpPr/>
              <p:nvPr/>
            </p:nvSpPr>
            <p:spPr>
              <a:xfrm>
                <a:off x="6587655" y="2531329"/>
                <a:ext cx="111760" cy="619760"/>
              </a:xfrm>
              <a:prstGeom prst="rightBracket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096FF9FA-5354-4FBA-A16A-1F3532917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415" y="2922488"/>
                <a:ext cx="100186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D41059A-B78E-452A-8704-A91FDCA2A618}"/>
                  </a:ext>
                </a:extLst>
              </p:cNvPr>
              <p:cNvSpPr txBox="1"/>
              <p:nvPr/>
            </p:nvSpPr>
            <p:spPr>
              <a:xfrm>
                <a:off x="7701280" y="2798508"/>
                <a:ext cx="36779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latin typeface="PMingLiU" panose="02020500000000000000" pitchFamily="18" charset="-120"/>
                    <a:ea typeface="PMingLiU" panose="02020500000000000000" pitchFamily="18" charset="-120"/>
                  </a:rPr>
                  <a:t>稱謂下一行可加上</a:t>
                </a:r>
                <a:r>
                  <a:rPr lang="zh-CN" altLang="en-US" sz="2400" b="1">
                    <a:latin typeface="PMingLiU" panose="02020500000000000000" pitchFamily="18" charset="-120"/>
                    <a:ea typeface="PMingLiU" panose="02020500000000000000" pitchFamily="18" charset="-120"/>
                  </a:rPr>
                  <a:t>標題</a:t>
                </a:r>
                <a:r>
                  <a:rPr lang="zh-CN" altLang="en-US" sz="2400">
                    <a:latin typeface="PMingLiU" panose="02020500000000000000" pitchFamily="18" charset="-120"/>
                    <a:ea typeface="PMingLiU" panose="02020500000000000000" pitchFamily="18" charset="-120"/>
                  </a:rPr>
                  <a:t>，以概括信件要旨。</a:t>
                </a:r>
                <a:endParaRPr lang="zh-TW" altLang="en-US" sz="2400"/>
              </a:p>
            </p:txBody>
          </p:sp>
        </p:grpSp>
      </p:grpSp>
      <p:sp>
        <p:nvSpPr>
          <p:cNvPr id="18" name="右中括弧 17">
            <a:extLst>
              <a:ext uri="{FF2B5EF4-FFF2-40B4-BE49-F238E27FC236}">
                <a16:creationId xmlns:a16="http://schemas.microsoft.com/office/drawing/2014/main" id="{9CE4F188-BD26-48AF-AECE-4555742A34B8}"/>
              </a:ext>
            </a:extLst>
          </p:cNvPr>
          <p:cNvSpPr/>
          <p:nvPr/>
        </p:nvSpPr>
        <p:spPr>
          <a:xfrm>
            <a:off x="7281585" y="3488572"/>
            <a:ext cx="143203" cy="2262147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35E0460-2F95-41EF-B573-483C4B4DF116}"/>
              </a:ext>
            </a:extLst>
          </p:cNvPr>
          <p:cNvCxnSpPr>
            <a:cxnSpLocks/>
          </p:cNvCxnSpPr>
          <p:nvPr/>
        </p:nvCxnSpPr>
        <p:spPr>
          <a:xfrm>
            <a:off x="7424788" y="4547709"/>
            <a:ext cx="266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729E660-166C-43B3-8347-6DD28D441726}"/>
              </a:ext>
            </a:extLst>
          </p:cNvPr>
          <p:cNvSpPr txBox="1"/>
          <p:nvPr/>
        </p:nvSpPr>
        <p:spPr>
          <a:xfrm>
            <a:off x="7701280" y="4204146"/>
            <a:ext cx="367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PMingLiU" panose="02020500000000000000" pitchFamily="18" charset="-120"/>
                <a:ea typeface="PMingLiU" panose="02020500000000000000" pitchFamily="18" charset="-120"/>
              </a:rPr>
              <a:t>開首：</a:t>
            </a:r>
            <a:r>
              <a:rPr lang="zh-CN" altLang="en-US" sz="2400">
                <a:latin typeface="PMingLiU" panose="02020500000000000000" pitchFamily="18" charset="-120"/>
                <a:ea typeface="PMingLiU" panose="02020500000000000000" pitchFamily="18" charset="-120"/>
              </a:rPr>
              <a:t>概括消息來源及致函目的，以精簡為要。</a:t>
            </a:r>
            <a:endParaRPr lang="zh-TW" altLang="en-US" sz="2400"/>
          </a:p>
        </p:txBody>
      </p:sp>
      <p:pic>
        <p:nvPicPr>
          <p:cNvPr id="24" name="图片 3">
            <a:extLst>
              <a:ext uri="{FF2B5EF4-FFF2-40B4-BE49-F238E27FC236}">
                <a16:creationId xmlns:a16="http://schemas.microsoft.com/office/drawing/2014/main" id="{6730638D-921C-483A-8873-873E23FEB1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62" t="23688" r="6546" b="8369"/>
          <a:stretch/>
        </p:blipFill>
        <p:spPr>
          <a:xfrm>
            <a:off x="272954" y="424383"/>
            <a:ext cx="645560" cy="754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EB5A3D-682B-0A9D-9922-3935514DBD59}"/>
              </a:ext>
            </a:extLst>
          </p:cNvPr>
          <p:cNvSpPr txBox="1"/>
          <p:nvPr/>
        </p:nvSpPr>
        <p:spPr>
          <a:xfrm>
            <a:off x="8722658" y="5069912"/>
            <a:ext cx="1999130" cy="54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處境</a:t>
            </a:r>
            <a:r>
              <a:rPr lang="en-HK" altLang="zh-TW" sz="2800" dirty="0">
                <a:solidFill>
                  <a:srgbClr val="FF0000"/>
                </a:solidFill>
              </a:rPr>
              <a:t>+</a:t>
            </a: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endParaRPr lang="en-H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6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/>
      <p:bldP spid="6" grpId="0"/>
      <p:bldP spid="18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0BCC0E9-95E2-4559-845A-65B833466478}"/>
              </a:ext>
            </a:extLst>
          </p:cNvPr>
          <p:cNvSpPr txBox="1"/>
          <p:nvPr/>
        </p:nvSpPr>
        <p:spPr>
          <a:xfrm>
            <a:off x="918514" y="560994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自薦信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7441A4-3BE1-4ABF-A02A-FD82B4DE9DE5}"/>
              </a:ext>
            </a:extLst>
          </p:cNvPr>
          <p:cNvGrpSpPr/>
          <p:nvPr/>
        </p:nvGrpSpPr>
        <p:grpSpPr>
          <a:xfrm>
            <a:off x="6721820" y="1412439"/>
            <a:ext cx="3882334" cy="4609246"/>
            <a:chOff x="6721820" y="1412439"/>
            <a:chExt cx="3882334" cy="460924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A2B1C5-F9B4-4EE1-9F04-9FA7688BA2D9}"/>
                </a:ext>
              </a:extLst>
            </p:cNvPr>
            <p:cNvSpPr/>
            <p:nvPr/>
          </p:nvSpPr>
          <p:spPr>
            <a:xfrm>
              <a:off x="7410448" y="2295205"/>
              <a:ext cx="3193705" cy="333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DDBF0BC1-F414-4BDB-BECB-7C121C83E57A}"/>
                </a:ext>
              </a:extLst>
            </p:cNvPr>
            <p:cNvSpPr/>
            <p:nvPr/>
          </p:nvSpPr>
          <p:spPr>
            <a:xfrm>
              <a:off x="6721820" y="1412439"/>
              <a:ext cx="257810" cy="4609246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641732-E0B1-4728-B38A-DD726EFFDA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9630" y="3279794"/>
              <a:ext cx="4308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C8B04C1-073D-4786-8ECB-735F93564A99}"/>
                </a:ext>
              </a:extLst>
            </p:cNvPr>
            <p:cNvSpPr txBox="1"/>
            <p:nvPr/>
          </p:nvSpPr>
          <p:spPr>
            <a:xfrm>
              <a:off x="7410449" y="2397323"/>
              <a:ext cx="319370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主體：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表明意願，並說明自己具備的條件能勝任有關工作。</a:t>
              </a:r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marL="342900" indent="-342900">
                <a:buFontTx/>
                <a:buChar char="-"/>
              </a:pP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指出對保護環境的關注和重視</a:t>
              </a:r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marL="342900" indent="-342900">
                <a:buFontTx/>
                <a:buChar char="-"/>
              </a:pP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舉出曾擔任的相關職位和經驗</a:t>
              </a:r>
              <a:endParaRPr lang="zh-TW" altLang="en-US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C402F2F-BB2A-46A4-BB16-B9E18DF7B7C2}"/>
              </a:ext>
            </a:extLst>
          </p:cNvPr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BEA953CA-4C32-462E-80A6-C1D50E15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62" t="23688" r="6546" b="8369"/>
          <a:stretch/>
        </p:blipFill>
        <p:spPr>
          <a:xfrm>
            <a:off x="272954" y="424383"/>
            <a:ext cx="645560" cy="754203"/>
          </a:xfrm>
          <a:prstGeom prst="rect">
            <a:avLst/>
          </a:prstGeom>
        </p:spPr>
      </p:pic>
      <p:sp>
        <p:nvSpPr>
          <p:cNvPr id="11" name="文字方塊 3">
            <a:extLst>
              <a:ext uri="{FF2B5EF4-FFF2-40B4-BE49-F238E27FC236}">
                <a16:creationId xmlns:a16="http://schemas.microsoft.com/office/drawing/2014/main" id="{09FC2E2D-B6F8-4965-AACB-6498687B3A65}"/>
              </a:ext>
            </a:extLst>
          </p:cNvPr>
          <p:cNvSpPr txBox="1"/>
          <p:nvPr/>
        </p:nvSpPr>
        <p:spPr>
          <a:xfrm>
            <a:off x="498111" y="1639570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400" kern="100">
                <a:latin typeface="+mn-ea"/>
                <a:cs typeface="Times New Roman" panose="02020603050405020304" pitchFamily="18" charset="0"/>
              </a:rPr>
              <a:t>　　</a:t>
            </a:r>
            <a:r>
              <a:rPr lang="zh-TW" altLang="en-US" sz="2400" kern="10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保護環境和推廣環保是我十分關注的話題，</a:t>
            </a:r>
            <a:r>
              <a:rPr lang="zh-TW" altLang="en-US" sz="2400" kern="100">
                <a:latin typeface="+mn-ea"/>
                <a:cs typeface="Times New Roman" panose="02020603050405020304" pitchFamily="18" charset="0"/>
              </a:rPr>
              <a:t>在生活中，垃圾分類、綠色出行、節約水資源及節約用電都是保護環境的方法，但沒有引起同學的重視，因此在校內推廣環保計劃，可以引起同學對保護環境的關注。</a:t>
            </a:r>
          </a:p>
          <a:p>
            <a:pPr algn="just"/>
            <a:endParaRPr lang="zh-TW" altLang="en-US" sz="2400" kern="10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TW" altLang="en-US" sz="2400" kern="100">
                <a:latin typeface="+mn-ea"/>
                <a:cs typeface="Times New Roman" panose="02020603050405020304" pitchFamily="18" charset="0"/>
              </a:rPr>
              <a:t>　　在校期間，</a:t>
            </a:r>
            <a:r>
              <a:rPr lang="zh-TW" altLang="en-US" sz="2400" kern="10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我曾擔任環保學會的幹事</a:t>
            </a:r>
            <a:r>
              <a:rPr lang="zh-TW" altLang="en-US" sz="2400" kern="100">
                <a:latin typeface="+mn-ea"/>
                <a:cs typeface="Times New Roman" panose="02020603050405020304" pitchFamily="18" charset="0"/>
              </a:rPr>
              <a:t>，籌辦校園回收計劃、綠色生活展覽等活動。在活動的過程中</a:t>
            </a:r>
            <a:r>
              <a:rPr lang="zh-TW" altLang="en-US" sz="2400" kern="10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學會籌辦活動的技巧</a:t>
            </a:r>
            <a:r>
              <a:rPr lang="zh-TW" altLang="en-US" sz="2400" kern="100">
                <a:latin typeface="+mn-ea"/>
                <a:cs typeface="Times New Roman" panose="02020603050405020304" pitchFamily="18" charset="0"/>
              </a:rPr>
              <a:t>，明白到保護環境須從點滴做起，推廣活動與衣食住行息息相關，有助同學在生活中實踐。</a:t>
            </a:r>
          </a:p>
        </p:txBody>
      </p:sp>
    </p:spTree>
    <p:extLst>
      <p:ext uri="{BB962C8B-B14F-4D97-AF65-F5344CB8AC3E}">
        <p14:creationId xmlns:p14="http://schemas.microsoft.com/office/powerpoint/2010/main" val="273459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0BCC0E9-95E2-4559-845A-65B833466478}"/>
              </a:ext>
            </a:extLst>
          </p:cNvPr>
          <p:cNvSpPr txBox="1"/>
          <p:nvPr/>
        </p:nvSpPr>
        <p:spPr>
          <a:xfrm>
            <a:off x="918514" y="492883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自薦信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7E617D-B752-4BAF-A485-E4864EDC1F6C}"/>
              </a:ext>
            </a:extLst>
          </p:cNvPr>
          <p:cNvSpPr txBox="1"/>
          <p:nvPr/>
        </p:nvSpPr>
        <p:spPr>
          <a:xfrm>
            <a:off x="625820" y="1412439"/>
            <a:ext cx="6096000" cy="3901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kern="100">
                <a:latin typeface="+mn-ea"/>
                <a:cs typeface="Times New Roman" panose="02020603050405020304" pitchFamily="18" charset="0"/>
              </a:rPr>
              <a:t>　　我希望同學可以在校園環保計劃中，學會保護環境的方法，並將環保的意識帶給身邊的人。</a:t>
            </a:r>
            <a:r>
              <a:rPr lang="zh-TW" altLang="en-US" sz="2800" kern="10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如蒙委任為「校園環保大使」，我必定竭盡全力，擔起籌備和推廣環保活動的責任，積極推動同學保護環境的風氣。</a:t>
            </a:r>
            <a:endParaRPr lang="zh-TW" altLang="zh-TW" sz="2800" kern="100">
              <a:solidFill>
                <a:srgbClr val="7030A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2F7853-42F3-4791-8598-A61CEF885C67}"/>
              </a:ext>
            </a:extLst>
          </p:cNvPr>
          <p:cNvGrpSpPr/>
          <p:nvPr/>
        </p:nvGrpSpPr>
        <p:grpSpPr>
          <a:xfrm>
            <a:off x="6764210" y="1475017"/>
            <a:ext cx="4217826" cy="3776423"/>
            <a:chOff x="6764210" y="1475017"/>
            <a:chExt cx="3836632" cy="37764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A040F5-7AB4-431A-9F8F-49EB183C1B40}"/>
                </a:ext>
              </a:extLst>
            </p:cNvPr>
            <p:cNvSpPr/>
            <p:nvPr/>
          </p:nvSpPr>
          <p:spPr>
            <a:xfrm>
              <a:off x="7465866" y="2001267"/>
              <a:ext cx="3134976" cy="25570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DDBF0BC1-F414-4BDB-BECB-7C121C83E57A}"/>
                </a:ext>
              </a:extLst>
            </p:cNvPr>
            <p:cNvSpPr/>
            <p:nvPr/>
          </p:nvSpPr>
          <p:spPr>
            <a:xfrm>
              <a:off x="6764210" y="1475017"/>
              <a:ext cx="173029" cy="3776423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641732-E0B1-4728-B38A-DD726EFFDA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9630" y="3279794"/>
              <a:ext cx="4862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C8B04C1-073D-4786-8ECB-735F93564A99}"/>
                </a:ext>
              </a:extLst>
            </p:cNvPr>
            <p:cNvSpPr txBox="1"/>
            <p:nvPr/>
          </p:nvSpPr>
          <p:spPr>
            <a:xfrm>
              <a:off x="7465866" y="2090045"/>
              <a:ext cx="313497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PMingLiU" panose="02020500000000000000" pitchFamily="18" charset="-120"/>
                  <a:ea typeface="PMingLiU" panose="02020500000000000000" pitchFamily="18" charset="-120"/>
                </a:rPr>
                <a:t>結尾：</a:t>
              </a:r>
              <a:r>
                <a:rPr lang="zh-CN" altLang="en-US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表達期望和誠意。</a:t>
              </a:r>
              <a:endParaRPr lang="en-US" altLang="zh-CN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endParaRPr lang="en-US" altLang="zh-CN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marL="176213" indent="-176213"/>
              <a:r>
                <a:rPr lang="en-US" altLang="zh-CN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- </a:t>
              </a:r>
              <a:r>
                <a:rPr lang="zh-CN" altLang="en-US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指出如承蒙老師委任，  將盡力擔當起應負的責任。</a:t>
              </a:r>
              <a:endParaRPr lang="en-US" altLang="zh-CN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0FB5B2E-10C5-4BB6-ADD0-D6D70BB36769}"/>
              </a:ext>
            </a:extLst>
          </p:cNvPr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0CD5E5E3-EF9D-400A-9648-1F0988F013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62" t="23688" r="6546" b="8369"/>
          <a:stretch/>
        </p:blipFill>
        <p:spPr>
          <a:xfrm>
            <a:off x="272954" y="424383"/>
            <a:ext cx="645560" cy="7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2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0BCC0E9-95E2-4559-845A-65B833466478}"/>
              </a:ext>
            </a:extLst>
          </p:cNvPr>
          <p:cNvSpPr txBox="1"/>
          <p:nvPr/>
        </p:nvSpPr>
        <p:spPr>
          <a:xfrm>
            <a:off x="918514" y="440562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自薦信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7E617D-B752-4BAF-A485-E4864EDC1F6C}"/>
              </a:ext>
            </a:extLst>
          </p:cNvPr>
          <p:cNvSpPr txBox="1"/>
          <p:nvPr/>
        </p:nvSpPr>
        <p:spPr>
          <a:xfrm>
            <a:off x="625819" y="1412439"/>
            <a:ext cx="6180781" cy="4640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3200" kern="10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　</a:t>
            </a:r>
            <a:r>
              <a:rPr lang="zh-TW" altLang="zh-TW" sz="3200" kern="100">
                <a:effectLst/>
                <a:latin typeface="+mn-ea"/>
                <a:cs typeface="Times New Roman" panose="02020603050405020304" pitchFamily="18" charset="0"/>
              </a:rPr>
              <a:t>　</a:t>
            </a:r>
            <a:r>
              <a:rPr lang="zh-TW" altLang="zh-TW" sz="2800" kern="100">
                <a:effectLst/>
                <a:latin typeface="+mn-ea"/>
                <a:cs typeface="Times New Roman" panose="02020603050405020304" pitchFamily="18" charset="0"/>
              </a:rPr>
              <a:t>敬候</a:t>
            </a:r>
          </a:p>
          <a:p>
            <a:pPr>
              <a:lnSpc>
                <a:spcPct val="150000"/>
              </a:lnSpc>
            </a:pPr>
            <a:r>
              <a:rPr lang="zh-CN" altLang="en-US" sz="2800" kern="1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教</a:t>
            </a:r>
            <a:r>
              <a:rPr lang="zh-TW" altLang="zh-TW" sz="2800" kern="100">
                <a:effectLst/>
                <a:latin typeface="+mn-ea"/>
                <a:cs typeface="Times New Roman" panose="02020603050405020304" pitchFamily="18" charset="0"/>
              </a:rPr>
              <a:t>安</a:t>
            </a:r>
          </a:p>
          <a:p>
            <a:pPr marR="457200" algn="r">
              <a:lnSpc>
                <a:spcPct val="150000"/>
              </a:lnSpc>
            </a:pPr>
            <a:r>
              <a:rPr lang="zh-TW" altLang="zh-TW" sz="2800" kern="100">
                <a:effectLst/>
                <a:latin typeface="+mn-ea"/>
                <a:cs typeface="Times New Roman" panose="02020603050405020304" pitchFamily="18" charset="0"/>
              </a:rPr>
              <a:t>中四乙班學生</a:t>
            </a:r>
          </a:p>
          <a:p>
            <a:pPr algn="r">
              <a:lnSpc>
                <a:spcPct val="150000"/>
              </a:lnSpc>
            </a:pPr>
            <a:r>
              <a:rPr lang="zh-TW" altLang="zh-TW" sz="2800" kern="100">
                <a:effectLst/>
                <a:latin typeface="+mn-ea"/>
                <a:cs typeface="Times New Roman" panose="02020603050405020304" pitchFamily="18" charset="0"/>
              </a:rPr>
              <a:t>高文靜謹啟</a:t>
            </a:r>
          </a:p>
          <a:p>
            <a:pPr>
              <a:lnSpc>
                <a:spcPct val="150000"/>
              </a:lnSpc>
            </a:pPr>
            <a:r>
              <a:rPr lang="en-US" altLang="zh-TW" sz="2800" kern="100">
                <a:effectLst/>
                <a:latin typeface="+mn-ea"/>
                <a:cs typeface="Times New Roman" panose="02020603050405020304" pitchFamily="18" charset="0"/>
              </a:rPr>
              <a:t> </a:t>
            </a:r>
            <a:endParaRPr lang="zh-TW" altLang="zh-TW" sz="2800" kern="10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2800" kern="100">
                <a:effectLst/>
                <a:latin typeface="+mn-ea"/>
                <a:cs typeface="Times New Roman" panose="02020603050405020304" pitchFamily="18" charset="0"/>
              </a:rPr>
              <a:t>二零二一年三月八日</a:t>
            </a:r>
            <a:endParaRPr lang="en-US" altLang="zh-TW" sz="2800" kern="10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附件：課外活動記錄表</a:t>
            </a:r>
            <a:endParaRPr lang="zh-TW" altLang="zh-TW" sz="2800" kern="1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BFC313-925D-4C8E-8755-88B1CDD9D31E}"/>
              </a:ext>
            </a:extLst>
          </p:cNvPr>
          <p:cNvGrpSpPr/>
          <p:nvPr/>
        </p:nvGrpSpPr>
        <p:grpSpPr>
          <a:xfrm>
            <a:off x="2929455" y="592458"/>
            <a:ext cx="8034467" cy="2371650"/>
            <a:chOff x="2929455" y="592458"/>
            <a:chExt cx="8034467" cy="237165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4650F1A-8964-4AD9-8216-79E43FFB6D6C}"/>
                </a:ext>
              </a:extLst>
            </p:cNvPr>
            <p:cNvSpPr/>
            <p:nvPr/>
          </p:nvSpPr>
          <p:spPr>
            <a:xfrm>
              <a:off x="7665689" y="592458"/>
              <a:ext cx="3298233" cy="2371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DDBF0BC1-F414-4BDB-BECB-7C121C83E57A}"/>
                </a:ext>
              </a:extLst>
            </p:cNvPr>
            <p:cNvSpPr/>
            <p:nvPr/>
          </p:nvSpPr>
          <p:spPr>
            <a:xfrm>
              <a:off x="2929455" y="1569452"/>
              <a:ext cx="85725" cy="835462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641732-E0B1-4728-B38A-DD726EFFDA31}"/>
                </a:ext>
              </a:extLst>
            </p:cNvPr>
            <p:cNvCxnSpPr>
              <a:cxnSpLocks/>
            </p:cNvCxnSpPr>
            <p:nvPr/>
          </p:nvCxnSpPr>
          <p:spPr>
            <a:xfrm>
              <a:off x="3015175" y="1897047"/>
              <a:ext cx="46982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C8B04C1-073D-4786-8ECB-735F93564A99}"/>
                </a:ext>
              </a:extLst>
            </p:cNvPr>
            <p:cNvSpPr txBox="1"/>
            <p:nvPr/>
          </p:nvSpPr>
          <p:spPr>
            <a:xfrm>
              <a:off x="7665687" y="632250"/>
              <a:ext cx="319370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祝頌語：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傳統用語中，寫給老師祝願「教安」，現代書信可用白話祝頌語，如：</a:t>
              </a:r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algn="just"/>
              <a:r>
                <a:rPr lang="en-US" altLang="zh-CN" sz="2400">
                  <a:latin typeface="PMingLiU" panose="02020500000000000000" pitchFamily="18" charset="-120"/>
                  <a:ea typeface="PMingLiU" panose="02020500000000000000" pitchFamily="18" charset="-120"/>
                </a:rPr>
                <a:t>    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祝</a:t>
              </a:r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工作順利</a:t>
              </a:r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D361D8-37AA-4BE2-88C6-8544A3DCB2C7}"/>
              </a:ext>
            </a:extLst>
          </p:cNvPr>
          <p:cNvGrpSpPr/>
          <p:nvPr/>
        </p:nvGrpSpPr>
        <p:grpSpPr>
          <a:xfrm>
            <a:off x="6858985" y="2964114"/>
            <a:ext cx="4494815" cy="1522151"/>
            <a:chOff x="6858985" y="2964114"/>
            <a:chExt cx="4494815" cy="152215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5146E00-1FB1-479F-A955-2F3363FE5E01}"/>
                </a:ext>
              </a:extLst>
            </p:cNvPr>
            <p:cNvSpPr/>
            <p:nvPr/>
          </p:nvSpPr>
          <p:spPr>
            <a:xfrm>
              <a:off x="7665689" y="3239885"/>
              <a:ext cx="3688111" cy="11106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E74206E3-B13A-47C9-84B5-8521F66478C4}"/>
                </a:ext>
              </a:extLst>
            </p:cNvPr>
            <p:cNvSpPr/>
            <p:nvPr/>
          </p:nvSpPr>
          <p:spPr>
            <a:xfrm>
              <a:off x="6858985" y="2964114"/>
              <a:ext cx="132364" cy="1522151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CDF24B46-66DE-466E-B006-FBFF5B8542CB}"/>
                </a:ext>
              </a:extLst>
            </p:cNvPr>
            <p:cNvCxnSpPr>
              <a:cxnSpLocks/>
            </p:cNvCxnSpPr>
            <p:nvPr/>
          </p:nvCxnSpPr>
          <p:spPr>
            <a:xfrm>
              <a:off x="6991349" y="3680594"/>
              <a:ext cx="6743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A3B96D8-C6B6-49DA-9C9C-B90D378BA18F}"/>
                </a:ext>
              </a:extLst>
            </p:cNvPr>
            <p:cNvSpPr txBox="1"/>
            <p:nvPr/>
          </p:nvSpPr>
          <p:spPr>
            <a:xfrm>
              <a:off x="7665687" y="3188817"/>
              <a:ext cx="3564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署名和啟告語：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寫上發信人的身份和姓名，署名後加上啟告語較為有禮。</a:t>
              </a:r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364733-596D-48CA-A504-9F90FAA443A9}"/>
              </a:ext>
            </a:extLst>
          </p:cNvPr>
          <p:cNvGrpSpPr/>
          <p:nvPr/>
        </p:nvGrpSpPr>
        <p:grpSpPr>
          <a:xfrm>
            <a:off x="4181397" y="4626339"/>
            <a:ext cx="6816705" cy="920408"/>
            <a:chOff x="4181397" y="4626339"/>
            <a:chExt cx="6816705" cy="92040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483C3E4-4A85-4825-B269-EB6C51B8C53E}"/>
                </a:ext>
              </a:extLst>
            </p:cNvPr>
            <p:cNvSpPr/>
            <p:nvPr/>
          </p:nvSpPr>
          <p:spPr>
            <a:xfrm>
              <a:off x="7665689" y="4626339"/>
              <a:ext cx="3332413" cy="9067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4F4E9214-31BB-4665-BEDB-DABC6597D749}"/>
                </a:ext>
              </a:extLst>
            </p:cNvPr>
            <p:cNvSpPr/>
            <p:nvPr/>
          </p:nvSpPr>
          <p:spPr>
            <a:xfrm>
              <a:off x="4181397" y="4864971"/>
              <a:ext cx="160970" cy="578848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3918016-DC99-40A4-BE16-05AEA2B12DE0}"/>
                </a:ext>
              </a:extLst>
            </p:cNvPr>
            <p:cNvCxnSpPr>
              <a:cxnSpLocks/>
            </p:cNvCxnSpPr>
            <p:nvPr/>
          </p:nvCxnSpPr>
          <p:spPr>
            <a:xfrm>
              <a:off x="4320101" y="5069693"/>
              <a:ext cx="334558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803E743-2291-4262-B546-FEE089DFFB8C}"/>
                </a:ext>
              </a:extLst>
            </p:cNvPr>
            <p:cNvSpPr txBox="1"/>
            <p:nvPr/>
          </p:nvSpPr>
          <p:spPr>
            <a:xfrm>
              <a:off x="7665687" y="4715750"/>
              <a:ext cx="31937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日期：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頂格寫上完整的年、月、日。</a:t>
              </a:r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3945B7-1993-4709-86AD-9B914C1A0A6F}"/>
              </a:ext>
            </a:extLst>
          </p:cNvPr>
          <p:cNvGrpSpPr/>
          <p:nvPr/>
        </p:nvGrpSpPr>
        <p:grpSpPr>
          <a:xfrm>
            <a:off x="4360111" y="5533102"/>
            <a:ext cx="6637991" cy="1018898"/>
            <a:chOff x="4360111" y="5533102"/>
            <a:chExt cx="6637991" cy="101889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B461587-E935-4738-8DEE-672D433AF283}"/>
                </a:ext>
              </a:extLst>
            </p:cNvPr>
            <p:cNvSpPr/>
            <p:nvPr/>
          </p:nvSpPr>
          <p:spPr>
            <a:xfrm>
              <a:off x="7665689" y="5643690"/>
              <a:ext cx="3332413" cy="9067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8" name="右中括弧 17">
              <a:extLst>
                <a:ext uri="{FF2B5EF4-FFF2-40B4-BE49-F238E27FC236}">
                  <a16:creationId xmlns:a16="http://schemas.microsoft.com/office/drawing/2014/main" id="{DCB7B4E8-E97D-4010-BAF7-BC4042B11741}"/>
                </a:ext>
              </a:extLst>
            </p:cNvPr>
            <p:cNvSpPr/>
            <p:nvPr/>
          </p:nvSpPr>
          <p:spPr>
            <a:xfrm>
              <a:off x="4360111" y="5533102"/>
              <a:ext cx="177259" cy="578848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9B5F71C4-3399-46B2-9260-3D95065A0281}"/>
                </a:ext>
              </a:extLst>
            </p:cNvPr>
            <p:cNvCxnSpPr>
              <a:cxnSpLocks/>
            </p:cNvCxnSpPr>
            <p:nvPr/>
          </p:nvCxnSpPr>
          <p:spPr>
            <a:xfrm>
              <a:off x="4537370" y="5822526"/>
              <a:ext cx="31283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CEF4DDC-B80C-4189-BBD1-E57274D1E3BF}"/>
                </a:ext>
              </a:extLst>
            </p:cNvPr>
            <p:cNvSpPr txBox="1"/>
            <p:nvPr/>
          </p:nvSpPr>
          <p:spPr>
            <a:xfrm>
              <a:off x="7713411" y="5721003"/>
              <a:ext cx="31937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附件：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在日期下一行，頂格列出附件內容。</a:t>
              </a:r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81DCF29-06CC-4755-B05F-165677C271B7}"/>
              </a:ext>
            </a:extLst>
          </p:cNvPr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图片 3">
            <a:extLst>
              <a:ext uri="{FF2B5EF4-FFF2-40B4-BE49-F238E27FC236}">
                <a16:creationId xmlns:a16="http://schemas.microsoft.com/office/drawing/2014/main" id="{9A508A39-814E-4263-AF76-12B5F8CE24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62" t="23688" r="6546" b="8369"/>
          <a:stretch/>
        </p:blipFill>
        <p:spPr>
          <a:xfrm>
            <a:off x="272954" y="424383"/>
            <a:ext cx="645560" cy="7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4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AD4A4CB-66D2-4FE5-88C8-7A63A77F345F}"/>
              </a:ext>
            </a:extLst>
          </p:cNvPr>
          <p:cNvSpPr txBox="1">
            <a:spLocks/>
          </p:cNvSpPr>
          <p:nvPr/>
        </p:nvSpPr>
        <p:spPr>
          <a:xfrm>
            <a:off x="2622721" y="2577862"/>
            <a:ext cx="6946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>
                <a:latin typeface="PMingLiU" panose="02020500000000000000" pitchFamily="18" charset="-120"/>
                <a:ea typeface="PMingLiU" panose="02020500000000000000" pitchFamily="18" charset="-120"/>
              </a:rPr>
              <a:t>應</a:t>
            </a:r>
            <a:r>
              <a:rPr lang="zh-TW" altLang="zh-TW" sz="5400">
                <a:latin typeface="PMingLiU" panose="02020500000000000000" pitchFamily="18" charset="-120"/>
                <a:ea typeface="PMingLiU" panose="02020500000000000000" pitchFamily="18" charset="-120"/>
              </a:rPr>
              <a:t>徵</a:t>
            </a:r>
            <a:r>
              <a:rPr lang="zh-CN" altLang="en-US" sz="5400">
                <a:latin typeface="PMingLiU" panose="02020500000000000000" pitchFamily="18" charset="-120"/>
                <a:ea typeface="PMingLiU" panose="02020500000000000000" pitchFamily="18" charset="-120"/>
              </a:rPr>
              <a:t>信</a:t>
            </a:r>
            <a:endParaRPr lang="zh-TW" altLang="en-US" sz="540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6" name="矩形: 剪去对角 27">
            <a:extLst>
              <a:ext uri="{FF2B5EF4-FFF2-40B4-BE49-F238E27FC236}">
                <a16:creationId xmlns:a16="http://schemas.microsoft.com/office/drawing/2014/main" id="{250A4C74-0D90-423D-9220-9FABC9F636CB}"/>
              </a:ext>
            </a:extLst>
          </p:cNvPr>
          <p:cNvSpPr/>
          <p:nvPr/>
        </p:nvSpPr>
        <p:spPr>
          <a:xfrm>
            <a:off x="3803643" y="2702556"/>
            <a:ext cx="4777968" cy="1452885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剪去对角 26">
            <a:extLst>
              <a:ext uri="{FF2B5EF4-FFF2-40B4-BE49-F238E27FC236}">
                <a16:creationId xmlns:a16="http://schemas.microsoft.com/office/drawing/2014/main" id="{08B68A99-C86C-481A-9749-99A52BD2FC97}"/>
              </a:ext>
            </a:extLst>
          </p:cNvPr>
          <p:cNvSpPr/>
          <p:nvPr/>
        </p:nvSpPr>
        <p:spPr>
          <a:xfrm>
            <a:off x="3682541" y="2786606"/>
            <a:ext cx="4777968" cy="1452885"/>
          </a:xfrm>
          <a:prstGeom prst="snip2DiagRect">
            <a:avLst/>
          </a:prstGeom>
          <a:noFill/>
          <a:ln w="28575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408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8514" y="557916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</a:rPr>
              <a:t>應</a:t>
            </a:r>
            <a:r>
              <a:rPr lang="zh-TW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</a:rPr>
              <a:t>徵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信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972" y="2056007"/>
            <a:ext cx="57766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/>
              <a:t>大通出版社總編輯先生台鑒：</a:t>
            </a:r>
          </a:p>
          <a:p>
            <a:r>
              <a:rPr lang="en-US" altLang="zh-TW" sz="2800" b="1"/>
              <a:t> </a:t>
            </a:r>
            <a:endParaRPr lang="zh-TW" altLang="zh-TW" sz="2800"/>
          </a:p>
          <a:p>
            <a:r>
              <a:rPr lang="zh-TW" altLang="zh-TW" sz="2800"/>
              <a:t>　　</a:t>
            </a:r>
            <a:endParaRPr lang="en-US" altLang="zh-TW" sz="2800"/>
          </a:p>
          <a:p>
            <a:r>
              <a:rPr lang="zh-CN" altLang="en-US" sz="2800"/>
              <a:t>　</a:t>
            </a:r>
            <a:r>
              <a:rPr lang="zh-TW" altLang="zh-TW" sz="2800">
                <a:solidFill>
                  <a:srgbClr val="7030A0"/>
                </a:solidFill>
              </a:rPr>
              <a:t>頃自《流通日報》招聘廣告，得悉　貴出版社擬徵聘編輯。</a:t>
            </a:r>
            <a:r>
              <a:rPr lang="zh-TW" altLang="zh-TW" sz="2800"/>
              <a:t>本人自審條件合適，且一向有志於從事編輯工作，</a:t>
            </a:r>
            <a:r>
              <a:rPr lang="zh-TW" altLang="zh-TW" sz="2800">
                <a:solidFill>
                  <a:srgbClr val="7030A0"/>
                </a:solidFill>
              </a:rPr>
              <a:t>特此具函應徵。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58DE0-5580-4785-922F-CBA64FB793AD}"/>
              </a:ext>
            </a:extLst>
          </p:cNvPr>
          <p:cNvGrpSpPr/>
          <p:nvPr/>
        </p:nvGrpSpPr>
        <p:grpSpPr>
          <a:xfrm>
            <a:off x="4683204" y="1780513"/>
            <a:ext cx="6814521" cy="2006602"/>
            <a:chOff x="4683204" y="1780513"/>
            <a:chExt cx="6814521" cy="200660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10DB365-D264-4DA9-971E-4D67FD08C269}"/>
                </a:ext>
              </a:extLst>
            </p:cNvPr>
            <p:cNvSpPr/>
            <p:nvPr/>
          </p:nvSpPr>
          <p:spPr>
            <a:xfrm>
              <a:off x="7714915" y="1780513"/>
              <a:ext cx="3782810" cy="20066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1046FA9F-87DB-41ED-80CA-CE621B8E6042}"/>
                </a:ext>
              </a:extLst>
            </p:cNvPr>
            <p:cNvSpPr/>
            <p:nvPr/>
          </p:nvSpPr>
          <p:spPr>
            <a:xfrm>
              <a:off x="4683204" y="2020112"/>
              <a:ext cx="111760" cy="619760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A9D3D3B-AD87-4D0D-BBA5-4C1A53BCDDFB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60" y="2329992"/>
              <a:ext cx="29165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C933583-8525-49CE-8BAD-83809B9E2C72}"/>
                </a:ext>
              </a:extLst>
            </p:cNvPr>
            <p:cNvSpPr txBox="1"/>
            <p:nvPr/>
          </p:nvSpPr>
          <p:spPr>
            <a:xfrm>
              <a:off x="7767359" y="1848123"/>
              <a:ext cx="367792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稱謂：</a:t>
              </a:r>
              <a:r>
                <a:rPr lang="zh-CN" altLang="en-US" sz="2400">
                  <a:effectLst/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由私人發給機構、團體的事務書信，在稱謂後加知照語，並加上啟首語，（意即恭敬地陳述的內容）較為有禮。</a:t>
              </a:r>
              <a:endParaRPr lang="zh-TW" altLang="zh-TW" sz="240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5CB7330-660C-4411-A479-B25FB9E3B4FA}"/>
              </a:ext>
            </a:extLst>
          </p:cNvPr>
          <p:cNvGrpSpPr/>
          <p:nvPr/>
        </p:nvGrpSpPr>
        <p:grpSpPr>
          <a:xfrm>
            <a:off x="6295369" y="3457998"/>
            <a:ext cx="5178058" cy="1826695"/>
            <a:chOff x="6295369" y="3457998"/>
            <a:chExt cx="5178058" cy="182669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B4A8FEA-D579-4D54-A582-CE5521635DF8}"/>
                </a:ext>
              </a:extLst>
            </p:cNvPr>
            <p:cNvSpPr/>
            <p:nvPr/>
          </p:nvSpPr>
          <p:spPr>
            <a:xfrm>
              <a:off x="7690617" y="4079410"/>
              <a:ext cx="3782810" cy="10377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8" name="右中括弧 17">
              <a:extLst>
                <a:ext uri="{FF2B5EF4-FFF2-40B4-BE49-F238E27FC236}">
                  <a16:creationId xmlns:a16="http://schemas.microsoft.com/office/drawing/2014/main" id="{9CE4F188-BD26-48AF-AECE-4555742A34B8}"/>
                </a:ext>
              </a:extLst>
            </p:cNvPr>
            <p:cNvSpPr/>
            <p:nvPr/>
          </p:nvSpPr>
          <p:spPr>
            <a:xfrm>
              <a:off x="6295369" y="3457998"/>
              <a:ext cx="143203" cy="1826695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35E0460-2F95-41EF-B573-483C4B4DF116}"/>
                </a:ext>
              </a:extLst>
            </p:cNvPr>
            <p:cNvCxnSpPr>
              <a:cxnSpLocks/>
            </p:cNvCxnSpPr>
            <p:nvPr/>
          </p:nvCxnSpPr>
          <p:spPr>
            <a:xfrm>
              <a:off x="6438572" y="4419962"/>
              <a:ext cx="12238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729E660-166C-43B3-8347-6DD28D441726}"/>
                </a:ext>
              </a:extLst>
            </p:cNvPr>
            <p:cNvSpPr txBox="1"/>
            <p:nvPr/>
          </p:nvSpPr>
          <p:spPr>
            <a:xfrm>
              <a:off x="7767360" y="4275123"/>
              <a:ext cx="3677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開首：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概述招聘消息來源和申請的職位。</a:t>
              </a:r>
              <a:endParaRPr lang="zh-TW" altLang="en-US" sz="2400"/>
            </a:p>
          </p:txBody>
        </p:sp>
      </p:grpSp>
      <p:pic>
        <p:nvPicPr>
          <p:cNvPr id="16" name="图片 3">
            <a:extLst>
              <a:ext uri="{FF2B5EF4-FFF2-40B4-BE49-F238E27FC236}">
                <a16:creationId xmlns:a16="http://schemas.microsoft.com/office/drawing/2014/main" id="{AFA50AFE-E57F-4124-9F81-52D88D6D5D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62" t="23688" r="6546" b="8369"/>
          <a:stretch/>
        </p:blipFill>
        <p:spPr>
          <a:xfrm>
            <a:off x="272954" y="424383"/>
            <a:ext cx="645560" cy="7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0BCC0E9-95E2-4559-845A-65B833466478}"/>
              </a:ext>
            </a:extLst>
          </p:cNvPr>
          <p:cNvSpPr txBox="1"/>
          <p:nvPr/>
        </p:nvSpPr>
        <p:spPr>
          <a:xfrm>
            <a:off x="918514" y="593811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</a:rPr>
              <a:t>應</a:t>
            </a:r>
            <a:r>
              <a:rPr lang="zh-TW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</a:rPr>
              <a:t>徵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7E617D-B752-4BAF-A485-E4864EDC1F6C}"/>
              </a:ext>
            </a:extLst>
          </p:cNvPr>
          <p:cNvSpPr txBox="1"/>
          <p:nvPr/>
        </p:nvSpPr>
        <p:spPr>
          <a:xfrm>
            <a:off x="581697" y="2079626"/>
            <a:ext cx="6096000" cy="383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TW" altLang="zh-TW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　　本人畢業於香江平培元中學，並考入香江中文大學新聞系，將於今夏畢業。在大學學習期間，</a:t>
            </a:r>
            <a:r>
              <a:rPr lang="zh-TW" altLang="zh-TW" sz="2400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本人曾擔任大學生校園報編輯，負責採訪、編輯來稿及排版等工作。</a:t>
            </a:r>
            <a:r>
              <a:rPr lang="zh-TW" altLang="zh-TW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去年暑假也曾於香江報館擔任實習編輯工作，對編輯事務頗為熟悉，在工作上已積累一定經驗，相信可以勝任編輯一職。此外，</a:t>
            </a:r>
            <a:r>
              <a:rPr lang="zh-TW" altLang="zh-TW" sz="2400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本人曾獲中文社徵文比賽中文散文組冠軍、青年文學獎散文組亞軍</a:t>
            </a:r>
            <a:r>
              <a:rPr lang="zh-TW" altLang="zh-TW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，中文寫作能力向蒙師友認可。</a:t>
            </a:r>
            <a:endParaRPr lang="zh-TW" altLang="zh-TW" sz="2400" kern="10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zh-TW" sz="2000" kern="10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750800-4191-4E41-861F-8611CF3A9F0C}"/>
              </a:ext>
            </a:extLst>
          </p:cNvPr>
          <p:cNvGrpSpPr/>
          <p:nvPr/>
        </p:nvGrpSpPr>
        <p:grpSpPr>
          <a:xfrm>
            <a:off x="6721820" y="2235200"/>
            <a:ext cx="4111750" cy="3346896"/>
            <a:chOff x="6721820" y="2235200"/>
            <a:chExt cx="4111750" cy="334689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A9A0B79-8DC5-4DA6-BE78-D4DB86302B86}"/>
                </a:ext>
              </a:extLst>
            </p:cNvPr>
            <p:cNvSpPr/>
            <p:nvPr/>
          </p:nvSpPr>
          <p:spPr>
            <a:xfrm>
              <a:off x="7322202" y="2235200"/>
              <a:ext cx="3511368" cy="33468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DDBF0BC1-F414-4BDB-BECB-7C121C83E57A}"/>
                </a:ext>
              </a:extLst>
            </p:cNvPr>
            <p:cNvSpPr/>
            <p:nvPr/>
          </p:nvSpPr>
          <p:spPr>
            <a:xfrm>
              <a:off x="6721820" y="2235200"/>
              <a:ext cx="257810" cy="2813050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641732-E0B1-4728-B38A-DD726EFFDA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9630" y="3279794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C8B04C1-073D-4786-8ECB-735F93564A99}"/>
                </a:ext>
              </a:extLst>
            </p:cNvPr>
            <p:cNvSpPr txBox="1"/>
            <p:nvPr/>
          </p:nvSpPr>
          <p:spPr>
            <a:xfrm>
              <a:off x="7404914" y="2596663"/>
              <a:ext cx="3428656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PMingLiU" panose="02020500000000000000" pitchFamily="18" charset="-120"/>
                  <a:ea typeface="PMingLiU" panose="02020500000000000000" pitchFamily="18" charset="-120"/>
                </a:rPr>
                <a:t>主體：</a:t>
              </a:r>
              <a:r>
                <a:rPr lang="zh-CN" altLang="en-US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列出學歷和相關的工作經驗、技能等。</a:t>
              </a:r>
              <a:endParaRPr lang="en-US" altLang="zh-CN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endParaRPr lang="en-US" altLang="zh-TW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marL="176213" indent="-176213"/>
              <a:r>
                <a:rPr lang="en-US" altLang="zh-CN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- </a:t>
              </a:r>
              <a:r>
                <a:rPr lang="zh-CN" altLang="en-US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舉出曾擔任大學校園報的編輯，相關經驗與申請的職位相配，有能力擔任編輯事務。</a:t>
              </a:r>
              <a:endParaRPr lang="en-US" altLang="zh-CN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endParaRPr lang="zh-TW" altLang="en-US" sz="20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C402F2F-BB2A-46A4-BB16-B9E18DF7B7C2}"/>
              </a:ext>
            </a:extLst>
          </p:cNvPr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7BEA357-D0C5-4E6A-966D-70281EF8D8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62" t="23688" r="6546" b="8369"/>
          <a:stretch/>
        </p:blipFill>
        <p:spPr>
          <a:xfrm>
            <a:off x="272954" y="424383"/>
            <a:ext cx="645560" cy="7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AD4A4CB-66D2-4FE5-88C8-7A63A77F345F}"/>
              </a:ext>
            </a:extLst>
          </p:cNvPr>
          <p:cNvSpPr txBox="1">
            <a:spLocks/>
          </p:cNvSpPr>
          <p:nvPr/>
        </p:nvSpPr>
        <p:spPr>
          <a:xfrm>
            <a:off x="2622721" y="2577862"/>
            <a:ext cx="6946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>
                <a:latin typeface="PMingLiU" panose="02020500000000000000" pitchFamily="18" charset="-120"/>
                <a:ea typeface="PMingLiU" panose="02020500000000000000" pitchFamily="18" charset="-120"/>
              </a:rPr>
              <a:t>格式和結構</a:t>
            </a:r>
            <a:endParaRPr lang="zh-TW" altLang="en-US" sz="540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6" name="矩形: 剪去对角 27">
            <a:extLst>
              <a:ext uri="{FF2B5EF4-FFF2-40B4-BE49-F238E27FC236}">
                <a16:creationId xmlns:a16="http://schemas.microsoft.com/office/drawing/2014/main" id="{250A4C74-0D90-423D-9220-9FABC9F636CB}"/>
              </a:ext>
            </a:extLst>
          </p:cNvPr>
          <p:cNvSpPr/>
          <p:nvPr/>
        </p:nvSpPr>
        <p:spPr>
          <a:xfrm>
            <a:off x="3803643" y="2702556"/>
            <a:ext cx="4777968" cy="1452885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剪去对角 26">
            <a:extLst>
              <a:ext uri="{FF2B5EF4-FFF2-40B4-BE49-F238E27FC236}">
                <a16:creationId xmlns:a16="http://schemas.microsoft.com/office/drawing/2014/main" id="{08B68A99-C86C-481A-9749-99A52BD2FC97}"/>
              </a:ext>
            </a:extLst>
          </p:cNvPr>
          <p:cNvSpPr/>
          <p:nvPr/>
        </p:nvSpPr>
        <p:spPr>
          <a:xfrm>
            <a:off x="3682541" y="2786606"/>
            <a:ext cx="4777968" cy="1452885"/>
          </a:xfrm>
          <a:prstGeom prst="snip2DiagRect">
            <a:avLst/>
          </a:prstGeom>
          <a:noFill/>
          <a:ln w="28575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76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0BCC0E9-95E2-4559-845A-65B833466478}"/>
              </a:ext>
            </a:extLst>
          </p:cNvPr>
          <p:cNvSpPr txBox="1"/>
          <p:nvPr/>
        </p:nvSpPr>
        <p:spPr>
          <a:xfrm>
            <a:off x="918514" y="593811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</a:rPr>
              <a:t>應</a:t>
            </a:r>
            <a:r>
              <a:rPr lang="zh-TW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</a:rPr>
              <a:t>徵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7E617D-B752-4BAF-A485-E4864EDC1F6C}"/>
              </a:ext>
            </a:extLst>
          </p:cNvPr>
          <p:cNvSpPr txBox="1"/>
          <p:nvPr/>
        </p:nvSpPr>
        <p:spPr>
          <a:xfrm>
            <a:off x="592437" y="1178586"/>
            <a:ext cx="6182514" cy="5536196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just"/>
            <a:r>
              <a:rPr lang="zh-TW" altLang="en-US" sz="2400"/>
              <a:t>　　素仰　貴出版社以嚴謹的出版態度，出版了眾多具權威價值的書籍，為各界所稱道。如能在　貴出版社任職，實是本人的榮幸。隨函附上履歷一份，敬請 察閱。如蒙提拔，定當悉力以赴，不負所期。</a:t>
            </a:r>
            <a:endParaRPr lang="zh-TW" altLang="zh-TW" sz="3200"/>
          </a:p>
          <a:p>
            <a:r>
              <a:rPr lang="zh-TW" altLang="zh-TW" sz="2400"/>
              <a:t>　　敬祝</a:t>
            </a:r>
          </a:p>
          <a:p>
            <a:r>
              <a:rPr lang="zh-TW" altLang="zh-TW" sz="2400"/>
              <a:t>工作順利</a:t>
            </a:r>
          </a:p>
          <a:p>
            <a:r>
              <a:rPr lang="en-US" altLang="zh-TW" sz="2400"/>
              <a:t> </a:t>
            </a:r>
          </a:p>
          <a:p>
            <a:pPr indent="4219575"/>
            <a:r>
              <a:rPr lang="zh-TW" altLang="zh-TW" sz="2400"/>
              <a:t>應徵者</a:t>
            </a:r>
          </a:p>
          <a:p>
            <a:pPr algn="r"/>
            <a:r>
              <a:rPr lang="zh-TW" altLang="zh-TW" sz="2400"/>
              <a:t>李浩文謹上</a:t>
            </a:r>
          </a:p>
          <a:p>
            <a:r>
              <a:rPr lang="zh-TW" altLang="zh-TW" sz="2400"/>
              <a:t>二零二一年四月十六日</a:t>
            </a:r>
            <a:endParaRPr lang="en-US" altLang="zh-TW" sz="2400"/>
          </a:p>
          <a:p>
            <a:endParaRPr lang="en-US" altLang="zh-TW" sz="2400"/>
          </a:p>
          <a:p>
            <a:r>
              <a:rPr lang="zh-TW" altLang="zh-TW" sz="2400"/>
              <a:t>附件：履歷表</a:t>
            </a:r>
          </a:p>
          <a:p>
            <a:endParaRPr lang="zh-TW" altLang="zh-TW"/>
          </a:p>
          <a:p>
            <a:pPr>
              <a:lnSpc>
                <a:spcPct val="150000"/>
              </a:lnSpc>
            </a:pPr>
            <a:endParaRPr lang="zh-TW" altLang="zh-TW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107EA8-25A7-4846-A340-928E244C3D17}"/>
              </a:ext>
            </a:extLst>
          </p:cNvPr>
          <p:cNvGrpSpPr/>
          <p:nvPr/>
        </p:nvGrpSpPr>
        <p:grpSpPr>
          <a:xfrm>
            <a:off x="6806602" y="1437134"/>
            <a:ext cx="4472231" cy="1725888"/>
            <a:chOff x="6806602" y="1437134"/>
            <a:chExt cx="4472231" cy="172588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CA576BA-1526-41B6-BF62-AE2005524FA3}"/>
                </a:ext>
              </a:extLst>
            </p:cNvPr>
            <p:cNvSpPr/>
            <p:nvPr/>
          </p:nvSpPr>
          <p:spPr>
            <a:xfrm>
              <a:off x="7369844" y="1961455"/>
              <a:ext cx="3898231" cy="10036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DDBF0BC1-F414-4BDB-BECB-7C121C83E57A}"/>
                </a:ext>
              </a:extLst>
            </p:cNvPr>
            <p:cNvSpPr/>
            <p:nvPr/>
          </p:nvSpPr>
          <p:spPr>
            <a:xfrm>
              <a:off x="6806602" y="1437134"/>
              <a:ext cx="162270" cy="1725888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641732-E0B1-4728-B38A-DD726EFFDA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9630" y="2670933"/>
              <a:ext cx="39021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C8B04C1-073D-4786-8ECB-735F93564A99}"/>
                </a:ext>
              </a:extLst>
            </p:cNvPr>
            <p:cNvSpPr txBox="1"/>
            <p:nvPr/>
          </p:nvSpPr>
          <p:spPr>
            <a:xfrm>
              <a:off x="7380602" y="2054587"/>
              <a:ext cx="38982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結尾：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表示誠意，重申對相關行業和職位的熱愛與重視</a:t>
              </a:r>
              <a:r>
                <a:rPr lang="zh-CN" altLang="en-US" sz="2000">
                  <a:latin typeface="PMingLiU" panose="02020500000000000000" pitchFamily="18" charset="-120"/>
                  <a:ea typeface="PMingLiU" panose="02020500000000000000" pitchFamily="18" charset="-120"/>
                </a:rPr>
                <a:t>。</a:t>
              </a:r>
              <a:endParaRPr lang="en-US" altLang="zh-CN" sz="200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0FB5B2E-10C5-4BB6-ADD0-D6D70BB36769}"/>
              </a:ext>
            </a:extLst>
          </p:cNvPr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3">
            <a:extLst>
              <a:ext uri="{FF2B5EF4-FFF2-40B4-BE49-F238E27FC236}">
                <a16:creationId xmlns:a16="http://schemas.microsoft.com/office/drawing/2014/main" id="{DA15AE61-48E9-4C3B-BEEB-76B1926DDB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62" t="23688" r="6546" b="8369"/>
          <a:stretch/>
        </p:blipFill>
        <p:spPr>
          <a:xfrm>
            <a:off x="272954" y="424383"/>
            <a:ext cx="645560" cy="75420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DF8868E-8C6D-4C71-8FD0-4C3A36FE18F5}"/>
              </a:ext>
            </a:extLst>
          </p:cNvPr>
          <p:cNvGrpSpPr/>
          <p:nvPr/>
        </p:nvGrpSpPr>
        <p:grpSpPr>
          <a:xfrm>
            <a:off x="6806602" y="3286067"/>
            <a:ext cx="1741411" cy="896255"/>
            <a:chOff x="6806602" y="3286067"/>
            <a:chExt cx="1741411" cy="896255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8317F0D2-EA90-4A48-A8E7-EEF8E928731C}"/>
                </a:ext>
              </a:extLst>
            </p:cNvPr>
            <p:cNvSpPr/>
            <p:nvPr/>
          </p:nvSpPr>
          <p:spPr>
            <a:xfrm>
              <a:off x="6806602" y="3286067"/>
              <a:ext cx="342572" cy="896255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13">
              <a:extLst>
                <a:ext uri="{FF2B5EF4-FFF2-40B4-BE49-F238E27FC236}">
                  <a16:creationId xmlns:a16="http://schemas.microsoft.com/office/drawing/2014/main" id="{C2E60224-03ED-4486-9F25-1F2C3289ADF6}"/>
                </a:ext>
              </a:extLst>
            </p:cNvPr>
            <p:cNvSpPr/>
            <p:nvPr/>
          </p:nvSpPr>
          <p:spPr>
            <a:xfrm>
              <a:off x="7156780" y="3398368"/>
              <a:ext cx="1391233" cy="6478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F48CDD-0AF9-476C-8D7B-DAB51710BB47}"/>
                </a:ext>
              </a:extLst>
            </p:cNvPr>
            <p:cNvSpPr/>
            <p:nvPr/>
          </p:nvSpPr>
          <p:spPr>
            <a:xfrm>
              <a:off x="7254428" y="3492246"/>
              <a:ext cx="1107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祝頌語</a:t>
              </a:r>
              <a:endParaRPr lang="zh-TW" altLang="en-US" sz="2400" b="1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FD2798-BB79-49DE-93FA-3ED87CC5D15D}"/>
              </a:ext>
            </a:extLst>
          </p:cNvPr>
          <p:cNvGrpSpPr/>
          <p:nvPr/>
        </p:nvGrpSpPr>
        <p:grpSpPr>
          <a:xfrm>
            <a:off x="3530961" y="5544843"/>
            <a:ext cx="5322409" cy="720926"/>
            <a:chOff x="3530961" y="5544843"/>
            <a:chExt cx="5322409" cy="720926"/>
          </a:xfrm>
        </p:grpSpPr>
        <p:sp>
          <p:nvSpPr>
            <p:cNvPr id="25" name="矩形 13">
              <a:extLst>
                <a:ext uri="{FF2B5EF4-FFF2-40B4-BE49-F238E27FC236}">
                  <a16:creationId xmlns:a16="http://schemas.microsoft.com/office/drawing/2014/main" id="{B9A06413-5986-4A8E-B046-71E919FA4C7D}"/>
                </a:ext>
              </a:extLst>
            </p:cNvPr>
            <p:cNvSpPr/>
            <p:nvPr/>
          </p:nvSpPr>
          <p:spPr>
            <a:xfrm>
              <a:off x="7522244" y="5731637"/>
              <a:ext cx="1331126" cy="5341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3E0B99AD-E525-4916-B666-937567B5D386}"/>
                </a:ext>
              </a:extLst>
            </p:cNvPr>
            <p:cNvSpPr/>
            <p:nvPr/>
          </p:nvSpPr>
          <p:spPr>
            <a:xfrm>
              <a:off x="3530961" y="5544843"/>
              <a:ext cx="228242" cy="584775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63B0C2-BB7B-4F49-BE1E-E754B85EA1DC}"/>
                </a:ext>
              </a:extLst>
            </p:cNvPr>
            <p:cNvCxnSpPr/>
            <p:nvPr/>
          </p:nvCxnSpPr>
          <p:spPr>
            <a:xfrm>
              <a:off x="3759198" y="6008914"/>
              <a:ext cx="375578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C1D95A-9243-49C3-999E-A4933862F33B}"/>
                </a:ext>
              </a:extLst>
            </p:cNvPr>
            <p:cNvSpPr/>
            <p:nvPr/>
          </p:nvSpPr>
          <p:spPr>
            <a:xfrm>
              <a:off x="7706347" y="574063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b="1">
                  <a:latin typeface="PMingLiU" panose="02020500000000000000" pitchFamily="18" charset="-120"/>
                  <a:ea typeface="PMingLiU" panose="02020500000000000000" pitchFamily="18" charset="-120"/>
                </a:rPr>
                <a:t>署名</a:t>
              </a:r>
              <a:endParaRPr lang="zh-TW" altLang="en-US" sz="2800" b="1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43E791A-8441-4355-9ADA-14E7B49C2F08}"/>
              </a:ext>
            </a:extLst>
          </p:cNvPr>
          <p:cNvGrpSpPr/>
          <p:nvPr/>
        </p:nvGrpSpPr>
        <p:grpSpPr>
          <a:xfrm>
            <a:off x="3530956" y="4857253"/>
            <a:ext cx="5352468" cy="768292"/>
            <a:chOff x="3530956" y="4857253"/>
            <a:chExt cx="5352468" cy="768292"/>
          </a:xfrm>
        </p:grpSpPr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8585CEF7-64D7-4E67-B597-A5BF07B1BC3D}"/>
                </a:ext>
              </a:extLst>
            </p:cNvPr>
            <p:cNvSpPr/>
            <p:nvPr/>
          </p:nvSpPr>
          <p:spPr>
            <a:xfrm>
              <a:off x="3530956" y="4857253"/>
              <a:ext cx="228242" cy="509660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6E68FE7-275E-4C01-A924-30166C82FF29}"/>
                </a:ext>
              </a:extLst>
            </p:cNvPr>
            <p:cNvGrpSpPr/>
            <p:nvPr/>
          </p:nvGrpSpPr>
          <p:grpSpPr>
            <a:xfrm>
              <a:off x="3784045" y="5042999"/>
              <a:ext cx="5099379" cy="582546"/>
              <a:chOff x="3784045" y="5042999"/>
              <a:chExt cx="5099379" cy="582546"/>
            </a:xfrm>
          </p:grpSpPr>
          <p:sp>
            <p:nvSpPr>
              <p:cNvPr id="26" name="矩形 13">
                <a:extLst>
                  <a:ext uri="{FF2B5EF4-FFF2-40B4-BE49-F238E27FC236}">
                    <a16:creationId xmlns:a16="http://schemas.microsoft.com/office/drawing/2014/main" id="{35D73EA1-63B5-44F2-BB3E-3F9835D162C6}"/>
                  </a:ext>
                </a:extLst>
              </p:cNvPr>
              <p:cNvSpPr/>
              <p:nvPr/>
            </p:nvSpPr>
            <p:spPr>
              <a:xfrm>
                <a:off x="7492190" y="5042999"/>
                <a:ext cx="1391234" cy="5825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4589DDE-7845-4836-B876-1C0CFCDD9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4045" y="5224823"/>
                <a:ext cx="37081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6597681-9953-48BF-9164-ADD555871F5E}"/>
                  </a:ext>
                </a:extLst>
              </p:cNvPr>
              <p:cNvSpPr/>
              <p:nvPr/>
            </p:nvSpPr>
            <p:spPr>
              <a:xfrm>
                <a:off x="7698153" y="5091521"/>
                <a:ext cx="800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b="1">
                    <a:latin typeface="PMingLiU" panose="02020500000000000000" pitchFamily="18" charset="-120"/>
                    <a:ea typeface="PMingLiU" panose="02020500000000000000" pitchFamily="18" charset="-120"/>
                  </a:rPr>
                  <a:t>日期</a:t>
                </a:r>
                <a:endParaRPr lang="zh-TW" altLang="en-US" sz="2400" b="1">
                  <a:latin typeface="PMingLiU" panose="02020500000000000000" pitchFamily="18" charset="-120"/>
                  <a:ea typeface="PMingLiU" panose="02020500000000000000" pitchFamily="18" charset="-12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D8E6F5-78CC-4D57-8BA1-8784B1B317D4}"/>
              </a:ext>
            </a:extLst>
          </p:cNvPr>
          <p:cNvGrpSpPr/>
          <p:nvPr/>
        </p:nvGrpSpPr>
        <p:grpSpPr>
          <a:xfrm>
            <a:off x="6806602" y="4328313"/>
            <a:ext cx="1604340" cy="783770"/>
            <a:chOff x="6806602" y="4328313"/>
            <a:chExt cx="1604340" cy="783770"/>
          </a:xfrm>
        </p:grpSpPr>
        <p:sp>
          <p:nvSpPr>
            <p:cNvPr id="27" name="矩形 13">
              <a:extLst>
                <a:ext uri="{FF2B5EF4-FFF2-40B4-BE49-F238E27FC236}">
                  <a16:creationId xmlns:a16="http://schemas.microsoft.com/office/drawing/2014/main" id="{DE13B559-7872-4FE5-8592-02FD29A54DCB}"/>
                </a:ext>
              </a:extLst>
            </p:cNvPr>
            <p:cNvSpPr/>
            <p:nvPr/>
          </p:nvSpPr>
          <p:spPr>
            <a:xfrm>
              <a:off x="7156780" y="4450855"/>
              <a:ext cx="1254162" cy="5096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FCAC87C4-2F28-49F0-83D0-5F8367CEB405}"/>
                </a:ext>
              </a:extLst>
            </p:cNvPr>
            <p:cNvSpPr/>
            <p:nvPr/>
          </p:nvSpPr>
          <p:spPr>
            <a:xfrm>
              <a:off x="6806602" y="4328313"/>
              <a:ext cx="342572" cy="78377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5A2787-DE8F-470D-B9F9-E5695799634E}"/>
                </a:ext>
              </a:extLst>
            </p:cNvPr>
            <p:cNvSpPr/>
            <p:nvPr/>
          </p:nvSpPr>
          <p:spPr>
            <a:xfrm>
              <a:off x="7408316" y="448278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附件</a:t>
              </a:r>
              <a:endParaRPr lang="zh-TW" altLang="en-US" sz="2400" b="1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AD4A4CB-66D2-4FE5-88C8-7A63A77F345F}"/>
              </a:ext>
            </a:extLst>
          </p:cNvPr>
          <p:cNvSpPr txBox="1">
            <a:spLocks/>
          </p:cNvSpPr>
          <p:nvPr/>
        </p:nvSpPr>
        <p:spPr>
          <a:xfrm>
            <a:off x="2622721" y="2577862"/>
            <a:ext cx="6946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>
                <a:latin typeface="PMingLiU" panose="02020500000000000000" pitchFamily="18" charset="-120"/>
                <a:ea typeface="PMingLiU" panose="02020500000000000000" pitchFamily="18" charset="-120"/>
              </a:rPr>
              <a:t>投訴信</a:t>
            </a:r>
            <a:endParaRPr lang="zh-TW" altLang="en-US" sz="540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6" name="矩形: 剪去对角 27">
            <a:extLst>
              <a:ext uri="{FF2B5EF4-FFF2-40B4-BE49-F238E27FC236}">
                <a16:creationId xmlns:a16="http://schemas.microsoft.com/office/drawing/2014/main" id="{250A4C74-0D90-423D-9220-9FABC9F636CB}"/>
              </a:ext>
            </a:extLst>
          </p:cNvPr>
          <p:cNvSpPr/>
          <p:nvPr/>
        </p:nvSpPr>
        <p:spPr>
          <a:xfrm>
            <a:off x="3803643" y="2702556"/>
            <a:ext cx="4777968" cy="1452885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剪去对角 26">
            <a:extLst>
              <a:ext uri="{FF2B5EF4-FFF2-40B4-BE49-F238E27FC236}">
                <a16:creationId xmlns:a16="http://schemas.microsoft.com/office/drawing/2014/main" id="{08B68A99-C86C-481A-9749-99A52BD2FC97}"/>
              </a:ext>
            </a:extLst>
          </p:cNvPr>
          <p:cNvSpPr/>
          <p:nvPr/>
        </p:nvSpPr>
        <p:spPr>
          <a:xfrm>
            <a:off x="3682541" y="2786606"/>
            <a:ext cx="4777968" cy="1452885"/>
          </a:xfrm>
          <a:prstGeom prst="snip2DiagRect">
            <a:avLst/>
          </a:prstGeom>
          <a:noFill/>
          <a:ln w="28575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56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0418" y="442504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投訴信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5101" y="2159800"/>
            <a:ext cx="6987215" cy="33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>
                <a:latin typeface="+mn-ea"/>
              </a:rPr>
              <a:t>好味道集團公關部主任：</a:t>
            </a:r>
          </a:p>
          <a:p>
            <a:pPr>
              <a:lnSpc>
                <a:spcPct val="150000"/>
              </a:lnSpc>
            </a:pPr>
            <a:r>
              <a:rPr lang="en-US" altLang="zh-TW" sz="2400">
                <a:latin typeface="+mn-ea"/>
              </a:rPr>
              <a:t> </a:t>
            </a:r>
            <a:endParaRPr lang="zh-TW" altLang="zh-TW" sz="2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zh-TW" sz="2400">
                <a:latin typeface="+mn-ea"/>
              </a:rPr>
              <a:t>　　本人於二零二一年七月八日光顧　貴公司位於東海區的蛋糕分店，現欲向　貴公司反映有關職員失職的問題。</a:t>
            </a:r>
          </a:p>
          <a:p>
            <a:pPr>
              <a:lnSpc>
                <a:spcPct val="150000"/>
              </a:lnSpc>
            </a:pP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2488F9-5F66-4514-BF63-60C1A5760122}"/>
              </a:ext>
            </a:extLst>
          </p:cNvPr>
          <p:cNvGrpSpPr/>
          <p:nvPr/>
        </p:nvGrpSpPr>
        <p:grpSpPr>
          <a:xfrm>
            <a:off x="4823143" y="1910278"/>
            <a:ext cx="6593286" cy="1255803"/>
            <a:chOff x="4823143" y="1910278"/>
            <a:chExt cx="6593286" cy="125580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7B8B56F-3407-403E-974C-24CF11E07BB3}"/>
                </a:ext>
              </a:extLst>
            </p:cNvPr>
            <p:cNvSpPr/>
            <p:nvPr/>
          </p:nvSpPr>
          <p:spPr>
            <a:xfrm>
              <a:off x="7774888" y="1910278"/>
              <a:ext cx="3641541" cy="12558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1046FA9F-87DB-41ED-80CA-CE621B8E6042}"/>
                </a:ext>
              </a:extLst>
            </p:cNvPr>
            <p:cNvSpPr/>
            <p:nvPr/>
          </p:nvSpPr>
          <p:spPr>
            <a:xfrm>
              <a:off x="4823143" y="2061648"/>
              <a:ext cx="111760" cy="619760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A9D3D3B-AD87-4D0D-BBA5-4C1A53BCDDFB}"/>
                </a:ext>
              </a:extLst>
            </p:cNvPr>
            <p:cNvCxnSpPr>
              <a:cxnSpLocks/>
            </p:cNvCxnSpPr>
            <p:nvPr/>
          </p:nvCxnSpPr>
          <p:spPr>
            <a:xfrm>
              <a:off x="4916211" y="2371528"/>
              <a:ext cx="272923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C933583-8525-49CE-8BAD-83809B9E2C72}"/>
                </a:ext>
              </a:extLst>
            </p:cNvPr>
            <p:cNvSpPr txBox="1"/>
            <p:nvPr/>
          </p:nvSpPr>
          <p:spPr>
            <a:xfrm>
              <a:off x="7738509" y="2040496"/>
              <a:ext cx="3677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稱謂：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假如不知道對方的職銜，可用「執事先生」</a:t>
              </a:r>
              <a:r>
                <a:rPr lang="zh-CN" altLang="en-US">
                  <a:latin typeface="PMingLiU" panose="02020500000000000000" pitchFamily="18" charset="-120"/>
                  <a:ea typeface="PMingLiU" panose="02020500000000000000" pitchFamily="18" charset="-120"/>
                </a:rPr>
                <a:t>。</a:t>
              </a:r>
              <a:endParaRPr lang="zh-TW" alt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8AFB60-143C-4004-9CD2-762D3143A734}"/>
              </a:ext>
            </a:extLst>
          </p:cNvPr>
          <p:cNvGrpSpPr/>
          <p:nvPr/>
        </p:nvGrpSpPr>
        <p:grpSpPr>
          <a:xfrm>
            <a:off x="7289113" y="3259913"/>
            <a:ext cx="4127315" cy="1635792"/>
            <a:chOff x="7289113" y="3259913"/>
            <a:chExt cx="4127315" cy="163579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2E71CD3-6043-46CB-8A9D-A846F525EA1B}"/>
                </a:ext>
              </a:extLst>
            </p:cNvPr>
            <p:cNvSpPr/>
            <p:nvPr/>
          </p:nvSpPr>
          <p:spPr>
            <a:xfrm>
              <a:off x="7774887" y="3691918"/>
              <a:ext cx="3641541" cy="11277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8" name="右中括弧 17">
              <a:extLst>
                <a:ext uri="{FF2B5EF4-FFF2-40B4-BE49-F238E27FC236}">
                  <a16:creationId xmlns:a16="http://schemas.microsoft.com/office/drawing/2014/main" id="{9CE4F188-BD26-48AF-AECE-4555742A34B8}"/>
                </a:ext>
              </a:extLst>
            </p:cNvPr>
            <p:cNvSpPr/>
            <p:nvPr/>
          </p:nvSpPr>
          <p:spPr>
            <a:xfrm>
              <a:off x="7289113" y="3259913"/>
              <a:ext cx="143203" cy="1635792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35E0460-2F95-41EF-B573-483C4B4DF116}"/>
                </a:ext>
              </a:extLst>
            </p:cNvPr>
            <p:cNvCxnSpPr>
              <a:cxnSpLocks/>
            </p:cNvCxnSpPr>
            <p:nvPr/>
          </p:nvCxnSpPr>
          <p:spPr>
            <a:xfrm>
              <a:off x="7432316" y="4077809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729E660-166C-43B3-8347-6DD28D441726}"/>
                </a:ext>
              </a:extLst>
            </p:cNvPr>
            <p:cNvSpPr txBox="1"/>
            <p:nvPr/>
          </p:nvSpPr>
          <p:spPr>
            <a:xfrm>
              <a:off x="7738508" y="3893143"/>
              <a:ext cx="3677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開首：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精簡指出投訴內容的概要。</a:t>
              </a:r>
              <a:endParaRPr lang="zh-TW" altLang="en-US" sz="2400"/>
            </a:p>
          </p:txBody>
        </p:sp>
      </p:grpSp>
      <p:pic>
        <p:nvPicPr>
          <p:cNvPr id="15" name="图片 4">
            <a:extLst>
              <a:ext uri="{FF2B5EF4-FFF2-40B4-BE49-F238E27FC236}">
                <a16:creationId xmlns:a16="http://schemas.microsoft.com/office/drawing/2014/main" id="{994DC143-4593-45F8-BF82-CCE3811034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79" t="24255" r="15343" b="18724"/>
          <a:stretch/>
        </p:blipFill>
        <p:spPr>
          <a:xfrm>
            <a:off x="159766" y="465427"/>
            <a:ext cx="680652" cy="56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0418" y="442504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投訴信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9341" y="1330633"/>
            <a:ext cx="6081460" cy="454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/>
              <a:t>　　當日下午三時，本人於東海區蛋糕分店排隊購買蛋糕，卻遭另一名顧客插隊，當值的職員非但沒有阻止，反而優先為插隊的顧客服務並讓對方取走蛋糕，導致部分排在後面的顧客增加了等候時間。事後當值職員也沒有為此事道歉和解釋。</a:t>
            </a:r>
            <a:endParaRPr lang="zh-TW" altLang="zh-TW" sz="320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A3B9-4ECB-4140-96D6-97F24270ECC5}"/>
              </a:ext>
            </a:extLst>
          </p:cNvPr>
          <p:cNvGrpSpPr/>
          <p:nvPr/>
        </p:nvGrpSpPr>
        <p:grpSpPr>
          <a:xfrm>
            <a:off x="6488926" y="1625012"/>
            <a:ext cx="4699194" cy="3803324"/>
            <a:chOff x="6488926" y="1625012"/>
            <a:chExt cx="4699194" cy="380332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34A6E70-0392-4731-B417-713036D68C18}"/>
                </a:ext>
              </a:extLst>
            </p:cNvPr>
            <p:cNvSpPr/>
            <p:nvPr/>
          </p:nvSpPr>
          <p:spPr>
            <a:xfrm>
              <a:off x="7379175" y="2046733"/>
              <a:ext cx="3808945" cy="18870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8" name="右中括弧 17">
              <a:extLst>
                <a:ext uri="{FF2B5EF4-FFF2-40B4-BE49-F238E27FC236}">
                  <a16:creationId xmlns:a16="http://schemas.microsoft.com/office/drawing/2014/main" id="{9CE4F188-BD26-48AF-AECE-4555742A34B8}"/>
                </a:ext>
              </a:extLst>
            </p:cNvPr>
            <p:cNvSpPr/>
            <p:nvPr/>
          </p:nvSpPr>
          <p:spPr>
            <a:xfrm>
              <a:off x="6488926" y="1625012"/>
              <a:ext cx="118010" cy="3803324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35E0460-2F95-41EF-B573-483C4B4DF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936" y="2529296"/>
              <a:ext cx="749627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729E660-166C-43B3-8347-6DD28D441726}"/>
                </a:ext>
              </a:extLst>
            </p:cNvPr>
            <p:cNvSpPr txBox="1"/>
            <p:nvPr/>
          </p:nvSpPr>
          <p:spPr>
            <a:xfrm>
              <a:off x="7444688" y="2146893"/>
              <a:ext cx="36779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主體：</a:t>
              </a:r>
              <a:r>
                <a:rPr lang="zh-TW" altLang="zh-TW" sz="2400"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陳述事情發生的日期、時間、地點和經過</a:t>
              </a:r>
              <a:r>
                <a:rPr lang="zh-TW" altLang="zh-TW" sz="240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。有關事件要</a:t>
              </a:r>
              <a:r>
                <a:rPr lang="zh-TW" altLang="en-US" sz="240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說</a:t>
              </a:r>
              <a:r>
                <a:rPr lang="zh-TW" altLang="zh-TW" sz="240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清楚，投訴要有根據</a:t>
              </a:r>
              <a:r>
                <a:rPr lang="zh-CN" altLang="en-US" sz="240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，保持客觀理性</a:t>
              </a:r>
              <a:r>
                <a:rPr lang="zh-TW" altLang="zh-TW" sz="240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。</a:t>
              </a:r>
              <a:endParaRPr lang="zh-TW" altLang="en-US" sz="2400"/>
            </a:p>
          </p:txBody>
        </p:sp>
      </p:grpSp>
      <p:pic>
        <p:nvPicPr>
          <p:cNvPr id="16" name="图片 4">
            <a:extLst>
              <a:ext uri="{FF2B5EF4-FFF2-40B4-BE49-F238E27FC236}">
                <a16:creationId xmlns:a16="http://schemas.microsoft.com/office/drawing/2014/main" id="{6CE52B4F-ECAC-4A80-A62F-13A1139579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79" t="24255" r="15343" b="18724"/>
          <a:stretch/>
        </p:blipFill>
        <p:spPr>
          <a:xfrm>
            <a:off x="159766" y="465427"/>
            <a:ext cx="680652" cy="56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0418" y="442504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投訴信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933" y="1050202"/>
            <a:ext cx="6081460" cy="61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/>
              <a:t>　　好味道集團素以高品質的蛋糕聞名，但此次　貴公司職員的工作態度，令我感到十分失望，帶來極差的購物體驗。本人希望　貴公司能為此次事件解釋並道歉，並承諾增加對職員的工作培訓，提升服務質素。有關意見，希望　貴公司多加考慮。</a:t>
            </a:r>
            <a:endParaRPr lang="en-US" altLang="zh-TW" sz="2400"/>
          </a:p>
          <a:p>
            <a:pPr algn="just">
              <a:lnSpc>
                <a:spcPct val="150000"/>
              </a:lnSpc>
            </a:pPr>
            <a:r>
              <a:rPr lang="en-US" altLang="zh-TW" sz="2400">
                <a:latin typeface="+mn-ea"/>
              </a:rPr>
              <a:t>    </a:t>
            </a:r>
            <a:r>
              <a:rPr lang="zh-TW" altLang="zh-TW" sz="2400">
                <a:latin typeface="+mn-ea"/>
              </a:rPr>
              <a:t>祝</a:t>
            </a:r>
          </a:p>
          <a:p>
            <a:r>
              <a:rPr lang="zh-TW" altLang="zh-TW" sz="2400">
                <a:latin typeface="+mn-ea"/>
              </a:rPr>
              <a:t>工作順利</a:t>
            </a:r>
          </a:p>
          <a:p>
            <a:r>
              <a:rPr lang="en-US" altLang="zh-TW" sz="2400">
                <a:latin typeface="+mn-ea"/>
              </a:rPr>
              <a:t> </a:t>
            </a:r>
            <a:r>
              <a:rPr lang="zh-CN" altLang="en-US" sz="2400">
                <a:latin typeface="+mn-ea"/>
              </a:rPr>
              <a:t>　　　　　　　　　　　　　　</a:t>
            </a:r>
            <a:r>
              <a:rPr lang="zh-TW" altLang="zh-TW" sz="2000"/>
              <a:t>顧客</a:t>
            </a:r>
          </a:p>
          <a:p>
            <a:pPr algn="r"/>
            <a:r>
              <a:rPr lang="zh-TW" altLang="zh-TW" sz="2400">
                <a:latin typeface="+mn-ea"/>
              </a:rPr>
              <a:t>陳一鳴</a:t>
            </a:r>
            <a:endParaRPr lang="en-US" altLang="zh-TW" sz="2400">
              <a:latin typeface="+mn-ea"/>
            </a:endParaRPr>
          </a:p>
          <a:p>
            <a:r>
              <a:rPr lang="zh-TW" altLang="zh-TW" sz="2400">
                <a:latin typeface="+mn-ea"/>
              </a:rPr>
              <a:t>二零二一年七月九日</a:t>
            </a:r>
          </a:p>
          <a:p>
            <a:r>
              <a:rPr lang="en-US" altLang="zh-TW">
                <a:latin typeface="+mn-ea"/>
              </a:rPr>
              <a:t> </a:t>
            </a:r>
            <a:endParaRPr lang="zh-TW" altLang="zh-TW">
              <a:latin typeface="+mn-ea"/>
            </a:endParaRPr>
          </a:p>
          <a:p>
            <a:pPr>
              <a:lnSpc>
                <a:spcPct val="150000"/>
              </a:lnSpc>
            </a:pPr>
            <a:endParaRPr lang="zh-TW" altLang="zh-TW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A3DA9C-6663-4A32-A2D8-348F10064548}"/>
              </a:ext>
            </a:extLst>
          </p:cNvPr>
          <p:cNvGrpSpPr/>
          <p:nvPr/>
        </p:nvGrpSpPr>
        <p:grpSpPr>
          <a:xfrm>
            <a:off x="6488926" y="1303288"/>
            <a:ext cx="4727019" cy="2960844"/>
            <a:chOff x="6488926" y="1303288"/>
            <a:chExt cx="4727019" cy="296084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28AEEF-3A0D-4225-A550-52EC1236952A}"/>
                </a:ext>
              </a:extLst>
            </p:cNvPr>
            <p:cNvSpPr/>
            <p:nvPr/>
          </p:nvSpPr>
          <p:spPr>
            <a:xfrm>
              <a:off x="7351350" y="1691959"/>
              <a:ext cx="3864595" cy="19429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8" name="右中括弧 17">
              <a:extLst>
                <a:ext uri="{FF2B5EF4-FFF2-40B4-BE49-F238E27FC236}">
                  <a16:creationId xmlns:a16="http://schemas.microsoft.com/office/drawing/2014/main" id="{9CE4F188-BD26-48AF-AECE-4555742A34B8}"/>
                </a:ext>
              </a:extLst>
            </p:cNvPr>
            <p:cNvSpPr/>
            <p:nvPr/>
          </p:nvSpPr>
          <p:spPr>
            <a:xfrm>
              <a:off x="6488926" y="1303288"/>
              <a:ext cx="102699" cy="2960844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35E0460-2F95-41EF-B573-483C4B4DF116}"/>
                </a:ext>
              </a:extLst>
            </p:cNvPr>
            <p:cNvCxnSpPr>
              <a:cxnSpLocks/>
            </p:cNvCxnSpPr>
            <p:nvPr/>
          </p:nvCxnSpPr>
          <p:spPr>
            <a:xfrm>
              <a:off x="6556874" y="2529296"/>
              <a:ext cx="799689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729E660-166C-43B3-8347-6DD28D441726}"/>
                </a:ext>
              </a:extLst>
            </p:cNvPr>
            <p:cNvSpPr txBox="1"/>
            <p:nvPr/>
          </p:nvSpPr>
          <p:spPr>
            <a:xfrm>
              <a:off x="7444688" y="1790632"/>
              <a:ext cx="367792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結尾：</a:t>
              </a:r>
              <a:r>
                <a:rPr lang="zh-TW" altLang="zh-TW" sz="2400"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提出改善建議。</a:t>
              </a:r>
              <a:endParaRPr lang="en-US" altLang="zh-TW" sz="240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  <a:p>
              <a:endParaRPr lang="en-US" altLang="zh-TW" sz="24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r>
                <a:rPr lang="zh-CN" altLang="en-US" sz="2400"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有時也可</a:t>
              </a:r>
              <a:r>
                <a:rPr lang="zh-TW" altLang="zh-TW" sz="2400">
                  <a:effectLst/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適當施加壓力，敦促對方作出改善。</a:t>
              </a:r>
            </a:p>
            <a:p>
              <a:endParaRPr lang="zh-TW" alt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D596E7-BD88-4C6C-8222-7E7AB0CEA5C7}"/>
              </a:ext>
            </a:extLst>
          </p:cNvPr>
          <p:cNvGrpSpPr/>
          <p:nvPr/>
        </p:nvGrpSpPr>
        <p:grpSpPr>
          <a:xfrm>
            <a:off x="6424071" y="5094120"/>
            <a:ext cx="4791874" cy="1098457"/>
            <a:chOff x="6424071" y="5094120"/>
            <a:chExt cx="4791874" cy="109845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08BBBF-2730-4349-ACAE-77BE37D3DFA8}"/>
                </a:ext>
              </a:extLst>
            </p:cNvPr>
            <p:cNvSpPr/>
            <p:nvPr/>
          </p:nvSpPr>
          <p:spPr>
            <a:xfrm>
              <a:off x="7291707" y="5094120"/>
              <a:ext cx="3924238" cy="8660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C1E484-A319-4240-AB4B-2FB7BE843036}"/>
                </a:ext>
              </a:extLst>
            </p:cNvPr>
            <p:cNvSpPr txBox="1"/>
            <p:nvPr/>
          </p:nvSpPr>
          <p:spPr>
            <a:xfrm>
              <a:off x="7306502" y="5142983"/>
              <a:ext cx="38645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zh-TW" sz="2400" b="1">
                  <a:effectLst/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署名：</a:t>
              </a:r>
              <a:r>
                <a:rPr lang="zh-TW" altLang="zh-TW" sz="2400">
                  <a:effectLst/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發信人自稱身份和姓名（可</a:t>
              </a:r>
              <a:r>
                <a:rPr lang="zh-CN" altLang="en-US" sz="2400">
                  <a:effectLst/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免去啟告語</a:t>
              </a:r>
              <a:r>
                <a:rPr lang="zh-TW" altLang="zh-TW" sz="2400">
                  <a:effectLst/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）。</a:t>
              </a:r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8402BFEC-DB23-45F9-A200-D4FB07D72FC0}"/>
                </a:ext>
              </a:extLst>
            </p:cNvPr>
            <p:cNvSpPr/>
            <p:nvPr/>
          </p:nvSpPr>
          <p:spPr>
            <a:xfrm>
              <a:off x="6424071" y="5596148"/>
              <a:ext cx="167554" cy="596429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223D238-6402-4E8B-83B8-28EF5D733A01}"/>
                </a:ext>
              </a:extLst>
            </p:cNvPr>
            <p:cNvCxnSpPr>
              <a:cxnSpLocks/>
            </p:cNvCxnSpPr>
            <p:nvPr/>
          </p:nvCxnSpPr>
          <p:spPr>
            <a:xfrm>
              <a:off x="6591625" y="5846085"/>
              <a:ext cx="70008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4">
            <a:extLst>
              <a:ext uri="{FF2B5EF4-FFF2-40B4-BE49-F238E27FC236}">
                <a16:creationId xmlns:a16="http://schemas.microsoft.com/office/drawing/2014/main" id="{F43429D1-B75F-41C0-ADE1-E19F9F1EF7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79" t="24255" r="15343" b="18724"/>
          <a:stretch/>
        </p:blipFill>
        <p:spPr>
          <a:xfrm>
            <a:off x="159766" y="465427"/>
            <a:ext cx="680652" cy="5618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E61730B-8843-4E68-9687-D50D31AAF437}"/>
              </a:ext>
            </a:extLst>
          </p:cNvPr>
          <p:cNvGrpSpPr/>
          <p:nvPr/>
        </p:nvGrpSpPr>
        <p:grpSpPr>
          <a:xfrm>
            <a:off x="6429700" y="4352352"/>
            <a:ext cx="4539926" cy="976747"/>
            <a:chOff x="6429700" y="4352352"/>
            <a:chExt cx="4539926" cy="976747"/>
          </a:xfrm>
        </p:grpSpPr>
        <p:sp>
          <p:nvSpPr>
            <p:cNvPr id="4" name="Right Bracket 3">
              <a:extLst>
                <a:ext uri="{FF2B5EF4-FFF2-40B4-BE49-F238E27FC236}">
                  <a16:creationId xmlns:a16="http://schemas.microsoft.com/office/drawing/2014/main" id="{D5212E03-0C8F-4C1E-816C-0BEECA97A011}"/>
                </a:ext>
              </a:extLst>
            </p:cNvPr>
            <p:cNvSpPr/>
            <p:nvPr/>
          </p:nvSpPr>
          <p:spPr>
            <a:xfrm>
              <a:off x="6429700" y="4671164"/>
              <a:ext cx="147130" cy="657935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4">
              <a:extLst>
                <a:ext uri="{FF2B5EF4-FFF2-40B4-BE49-F238E27FC236}">
                  <a16:creationId xmlns:a16="http://schemas.microsoft.com/office/drawing/2014/main" id="{08A00FC2-A089-44F3-826D-0D4210A57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25" y="4835626"/>
              <a:ext cx="749627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5">
              <a:extLst>
                <a:ext uri="{FF2B5EF4-FFF2-40B4-BE49-F238E27FC236}">
                  <a16:creationId xmlns:a16="http://schemas.microsoft.com/office/drawing/2014/main" id="{D9F4D329-4D8D-49DD-B7A0-75600604713E}"/>
                </a:ext>
              </a:extLst>
            </p:cNvPr>
            <p:cNvSpPr/>
            <p:nvPr/>
          </p:nvSpPr>
          <p:spPr>
            <a:xfrm>
              <a:off x="7306501" y="4352352"/>
              <a:ext cx="1019037" cy="6579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23" name="文字方塊 12">
              <a:extLst>
                <a:ext uri="{FF2B5EF4-FFF2-40B4-BE49-F238E27FC236}">
                  <a16:creationId xmlns:a16="http://schemas.microsoft.com/office/drawing/2014/main" id="{3C6E2C84-9DA5-41DA-82D7-C9FE8C324B27}"/>
                </a:ext>
              </a:extLst>
            </p:cNvPr>
            <p:cNvSpPr txBox="1"/>
            <p:nvPr/>
          </p:nvSpPr>
          <p:spPr>
            <a:xfrm>
              <a:off x="7291706" y="4461592"/>
              <a:ext cx="3677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祝頌語</a:t>
              </a:r>
              <a:endParaRPr lang="zh-TW" altLang="zh-TW" sz="240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F45275-B9F1-4A75-8A47-7EC876677702}"/>
              </a:ext>
            </a:extLst>
          </p:cNvPr>
          <p:cNvGrpSpPr/>
          <p:nvPr/>
        </p:nvGrpSpPr>
        <p:grpSpPr>
          <a:xfrm>
            <a:off x="6438865" y="6057815"/>
            <a:ext cx="4692686" cy="693175"/>
            <a:chOff x="6438865" y="6057815"/>
            <a:chExt cx="4692686" cy="693175"/>
          </a:xfrm>
        </p:grpSpPr>
        <p:sp>
          <p:nvSpPr>
            <p:cNvPr id="5" name="Right Bracket 4">
              <a:extLst>
                <a:ext uri="{FF2B5EF4-FFF2-40B4-BE49-F238E27FC236}">
                  <a16:creationId xmlns:a16="http://schemas.microsoft.com/office/drawing/2014/main" id="{FCFA01D4-23DF-4516-B1C4-95137C1EFB1F}"/>
                </a:ext>
              </a:extLst>
            </p:cNvPr>
            <p:cNvSpPr/>
            <p:nvPr/>
          </p:nvSpPr>
          <p:spPr>
            <a:xfrm>
              <a:off x="6438865" y="6289324"/>
              <a:ext cx="118009" cy="461666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4">
              <a:extLst>
                <a:ext uri="{FF2B5EF4-FFF2-40B4-BE49-F238E27FC236}">
                  <a16:creationId xmlns:a16="http://schemas.microsoft.com/office/drawing/2014/main" id="{824A6B15-3019-4A82-93D9-C129D65DE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931" y="6520157"/>
              <a:ext cx="749627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15">
              <a:extLst>
                <a:ext uri="{FF2B5EF4-FFF2-40B4-BE49-F238E27FC236}">
                  <a16:creationId xmlns:a16="http://schemas.microsoft.com/office/drawing/2014/main" id="{AEE0490A-E440-48AF-8594-4836A6675453}"/>
                </a:ext>
              </a:extLst>
            </p:cNvPr>
            <p:cNvSpPr/>
            <p:nvPr/>
          </p:nvSpPr>
          <p:spPr>
            <a:xfrm>
              <a:off x="7297558" y="6057815"/>
              <a:ext cx="1019037" cy="6579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25" name="文字方塊 12">
              <a:extLst>
                <a:ext uri="{FF2B5EF4-FFF2-40B4-BE49-F238E27FC236}">
                  <a16:creationId xmlns:a16="http://schemas.microsoft.com/office/drawing/2014/main" id="{6546B624-EE67-499C-8445-AB9B94DA4EA6}"/>
                </a:ext>
              </a:extLst>
            </p:cNvPr>
            <p:cNvSpPr txBox="1"/>
            <p:nvPr/>
          </p:nvSpPr>
          <p:spPr>
            <a:xfrm>
              <a:off x="7453631" y="6192590"/>
              <a:ext cx="3677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日期</a:t>
              </a:r>
              <a:endParaRPr lang="zh-TW" altLang="zh-TW" sz="240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43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AD4A4CB-66D2-4FE5-88C8-7A63A77F345F}"/>
              </a:ext>
            </a:extLst>
          </p:cNvPr>
          <p:cNvSpPr txBox="1">
            <a:spLocks/>
          </p:cNvSpPr>
          <p:nvPr/>
        </p:nvSpPr>
        <p:spPr>
          <a:xfrm>
            <a:off x="2622721" y="2577862"/>
            <a:ext cx="6946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>
                <a:latin typeface="PMingLiU" panose="02020500000000000000" pitchFamily="18" charset="-120"/>
                <a:ea typeface="PMingLiU" panose="02020500000000000000" pitchFamily="18" charset="-120"/>
              </a:rPr>
              <a:t>覆函</a:t>
            </a:r>
            <a:endParaRPr lang="zh-TW" altLang="en-US" sz="540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6" name="矩形: 剪去对角 27">
            <a:extLst>
              <a:ext uri="{FF2B5EF4-FFF2-40B4-BE49-F238E27FC236}">
                <a16:creationId xmlns:a16="http://schemas.microsoft.com/office/drawing/2014/main" id="{250A4C74-0D90-423D-9220-9FABC9F636CB}"/>
              </a:ext>
            </a:extLst>
          </p:cNvPr>
          <p:cNvSpPr/>
          <p:nvPr/>
        </p:nvSpPr>
        <p:spPr>
          <a:xfrm>
            <a:off x="3803643" y="2702556"/>
            <a:ext cx="4777968" cy="1452885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剪去对角 26">
            <a:extLst>
              <a:ext uri="{FF2B5EF4-FFF2-40B4-BE49-F238E27FC236}">
                <a16:creationId xmlns:a16="http://schemas.microsoft.com/office/drawing/2014/main" id="{08B68A99-C86C-481A-9749-99A52BD2FC97}"/>
              </a:ext>
            </a:extLst>
          </p:cNvPr>
          <p:cNvSpPr/>
          <p:nvPr/>
        </p:nvSpPr>
        <p:spPr>
          <a:xfrm>
            <a:off x="3682541" y="2786606"/>
            <a:ext cx="4777968" cy="1452885"/>
          </a:xfrm>
          <a:prstGeom prst="snip2DiagRect">
            <a:avLst/>
          </a:prstGeom>
          <a:noFill/>
          <a:ln w="28575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159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0418" y="442504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覆函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092" y="2379886"/>
            <a:ext cx="68440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/>
              <a:t>陳一鳴先生：</a:t>
            </a:r>
          </a:p>
          <a:p>
            <a:r>
              <a:rPr lang="en-US" altLang="zh-TW" sz="2800"/>
              <a:t> </a:t>
            </a:r>
            <a:endParaRPr lang="zh-TW" altLang="zh-TW" sz="2800"/>
          </a:p>
          <a:p>
            <a:r>
              <a:rPr lang="zh-TW" altLang="en-US" sz="2800"/>
              <a:t>頃接陳先生七月九日來函，投訴本公司位於東海區的蛋糕分店職員於七月八日的失職行為。本公司對事件甚為關注，立即作出調查，現覆調查結果。</a:t>
            </a:r>
            <a:endParaRPr lang="zh-TW" altLang="zh-TW" sz="2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228E7B-E182-4EB0-8C6A-D0DAC44E1B7D}"/>
              </a:ext>
            </a:extLst>
          </p:cNvPr>
          <p:cNvGrpSpPr/>
          <p:nvPr/>
        </p:nvGrpSpPr>
        <p:grpSpPr>
          <a:xfrm>
            <a:off x="7291929" y="3306078"/>
            <a:ext cx="4144097" cy="1635792"/>
            <a:chOff x="7291929" y="3306078"/>
            <a:chExt cx="4144097" cy="163579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2E71CD3-6043-46CB-8A9D-A846F525EA1B}"/>
                </a:ext>
              </a:extLst>
            </p:cNvPr>
            <p:cNvSpPr/>
            <p:nvPr/>
          </p:nvSpPr>
          <p:spPr>
            <a:xfrm>
              <a:off x="7774887" y="3488612"/>
              <a:ext cx="3641541" cy="1331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8" name="右中括弧 17">
              <a:extLst>
                <a:ext uri="{FF2B5EF4-FFF2-40B4-BE49-F238E27FC236}">
                  <a16:creationId xmlns:a16="http://schemas.microsoft.com/office/drawing/2014/main" id="{9CE4F188-BD26-48AF-AECE-4555742A34B8}"/>
                </a:ext>
              </a:extLst>
            </p:cNvPr>
            <p:cNvSpPr/>
            <p:nvPr/>
          </p:nvSpPr>
          <p:spPr>
            <a:xfrm>
              <a:off x="7291929" y="3306078"/>
              <a:ext cx="143203" cy="1635792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35E0460-2F95-41EF-B573-483C4B4DF116}"/>
                </a:ext>
              </a:extLst>
            </p:cNvPr>
            <p:cNvCxnSpPr>
              <a:cxnSpLocks/>
            </p:cNvCxnSpPr>
            <p:nvPr/>
          </p:nvCxnSpPr>
          <p:spPr>
            <a:xfrm>
              <a:off x="7435132" y="4093510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729E660-166C-43B3-8347-6DD28D441726}"/>
                </a:ext>
              </a:extLst>
            </p:cNvPr>
            <p:cNvSpPr txBox="1"/>
            <p:nvPr/>
          </p:nvSpPr>
          <p:spPr>
            <a:xfrm>
              <a:off x="7758106" y="3523810"/>
              <a:ext cx="36779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開首：</a:t>
              </a:r>
              <a:r>
                <a:rPr lang="zh-TW" altLang="zh-TW" sz="2400"/>
                <a:t>交代收信時間，表示知悉事件，概述投訴者來信要點。</a:t>
              </a:r>
              <a:endParaRPr lang="zh-TW" altLang="en-US" sz="2400"/>
            </a:p>
          </p:txBody>
        </p:sp>
      </p:grpSp>
      <p:pic>
        <p:nvPicPr>
          <p:cNvPr id="15" name="图片 4">
            <a:extLst>
              <a:ext uri="{FF2B5EF4-FFF2-40B4-BE49-F238E27FC236}">
                <a16:creationId xmlns:a16="http://schemas.microsoft.com/office/drawing/2014/main" id="{994DC143-4593-45F8-BF82-CCE3811034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79" t="24255" r="15343" b="18724"/>
          <a:stretch/>
        </p:blipFill>
        <p:spPr>
          <a:xfrm>
            <a:off x="159766" y="465427"/>
            <a:ext cx="680652" cy="56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0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0418" y="442504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覆函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203" y="1562832"/>
            <a:ext cx="68440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/>
              <a:t>七月八日下午，本公司職員確有為一名顧客優先處理付款，並取走蛋糕。經調查，該名顧客於當日上午曾致電預訂蛋糕，卻因遲到而未按預定時間取走蛋糕，導致當時出現插隊取走蛋糕的狀況，為正在排隊的顧客帶來不愉快的購物體驗。</a:t>
            </a:r>
          </a:p>
          <a:p>
            <a:pPr algn="just"/>
            <a:endParaRPr lang="zh-TW" altLang="en-US" sz="2400"/>
          </a:p>
          <a:p>
            <a:pPr algn="just"/>
            <a:r>
              <a:rPr lang="zh-TW" altLang="en-US" sz="2400"/>
              <a:t>本公司隨後約見了當日另一名當值的職員，也證實了上述情況。本公司相信職員並非有意讓該名顧客插隊，但確實沒有及時解釋清楚，造成不必要的誤會，為　閣下和其他顧客帶來不便，本公司謹此致歉，敬希　閣下諒察。本公司已即時提醒涉事的職員遵守員工守則，不會容許類似事件出現，並提供內部工作培訓，提升服務素質。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0D11DB-61D4-43BB-8EC8-9F934C495A3E}"/>
              </a:ext>
            </a:extLst>
          </p:cNvPr>
          <p:cNvGrpSpPr/>
          <p:nvPr/>
        </p:nvGrpSpPr>
        <p:grpSpPr>
          <a:xfrm>
            <a:off x="7291929" y="952501"/>
            <a:ext cx="4680996" cy="5363328"/>
            <a:chOff x="7291929" y="952501"/>
            <a:chExt cx="4680996" cy="536332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2E71CD3-6043-46CB-8A9D-A846F525EA1B}"/>
                </a:ext>
              </a:extLst>
            </p:cNvPr>
            <p:cNvSpPr/>
            <p:nvPr/>
          </p:nvSpPr>
          <p:spPr>
            <a:xfrm>
              <a:off x="7774887" y="952501"/>
              <a:ext cx="4198038" cy="50157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8" name="右中括弧 17">
              <a:extLst>
                <a:ext uri="{FF2B5EF4-FFF2-40B4-BE49-F238E27FC236}">
                  <a16:creationId xmlns:a16="http://schemas.microsoft.com/office/drawing/2014/main" id="{9CE4F188-BD26-48AF-AECE-4555742A34B8}"/>
                </a:ext>
              </a:extLst>
            </p:cNvPr>
            <p:cNvSpPr/>
            <p:nvPr/>
          </p:nvSpPr>
          <p:spPr>
            <a:xfrm>
              <a:off x="7291929" y="2027583"/>
              <a:ext cx="143203" cy="3964146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35E0460-2F95-41EF-B573-483C4B4DF116}"/>
                </a:ext>
              </a:extLst>
            </p:cNvPr>
            <p:cNvCxnSpPr>
              <a:cxnSpLocks/>
            </p:cNvCxnSpPr>
            <p:nvPr/>
          </p:nvCxnSpPr>
          <p:spPr>
            <a:xfrm>
              <a:off x="7435132" y="3893143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729E660-166C-43B3-8347-6DD28D441726}"/>
                </a:ext>
              </a:extLst>
            </p:cNvPr>
            <p:cNvSpPr txBox="1"/>
            <p:nvPr/>
          </p:nvSpPr>
          <p:spPr>
            <a:xfrm>
              <a:off x="7766526" y="960517"/>
              <a:ext cx="4198037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正文：</a:t>
              </a:r>
              <a:r>
                <a:rPr lang="zh-TW" altLang="zh-TW" sz="2400">
                  <a:latin typeface="新細明體" panose="02020500000000000000" pitchFamily="18" charset="-120"/>
                  <a:ea typeface="新細明體" panose="02020500000000000000" pitchFamily="18" charset="-120"/>
                </a:rPr>
                <a:t>正面回應事件，指出調查工作和結果。提出回覆地理據、論述、立場和結論。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2400">
                  <a:latin typeface="新細明體" panose="02020500000000000000" pitchFamily="18" charset="-120"/>
                  <a:ea typeface="新細明體" panose="02020500000000000000" pitchFamily="18" charset="-120"/>
                </a:rPr>
                <a:t> </a:t>
              </a:r>
              <a:endParaRPr lang="zh-TW" altLang="zh-TW" sz="240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zh-TW" sz="2400">
                  <a:latin typeface="新細明體" panose="02020500000000000000" pitchFamily="18" charset="-120"/>
                  <a:ea typeface="新細明體" panose="02020500000000000000" pitchFamily="18" charset="-120"/>
                </a:rPr>
                <a:t>如投訴成立：應道歉並請求原諒，並提出改善或解決方法；</a:t>
              </a:r>
            </a:p>
            <a:p>
              <a:pPr>
                <a:lnSpc>
                  <a:spcPct val="150000"/>
                </a:lnSpc>
              </a:pPr>
              <a:r>
                <a:rPr lang="zh-TW" altLang="zh-TW" sz="2400">
                  <a:latin typeface="新細明體" panose="02020500000000000000" pitchFamily="18" charset="-120"/>
                  <a:ea typeface="新細明體" panose="02020500000000000000" pitchFamily="18" charset="-120"/>
                </a:rPr>
                <a:t>如投訴不成立：應根據調查工作和結果，澄清誤會，並提出根據措施。</a:t>
              </a:r>
            </a:p>
            <a:p>
              <a:endParaRPr lang="zh-TW" altLang="en-US"/>
            </a:p>
          </p:txBody>
        </p:sp>
      </p:grpSp>
      <p:pic>
        <p:nvPicPr>
          <p:cNvPr id="15" name="图片 4">
            <a:extLst>
              <a:ext uri="{FF2B5EF4-FFF2-40B4-BE49-F238E27FC236}">
                <a16:creationId xmlns:a16="http://schemas.microsoft.com/office/drawing/2014/main" id="{994DC143-4593-45F8-BF82-CCE3811034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79" t="24255" r="15343" b="18724"/>
          <a:stretch/>
        </p:blipFill>
        <p:spPr>
          <a:xfrm>
            <a:off x="159766" y="465427"/>
            <a:ext cx="680652" cy="56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0418" y="442504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覆函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092" y="1868258"/>
            <a:ext cx="68440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>
                <a:latin typeface="+mn-ea"/>
              </a:rPr>
              <a:t> </a:t>
            </a:r>
            <a:r>
              <a:rPr lang="zh-CN" altLang="en-US" sz="2000">
                <a:latin typeface="+mn-ea"/>
              </a:rPr>
              <a:t>　</a:t>
            </a:r>
            <a:r>
              <a:rPr lang="zh-CN" altLang="en-US" sz="2400">
                <a:latin typeface="+mn-ea"/>
              </a:rPr>
              <a:t>　</a:t>
            </a:r>
            <a:r>
              <a:rPr lang="zh-TW" altLang="zh-TW" sz="2400">
                <a:latin typeface="+mn-ea"/>
              </a:rPr>
              <a:t>本公司會秉承「以客為先」的服務態度，增加內部培訓，提升服務質素。</a:t>
            </a:r>
          </a:p>
          <a:p>
            <a:r>
              <a:rPr lang="en-US" altLang="zh-TW" sz="2400">
                <a:latin typeface="+mn-ea"/>
              </a:rPr>
              <a:t> </a:t>
            </a:r>
            <a:endParaRPr lang="zh-TW" altLang="zh-TW" sz="2400">
              <a:latin typeface="+mn-ea"/>
            </a:endParaRPr>
          </a:p>
          <a:p>
            <a:r>
              <a:rPr lang="zh-TW" altLang="zh-TW" sz="2400">
                <a:latin typeface="+mn-ea"/>
              </a:rPr>
              <a:t>　　祝</a:t>
            </a:r>
          </a:p>
          <a:p>
            <a:r>
              <a:rPr lang="zh-TW" altLang="zh-TW" sz="2400">
                <a:latin typeface="+mn-ea"/>
              </a:rPr>
              <a:t>台安</a:t>
            </a:r>
            <a:endParaRPr lang="en-US" altLang="zh-TW" sz="2400">
              <a:latin typeface="+mn-ea"/>
            </a:endParaRPr>
          </a:p>
          <a:p>
            <a:endParaRPr lang="zh-TW" altLang="zh-TW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　　　　　　　　</a:t>
            </a:r>
            <a:r>
              <a:rPr lang="zh-TW" altLang="zh-TW" sz="2400">
                <a:latin typeface="+mn-ea"/>
              </a:rPr>
              <a:t>好味道集團公關部主任</a:t>
            </a:r>
          </a:p>
          <a:p>
            <a:r>
              <a:rPr lang="zh-CN" altLang="en-US" sz="2400">
                <a:latin typeface="+mn-ea"/>
              </a:rPr>
              <a:t>　　　　　　　　　　　　　　　</a:t>
            </a:r>
            <a:r>
              <a:rPr lang="zh-TW" altLang="zh-TW" sz="2400">
                <a:latin typeface="+mn-ea"/>
              </a:rPr>
              <a:t>劉琦明謹啟</a:t>
            </a:r>
          </a:p>
          <a:p>
            <a:r>
              <a:rPr lang="zh-TW" altLang="zh-TW" sz="2400">
                <a:latin typeface="+mn-ea"/>
              </a:rPr>
              <a:t>二零二一年七月十四日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4AEA7A-4135-4709-A223-41B2665DEF75}"/>
              </a:ext>
            </a:extLst>
          </p:cNvPr>
          <p:cNvGrpSpPr/>
          <p:nvPr/>
        </p:nvGrpSpPr>
        <p:grpSpPr>
          <a:xfrm>
            <a:off x="7274740" y="1868258"/>
            <a:ext cx="4159877" cy="1100150"/>
            <a:chOff x="7274740" y="1868258"/>
            <a:chExt cx="4159877" cy="110015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2E71CD3-6043-46CB-8A9D-A846F525EA1B}"/>
                </a:ext>
              </a:extLst>
            </p:cNvPr>
            <p:cNvSpPr/>
            <p:nvPr/>
          </p:nvSpPr>
          <p:spPr>
            <a:xfrm>
              <a:off x="7756697" y="1868258"/>
              <a:ext cx="3641541" cy="11001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8" name="右中括弧 17">
              <a:extLst>
                <a:ext uri="{FF2B5EF4-FFF2-40B4-BE49-F238E27FC236}">
                  <a16:creationId xmlns:a16="http://schemas.microsoft.com/office/drawing/2014/main" id="{9CE4F188-BD26-48AF-AECE-4555742A34B8}"/>
                </a:ext>
              </a:extLst>
            </p:cNvPr>
            <p:cNvSpPr/>
            <p:nvPr/>
          </p:nvSpPr>
          <p:spPr>
            <a:xfrm>
              <a:off x="7274740" y="1951953"/>
              <a:ext cx="143203" cy="484143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35E0460-2F95-41EF-B573-483C4B4DF116}"/>
                </a:ext>
              </a:extLst>
            </p:cNvPr>
            <p:cNvCxnSpPr>
              <a:cxnSpLocks/>
            </p:cNvCxnSpPr>
            <p:nvPr/>
          </p:nvCxnSpPr>
          <p:spPr>
            <a:xfrm>
              <a:off x="7414125" y="2194025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729E660-166C-43B3-8347-6DD28D441726}"/>
                </a:ext>
              </a:extLst>
            </p:cNvPr>
            <p:cNvSpPr txBox="1"/>
            <p:nvPr/>
          </p:nvSpPr>
          <p:spPr>
            <a:xfrm>
              <a:off x="7756697" y="2009358"/>
              <a:ext cx="3677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400" b="1">
                  <a:latin typeface="新細明體" panose="02020500000000000000" pitchFamily="18" charset="-120"/>
                  <a:ea typeface="新細明體" panose="02020500000000000000" pitchFamily="18" charset="-120"/>
                </a:rPr>
                <a:t>結尾：</a:t>
              </a:r>
              <a:r>
                <a:rPr lang="zh-TW" altLang="zh-TW" sz="2400">
                  <a:latin typeface="新細明體" panose="02020500000000000000" pitchFamily="18" charset="-120"/>
                  <a:ea typeface="新細明體" panose="02020500000000000000" pitchFamily="18" charset="-120"/>
                </a:rPr>
                <a:t>總結全文，表達誠意。</a:t>
              </a:r>
            </a:p>
          </p:txBody>
        </p:sp>
      </p:grpSp>
      <p:pic>
        <p:nvPicPr>
          <p:cNvPr id="15" name="图片 4">
            <a:extLst>
              <a:ext uri="{FF2B5EF4-FFF2-40B4-BE49-F238E27FC236}">
                <a16:creationId xmlns:a16="http://schemas.microsoft.com/office/drawing/2014/main" id="{994DC143-4593-45F8-BF82-CCE3811034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79" t="24255" r="15343" b="18724"/>
          <a:stretch/>
        </p:blipFill>
        <p:spPr>
          <a:xfrm>
            <a:off x="159766" y="465427"/>
            <a:ext cx="680652" cy="5618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41BB509-30C6-4FA2-A7BD-1971C5DD2393}"/>
              </a:ext>
            </a:extLst>
          </p:cNvPr>
          <p:cNvGrpSpPr/>
          <p:nvPr/>
        </p:nvGrpSpPr>
        <p:grpSpPr>
          <a:xfrm>
            <a:off x="7275802" y="3350832"/>
            <a:ext cx="1823953" cy="674202"/>
            <a:chOff x="7275802" y="3350832"/>
            <a:chExt cx="1823953" cy="674202"/>
          </a:xfrm>
        </p:grpSpPr>
        <p:sp>
          <p:nvSpPr>
            <p:cNvPr id="24" name="矩形 19">
              <a:extLst>
                <a:ext uri="{FF2B5EF4-FFF2-40B4-BE49-F238E27FC236}">
                  <a16:creationId xmlns:a16="http://schemas.microsoft.com/office/drawing/2014/main" id="{A2888B65-BE09-4D97-AC84-D2D1160FB04D}"/>
                </a:ext>
              </a:extLst>
            </p:cNvPr>
            <p:cNvSpPr/>
            <p:nvPr/>
          </p:nvSpPr>
          <p:spPr>
            <a:xfrm>
              <a:off x="7774886" y="3350832"/>
              <a:ext cx="1324869" cy="6742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0" name="右中括弧 17">
              <a:extLst>
                <a:ext uri="{FF2B5EF4-FFF2-40B4-BE49-F238E27FC236}">
                  <a16:creationId xmlns:a16="http://schemas.microsoft.com/office/drawing/2014/main" id="{B2441359-4AC7-4A0D-A053-7DE8AF213560}"/>
                </a:ext>
              </a:extLst>
            </p:cNvPr>
            <p:cNvSpPr/>
            <p:nvPr/>
          </p:nvSpPr>
          <p:spPr>
            <a:xfrm>
              <a:off x="7275802" y="3429000"/>
              <a:ext cx="143203" cy="484143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8">
              <a:extLst>
                <a:ext uri="{FF2B5EF4-FFF2-40B4-BE49-F238E27FC236}">
                  <a16:creationId xmlns:a16="http://schemas.microsoft.com/office/drawing/2014/main" id="{1A7DBA51-0A75-4930-9350-177FDCA4AD0A}"/>
                </a:ext>
              </a:extLst>
            </p:cNvPr>
            <p:cNvCxnSpPr>
              <a:cxnSpLocks/>
            </p:cNvCxnSpPr>
            <p:nvPr/>
          </p:nvCxnSpPr>
          <p:spPr>
            <a:xfrm>
              <a:off x="7414125" y="3671071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38FD5D-D553-4308-B2C0-E24C647F912F}"/>
                </a:ext>
              </a:extLst>
            </p:cNvPr>
            <p:cNvSpPr/>
            <p:nvPr/>
          </p:nvSpPr>
          <p:spPr>
            <a:xfrm>
              <a:off x="7883320" y="3474692"/>
              <a:ext cx="1107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latin typeface="新細明體" panose="02020500000000000000" pitchFamily="18" charset="-120"/>
                  <a:ea typeface="新細明體" panose="02020500000000000000" pitchFamily="18" charset="-120"/>
                </a:rPr>
                <a:t>祝頌語</a:t>
              </a:r>
              <a:endParaRPr lang="zh-TW" altLang="en-US" sz="2400" b="1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B0686F-9C28-4794-A51B-8B0D1C60F27F}"/>
              </a:ext>
            </a:extLst>
          </p:cNvPr>
          <p:cNvGrpSpPr/>
          <p:nvPr/>
        </p:nvGrpSpPr>
        <p:grpSpPr>
          <a:xfrm>
            <a:off x="7283285" y="4473424"/>
            <a:ext cx="1816470" cy="732096"/>
            <a:chOff x="7283285" y="4473424"/>
            <a:chExt cx="1816470" cy="732096"/>
          </a:xfrm>
        </p:grpSpPr>
        <p:sp>
          <p:nvSpPr>
            <p:cNvPr id="25" name="矩形 19">
              <a:extLst>
                <a:ext uri="{FF2B5EF4-FFF2-40B4-BE49-F238E27FC236}">
                  <a16:creationId xmlns:a16="http://schemas.microsoft.com/office/drawing/2014/main" id="{7295516A-4929-4C0F-9D13-B5CA82E302A3}"/>
                </a:ext>
              </a:extLst>
            </p:cNvPr>
            <p:cNvSpPr/>
            <p:nvPr/>
          </p:nvSpPr>
          <p:spPr>
            <a:xfrm>
              <a:off x="7774886" y="4473424"/>
              <a:ext cx="1324869" cy="6742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2" name="右中括弧 17">
              <a:extLst>
                <a:ext uri="{FF2B5EF4-FFF2-40B4-BE49-F238E27FC236}">
                  <a16:creationId xmlns:a16="http://schemas.microsoft.com/office/drawing/2014/main" id="{9F65AE5F-BB15-4A35-AB43-2625E02B614C}"/>
                </a:ext>
              </a:extLst>
            </p:cNvPr>
            <p:cNvSpPr/>
            <p:nvPr/>
          </p:nvSpPr>
          <p:spPr>
            <a:xfrm>
              <a:off x="7283285" y="4597142"/>
              <a:ext cx="143203" cy="608378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8">
              <a:extLst>
                <a:ext uri="{FF2B5EF4-FFF2-40B4-BE49-F238E27FC236}">
                  <a16:creationId xmlns:a16="http://schemas.microsoft.com/office/drawing/2014/main" id="{A42BC03D-B64F-41BC-A857-8C7E5C37C304}"/>
                </a:ext>
              </a:extLst>
            </p:cNvPr>
            <p:cNvCxnSpPr>
              <a:cxnSpLocks/>
            </p:cNvCxnSpPr>
            <p:nvPr/>
          </p:nvCxnSpPr>
          <p:spPr>
            <a:xfrm>
              <a:off x="7426488" y="4839471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AF41EC-EFED-4E77-89EF-E4003F459B22}"/>
                </a:ext>
              </a:extLst>
            </p:cNvPr>
            <p:cNvSpPr/>
            <p:nvPr/>
          </p:nvSpPr>
          <p:spPr>
            <a:xfrm>
              <a:off x="8037209" y="4607278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latin typeface="新細明體" panose="02020500000000000000" pitchFamily="18" charset="-120"/>
                  <a:ea typeface="新細明體" panose="02020500000000000000" pitchFamily="18" charset="-120"/>
                </a:rPr>
                <a:t>署名</a:t>
              </a:r>
              <a:endParaRPr lang="zh-TW" altLang="en-US" sz="2400" b="1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9F4EA4-4793-4F70-9E59-5C03226C6C3C}"/>
              </a:ext>
            </a:extLst>
          </p:cNvPr>
          <p:cNvGrpSpPr/>
          <p:nvPr/>
        </p:nvGrpSpPr>
        <p:grpSpPr>
          <a:xfrm>
            <a:off x="7265870" y="5367580"/>
            <a:ext cx="1845474" cy="674202"/>
            <a:chOff x="7265870" y="5367580"/>
            <a:chExt cx="1845474" cy="674202"/>
          </a:xfrm>
        </p:grpSpPr>
        <p:sp>
          <p:nvSpPr>
            <p:cNvPr id="26" name="矩形 19">
              <a:extLst>
                <a:ext uri="{FF2B5EF4-FFF2-40B4-BE49-F238E27FC236}">
                  <a16:creationId xmlns:a16="http://schemas.microsoft.com/office/drawing/2014/main" id="{F07A54C8-DC8B-48DD-8A6C-CD2EB135C196}"/>
                </a:ext>
              </a:extLst>
            </p:cNvPr>
            <p:cNvSpPr/>
            <p:nvPr/>
          </p:nvSpPr>
          <p:spPr>
            <a:xfrm>
              <a:off x="7786475" y="5367580"/>
              <a:ext cx="1324869" cy="6742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4" name="右中括弧 17">
              <a:extLst>
                <a:ext uri="{FF2B5EF4-FFF2-40B4-BE49-F238E27FC236}">
                  <a16:creationId xmlns:a16="http://schemas.microsoft.com/office/drawing/2014/main" id="{089994D8-EC88-4FA5-AD6F-C99132CD5852}"/>
                </a:ext>
              </a:extLst>
            </p:cNvPr>
            <p:cNvSpPr/>
            <p:nvPr/>
          </p:nvSpPr>
          <p:spPr>
            <a:xfrm>
              <a:off x="7265870" y="5390188"/>
              <a:ext cx="143203" cy="484143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8">
              <a:extLst>
                <a:ext uri="{FF2B5EF4-FFF2-40B4-BE49-F238E27FC236}">
                  <a16:creationId xmlns:a16="http://schemas.microsoft.com/office/drawing/2014/main" id="{D4D6179A-05E3-415F-A659-1A3F9E74D6DE}"/>
                </a:ext>
              </a:extLst>
            </p:cNvPr>
            <p:cNvCxnSpPr>
              <a:cxnSpLocks/>
            </p:cNvCxnSpPr>
            <p:nvPr/>
          </p:nvCxnSpPr>
          <p:spPr>
            <a:xfrm>
              <a:off x="7426488" y="5653910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436575-60A3-4ED4-832C-51445E7FCCD7}"/>
                </a:ext>
              </a:extLst>
            </p:cNvPr>
            <p:cNvSpPr/>
            <p:nvPr/>
          </p:nvSpPr>
          <p:spPr>
            <a:xfrm>
              <a:off x="8037210" y="5486151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latin typeface="新細明體" panose="02020500000000000000" pitchFamily="18" charset="-120"/>
                  <a:ea typeface="新細明體" panose="02020500000000000000" pitchFamily="18" charset="-120"/>
                </a:rPr>
                <a:t>日期</a:t>
              </a:r>
              <a:endParaRPr lang="zh-TW" altLang="en-US" sz="2400" b="1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AD4A4CB-66D2-4FE5-88C8-7A63A77F345F}"/>
              </a:ext>
            </a:extLst>
          </p:cNvPr>
          <p:cNvSpPr txBox="1">
            <a:spLocks/>
          </p:cNvSpPr>
          <p:nvPr/>
        </p:nvSpPr>
        <p:spPr>
          <a:xfrm>
            <a:off x="2622721" y="2577862"/>
            <a:ext cx="6946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>
                <a:latin typeface="PMingLiU" panose="02020500000000000000" pitchFamily="18" charset="-120"/>
                <a:ea typeface="PMingLiU" panose="02020500000000000000" pitchFamily="18" charset="-120"/>
              </a:rPr>
              <a:t>表揚信</a:t>
            </a:r>
            <a:endParaRPr lang="zh-TW" altLang="en-US" sz="540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6" name="矩形: 剪去对角 27">
            <a:extLst>
              <a:ext uri="{FF2B5EF4-FFF2-40B4-BE49-F238E27FC236}">
                <a16:creationId xmlns:a16="http://schemas.microsoft.com/office/drawing/2014/main" id="{250A4C74-0D90-423D-9220-9FABC9F636CB}"/>
              </a:ext>
            </a:extLst>
          </p:cNvPr>
          <p:cNvSpPr/>
          <p:nvPr/>
        </p:nvSpPr>
        <p:spPr>
          <a:xfrm>
            <a:off x="3803643" y="2702556"/>
            <a:ext cx="4777968" cy="1452885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剪去对角 26">
            <a:extLst>
              <a:ext uri="{FF2B5EF4-FFF2-40B4-BE49-F238E27FC236}">
                <a16:creationId xmlns:a16="http://schemas.microsoft.com/office/drawing/2014/main" id="{08B68A99-C86C-481A-9749-99A52BD2FC97}"/>
              </a:ext>
            </a:extLst>
          </p:cNvPr>
          <p:cNvSpPr/>
          <p:nvPr/>
        </p:nvSpPr>
        <p:spPr>
          <a:xfrm>
            <a:off x="3682541" y="2786606"/>
            <a:ext cx="4777968" cy="1452885"/>
          </a:xfrm>
          <a:prstGeom prst="snip2DiagRect">
            <a:avLst/>
          </a:prstGeom>
          <a:noFill/>
          <a:ln w="28575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51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FD9D-AA5E-49E3-B243-200CB3FD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12" y="241584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72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微軟正黑體" panose="020B0604030504040204" pitchFamily="34" charset="-120"/>
                <a:ea typeface="微軟正黑體" panose="020B0604030504040204" pitchFamily="34" charset="-120"/>
              </a:rPr>
              <a:t>私函</a:t>
            </a:r>
            <a:endParaRPr lang="en-US" altLang="zh-TW" sz="7200" kern="1200" cap="all" baseline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8A882-B28C-41E9-8B99-8685487F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47" y="1699953"/>
            <a:ext cx="702090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3467" y="423252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表揚信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605" y="2202710"/>
            <a:ext cx="69872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/>
              <a:t>九龍廣深醫院院長：</a:t>
            </a:r>
          </a:p>
          <a:p>
            <a:r>
              <a:rPr lang="en-US" altLang="zh-TW" sz="3200" dirty="0"/>
              <a:t> </a:t>
            </a:r>
            <a:endParaRPr lang="zh-TW" altLang="zh-TW" sz="3200" dirty="0"/>
          </a:p>
          <a:p>
            <a:pPr algn="ctr"/>
            <a:r>
              <a:rPr lang="zh-TW" altLang="zh-TW" sz="3200" u="sng" dirty="0"/>
              <a:t>表揚九龍廣深醫院醫務人員</a:t>
            </a:r>
            <a:endParaRPr lang="zh-TW" altLang="zh-TW" sz="3200" dirty="0"/>
          </a:p>
          <a:p>
            <a:r>
              <a:rPr lang="en-US" altLang="zh-TW" sz="3200" dirty="0"/>
              <a:t> </a:t>
            </a:r>
            <a:endParaRPr lang="zh-TW" altLang="zh-TW" sz="3200" dirty="0"/>
          </a:p>
          <a:p>
            <a:endParaRPr lang="en-US" altLang="zh-TW" sz="3200" dirty="0"/>
          </a:p>
          <a:p>
            <a:pPr algn="just"/>
            <a:r>
              <a:rPr lang="en-US" altLang="zh-TW" sz="3200" dirty="0"/>
              <a:t>        </a:t>
            </a:r>
            <a:r>
              <a:rPr lang="zh-TW" altLang="zh-TW" sz="3200" dirty="0"/>
              <a:t>本人來函，特為表揚　貴院的醫生和護士的工作態度。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EB118F-EDE2-4A5E-B62C-A1E8A9B89E28}"/>
              </a:ext>
            </a:extLst>
          </p:cNvPr>
          <p:cNvGrpSpPr/>
          <p:nvPr/>
        </p:nvGrpSpPr>
        <p:grpSpPr>
          <a:xfrm>
            <a:off x="4769442" y="1008027"/>
            <a:ext cx="6984807" cy="2032473"/>
            <a:chOff x="4632808" y="432912"/>
            <a:chExt cx="6984807" cy="203247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EB472A-A12D-4D1B-8E6A-64C0D0FC75CF}"/>
                </a:ext>
              </a:extLst>
            </p:cNvPr>
            <p:cNvSpPr/>
            <p:nvPr/>
          </p:nvSpPr>
          <p:spPr>
            <a:xfrm>
              <a:off x="7753020" y="432912"/>
              <a:ext cx="3864595" cy="20324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1046FA9F-87DB-41ED-80CA-CE621B8E6042}"/>
                </a:ext>
              </a:extLst>
            </p:cNvPr>
            <p:cNvSpPr/>
            <p:nvPr/>
          </p:nvSpPr>
          <p:spPr>
            <a:xfrm>
              <a:off x="4632808" y="1627595"/>
              <a:ext cx="111760" cy="619760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A9D3D3B-AD87-4D0D-BBA5-4C1A53BCDDFB}"/>
                </a:ext>
              </a:extLst>
            </p:cNvPr>
            <p:cNvCxnSpPr>
              <a:cxnSpLocks/>
            </p:cNvCxnSpPr>
            <p:nvPr/>
          </p:nvCxnSpPr>
          <p:spPr>
            <a:xfrm>
              <a:off x="4775200" y="1751768"/>
              <a:ext cx="29165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C933583-8525-49CE-8BAD-83809B9E2C72}"/>
                </a:ext>
              </a:extLst>
            </p:cNvPr>
            <p:cNvSpPr txBox="1"/>
            <p:nvPr/>
          </p:nvSpPr>
          <p:spPr>
            <a:xfrm>
              <a:off x="7813793" y="519611"/>
              <a:ext cx="36779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PMingLiU" panose="02020500000000000000" pitchFamily="18" charset="-120"/>
                  <a:ea typeface="PMingLiU" panose="02020500000000000000" pitchFamily="18" charset="-120"/>
                </a:rPr>
                <a:t>稱謂：</a:t>
              </a:r>
              <a:r>
                <a:rPr lang="zh-TW" altLang="zh-TW" sz="2400" dirty="0">
                  <a:effectLst/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表揚信多謝給表揚對象的上級，也有寫給表揚對象或去信報章等。稱謂後可刪去知照語「道鑒」，不用傳統</a:t>
              </a:r>
              <a:r>
                <a:rPr lang="zh-TW" altLang="zh-TW" sz="2400" dirty="0">
                  <a:effectLst/>
                  <a:latin typeface="PMingLiU" panose="02020500000000000000" pitchFamily="18" charset="-120"/>
                  <a:ea typeface="等线" panose="02010600030101010101" pitchFamily="2" charset="-122"/>
                  <a:cs typeface="Times New Roman" panose="02020603050405020304" pitchFamily="18" charset="0"/>
                </a:rPr>
                <a:t>用語。</a:t>
              </a:r>
              <a:endParaRPr lang="zh-TW" altLang="zh-TW" sz="2400" dirty="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BDF166-1161-433D-9A96-363528761AE3}"/>
              </a:ext>
            </a:extLst>
          </p:cNvPr>
          <p:cNvGrpSpPr/>
          <p:nvPr/>
        </p:nvGrpSpPr>
        <p:grpSpPr>
          <a:xfrm>
            <a:off x="6724289" y="3106444"/>
            <a:ext cx="5029959" cy="1727755"/>
            <a:chOff x="6587655" y="2531329"/>
            <a:chExt cx="5029959" cy="172775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FE5F530-5077-4A65-A66D-E989A25EC855}"/>
                </a:ext>
              </a:extLst>
            </p:cNvPr>
            <p:cNvSpPr/>
            <p:nvPr/>
          </p:nvSpPr>
          <p:spPr>
            <a:xfrm>
              <a:off x="7753019" y="2690665"/>
              <a:ext cx="3864595" cy="14830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3" name="右中括弧 12">
              <a:extLst>
                <a:ext uri="{FF2B5EF4-FFF2-40B4-BE49-F238E27FC236}">
                  <a16:creationId xmlns:a16="http://schemas.microsoft.com/office/drawing/2014/main" id="{CE9AEFB8-CB3F-4C09-B227-C7A5F479A1DC}"/>
                </a:ext>
              </a:extLst>
            </p:cNvPr>
            <p:cNvSpPr/>
            <p:nvPr/>
          </p:nvSpPr>
          <p:spPr>
            <a:xfrm>
              <a:off x="6587655" y="2531329"/>
              <a:ext cx="111760" cy="619760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96FF9FA-5354-4FBA-A16A-1F3532917C7D}"/>
                </a:ext>
              </a:extLst>
            </p:cNvPr>
            <p:cNvCxnSpPr>
              <a:cxnSpLocks/>
            </p:cNvCxnSpPr>
            <p:nvPr/>
          </p:nvCxnSpPr>
          <p:spPr>
            <a:xfrm>
              <a:off x="6699415" y="2922488"/>
              <a:ext cx="100186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D41059A-B78E-452A-8704-A91FDCA2A618}"/>
                </a:ext>
              </a:extLst>
            </p:cNvPr>
            <p:cNvSpPr txBox="1"/>
            <p:nvPr/>
          </p:nvSpPr>
          <p:spPr>
            <a:xfrm>
              <a:off x="7767360" y="2689424"/>
              <a:ext cx="36779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400">
                  <a:effectLst/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事務書信可加上標題，以概述信件的要旨。標題一般放在稱謂下一行，置中，可加上橫缐</a:t>
              </a:r>
              <a:r>
                <a:rPr lang="zh-TW" altLang="zh-TW" sz="1800">
                  <a:effectLst/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BED680-B562-4C7E-99F1-0B8B1A0FB0DB}"/>
              </a:ext>
            </a:extLst>
          </p:cNvPr>
          <p:cNvGrpSpPr/>
          <p:nvPr/>
        </p:nvGrpSpPr>
        <p:grpSpPr>
          <a:xfrm>
            <a:off x="7418219" y="4588318"/>
            <a:ext cx="4163695" cy="1174643"/>
            <a:chOff x="7281585" y="4013203"/>
            <a:chExt cx="4163695" cy="11746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320C9F0-596A-430B-B62C-6B83E85DFF2D}"/>
                </a:ext>
              </a:extLst>
            </p:cNvPr>
            <p:cNvSpPr/>
            <p:nvPr/>
          </p:nvSpPr>
          <p:spPr>
            <a:xfrm>
              <a:off x="7753019" y="4265814"/>
              <a:ext cx="3592644" cy="9220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8" name="右中括弧 17">
              <a:extLst>
                <a:ext uri="{FF2B5EF4-FFF2-40B4-BE49-F238E27FC236}">
                  <a16:creationId xmlns:a16="http://schemas.microsoft.com/office/drawing/2014/main" id="{9CE4F188-BD26-48AF-AECE-4555742A34B8}"/>
                </a:ext>
              </a:extLst>
            </p:cNvPr>
            <p:cNvSpPr/>
            <p:nvPr/>
          </p:nvSpPr>
          <p:spPr>
            <a:xfrm>
              <a:off x="7281585" y="4013203"/>
              <a:ext cx="143203" cy="1056625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35E0460-2F95-41EF-B573-483C4B4DF116}"/>
                </a:ext>
              </a:extLst>
            </p:cNvPr>
            <p:cNvCxnSpPr>
              <a:cxnSpLocks/>
            </p:cNvCxnSpPr>
            <p:nvPr/>
          </p:nvCxnSpPr>
          <p:spPr>
            <a:xfrm>
              <a:off x="7424788" y="4547709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729E660-166C-43B3-8347-6DD28D441726}"/>
                </a:ext>
              </a:extLst>
            </p:cNvPr>
            <p:cNvSpPr txBox="1"/>
            <p:nvPr/>
          </p:nvSpPr>
          <p:spPr>
            <a:xfrm>
              <a:off x="7767360" y="4356849"/>
              <a:ext cx="3677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開首：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指明想表揚的對象和事情。</a:t>
              </a:r>
              <a:endParaRPr lang="zh-TW" altLang="en-US" sz="2400"/>
            </a:p>
          </p:txBody>
        </p:sp>
      </p:grpSp>
      <p:pic>
        <p:nvPicPr>
          <p:cNvPr id="15" name="图片 5">
            <a:extLst>
              <a:ext uri="{FF2B5EF4-FFF2-40B4-BE49-F238E27FC236}">
                <a16:creationId xmlns:a16="http://schemas.microsoft.com/office/drawing/2014/main" id="{DFAF667E-C89E-44CB-A08E-ABC5D3ECDD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172" y="475739"/>
            <a:ext cx="755295" cy="5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1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0BCC0E9-95E2-4559-845A-65B833466478}"/>
              </a:ext>
            </a:extLst>
          </p:cNvPr>
          <p:cNvSpPr txBox="1"/>
          <p:nvPr/>
        </p:nvSpPr>
        <p:spPr>
          <a:xfrm>
            <a:off x="1003467" y="423252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表揚信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7E617D-B752-4BAF-A485-E4864EDC1F6C}"/>
              </a:ext>
            </a:extLst>
          </p:cNvPr>
          <p:cNvSpPr txBox="1"/>
          <p:nvPr/>
        </p:nvSpPr>
        <p:spPr>
          <a:xfrm>
            <a:off x="496915" y="1593851"/>
            <a:ext cx="6096000" cy="446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kern="100">
                <a:latin typeface="+mn-ea"/>
                <a:cs typeface="Times New Roman" panose="02020603050405020304" pitchFamily="18" charset="0"/>
              </a:rPr>
              <a:t>　　六月五日，本人因患膽結石，入住　貴院西翼六十號牀，在住院期間，醫生、護士對病人均關愛有加，工作細心，言談温文有禮，在病人有需要時主動幫忙。令我印象深刻的是李醫生在我感到不適時盡力施救，並加以鼓勵和安慰，消解了我當時對疾病的恐懼，使我能勇於面對病情，有助我儘快恢復健康。</a:t>
            </a:r>
            <a:endParaRPr lang="zh-TW" altLang="zh-TW" sz="2400" kern="10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D2AE414-3526-48C3-A664-141F2DDBD382}"/>
              </a:ext>
            </a:extLst>
          </p:cNvPr>
          <p:cNvGrpSpPr/>
          <p:nvPr/>
        </p:nvGrpSpPr>
        <p:grpSpPr>
          <a:xfrm>
            <a:off x="6721820" y="1776045"/>
            <a:ext cx="4197184" cy="3698876"/>
            <a:chOff x="6721820" y="1776045"/>
            <a:chExt cx="4197184" cy="3698876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641732-E0B1-4728-B38A-DD726EFFDA31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6979630" y="3646329"/>
              <a:ext cx="4308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C7984A5-BEA7-482C-98BF-7D527A9EDC95}"/>
                </a:ext>
              </a:extLst>
            </p:cNvPr>
            <p:cNvGrpSpPr/>
            <p:nvPr/>
          </p:nvGrpSpPr>
          <p:grpSpPr>
            <a:xfrm>
              <a:off x="6721820" y="1776045"/>
              <a:ext cx="4197184" cy="3698876"/>
              <a:chOff x="6721820" y="1776045"/>
              <a:chExt cx="4197184" cy="3698876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C038ED-1342-4E97-9B99-7231BCF0AE92}"/>
                  </a:ext>
                </a:extLst>
              </p:cNvPr>
              <p:cNvSpPr/>
              <p:nvPr/>
            </p:nvSpPr>
            <p:spPr>
              <a:xfrm>
                <a:off x="7410450" y="1776045"/>
                <a:ext cx="3508554" cy="369887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5" name="右中括弧 4">
                <a:extLst>
                  <a:ext uri="{FF2B5EF4-FFF2-40B4-BE49-F238E27FC236}">
                    <a16:creationId xmlns:a16="http://schemas.microsoft.com/office/drawing/2014/main" id="{DDBF0BC1-F414-4BDB-BECB-7C121C83E57A}"/>
                  </a:ext>
                </a:extLst>
              </p:cNvPr>
              <p:cNvSpPr/>
              <p:nvPr/>
            </p:nvSpPr>
            <p:spPr>
              <a:xfrm>
                <a:off x="6721820" y="1938169"/>
                <a:ext cx="257810" cy="3416319"/>
              </a:xfrm>
              <a:prstGeom prst="rightBracket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C8B04C1-073D-4786-8ECB-735F93564A99}"/>
                  </a:ext>
                </a:extLst>
              </p:cNvPr>
              <p:cNvSpPr txBox="1"/>
              <p:nvPr/>
            </p:nvSpPr>
            <p:spPr>
              <a:xfrm>
                <a:off x="7410449" y="1938169"/>
                <a:ext cx="342030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PMingLiU" panose="02020500000000000000" pitchFamily="18" charset="-120"/>
                    <a:ea typeface="PMingLiU" panose="02020500000000000000" pitchFamily="18" charset="-120"/>
                  </a:rPr>
                  <a:t>主體：</a:t>
                </a:r>
                <a:r>
                  <a:rPr lang="zh-CN" altLang="en-US" sz="2400">
                    <a:latin typeface="PMingLiU" panose="02020500000000000000" pitchFamily="18" charset="-120"/>
                    <a:ea typeface="PMingLiU" panose="02020500000000000000" pitchFamily="18" charset="-120"/>
                  </a:rPr>
                  <a:t>陳述事情發生的日期、地點和經過，讚許表揚對象的行為和表現等。</a:t>
                </a:r>
                <a:endParaRPr lang="en-US" altLang="zh-CN" sz="2400">
                  <a:latin typeface="PMingLiU" panose="02020500000000000000" pitchFamily="18" charset="-120"/>
                  <a:ea typeface="PMingLiU" panose="02020500000000000000" pitchFamily="18" charset="-120"/>
                </a:endParaRPr>
              </a:p>
              <a:p>
                <a:endParaRPr lang="en-US" altLang="zh-CN" sz="2400">
                  <a:latin typeface="PMingLiU" panose="02020500000000000000" pitchFamily="18" charset="-120"/>
                  <a:ea typeface="PMingLiU" panose="02020500000000000000" pitchFamily="18" charset="-12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zh-CN" altLang="en-US" sz="2400">
                    <a:latin typeface="PMingLiU" panose="02020500000000000000" pitchFamily="18" charset="-120"/>
                    <a:ea typeface="PMingLiU" panose="02020500000000000000" pitchFamily="18" charset="-120"/>
                  </a:rPr>
                  <a:t>指出醫生的認真負責的工作態度</a:t>
                </a:r>
                <a:endParaRPr lang="en-US" altLang="zh-CN" sz="2400">
                  <a:latin typeface="PMingLiU" panose="02020500000000000000" pitchFamily="18" charset="-120"/>
                  <a:ea typeface="PMingLiU" panose="02020500000000000000" pitchFamily="18" charset="-12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zh-CN" altLang="en-US" sz="2400">
                    <a:latin typeface="PMingLiU" panose="02020500000000000000" pitchFamily="18" charset="-120"/>
                    <a:ea typeface="PMingLiU" panose="02020500000000000000" pitchFamily="18" charset="-120"/>
                  </a:rPr>
                  <a:t>舉出令人印象深刻的事件</a:t>
                </a:r>
                <a:endParaRPr lang="zh-TW" altLang="en-US" sz="2400">
                  <a:latin typeface="PMingLiU" panose="02020500000000000000" pitchFamily="18" charset="-120"/>
                  <a:ea typeface="PMingLiU" panose="02020500000000000000" pitchFamily="18" charset="-120"/>
                </a:endParaRPr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C402F2F-BB2A-46A4-BB16-B9E18DF7B7C2}"/>
              </a:ext>
            </a:extLst>
          </p:cNvPr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5">
            <a:extLst>
              <a:ext uri="{FF2B5EF4-FFF2-40B4-BE49-F238E27FC236}">
                <a16:creationId xmlns:a16="http://schemas.microsoft.com/office/drawing/2014/main" id="{F9D98766-038E-42E7-97E7-639F12C110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172" y="432912"/>
            <a:ext cx="755295" cy="5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3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0BCC0E9-95E2-4559-845A-65B833466478}"/>
              </a:ext>
            </a:extLst>
          </p:cNvPr>
          <p:cNvSpPr txBox="1"/>
          <p:nvPr/>
        </p:nvSpPr>
        <p:spPr>
          <a:xfrm>
            <a:off x="1003467" y="423252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表揚信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7E617D-B752-4BAF-A485-E4864EDC1F6C}"/>
              </a:ext>
            </a:extLst>
          </p:cNvPr>
          <p:cNvSpPr txBox="1"/>
          <p:nvPr/>
        </p:nvSpPr>
        <p:spPr>
          <a:xfrm>
            <a:off x="624088" y="1236257"/>
            <a:ext cx="6182514" cy="5742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/>
              <a:t>　　本人現已順利切除膽石回家休養，回憶起在院時各醫護人員的努力實叫人感動，故特來函表彰並感謝　貴院全體醫護人員，盼望他們能繼續堅守崗位，為廣大病患服務。</a:t>
            </a:r>
            <a:endParaRPr lang="en-US" altLang="zh-TW" sz="2800"/>
          </a:p>
          <a:p>
            <a:r>
              <a:rPr lang="zh-TW" altLang="zh-TW" sz="2800"/>
              <a:t>　　敬候</a:t>
            </a:r>
          </a:p>
          <a:p>
            <a:r>
              <a:rPr lang="zh-TW" altLang="zh-TW" sz="2800"/>
              <a:t>道安</a:t>
            </a:r>
          </a:p>
          <a:p>
            <a:r>
              <a:rPr lang="en-US" altLang="zh-TW" sz="2800"/>
              <a:t> </a:t>
            </a:r>
            <a:endParaRPr lang="zh-TW" altLang="zh-TW" sz="2800"/>
          </a:p>
          <a:p>
            <a:r>
              <a:rPr lang="zh-CN" altLang="en-US" sz="2800"/>
              <a:t>　　　　　　　　　　</a:t>
            </a:r>
            <a:r>
              <a:rPr lang="zh-TW" altLang="zh-TW" sz="2800"/>
              <a:t>市民</a:t>
            </a:r>
          </a:p>
          <a:p>
            <a:r>
              <a:rPr lang="zh-CN" altLang="en-US" sz="2800"/>
              <a:t>　　　　　　　　　　　</a:t>
            </a:r>
            <a:r>
              <a:rPr lang="zh-TW" altLang="zh-TW" sz="2800"/>
              <a:t>陳臨安啟</a:t>
            </a:r>
          </a:p>
          <a:p>
            <a:r>
              <a:rPr lang="zh-TW" altLang="zh-TW" sz="2800"/>
              <a:t>二零二一年六月十日</a:t>
            </a:r>
          </a:p>
          <a:p>
            <a:pPr>
              <a:lnSpc>
                <a:spcPct val="150000"/>
              </a:lnSpc>
            </a:pPr>
            <a:endParaRPr lang="zh-TW" altLang="zh-TW" sz="4400" kern="100">
              <a:solidFill>
                <a:srgbClr val="7030A0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A10058-E1E1-4C5F-BBF1-FCC6B7B7A77A}"/>
              </a:ext>
            </a:extLst>
          </p:cNvPr>
          <p:cNvGrpSpPr/>
          <p:nvPr/>
        </p:nvGrpSpPr>
        <p:grpSpPr>
          <a:xfrm>
            <a:off x="6820554" y="1197971"/>
            <a:ext cx="4391858" cy="2334853"/>
            <a:chOff x="6820554" y="1197971"/>
            <a:chExt cx="4391858" cy="233485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ADD0CC-5C29-4D21-9EBA-DB89512E0C2A}"/>
                </a:ext>
              </a:extLst>
            </p:cNvPr>
            <p:cNvSpPr/>
            <p:nvPr/>
          </p:nvSpPr>
          <p:spPr>
            <a:xfrm>
              <a:off x="7347816" y="1743608"/>
              <a:ext cx="3864595" cy="14901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DDBF0BC1-F414-4BDB-BECB-7C121C83E57A}"/>
                </a:ext>
              </a:extLst>
            </p:cNvPr>
            <p:cNvSpPr/>
            <p:nvPr/>
          </p:nvSpPr>
          <p:spPr>
            <a:xfrm>
              <a:off x="6820554" y="1197971"/>
              <a:ext cx="173028" cy="2334853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641732-E0B1-4728-B38A-DD726EFFDA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9630" y="2647987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C8B04C1-073D-4786-8ECB-735F93564A99}"/>
                </a:ext>
              </a:extLst>
            </p:cNvPr>
            <p:cNvSpPr txBox="1"/>
            <p:nvPr/>
          </p:nvSpPr>
          <p:spPr>
            <a:xfrm>
              <a:off x="7347817" y="1908543"/>
              <a:ext cx="38645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結尾：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說明表揚對象所體現的精神，以及對他人、社會的影響等。</a:t>
              </a:r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0FB5B2E-10C5-4BB6-ADD0-D6D70BB36769}"/>
              </a:ext>
            </a:extLst>
          </p:cNvPr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994A3B-C19D-4B64-8B23-729B87CE42DB}"/>
              </a:ext>
            </a:extLst>
          </p:cNvPr>
          <p:cNvGrpSpPr/>
          <p:nvPr/>
        </p:nvGrpSpPr>
        <p:grpSpPr>
          <a:xfrm>
            <a:off x="6855424" y="4389115"/>
            <a:ext cx="4380450" cy="1376039"/>
            <a:chOff x="6855424" y="4389115"/>
            <a:chExt cx="4380450" cy="137603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506F659-D99D-4FAF-AAEE-522361CE6D24}"/>
                </a:ext>
              </a:extLst>
            </p:cNvPr>
            <p:cNvSpPr/>
            <p:nvPr/>
          </p:nvSpPr>
          <p:spPr>
            <a:xfrm>
              <a:off x="7360266" y="4389115"/>
              <a:ext cx="3864595" cy="1376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58DA698-9E95-4ECA-B579-1996C58B7AB1}"/>
                </a:ext>
              </a:extLst>
            </p:cNvPr>
            <p:cNvSpPr txBox="1"/>
            <p:nvPr/>
          </p:nvSpPr>
          <p:spPr>
            <a:xfrm>
              <a:off x="7349252" y="4463182"/>
              <a:ext cx="38866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署名和啟告語：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寫上發信人的身份和姓名，署名後可加上啟告語，也可以省略不用。</a:t>
              </a:r>
              <a:endParaRPr lang="en-US" altLang="zh-CN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1" name="右中括弧 10">
              <a:extLst>
                <a:ext uri="{FF2B5EF4-FFF2-40B4-BE49-F238E27FC236}">
                  <a16:creationId xmlns:a16="http://schemas.microsoft.com/office/drawing/2014/main" id="{B077A2A4-D091-48D4-9AE0-B8D454EA22C1}"/>
                </a:ext>
              </a:extLst>
            </p:cNvPr>
            <p:cNvSpPr/>
            <p:nvPr/>
          </p:nvSpPr>
          <p:spPr>
            <a:xfrm>
              <a:off x="6855424" y="4675589"/>
              <a:ext cx="162270" cy="751837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5041B94-3FB3-4FAA-988B-A6907CCF7E03}"/>
                </a:ext>
              </a:extLst>
            </p:cNvPr>
            <p:cNvCxnSpPr>
              <a:cxnSpLocks/>
            </p:cNvCxnSpPr>
            <p:nvPr/>
          </p:nvCxnSpPr>
          <p:spPr>
            <a:xfrm>
              <a:off x="7017694" y="5253964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5">
            <a:extLst>
              <a:ext uri="{FF2B5EF4-FFF2-40B4-BE49-F238E27FC236}">
                <a16:creationId xmlns:a16="http://schemas.microsoft.com/office/drawing/2014/main" id="{6D7D985A-C42F-4F3F-8DA3-C925F662B3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172" y="432912"/>
            <a:ext cx="755295" cy="57511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2EB8EE2-9240-4BDD-ADC4-68D87CFB5FE8}"/>
              </a:ext>
            </a:extLst>
          </p:cNvPr>
          <p:cNvGrpSpPr/>
          <p:nvPr/>
        </p:nvGrpSpPr>
        <p:grpSpPr>
          <a:xfrm>
            <a:off x="6837322" y="3642041"/>
            <a:ext cx="1864226" cy="775046"/>
            <a:chOff x="6837322" y="3642041"/>
            <a:chExt cx="1864226" cy="775046"/>
          </a:xfrm>
        </p:grpSpPr>
        <p:sp>
          <p:nvSpPr>
            <p:cNvPr id="22" name="矩形 13">
              <a:extLst>
                <a:ext uri="{FF2B5EF4-FFF2-40B4-BE49-F238E27FC236}">
                  <a16:creationId xmlns:a16="http://schemas.microsoft.com/office/drawing/2014/main" id="{EC649F30-5C9B-4B71-A0CB-5AFA03DBF515}"/>
                </a:ext>
              </a:extLst>
            </p:cNvPr>
            <p:cNvSpPr/>
            <p:nvPr/>
          </p:nvSpPr>
          <p:spPr>
            <a:xfrm>
              <a:off x="7347816" y="3642041"/>
              <a:ext cx="1353732" cy="6456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6" name="右中括弧 10">
              <a:extLst>
                <a:ext uri="{FF2B5EF4-FFF2-40B4-BE49-F238E27FC236}">
                  <a16:creationId xmlns:a16="http://schemas.microsoft.com/office/drawing/2014/main" id="{21CCCB80-5EEB-42C5-9A12-15D2C03E443F}"/>
                </a:ext>
              </a:extLst>
            </p:cNvPr>
            <p:cNvSpPr/>
            <p:nvPr/>
          </p:nvSpPr>
          <p:spPr>
            <a:xfrm>
              <a:off x="6837322" y="3665250"/>
              <a:ext cx="162270" cy="751837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1">
              <a:extLst>
                <a:ext uri="{FF2B5EF4-FFF2-40B4-BE49-F238E27FC236}">
                  <a16:creationId xmlns:a16="http://schemas.microsoft.com/office/drawing/2014/main" id="{CE08F885-F16B-4271-8F7C-122770D70A98}"/>
                </a:ext>
              </a:extLst>
            </p:cNvPr>
            <p:cNvCxnSpPr>
              <a:cxnSpLocks/>
            </p:cNvCxnSpPr>
            <p:nvPr/>
          </p:nvCxnSpPr>
          <p:spPr>
            <a:xfrm>
              <a:off x="7017694" y="4041168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F6CB7C-73FD-4D48-9D0F-5B3D30D1B3FF}"/>
                </a:ext>
              </a:extLst>
            </p:cNvPr>
            <p:cNvSpPr/>
            <p:nvPr/>
          </p:nvSpPr>
          <p:spPr>
            <a:xfrm>
              <a:off x="7433940" y="3737804"/>
              <a:ext cx="1107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latin typeface="新細明體" panose="02020500000000000000" pitchFamily="18" charset="-120"/>
                  <a:ea typeface="新細明體" panose="02020500000000000000" pitchFamily="18" charset="-120"/>
                </a:rPr>
                <a:t>祝頌語</a:t>
              </a:r>
              <a:endParaRPr lang="zh-TW" altLang="en-US" sz="2400" b="1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66343A-0425-4A0A-9DC6-54B10375DD9A}"/>
              </a:ext>
            </a:extLst>
          </p:cNvPr>
          <p:cNvGrpSpPr/>
          <p:nvPr/>
        </p:nvGrpSpPr>
        <p:grpSpPr>
          <a:xfrm>
            <a:off x="6899565" y="5699664"/>
            <a:ext cx="1814433" cy="850251"/>
            <a:chOff x="6899565" y="5699664"/>
            <a:chExt cx="1814433" cy="850251"/>
          </a:xfrm>
        </p:grpSpPr>
        <p:sp>
          <p:nvSpPr>
            <p:cNvPr id="23" name="矩形 13">
              <a:extLst>
                <a:ext uri="{FF2B5EF4-FFF2-40B4-BE49-F238E27FC236}">
                  <a16:creationId xmlns:a16="http://schemas.microsoft.com/office/drawing/2014/main" id="{B3F1DBE5-CA03-4B2F-AF27-19E7E779652A}"/>
                </a:ext>
              </a:extLst>
            </p:cNvPr>
            <p:cNvSpPr/>
            <p:nvPr/>
          </p:nvSpPr>
          <p:spPr>
            <a:xfrm>
              <a:off x="7360266" y="5904225"/>
              <a:ext cx="1353732" cy="6456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7" name="右中括弧 10">
              <a:extLst>
                <a:ext uri="{FF2B5EF4-FFF2-40B4-BE49-F238E27FC236}">
                  <a16:creationId xmlns:a16="http://schemas.microsoft.com/office/drawing/2014/main" id="{3AE48D30-DEF5-49DF-A100-100BE582F218}"/>
                </a:ext>
              </a:extLst>
            </p:cNvPr>
            <p:cNvSpPr/>
            <p:nvPr/>
          </p:nvSpPr>
          <p:spPr>
            <a:xfrm>
              <a:off x="6899565" y="5699664"/>
              <a:ext cx="118129" cy="807969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1">
              <a:extLst>
                <a:ext uri="{FF2B5EF4-FFF2-40B4-BE49-F238E27FC236}">
                  <a16:creationId xmlns:a16="http://schemas.microsoft.com/office/drawing/2014/main" id="{25DD8088-ECA1-4A10-BE74-C5ABF0DB9E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0324" y="6215412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F0F1EC-2BAD-4C60-AA60-F0467EA4F831}"/>
                </a:ext>
              </a:extLst>
            </p:cNvPr>
            <p:cNvSpPr/>
            <p:nvPr/>
          </p:nvSpPr>
          <p:spPr>
            <a:xfrm>
              <a:off x="7625894" y="5989854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latin typeface="新細明體" panose="02020500000000000000" pitchFamily="18" charset="-120"/>
                  <a:ea typeface="新細明體" panose="02020500000000000000" pitchFamily="18" charset="-120"/>
                </a:rPr>
                <a:t>日期</a:t>
              </a:r>
              <a:endParaRPr lang="zh-TW" altLang="en-US" sz="2400" b="1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3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AD4A4CB-66D2-4FE5-88C8-7A63A77F345F}"/>
              </a:ext>
            </a:extLst>
          </p:cNvPr>
          <p:cNvSpPr txBox="1">
            <a:spLocks/>
          </p:cNvSpPr>
          <p:nvPr/>
        </p:nvSpPr>
        <p:spPr>
          <a:xfrm>
            <a:off x="2622721" y="2577862"/>
            <a:ext cx="6946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>
                <a:latin typeface="PMingLiU" panose="02020500000000000000" pitchFamily="18" charset="-120"/>
                <a:ea typeface="PMingLiU" panose="02020500000000000000" pitchFamily="18" charset="-120"/>
              </a:rPr>
              <a:t>公開信</a:t>
            </a:r>
            <a:endParaRPr lang="zh-TW" altLang="en-US" sz="540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6" name="矩形: 剪去对角 27">
            <a:extLst>
              <a:ext uri="{FF2B5EF4-FFF2-40B4-BE49-F238E27FC236}">
                <a16:creationId xmlns:a16="http://schemas.microsoft.com/office/drawing/2014/main" id="{250A4C74-0D90-423D-9220-9FABC9F636CB}"/>
              </a:ext>
            </a:extLst>
          </p:cNvPr>
          <p:cNvSpPr/>
          <p:nvPr/>
        </p:nvSpPr>
        <p:spPr>
          <a:xfrm>
            <a:off x="3803643" y="2702556"/>
            <a:ext cx="4777968" cy="1452885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剪去对角 26">
            <a:extLst>
              <a:ext uri="{FF2B5EF4-FFF2-40B4-BE49-F238E27FC236}">
                <a16:creationId xmlns:a16="http://schemas.microsoft.com/office/drawing/2014/main" id="{08B68A99-C86C-481A-9749-99A52BD2FC97}"/>
              </a:ext>
            </a:extLst>
          </p:cNvPr>
          <p:cNvSpPr/>
          <p:nvPr/>
        </p:nvSpPr>
        <p:spPr>
          <a:xfrm>
            <a:off x="3682541" y="2786606"/>
            <a:ext cx="4777968" cy="1452885"/>
          </a:xfrm>
          <a:prstGeom prst="snip2DiagRect">
            <a:avLst/>
          </a:prstGeom>
          <a:noFill/>
          <a:ln w="28575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4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1532" y="531614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公開信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9340" y="2061648"/>
            <a:ext cx="5776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dirty="0"/>
              <a:t>各位香江大學的教職員工：</a:t>
            </a:r>
          </a:p>
          <a:p>
            <a:r>
              <a:rPr lang="en-US" altLang="zh-TW" sz="2800" dirty="0"/>
              <a:t> </a:t>
            </a:r>
            <a:endParaRPr lang="zh-TW" altLang="zh-TW" sz="2800" dirty="0"/>
          </a:p>
          <a:p>
            <a:pPr algn="ctr"/>
            <a:r>
              <a:rPr lang="zh-TW" altLang="zh-TW" sz="2800" u="sng" dirty="0"/>
              <a:t>疫情防疫工作</a:t>
            </a:r>
            <a:endParaRPr lang="zh-TW" altLang="zh-TW" sz="2800" dirty="0"/>
          </a:p>
          <a:p>
            <a:pPr algn="ctr"/>
            <a:r>
              <a:rPr lang="en-US" altLang="zh-TW" sz="2800" dirty="0"/>
              <a:t> </a:t>
            </a:r>
            <a:endParaRPr lang="zh-TW" altLang="zh-TW" sz="2800" dirty="0"/>
          </a:p>
          <a:p>
            <a:pPr algn="just"/>
            <a:r>
              <a:rPr lang="zh-TW" altLang="zh-TW" sz="2800" dirty="0"/>
              <a:t>　　近日傳染性肺炎引起的疫情嚴重，為了保障全體學生及教職員工的健康安全，提供安心的就學環境，本校將落實以下防疫措施，以盡可能減低傳染風險。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29FC18-8100-4C2C-94D3-9278A9E48585}"/>
              </a:ext>
            </a:extLst>
          </p:cNvPr>
          <p:cNvGrpSpPr/>
          <p:nvPr/>
        </p:nvGrpSpPr>
        <p:grpSpPr>
          <a:xfrm>
            <a:off x="4639662" y="870937"/>
            <a:ext cx="7129969" cy="1768935"/>
            <a:chOff x="4639662" y="870937"/>
            <a:chExt cx="7129969" cy="176893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98264A6-AB21-46E1-8FF9-9D77F05D66A5}"/>
                </a:ext>
              </a:extLst>
            </p:cNvPr>
            <p:cNvSpPr/>
            <p:nvPr/>
          </p:nvSpPr>
          <p:spPr>
            <a:xfrm>
              <a:off x="7680741" y="870937"/>
              <a:ext cx="4088890" cy="17689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1046FA9F-87DB-41ED-80CA-CE621B8E6042}"/>
                </a:ext>
              </a:extLst>
            </p:cNvPr>
            <p:cNvSpPr/>
            <p:nvPr/>
          </p:nvSpPr>
          <p:spPr>
            <a:xfrm>
              <a:off x="4639662" y="2020112"/>
              <a:ext cx="111760" cy="619760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A9D3D3B-AD87-4D0D-BBA5-4C1A53BCDDFB}"/>
                </a:ext>
              </a:extLst>
            </p:cNvPr>
            <p:cNvCxnSpPr>
              <a:cxnSpLocks/>
            </p:cNvCxnSpPr>
            <p:nvPr/>
          </p:nvCxnSpPr>
          <p:spPr>
            <a:xfrm>
              <a:off x="4745915" y="2329992"/>
              <a:ext cx="29165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C933583-8525-49CE-8BAD-83809B9E2C72}"/>
                </a:ext>
              </a:extLst>
            </p:cNvPr>
            <p:cNvSpPr txBox="1"/>
            <p:nvPr/>
          </p:nvSpPr>
          <p:spPr>
            <a:xfrm>
              <a:off x="7767359" y="956897"/>
              <a:ext cx="39156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稱謂：</a:t>
              </a:r>
              <a:r>
                <a:rPr lang="zh-CN" altLang="en-US" sz="2400">
                  <a:effectLst/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公開信的受文者可以是羣體或個人，主要是通過報刊或電子媒體公開發表，讓公眾知道信件的內容。</a:t>
              </a:r>
              <a:endParaRPr lang="zh-TW" altLang="zh-TW" sz="240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C63AF39-B9CE-4816-A45E-59E3D9F9A555}"/>
              </a:ext>
            </a:extLst>
          </p:cNvPr>
          <p:cNvGrpSpPr/>
          <p:nvPr/>
        </p:nvGrpSpPr>
        <p:grpSpPr>
          <a:xfrm>
            <a:off x="6295369" y="3727908"/>
            <a:ext cx="5467542" cy="1826695"/>
            <a:chOff x="6295369" y="3727908"/>
            <a:chExt cx="5467542" cy="182669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70B0B5E-0191-4FD0-A36F-71735A6C7444}"/>
                </a:ext>
              </a:extLst>
            </p:cNvPr>
            <p:cNvSpPr/>
            <p:nvPr/>
          </p:nvSpPr>
          <p:spPr>
            <a:xfrm>
              <a:off x="7674022" y="4017345"/>
              <a:ext cx="4088889" cy="14690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8" name="右中括弧 17">
              <a:extLst>
                <a:ext uri="{FF2B5EF4-FFF2-40B4-BE49-F238E27FC236}">
                  <a16:creationId xmlns:a16="http://schemas.microsoft.com/office/drawing/2014/main" id="{9CE4F188-BD26-48AF-AECE-4555742A34B8}"/>
                </a:ext>
              </a:extLst>
            </p:cNvPr>
            <p:cNvSpPr/>
            <p:nvPr/>
          </p:nvSpPr>
          <p:spPr>
            <a:xfrm>
              <a:off x="6295369" y="3727908"/>
              <a:ext cx="143203" cy="1826695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35E0460-2F95-41EF-B573-483C4B4DF116}"/>
                </a:ext>
              </a:extLst>
            </p:cNvPr>
            <p:cNvCxnSpPr>
              <a:cxnSpLocks/>
            </p:cNvCxnSpPr>
            <p:nvPr/>
          </p:nvCxnSpPr>
          <p:spPr>
            <a:xfrm>
              <a:off x="6438572" y="4419962"/>
              <a:ext cx="12238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729E660-166C-43B3-8347-6DD28D441726}"/>
                </a:ext>
              </a:extLst>
            </p:cNvPr>
            <p:cNvSpPr txBox="1"/>
            <p:nvPr/>
          </p:nvSpPr>
          <p:spPr>
            <a:xfrm>
              <a:off x="7767359" y="3967043"/>
              <a:ext cx="39156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b="1" dirty="0">
                  <a:latin typeface="PMingLiU" panose="02020500000000000000" pitchFamily="18" charset="-120"/>
                  <a:ea typeface="PMingLiU" panose="02020500000000000000" pitchFamily="18" charset="-120"/>
                </a:rPr>
                <a:t>開首：</a:t>
              </a:r>
              <a:r>
                <a:rPr lang="zh-CN" altLang="en-US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說明發表公開信的背景或原因。</a:t>
              </a:r>
              <a:endParaRPr lang="en-US" altLang="zh-CN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marL="268288" indent="-268288" algn="just"/>
              <a:r>
                <a:rPr lang="en-US" altLang="zh-CN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- </a:t>
              </a:r>
              <a:r>
                <a:rPr lang="zh-CN" altLang="en-US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落實校園防疫措施，降低傳染風險。</a:t>
              </a:r>
              <a:endParaRPr lang="zh-TW" altLang="en-US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AB42D-EB2C-43A2-BA41-76C988ED7C5E}"/>
              </a:ext>
            </a:extLst>
          </p:cNvPr>
          <p:cNvGrpSpPr/>
          <p:nvPr/>
        </p:nvGrpSpPr>
        <p:grpSpPr>
          <a:xfrm>
            <a:off x="4642415" y="2896307"/>
            <a:ext cx="7040598" cy="532687"/>
            <a:chOff x="4642415" y="2896307"/>
            <a:chExt cx="7040598" cy="53268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3BAC57-C999-4C21-9B08-94F11437B2BF}"/>
                </a:ext>
              </a:extLst>
            </p:cNvPr>
            <p:cNvSpPr/>
            <p:nvPr/>
          </p:nvSpPr>
          <p:spPr>
            <a:xfrm>
              <a:off x="7674022" y="2897766"/>
              <a:ext cx="4008991" cy="5312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13" name="右中括弧 12">
              <a:extLst>
                <a:ext uri="{FF2B5EF4-FFF2-40B4-BE49-F238E27FC236}">
                  <a16:creationId xmlns:a16="http://schemas.microsoft.com/office/drawing/2014/main" id="{3FD27459-F92F-40AC-AD9F-5B6508B4BEDC}"/>
                </a:ext>
              </a:extLst>
            </p:cNvPr>
            <p:cNvSpPr/>
            <p:nvPr/>
          </p:nvSpPr>
          <p:spPr>
            <a:xfrm>
              <a:off x="4642415" y="2896307"/>
              <a:ext cx="106253" cy="420578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765E5DC-025F-45AA-AEE2-63C6740F5CB1}"/>
                </a:ext>
              </a:extLst>
            </p:cNvPr>
            <p:cNvCxnSpPr>
              <a:cxnSpLocks/>
            </p:cNvCxnSpPr>
            <p:nvPr/>
          </p:nvCxnSpPr>
          <p:spPr>
            <a:xfrm>
              <a:off x="4745915" y="3130092"/>
              <a:ext cx="29165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AE99EA2-36E6-4755-8699-9B7260634620}"/>
                </a:ext>
              </a:extLst>
            </p:cNvPr>
            <p:cNvSpPr txBox="1"/>
            <p:nvPr/>
          </p:nvSpPr>
          <p:spPr>
            <a:xfrm>
              <a:off x="7767360" y="2945426"/>
              <a:ext cx="3677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標題：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概括</a:t>
              </a:r>
              <a:r>
                <a:rPr lang="zh-CN" altLang="en-US" sz="2400">
                  <a:effectLst/>
                  <a:latin typeface="PMingLiU" panose="02020500000000000000" pitchFamily="18" charset="-120"/>
                  <a:ea typeface="PMingLiU" panose="02020500000000000000" pitchFamily="18" charset="-120"/>
                  <a:cs typeface="Times New Roman" panose="02020603050405020304" pitchFamily="18" charset="0"/>
                </a:rPr>
                <a:t>發文者的要旨。</a:t>
              </a:r>
              <a:endParaRPr lang="zh-TW" altLang="zh-TW" sz="240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图片 2">
            <a:extLst>
              <a:ext uri="{FF2B5EF4-FFF2-40B4-BE49-F238E27FC236}">
                <a16:creationId xmlns:a16="http://schemas.microsoft.com/office/drawing/2014/main" id="{38C242A8-AAAB-4E2C-BAF6-461E2D929E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9" t="33616" r="1397" b="8085"/>
          <a:stretch/>
        </p:blipFill>
        <p:spPr>
          <a:xfrm rot="19574234">
            <a:off x="372005" y="580159"/>
            <a:ext cx="982494" cy="4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0BCC0E9-95E2-4559-845A-65B833466478}"/>
              </a:ext>
            </a:extLst>
          </p:cNvPr>
          <p:cNvSpPr txBox="1"/>
          <p:nvPr/>
        </p:nvSpPr>
        <p:spPr>
          <a:xfrm>
            <a:off x="1133367" y="672809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公開信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7E617D-B752-4BAF-A485-E4864EDC1F6C}"/>
              </a:ext>
            </a:extLst>
          </p:cNvPr>
          <p:cNvSpPr txBox="1"/>
          <p:nvPr/>
        </p:nvSpPr>
        <p:spPr>
          <a:xfrm>
            <a:off x="581697" y="1890002"/>
            <a:ext cx="6096000" cy="4938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　　目前校內各個大樓皆為單一出入口，配備紅外線體温測量儀，所有進入校區人員皆須測量體温，協助測量體温人員必須配備醫用口罩、手套、防護服及護目鏡。</a:t>
            </a:r>
          </a:p>
          <a:p>
            <a:endParaRPr lang="zh-TW" altLang="en-US" sz="2400" dirty="0"/>
          </a:p>
          <a:p>
            <a:r>
              <a:rPr lang="zh-TW" altLang="en-US" sz="2400" dirty="0"/>
              <a:t>　　校園內如有發燒不適者，教職員工及學生均可自行通報衞生組，各個學生宿舍舍監也須同時通報住宿組，確認患者的旅遊史及接觸史，依照「疫情指揮中心」原則送醫。同時，一般感冒發燒者，以及接受居家隔離和完成檢疫者，身體恢復健康後，可重返校園，以保障學生和教職員的權益。</a:t>
            </a:r>
          </a:p>
          <a:p>
            <a:pPr>
              <a:lnSpc>
                <a:spcPct val="150000"/>
              </a:lnSpc>
            </a:pPr>
            <a:endParaRPr lang="zh-TW" altLang="zh-TW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A8E722-A038-45FD-89CF-DC1513856041}"/>
              </a:ext>
            </a:extLst>
          </p:cNvPr>
          <p:cNvGrpSpPr/>
          <p:nvPr/>
        </p:nvGrpSpPr>
        <p:grpSpPr>
          <a:xfrm>
            <a:off x="6661051" y="1794406"/>
            <a:ext cx="4433187" cy="4475862"/>
            <a:chOff x="6661051" y="1794406"/>
            <a:chExt cx="4433187" cy="447586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CD3E6D-4A91-4264-B007-1EF79262FEEF}"/>
                </a:ext>
              </a:extLst>
            </p:cNvPr>
            <p:cNvSpPr/>
            <p:nvPr/>
          </p:nvSpPr>
          <p:spPr>
            <a:xfrm>
              <a:off x="7291240" y="2190409"/>
              <a:ext cx="3802998" cy="32983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DDBF0BC1-F414-4BDB-BECB-7C121C83E57A}"/>
                </a:ext>
              </a:extLst>
            </p:cNvPr>
            <p:cNvSpPr/>
            <p:nvPr/>
          </p:nvSpPr>
          <p:spPr>
            <a:xfrm>
              <a:off x="6661051" y="1794406"/>
              <a:ext cx="287617" cy="4475862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641732-E0B1-4728-B38A-DD726EFFDA31}"/>
                </a:ext>
              </a:extLst>
            </p:cNvPr>
            <p:cNvCxnSpPr>
              <a:cxnSpLocks/>
            </p:cNvCxnSpPr>
            <p:nvPr/>
          </p:nvCxnSpPr>
          <p:spPr>
            <a:xfrm>
              <a:off x="6948668" y="3795183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C8B04C1-073D-4786-8ECB-735F93564A99}"/>
                </a:ext>
              </a:extLst>
            </p:cNvPr>
            <p:cNvSpPr txBox="1"/>
            <p:nvPr/>
          </p:nvSpPr>
          <p:spPr>
            <a:xfrm>
              <a:off x="7367440" y="2456355"/>
              <a:ext cx="365059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PMingLiU" panose="02020500000000000000" pitchFamily="18" charset="-120"/>
                  <a:ea typeface="PMingLiU" panose="02020500000000000000" pitchFamily="18" charset="-120"/>
                </a:rPr>
                <a:t>主體：</a:t>
              </a:r>
              <a:r>
                <a:rPr lang="zh-CN" altLang="en-US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詳述需要讓公眾知道的內容。</a:t>
              </a:r>
              <a:endParaRPr lang="en-US" altLang="zh-CN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endParaRPr lang="en-US" altLang="zh-TW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marL="342900" indent="-342900">
                <a:buFontTx/>
                <a:buChar char="-"/>
              </a:pPr>
              <a:r>
                <a:rPr lang="zh-CN" altLang="en-US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指出具體情況的處理方式。</a:t>
              </a:r>
              <a:endParaRPr lang="en-US" altLang="zh-CN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marL="342900" indent="-342900">
                <a:buFontTx/>
                <a:buChar char="-"/>
              </a:pPr>
              <a:r>
                <a:rPr lang="zh-CN" altLang="en-US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例如身體不適者，應根據各原則送醫救治。</a:t>
              </a:r>
              <a:endParaRPr lang="en-US" altLang="zh-CN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C402F2F-BB2A-46A4-BB16-B9E18DF7B7C2}"/>
              </a:ext>
            </a:extLst>
          </p:cNvPr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2">
            <a:extLst>
              <a:ext uri="{FF2B5EF4-FFF2-40B4-BE49-F238E27FC236}">
                <a16:creationId xmlns:a16="http://schemas.microsoft.com/office/drawing/2014/main" id="{08CD926F-7ADF-4A7C-A872-CCB476BE7C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9" t="33616" r="1397" b="8085"/>
          <a:stretch/>
        </p:blipFill>
        <p:spPr>
          <a:xfrm rot="19574234">
            <a:off x="323740" y="721354"/>
            <a:ext cx="982494" cy="4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6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0BCC0E9-95E2-4559-845A-65B833466478}"/>
              </a:ext>
            </a:extLst>
          </p:cNvPr>
          <p:cNvSpPr txBox="1"/>
          <p:nvPr/>
        </p:nvSpPr>
        <p:spPr>
          <a:xfrm>
            <a:off x="1219015" y="672809"/>
            <a:ext cx="499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格式示例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ea"/>
                <a:sym typeface="+mn-lt"/>
              </a:rPr>
              <a:t>公開信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7E617D-B752-4BAF-A485-E4864EDC1F6C}"/>
              </a:ext>
            </a:extLst>
          </p:cNvPr>
          <p:cNvSpPr txBox="1"/>
          <p:nvPr/>
        </p:nvSpPr>
        <p:spPr>
          <a:xfrm>
            <a:off x="624088" y="1236257"/>
            <a:ext cx="6182514" cy="5804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400"/>
              <a:t>　　防疫工作是一條漫長的道路，請各位注意個人衞生，疫情來襲，無人可置身事外，防疫工作須大家共同協作和面對。特殊時期，各位的生活和工作難免會受到不同程度的影響，但為了保護校園內的每一個人，還請各位理解和配合。</a:t>
            </a:r>
          </a:p>
          <a:p>
            <a:r>
              <a:rPr lang="en-US" altLang="zh-TW" sz="2400"/>
              <a:t> </a:t>
            </a:r>
          </a:p>
          <a:p>
            <a:endParaRPr lang="zh-TW" altLang="zh-TW" sz="2400"/>
          </a:p>
          <a:p>
            <a:r>
              <a:rPr lang="zh-CN" altLang="en-US" sz="2400"/>
              <a:t>　　　　　　　</a:t>
            </a:r>
            <a:r>
              <a:rPr lang="zh-TW" altLang="zh-TW" sz="2400"/>
              <a:t>香江大學疫情防治小組</a:t>
            </a:r>
          </a:p>
          <a:p>
            <a:r>
              <a:rPr lang="zh-CN" altLang="en-US" sz="2400"/>
              <a:t>　　　　　　　　　　　　　　</a:t>
            </a:r>
            <a:r>
              <a:rPr lang="zh-TW" altLang="zh-TW" sz="2400"/>
              <a:t>劉琦思謹啟</a:t>
            </a:r>
            <a:endParaRPr lang="en-US" altLang="zh-TW" sz="2400"/>
          </a:p>
          <a:p>
            <a:endParaRPr lang="zh-TW" altLang="zh-TW" sz="2400"/>
          </a:p>
          <a:p>
            <a:r>
              <a:rPr lang="zh-TW" altLang="zh-TW" sz="2400"/>
              <a:t>二零二一年一月八日</a:t>
            </a:r>
          </a:p>
          <a:p>
            <a:endParaRPr lang="zh-TW" altLang="zh-TW" sz="2400" kern="10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zh-TW" sz="4400" kern="100">
              <a:solidFill>
                <a:srgbClr val="7030A0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2ED3D8-0EE6-4A09-BFB8-C2ED357EF6C5}"/>
              </a:ext>
            </a:extLst>
          </p:cNvPr>
          <p:cNvGrpSpPr/>
          <p:nvPr/>
        </p:nvGrpSpPr>
        <p:grpSpPr>
          <a:xfrm>
            <a:off x="6787099" y="1321262"/>
            <a:ext cx="4462906" cy="2023825"/>
            <a:chOff x="6787099" y="1321262"/>
            <a:chExt cx="4462906" cy="202382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51EA43-0102-49FB-8D9D-A073D4DEABF0}"/>
                </a:ext>
              </a:extLst>
            </p:cNvPr>
            <p:cNvSpPr/>
            <p:nvPr/>
          </p:nvSpPr>
          <p:spPr>
            <a:xfrm>
              <a:off x="7291941" y="1562228"/>
              <a:ext cx="3958064" cy="17828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5" name="右中括弧 4">
              <a:extLst>
                <a:ext uri="{FF2B5EF4-FFF2-40B4-BE49-F238E27FC236}">
                  <a16:creationId xmlns:a16="http://schemas.microsoft.com/office/drawing/2014/main" id="{DDBF0BC1-F414-4BDB-BECB-7C121C83E57A}"/>
                </a:ext>
              </a:extLst>
            </p:cNvPr>
            <p:cNvSpPr/>
            <p:nvPr/>
          </p:nvSpPr>
          <p:spPr>
            <a:xfrm>
              <a:off x="6787099" y="1321262"/>
              <a:ext cx="146014" cy="2001480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8641732-E0B1-4728-B38A-DD726EFFDA31}"/>
                </a:ext>
              </a:extLst>
            </p:cNvPr>
            <p:cNvCxnSpPr>
              <a:cxnSpLocks/>
            </p:cNvCxnSpPr>
            <p:nvPr/>
          </p:nvCxnSpPr>
          <p:spPr>
            <a:xfrm>
              <a:off x="6949369" y="2332178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C8B04C1-073D-4786-8ECB-735F93564A99}"/>
                </a:ext>
              </a:extLst>
            </p:cNvPr>
            <p:cNvSpPr txBox="1"/>
            <p:nvPr/>
          </p:nvSpPr>
          <p:spPr>
            <a:xfrm>
              <a:off x="7418452" y="1659995"/>
              <a:ext cx="370061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PMingLiU" panose="02020500000000000000" pitchFamily="18" charset="-120"/>
                  <a:ea typeface="PMingLiU" panose="02020500000000000000" pitchFamily="18" charset="-120"/>
                </a:rPr>
                <a:t>結尾：</a:t>
              </a:r>
              <a:r>
                <a:rPr lang="zh-CN" altLang="en-US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簡短重申意見、建議、呼籲等。</a:t>
              </a:r>
              <a:endParaRPr lang="en-US" altLang="zh-CN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marL="176213" indent="-176213"/>
              <a:r>
                <a:rPr lang="en-US" altLang="zh-CN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- </a:t>
              </a:r>
              <a:r>
                <a:rPr lang="zh-CN" altLang="en-US" sz="2400" dirty="0">
                  <a:latin typeface="PMingLiU" panose="02020500000000000000" pitchFamily="18" charset="-120"/>
                  <a:ea typeface="PMingLiU" panose="02020500000000000000" pitchFamily="18" charset="-120"/>
                </a:rPr>
                <a:t>呼籲校園師生配合防疫措施。</a:t>
              </a:r>
              <a:endParaRPr lang="en-US" altLang="zh-CN" sz="2400" dirty="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0FB5B2E-10C5-4BB6-ADD0-D6D70BB36769}"/>
              </a:ext>
            </a:extLst>
          </p:cNvPr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99CF42-F683-43A5-9C0E-EBBE930156A7}"/>
              </a:ext>
            </a:extLst>
          </p:cNvPr>
          <p:cNvGrpSpPr/>
          <p:nvPr/>
        </p:nvGrpSpPr>
        <p:grpSpPr>
          <a:xfrm>
            <a:off x="7336207" y="3971834"/>
            <a:ext cx="3944059" cy="1349546"/>
            <a:chOff x="7336207" y="3971834"/>
            <a:chExt cx="3944059" cy="134954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6E3B3D9-C65F-4539-9ED0-023100E571B2}"/>
                </a:ext>
              </a:extLst>
            </p:cNvPr>
            <p:cNvSpPr/>
            <p:nvPr/>
          </p:nvSpPr>
          <p:spPr>
            <a:xfrm>
              <a:off x="7336207" y="3971834"/>
              <a:ext cx="3944059" cy="13495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B401E5F8-A5BA-4CF8-9700-A18E041B0C1E}"/>
                </a:ext>
              </a:extLst>
            </p:cNvPr>
            <p:cNvSpPr txBox="1"/>
            <p:nvPr/>
          </p:nvSpPr>
          <p:spPr>
            <a:xfrm>
              <a:off x="7427548" y="3971834"/>
              <a:ext cx="35852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PMingLiU" panose="02020500000000000000" pitchFamily="18" charset="-120"/>
                  <a:ea typeface="PMingLiU" panose="02020500000000000000" pitchFamily="18" charset="-120"/>
                </a:rPr>
                <a:t>祝頌語：</a:t>
              </a:r>
              <a:r>
                <a:rPr lang="zh-CN" altLang="en-US" sz="2400">
                  <a:latin typeface="PMingLiU" panose="02020500000000000000" pitchFamily="18" charset="-120"/>
                  <a:ea typeface="PMingLiU" panose="02020500000000000000" pitchFamily="18" charset="-120"/>
                </a:rPr>
                <a:t>公開信可不加祝頌語，如加則須符合受文者的身份。</a:t>
              </a:r>
              <a:endParaRPr lang="zh-TW" altLang="en-US" sz="2400"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</p:grpSp>
      <p:pic>
        <p:nvPicPr>
          <p:cNvPr id="9" name="图片 2">
            <a:extLst>
              <a:ext uri="{FF2B5EF4-FFF2-40B4-BE49-F238E27FC236}">
                <a16:creationId xmlns:a16="http://schemas.microsoft.com/office/drawing/2014/main" id="{CF46F732-B2AD-425C-873A-355D76C66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9" t="33616" r="1397" b="8085"/>
          <a:stretch/>
        </p:blipFill>
        <p:spPr>
          <a:xfrm rot="19574234">
            <a:off x="323740" y="721354"/>
            <a:ext cx="982494" cy="48768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6A527E4-25EF-48AB-A68E-DDB555FA686A}"/>
              </a:ext>
            </a:extLst>
          </p:cNvPr>
          <p:cNvGrpSpPr/>
          <p:nvPr/>
        </p:nvGrpSpPr>
        <p:grpSpPr>
          <a:xfrm>
            <a:off x="6787099" y="5277864"/>
            <a:ext cx="1525488" cy="707163"/>
            <a:chOff x="6787099" y="5277864"/>
            <a:chExt cx="1525488" cy="707163"/>
          </a:xfrm>
        </p:grpSpPr>
        <p:sp>
          <p:nvSpPr>
            <p:cNvPr id="13" name="右中括弧 4">
              <a:extLst>
                <a:ext uri="{FF2B5EF4-FFF2-40B4-BE49-F238E27FC236}">
                  <a16:creationId xmlns:a16="http://schemas.microsoft.com/office/drawing/2014/main" id="{AC7AD997-29EA-452C-940E-039E738A9D98}"/>
                </a:ext>
              </a:extLst>
            </p:cNvPr>
            <p:cNvSpPr/>
            <p:nvPr/>
          </p:nvSpPr>
          <p:spPr>
            <a:xfrm>
              <a:off x="6787099" y="5277864"/>
              <a:ext cx="162270" cy="707163"/>
            </a:xfrm>
            <a:prstGeom prst="righ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5">
              <a:extLst>
                <a:ext uri="{FF2B5EF4-FFF2-40B4-BE49-F238E27FC236}">
                  <a16:creationId xmlns:a16="http://schemas.microsoft.com/office/drawing/2014/main" id="{98EDCC81-975A-44D3-9AF8-A45F547F756F}"/>
                </a:ext>
              </a:extLst>
            </p:cNvPr>
            <p:cNvCxnSpPr>
              <a:cxnSpLocks/>
            </p:cNvCxnSpPr>
            <p:nvPr/>
          </p:nvCxnSpPr>
          <p:spPr>
            <a:xfrm>
              <a:off x="6965625" y="5707708"/>
              <a:ext cx="342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0">
              <a:extLst>
                <a:ext uri="{FF2B5EF4-FFF2-40B4-BE49-F238E27FC236}">
                  <a16:creationId xmlns:a16="http://schemas.microsoft.com/office/drawing/2014/main" id="{AAB30838-4284-4D39-9C59-5B9595341D0C}"/>
                </a:ext>
              </a:extLst>
            </p:cNvPr>
            <p:cNvSpPr/>
            <p:nvPr/>
          </p:nvSpPr>
          <p:spPr>
            <a:xfrm>
              <a:off x="7322202" y="5425615"/>
              <a:ext cx="990385" cy="4933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日期</a:t>
              </a:r>
              <a:endParaRPr lang="zh-TW" altLang="en-US" sz="2400" b="1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5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0AA607-9F7F-4153-A844-09C9EC63C42D}"/>
              </a:ext>
            </a:extLst>
          </p:cNvPr>
          <p:cNvSpPr/>
          <p:nvPr/>
        </p:nvSpPr>
        <p:spPr>
          <a:xfrm>
            <a:off x="4144162" y="2592198"/>
            <a:ext cx="4102216" cy="1384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>
                <a:solidFill>
                  <a:schemeClr val="tx1">
                    <a:lumMod val="95000"/>
                    <a:lumOff val="5000"/>
                  </a:schemeClr>
                </a:solidFill>
              </a:rPr>
              <a:t>~</a:t>
            </a:r>
            <a:r>
              <a:rPr lang="zh-TW" altLang="en-US" sz="5400">
                <a:solidFill>
                  <a:schemeClr val="tx1">
                    <a:lumMod val="95000"/>
                    <a:lumOff val="5000"/>
                  </a:schemeClr>
                </a:solidFill>
              </a:rPr>
              <a:t>完</a:t>
            </a:r>
            <a:r>
              <a:rPr lang="en-US" altLang="zh-TW" sz="5400">
                <a:solidFill>
                  <a:schemeClr val="tx1">
                    <a:lumMod val="95000"/>
                    <a:lumOff val="5000"/>
                  </a:schemeClr>
                </a:solidFill>
              </a:rPr>
              <a:t>~</a:t>
            </a:r>
            <a:endParaRPr lang="zh-TW" altLang="en-US" sz="5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5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FD9D-AA5E-49E3-B243-200CB3FD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52" y="2041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740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</a:t>
            </a:r>
            <a:r>
              <a:rPr lang="zh-CN" altLang="en-US" sz="74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en-US" altLang="zh-CN" sz="74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CN" altLang="en-US" sz="74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事務書信</a:t>
            </a:r>
            <a:endParaRPr lang="en-US" altLang="zh-TW" sz="7400" kern="1200" cap="all" baseline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F957B-D5E6-41C2-B039-5716F04B5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180" y="1600216"/>
            <a:ext cx="7595640" cy="44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F72E8D-829F-4C83-B36E-61661C054D85}"/>
              </a:ext>
            </a:extLst>
          </p:cNvPr>
          <p:cNvSpPr txBox="1"/>
          <p:nvPr/>
        </p:nvSpPr>
        <p:spPr>
          <a:xfrm>
            <a:off x="728131" y="399673"/>
            <a:ext cx="22365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latin typeface="新細明體" panose="02020500000000000000" pitchFamily="18" charset="-120"/>
                <a:ea typeface="新細明體" panose="02020500000000000000" pitchFamily="18" charset="-120"/>
              </a:rPr>
              <a:t>一、引言</a:t>
            </a:r>
            <a:endParaRPr lang="zh-HK" altLang="en-US" sz="40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B5C23-ABAC-4DEC-BC66-013A44EBC485}"/>
              </a:ext>
            </a:extLst>
          </p:cNvPr>
          <p:cNvSpPr txBox="1"/>
          <p:nvPr/>
        </p:nvSpPr>
        <p:spPr>
          <a:xfrm>
            <a:off x="728131" y="1384558"/>
            <a:ext cx="109380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ker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書寫事務書信時，為了令文章更加清晰，層次更加分明，可加上開首，如果書信要求書寫的篇幅較短，書寫兩至三句即可，不必贅述</a:t>
            </a:r>
            <a:r>
              <a:rPr lang="zh-TW" altLang="zh-TW" sz="320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</a:p>
          <a:p>
            <a:r>
              <a:rPr lang="en-US" altLang="zh-TW" sz="3200">
                <a:latin typeface="新細明體" panose="02020500000000000000" pitchFamily="18" charset="-120"/>
                <a:ea typeface="新細明體" panose="02020500000000000000" pitchFamily="18" charset="-120"/>
              </a:rPr>
              <a:t> </a:t>
            </a:r>
            <a:endParaRPr lang="zh-TW" altLang="zh-TW" sz="32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3200" b="1">
                <a:latin typeface="新細明體" panose="02020500000000000000" pitchFamily="18" charset="-120"/>
                <a:ea typeface="新細明體" panose="02020500000000000000" pitchFamily="18" charset="-120"/>
              </a:rPr>
              <a:t>1  </a:t>
            </a:r>
            <a:r>
              <a:rPr lang="zh-TW" altLang="zh-TW" sz="3200" b="1">
                <a:latin typeface="新細明體" panose="02020500000000000000" pitchFamily="18" charset="-120"/>
                <a:ea typeface="新細明體" panose="02020500000000000000" pitchFamily="18" charset="-120"/>
              </a:rPr>
              <a:t>處境</a:t>
            </a:r>
          </a:p>
          <a:p>
            <a:r>
              <a:rPr lang="zh-TW" altLang="zh-TW" sz="3200">
                <a:latin typeface="新細明體" panose="02020500000000000000" pitchFamily="18" charset="-120"/>
                <a:ea typeface="新細明體" panose="02020500000000000000" pitchFamily="18" charset="-120"/>
              </a:rPr>
              <a:t>根據已有的資料、信息或共識，提出現有的處境。</a:t>
            </a:r>
            <a:endParaRPr lang="en-US" altLang="zh-TW" sz="32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zh-TW" sz="32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3200" b="1">
                <a:latin typeface="新細明體" panose="02020500000000000000" pitchFamily="18" charset="-120"/>
                <a:ea typeface="新細明體" panose="02020500000000000000" pitchFamily="18" charset="-120"/>
              </a:rPr>
              <a:t>2  </a:t>
            </a:r>
            <a:r>
              <a:rPr lang="zh-TW" altLang="zh-TW" sz="3200" b="1">
                <a:latin typeface="新細明體" panose="02020500000000000000" pitchFamily="18" charset="-120"/>
                <a:ea typeface="新細明體" panose="02020500000000000000" pitchFamily="18" charset="-120"/>
              </a:rPr>
              <a:t>寫信目的</a:t>
            </a:r>
          </a:p>
          <a:p>
            <a:r>
              <a:rPr lang="zh-TW" altLang="zh-TW" sz="3200">
                <a:latin typeface="新細明體" panose="02020500000000000000" pitchFamily="18" charset="-120"/>
                <a:ea typeface="新細明體" panose="02020500000000000000" pitchFamily="18" charset="-120"/>
              </a:rPr>
              <a:t>提出寫信的原因或目的。</a:t>
            </a:r>
          </a:p>
          <a:p>
            <a:endParaRPr lang="zh-TW" altLang="en-US"/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B3E0FBC4-55FE-47FA-9EA8-631AC03A3770}"/>
              </a:ext>
            </a:extLst>
          </p:cNvPr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460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F72E8D-829F-4C83-B36E-61661C054D85}"/>
              </a:ext>
            </a:extLst>
          </p:cNvPr>
          <p:cNvSpPr txBox="1"/>
          <p:nvPr/>
        </p:nvSpPr>
        <p:spPr>
          <a:xfrm>
            <a:off x="653162" y="875668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新細明體" panose="02020500000000000000" pitchFamily="18" charset="-120"/>
                <a:ea typeface="新細明體" panose="02020500000000000000" pitchFamily="18" charset="-120"/>
              </a:rPr>
              <a:t>一、</a:t>
            </a:r>
            <a:r>
              <a:rPr lang="zh-TW" altLang="en-US" sz="3600">
                <a:latin typeface="新細明體" panose="02020500000000000000" pitchFamily="18" charset="-120"/>
                <a:ea typeface="新細明體" panose="02020500000000000000" pitchFamily="18" charset="-120"/>
              </a:rPr>
              <a:t>開首</a:t>
            </a:r>
            <a:endParaRPr lang="zh-HK" altLang="en-US" sz="36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97A62-8EC7-4DEB-AA3F-6ACE2E1D71FD}"/>
              </a:ext>
            </a:extLst>
          </p:cNvPr>
          <p:cNvSpPr/>
          <p:nvPr/>
        </p:nvSpPr>
        <p:spPr>
          <a:xfrm>
            <a:off x="653162" y="1675722"/>
            <a:ext cx="106493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80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例如以下一段開首，可包含以上兩項：</a:t>
            </a:r>
            <a:endParaRPr lang="en-US" altLang="zh-TW" sz="2800">
              <a:solidFill>
                <a:srgbClr val="000000"/>
              </a:solidFill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>
                <a:solidFill>
                  <a:srgbClr val="000000"/>
                </a:solidFill>
                <a:latin typeface="DengXian" panose="02010600030101010101" pitchFamily="2" charset="-122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2800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 fontAlgn="b" hangingPunct="0">
              <a:spcAft>
                <a:spcPts val="0"/>
              </a:spcAft>
            </a:pPr>
            <a:r>
              <a:rPr lang="zh-TW" altLang="zh-TW" sz="2800" kern="100" spc="2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「頃閱《新城日報》</a:t>
            </a:r>
            <a:r>
              <a:rPr lang="zh-TW" altLang="en-US" sz="2800" kern="100" spc="2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800" kern="100" spc="2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得悉　貴校擬聘請助理教師。</a:t>
            </a:r>
            <a:r>
              <a:rPr lang="zh-TW" altLang="zh-TW" sz="2800" b="1" kern="100" spc="200">
                <a:solidFill>
                  <a:srgbClr val="7030A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zh-CN" altLang="en-US" sz="2800" b="1" kern="100" spc="200">
                <a:solidFill>
                  <a:srgbClr val="7030A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處境</a:t>
            </a:r>
            <a:r>
              <a:rPr lang="zh-TW" altLang="zh-TW" sz="2800" b="1" kern="100" spc="200">
                <a:solidFill>
                  <a:srgbClr val="7030A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）</a:t>
            </a:r>
            <a:r>
              <a:rPr lang="zh-TW" altLang="zh-TW" sz="2800" kern="100" spc="2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本人自感條件適合</a:t>
            </a:r>
            <a:r>
              <a:rPr lang="zh-TW" altLang="en-US" sz="2800" kern="100" spc="2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800" kern="100" spc="2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且一向有志從事教學工作</a:t>
            </a:r>
            <a:r>
              <a:rPr lang="zh-TW" altLang="en-US" sz="2800" kern="100" spc="2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800" kern="100" spc="2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特此具函應聘。</a:t>
            </a:r>
            <a:r>
              <a:rPr lang="zh-TW" altLang="en-US" sz="2800" kern="100" spc="2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」</a:t>
            </a:r>
            <a:r>
              <a:rPr lang="zh-TW" altLang="zh-TW" sz="2800" b="1" kern="100" spc="20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zh-CN" altLang="en-US" sz="2800" b="1" kern="100" spc="20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目的</a:t>
            </a:r>
            <a:r>
              <a:rPr lang="zh-TW" altLang="zh-TW" sz="2800" b="1" kern="100" spc="20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）</a:t>
            </a:r>
            <a:endParaRPr lang="zh-TW" altLang="zh-TW" sz="2800" b="1" kern="10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2800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80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為省略字數，</a:t>
            </a:r>
            <a:r>
              <a:rPr lang="zh-TW" altLang="en-US" sz="280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開首提出寫信的原因或目的：</a:t>
            </a:r>
            <a:endParaRPr lang="en-US" altLang="zh-TW" sz="2800">
              <a:solidFill>
                <a:srgbClr val="000000"/>
              </a:solidFill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>
                <a:latin typeface="新細明體" panose="02020500000000000000" pitchFamily="18" charset="-120"/>
                <a:ea typeface="新細明體" panose="02020500000000000000" pitchFamily="18" charset="-120"/>
              </a:rPr>
              <a:t> </a:t>
            </a:r>
            <a:endParaRPr lang="zh-TW" altLang="zh-TW" sz="28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just" fontAlgn="b" hangingPunct="0">
              <a:spcAft>
                <a:spcPts val="0"/>
              </a:spcAft>
            </a:pPr>
            <a:r>
              <a:rPr lang="zh-TW" altLang="zh-TW" sz="2800">
                <a:latin typeface="新細明體" panose="02020500000000000000" pitchFamily="18" charset="-120"/>
                <a:ea typeface="新細明體" panose="02020500000000000000" pitchFamily="18" charset="-120"/>
              </a:rPr>
              <a:t>「本人現欲向　貴公司投訴店務職員吳可心濫用職權</a:t>
            </a:r>
            <a:r>
              <a:rPr lang="zh-TW" altLang="en-US" sz="2800"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zh-TW" altLang="zh-TW" sz="2800">
                <a:latin typeface="新細明體" panose="02020500000000000000" pitchFamily="18" charset="-120"/>
                <a:ea typeface="新細明體" panose="02020500000000000000" pitchFamily="18" charset="-120"/>
              </a:rPr>
              <a:t>以及惡劣的服務態度。」</a:t>
            </a:r>
            <a:r>
              <a:rPr lang="zh-TW" altLang="zh-TW" sz="2800" b="1" kern="100" spc="20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（</a:t>
            </a:r>
            <a:r>
              <a:rPr lang="zh-CN" altLang="en-US" sz="2800" b="1" kern="100" spc="20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目的</a:t>
            </a:r>
            <a:r>
              <a:rPr lang="zh-TW" altLang="zh-TW" sz="2800" b="1" kern="100" spc="20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）</a:t>
            </a:r>
            <a:endParaRPr lang="zh-TW" altLang="zh-TW" sz="280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B3E0FBC4-55FE-47FA-9EA8-631AC03A3770}"/>
              </a:ext>
            </a:extLst>
          </p:cNvPr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493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76024-C3AC-4A26-A562-81F3E7A988DD}"/>
              </a:ext>
            </a:extLst>
          </p:cNvPr>
          <p:cNvSpPr txBox="1"/>
          <p:nvPr/>
        </p:nvSpPr>
        <p:spPr>
          <a:xfrm>
            <a:off x="769784" y="696070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新細明體" panose="02020500000000000000" pitchFamily="18" charset="-120"/>
                <a:ea typeface="新細明體" panose="02020500000000000000" pitchFamily="18" charset="-120"/>
              </a:rPr>
              <a:t>二、主體</a:t>
            </a:r>
            <a:endParaRPr lang="zh-HK" altLang="en-US" sz="36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F68C8B-48B1-40A2-8B4F-080FBFF2639B}"/>
              </a:ext>
            </a:extLst>
          </p:cNvPr>
          <p:cNvSpPr/>
          <p:nvPr/>
        </p:nvSpPr>
        <p:spPr>
          <a:xfrm>
            <a:off x="480159" y="1157735"/>
            <a:ext cx="10446146" cy="454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zh-TW" altLang="zh-TW" sz="2800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事務書信的結構可分為兩個部分：</a:t>
            </a:r>
            <a:endParaRPr lang="en-US" altLang="zh-TW" sz="2800" kern="10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indent="269875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 </a:t>
            </a:r>
            <a:r>
              <a:rPr lang="en-US" altLang="zh-CN" sz="2800" b="1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事件</a:t>
            </a:r>
            <a:endParaRPr lang="en-US" altLang="zh-TW" sz="2800" b="1" kern="10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zh-TW" altLang="zh-TW" sz="2800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即發信時的處境，可以是</a:t>
            </a:r>
            <a:r>
              <a:rPr lang="zh-TW" altLang="zh-TW" sz="2800" b="1" kern="100">
                <a:solidFill>
                  <a:srgbClr val="7030A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現有或有待解決的問題</a:t>
            </a:r>
            <a:r>
              <a:rPr lang="zh-TW" altLang="zh-TW" sz="2800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，如表揚公司員工、遭店員不禮貌對待等；</a:t>
            </a:r>
            <a:endParaRPr lang="en-US" altLang="zh-TW" sz="2800" kern="10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indent="269875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CN" sz="2800" b="1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zh-TW" altLang="zh-TW" sz="2800" b="1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行為</a:t>
            </a:r>
            <a:endParaRPr lang="en-US" altLang="zh-TW" sz="2800" b="1" kern="10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indent="269875">
              <a:lnSpc>
                <a:spcPct val="150000"/>
              </a:lnSpc>
              <a:spcAft>
                <a:spcPts val="0"/>
              </a:spcAft>
            </a:pPr>
            <a:r>
              <a:rPr lang="zh-TW" altLang="zh-TW" sz="2800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發信的目的，通常是</a:t>
            </a:r>
            <a:r>
              <a:rPr lang="zh-TW" altLang="zh-TW" sz="2800" b="1" kern="10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解決問題的方法</a:t>
            </a:r>
            <a:r>
              <a:rPr lang="zh-TW" altLang="zh-TW" sz="2800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，主要是對受文者的要求，如表達謝意、投訴並要求解釋和道歉等。</a:t>
            </a:r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B1C4588C-C47F-449D-A372-326B96CD06A0}"/>
              </a:ext>
            </a:extLst>
          </p:cNvPr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002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D516F-DE0A-4A82-A9BA-A4883802106D}"/>
              </a:ext>
            </a:extLst>
          </p:cNvPr>
          <p:cNvSpPr txBox="1"/>
          <p:nvPr/>
        </p:nvSpPr>
        <p:spPr>
          <a:xfrm>
            <a:off x="728132" y="611561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新細明體" panose="02020500000000000000" pitchFamily="18" charset="-120"/>
                <a:ea typeface="新細明體" panose="02020500000000000000" pitchFamily="18" charset="-120"/>
              </a:rPr>
              <a:t>二、主體</a:t>
            </a:r>
            <a:endParaRPr lang="zh-HK" altLang="en-US" sz="360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6DC218-218D-46E3-89A2-F2FBBCFBD3D8}"/>
              </a:ext>
            </a:extLst>
          </p:cNvPr>
          <p:cNvSpPr/>
          <p:nvPr/>
        </p:nvSpPr>
        <p:spPr>
          <a:xfrm>
            <a:off x="728132" y="1534891"/>
            <a:ext cx="10735736" cy="3880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2800" b="1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 </a:t>
            </a:r>
            <a:r>
              <a:rPr lang="en-US" altLang="zh-TW" sz="2800" b="1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事件</a:t>
            </a:r>
            <a:endParaRPr lang="zh-TW" altLang="zh-TW" sz="2800" b="1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  <a:spcAft>
                <a:spcPts val="0"/>
              </a:spcAft>
            </a:pPr>
            <a:r>
              <a:rPr lang="zh-TW" altLang="zh-TW" sz="2400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發信人可先</a:t>
            </a:r>
            <a:r>
              <a:rPr lang="zh-TW" altLang="zh-TW" sz="2400" b="1" kern="100">
                <a:solidFill>
                  <a:srgbClr val="7030A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交代客觀事件和處境</a:t>
            </a:r>
            <a:r>
              <a:rPr lang="zh-TW" altLang="zh-TW" sz="2400" kern="10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，包括事件發生的時間、地點、人物、事情經過及結果等，提供的信息足以問題所在即可，不必贅述。</a:t>
            </a:r>
            <a:endParaRPr lang="zh-TW" altLang="zh-TW" sz="2400"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zh-TW" altLang="zh-TW" sz="2400">
                <a:latin typeface="新細明體" panose="02020500000000000000" pitchFamily="18" charset="-120"/>
                <a:ea typeface="新細明體" panose="02020500000000000000" pitchFamily="18" charset="-120"/>
              </a:rPr>
              <a:t>但有些時候，也須要發信人通過評論強調客觀事件之問題所在。評論是發信人對事件的詮釋，例如發生的事件與發信人有甚麼關係</a:t>
            </a:r>
            <a:r>
              <a:rPr lang="zh-TW" altLang="en-US" sz="2400"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zh-TW" altLang="zh-TW" sz="2400">
                <a:latin typeface="新細明體" panose="02020500000000000000" pitchFamily="18" charset="-120"/>
                <a:ea typeface="新細明體" panose="02020500000000000000" pitchFamily="18" charset="-120"/>
              </a:rPr>
              <a:t>對發信人有何影響等，有利於引入下文。以下舉例</a:t>
            </a:r>
            <a:r>
              <a:rPr lang="zh-TW" altLang="en-US" sz="2400">
                <a:latin typeface="新細明體" panose="02020500000000000000" pitchFamily="18" charset="-120"/>
                <a:ea typeface="新細明體" panose="02020500000000000000" pitchFamily="18" charset="-120"/>
              </a:rPr>
              <a:t>說</a:t>
            </a:r>
            <a:r>
              <a:rPr lang="zh-TW" altLang="zh-TW" sz="2400">
                <a:latin typeface="新細明體" panose="02020500000000000000" pitchFamily="18" charset="-120"/>
                <a:ea typeface="新細明體" panose="02020500000000000000" pitchFamily="18" charset="-120"/>
              </a:rPr>
              <a:t>明：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>
                <a:solidFill>
                  <a:srgbClr val="000000"/>
                </a:solidFill>
                <a:latin typeface="DengXian" panose="02010600030101010101" pitchFamily="2" charset="-122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C6874350-26DE-4195-B2D2-1C17E8173B7D}"/>
              </a:ext>
            </a:extLst>
          </p:cNvPr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95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4E24491CAEBE4393B2CD7C721F2E6F" ma:contentTypeVersion="13" ma:contentTypeDescription="Create a new document." ma:contentTypeScope="" ma:versionID="a0fd3eda2fd3bbfe95ed7fd0eafad6e6">
  <xsd:schema xmlns:xsd="http://www.w3.org/2001/XMLSchema" xmlns:xs="http://www.w3.org/2001/XMLSchema" xmlns:p="http://schemas.microsoft.com/office/2006/metadata/properties" xmlns:ns3="e41f8cbd-79f7-4968-876f-43ddca5d0815" xmlns:ns4="8d05fd96-afcc-437b-84c1-7a7887764441" targetNamespace="http://schemas.microsoft.com/office/2006/metadata/properties" ma:root="true" ma:fieldsID="d9e1c059e8749e86caa9caa10e5c26b1" ns3:_="" ns4:_="">
    <xsd:import namespace="e41f8cbd-79f7-4968-876f-43ddca5d0815"/>
    <xsd:import namespace="8d05fd96-afcc-437b-84c1-7a78877644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f8cbd-79f7-4968-876f-43ddca5d081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05fd96-afcc-437b-84c1-7a78877644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284A7-8A0B-4817-9291-AB09F302DF20}">
  <ds:schemaRefs>
    <ds:schemaRef ds:uri="8d05fd96-afcc-437b-84c1-7a7887764441"/>
    <ds:schemaRef ds:uri="e41f8cbd-79f7-4968-876f-43ddca5d081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EEE692A-B1EA-469F-A6A3-60C610044BCF}">
  <ds:schemaRefs>
    <ds:schemaRef ds:uri="8d05fd96-afcc-437b-84c1-7a7887764441"/>
    <ds:schemaRef ds:uri="e41f8cbd-79f7-4968-876f-43ddca5d081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1A073E8-4BCC-4F47-9F7F-251180DD60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3916</Words>
  <Application>Microsoft Office PowerPoint</Application>
  <PresentationFormat>Widescreen</PresentationFormat>
  <Paragraphs>305</Paragraphs>
  <Slides>47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DengXian</vt:lpstr>
      <vt:lpstr>DengXian</vt:lpstr>
      <vt:lpstr>微軟正黑體</vt:lpstr>
      <vt:lpstr>新細明體</vt:lpstr>
      <vt:lpstr>新細明體</vt:lpstr>
      <vt:lpstr>Arial</vt:lpstr>
      <vt:lpstr>Calibri</vt:lpstr>
      <vt:lpstr>Calibri Light</vt:lpstr>
      <vt:lpstr>Times New Roman</vt:lpstr>
      <vt:lpstr>Office Theme</vt:lpstr>
      <vt:lpstr>實用寫作教材庫</vt:lpstr>
      <vt:lpstr>PowerPoint Presentation</vt:lpstr>
      <vt:lpstr>PowerPoint Presentation</vt:lpstr>
      <vt:lpstr>私函</vt:lpstr>
      <vt:lpstr>公函——事務書信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實用寫作教材庫</dc:title>
  <cp:lastModifiedBy>PL TANG POON LIN</cp:lastModifiedBy>
  <cp:revision>2</cp:revision>
  <dcterms:created xsi:type="dcterms:W3CDTF">2021-07-27T01:39:51Z</dcterms:created>
  <dcterms:modified xsi:type="dcterms:W3CDTF">2023-12-13T02:34:55Z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5cb09a-2992-49d6-8ac9-5f63e7b1ad2f_Enabled">
    <vt:lpwstr>true</vt:lpwstr>
  </property>
  <property fmtid="{D5CDD505-2E9C-101B-9397-08002B2CF9AE}" pid="3" name="MSIP_Label_be5cb09a-2992-49d6-8ac9-5f63e7b1ad2f_SetDate">
    <vt:lpwstr>2021-08-23T03:03:49Z</vt:lpwstr>
  </property>
  <property fmtid="{D5CDD505-2E9C-101B-9397-08002B2CF9AE}" pid="4" name="MSIP_Label_be5cb09a-2992-49d6-8ac9-5f63e7b1ad2f_Method">
    <vt:lpwstr>Standard</vt:lpwstr>
  </property>
  <property fmtid="{D5CDD505-2E9C-101B-9397-08002B2CF9AE}" pid="5" name="MSIP_Label_be5cb09a-2992-49d6-8ac9-5f63e7b1ad2f_Name">
    <vt:lpwstr>Controlled</vt:lpwstr>
  </property>
  <property fmtid="{D5CDD505-2E9C-101B-9397-08002B2CF9AE}" pid="6" name="MSIP_Label_be5cb09a-2992-49d6-8ac9-5f63e7b1ad2f_SiteId">
    <vt:lpwstr>91761b62-4c45-43f5-9f0e-be8ad9b551ff</vt:lpwstr>
  </property>
  <property fmtid="{D5CDD505-2E9C-101B-9397-08002B2CF9AE}" pid="7" name="MSIP_Label_be5cb09a-2992-49d6-8ac9-5f63e7b1ad2f_ActionId">
    <vt:lpwstr>cf7fec25-e0ec-4895-9df7-000041c48a23</vt:lpwstr>
  </property>
</Properties>
</file>