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4"/>
  </p:notesMasterIdLst>
  <p:sldIdLst>
    <p:sldId id="257" r:id="rId5"/>
    <p:sldId id="298" r:id="rId6"/>
    <p:sldId id="314" r:id="rId7"/>
    <p:sldId id="319" r:id="rId8"/>
    <p:sldId id="317" r:id="rId9"/>
    <p:sldId id="328" r:id="rId10"/>
    <p:sldId id="318" r:id="rId11"/>
    <p:sldId id="320" r:id="rId12"/>
    <p:sldId id="260" r:id="rId13"/>
    <p:sldId id="321" r:id="rId14"/>
    <p:sldId id="322" r:id="rId15"/>
    <p:sldId id="325" r:id="rId16"/>
    <p:sldId id="323" r:id="rId17"/>
    <p:sldId id="262" r:id="rId18"/>
    <p:sldId id="324" r:id="rId19"/>
    <p:sldId id="265" r:id="rId20"/>
    <p:sldId id="266" r:id="rId21"/>
    <p:sldId id="326" r:id="rId22"/>
    <p:sldId id="32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y Chan" initials="KC" lastIdx="1" clrIdx="0">
    <p:extLst>
      <p:ext uri="{19B8F6BF-5375-455C-9EA6-DF929625EA0E}">
        <p15:presenceInfo xmlns:p15="http://schemas.microsoft.com/office/powerpoint/2012/main" userId="S::Kary.Chan@oup.com::a0269bfd-b605-4fc5-8eff-8481b12c37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F8F8F8"/>
    <a:srgbClr val="CCCCFF"/>
    <a:srgbClr val="B9E8FF"/>
    <a:srgbClr val="4472C4"/>
    <a:srgbClr val="FFFF00"/>
    <a:srgbClr val="65D965"/>
    <a:srgbClr val="00E266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F0D0B-32B8-417F-8510-91CD34F1599A}" v="2" vWet="8" dt="2022-07-07T10:02:20.555"/>
    <p1510:client id="{C35BD1C8-13C3-4912-9367-DCA4FB9CB045}" v="10" dt="2022-07-07T10:03:20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DCB39-1C68-4B4B-9723-CD997E39FF72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AAEFB225-506A-4E58-97D8-C7A6B14E6DAA}">
      <dgm:prSet phldrT="[Text]" custT="1"/>
      <dgm:spPr/>
      <dgm:t>
        <a:bodyPr/>
        <a:lstStyle/>
        <a:p>
          <a:pPr algn="r"/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層</a:t>
          </a:r>
        </a:p>
      </dgm:t>
    </dgm:pt>
    <dgm:pt modelId="{F4E1CC91-6003-4BFB-851B-3C9392A822E7}" type="parTrans" cxnId="{2E31AEAB-6BEA-44F1-AEF1-6A3E1EEFDC4A}">
      <dgm:prSet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29E391-5A54-4BA5-A7B3-9FC64F77C3E7}" type="sibTrans" cxnId="{2E31AEAB-6BEA-44F1-AEF1-6A3E1EEFDC4A}">
      <dgm:prSet custT="1"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BEC0FC-115D-459F-9150-BDDF6B573AAC}">
      <dgm:prSet phldrT="[Text]" custT="1"/>
      <dgm:spPr/>
      <dgm:t>
        <a:bodyPr/>
        <a:lstStyle/>
        <a:p>
          <a:pPr algn="r"/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遞</a:t>
          </a:r>
        </a:p>
      </dgm:t>
    </dgm:pt>
    <dgm:pt modelId="{599C9E62-1666-4D15-9F30-08F5763DBD0B}" type="parTrans" cxnId="{69C5C4D8-436C-4100-ADCD-C049E921255A}">
      <dgm:prSet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71E644-641C-40BC-9B7A-D31C0EBA1691}" type="sibTrans" cxnId="{69C5C4D8-436C-4100-ADCD-C049E921255A}">
      <dgm:prSet custT="1"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EC354C-EB1D-4467-8062-1605C38E0359}">
      <dgm:prSet phldrT="[Text]" custT="1"/>
      <dgm:spPr/>
      <dgm:t>
        <a:bodyPr/>
        <a:lstStyle/>
        <a:p>
          <a:pPr algn="r"/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式</a:t>
          </a:r>
        </a:p>
      </dgm:t>
    </dgm:pt>
    <dgm:pt modelId="{E706CAEC-6562-46DE-AC9A-CF1F94A44961}" type="parTrans" cxnId="{BE78694A-7E3F-42C8-AF62-D9F429268183}">
      <dgm:prSet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0DB9A3-A905-40FA-AE6A-F187ABCFB5AA}" type="sibTrans" cxnId="{BE78694A-7E3F-42C8-AF62-D9F429268183}">
      <dgm:prSet/>
      <dgm:spPr/>
      <dgm:t>
        <a:bodyPr/>
        <a:lstStyle/>
        <a:p>
          <a:pPr algn="r"/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70447C-D6FF-417D-A7EE-337545C0F9E7}" type="pres">
      <dgm:prSet presAssocID="{5F5DCB39-1C68-4B4B-9723-CD997E39FF72}" presName="outerComposite" presStyleCnt="0">
        <dgm:presLayoutVars>
          <dgm:chMax val="5"/>
          <dgm:dir/>
          <dgm:resizeHandles val="exact"/>
        </dgm:presLayoutVars>
      </dgm:prSet>
      <dgm:spPr/>
    </dgm:pt>
    <dgm:pt modelId="{E13D7387-108E-4C8F-9233-D7E70E08EDFC}" type="pres">
      <dgm:prSet presAssocID="{5F5DCB39-1C68-4B4B-9723-CD997E39FF72}" presName="dummyMaxCanvas" presStyleCnt="0">
        <dgm:presLayoutVars/>
      </dgm:prSet>
      <dgm:spPr/>
    </dgm:pt>
    <dgm:pt modelId="{2049D489-C6C2-4FE5-B27D-F6FB8A638E2E}" type="pres">
      <dgm:prSet presAssocID="{5F5DCB39-1C68-4B4B-9723-CD997E39FF72}" presName="ThreeNodes_1" presStyleLbl="node1" presStyleIdx="0" presStyleCnt="3">
        <dgm:presLayoutVars>
          <dgm:bulletEnabled val="1"/>
        </dgm:presLayoutVars>
      </dgm:prSet>
      <dgm:spPr/>
    </dgm:pt>
    <dgm:pt modelId="{B30660F5-CC65-4840-A929-288ABD81CD43}" type="pres">
      <dgm:prSet presAssocID="{5F5DCB39-1C68-4B4B-9723-CD997E39FF72}" presName="ThreeNodes_2" presStyleLbl="node1" presStyleIdx="1" presStyleCnt="3">
        <dgm:presLayoutVars>
          <dgm:bulletEnabled val="1"/>
        </dgm:presLayoutVars>
      </dgm:prSet>
      <dgm:spPr/>
    </dgm:pt>
    <dgm:pt modelId="{956915E4-76A6-4F8F-ACA4-E7E0CAAE12F5}" type="pres">
      <dgm:prSet presAssocID="{5F5DCB39-1C68-4B4B-9723-CD997E39FF72}" presName="ThreeNodes_3" presStyleLbl="node1" presStyleIdx="2" presStyleCnt="3">
        <dgm:presLayoutVars>
          <dgm:bulletEnabled val="1"/>
        </dgm:presLayoutVars>
      </dgm:prSet>
      <dgm:spPr/>
    </dgm:pt>
    <dgm:pt modelId="{7CDA4A4A-CD05-4C5F-8703-8519162F323C}" type="pres">
      <dgm:prSet presAssocID="{5F5DCB39-1C68-4B4B-9723-CD997E39FF72}" presName="ThreeConn_1-2" presStyleLbl="fgAccFollowNode1" presStyleIdx="0" presStyleCnt="2">
        <dgm:presLayoutVars>
          <dgm:bulletEnabled val="1"/>
        </dgm:presLayoutVars>
      </dgm:prSet>
      <dgm:spPr/>
    </dgm:pt>
    <dgm:pt modelId="{10F66BF2-3AC2-477E-8D0E-08A51ED1ADD4}" type="pres">
      <dgm:prSet presAssocID="{5F5DCB39-1C68-4B4B-9723-CD997E39FF72}" presName="ThreeConn_2-3" presStyleLbl="fgAccFollowNode1" presStyleIdx="1" presStyleCnt="2">
        <dgm:presLayoutVars>
          <dgm:bulletEnabled val="1"/>
        </dgm:presLayoutVars>
      </dgm:prSet>
      <dgm:spPr/>
    </dgm:pt>
    <dgm:pt modelId="{100FF2AB-2BEC-4468-9834-179F46F9B69F}" type="pres">
      <dgm:prSet presAssocID="{5F5DCB39-1C68-4B4B-9723-CD997E39FF72}" presName="ThreeNodes_1_text" presStyleLbl="node1" presStyleIdx="2" presStyleCnt="3">
        <dgm:presLayoutVars>
          <dgm:bulletEnabled val="1"/>
        </dgm:presLayoutVars>
      </dgm:prSet>
      <dgm:spPr/>
    </dgm:pt>
    <dgm:pt modelId="{7516961D-CD5F-4F05-B852-0C54B33CDAAF}" type="pres">
      <dgm:prSet presAssocID="{5F5DCB39-1C68-4B4B-9723-CD997E39FF72}" presName="ThreeNodes_2_text" presStyleLbl="node1" presStyleIdx="2" presStyleCnt="3">
        <dgm:presLayoutVars>
          <dgm:bulletEnabled val="1"/>
        </dgm:presLayoutVars>
      </dgm:prSet>
      <dgm:spPr/>
    </dgm:pt>
    <dgm:pt modelId="{9ADC2B47-FE35-4385-978F-A01D30CB1028}" type="pres">
      <dgm:prSet presAssocID="{5F5DCB39-1C68-4B4B-9723-CD997E39FF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DCB012-C734-48BE-9D8D-1E09F5F2E0CE}" type="presOf" srcId="{32BEC0FC-115D-459F-9150-BDDF6B573AAC}" destId="{B30660F5-CC65-4840-A929-288ABD81CD43}" srcOrd="0" destOrd="0" presId="urn:microsoft.com/office/officeart/2005/8/layout/vProcess5"/>
    <dgm:cxn modelId="{1109DC23-183A-4653-B5B2-95B4E2CF47C3}" type="presOf" srcId="{5F5DCB39-1C68-4B4B-9723-CD997E39FF72}" destId="{6970447C-D6FF-417D-A7EE-337545C0F9E7}" srcOrd="0" destOrd="0" presId="urn:microsoft.com/office/officeart/2005/8/layout/vProcess5"/>
    <dgm:cxn modelId="{8D1A303F-D73F-4E61-89C4-B10BAFEA3BD2}" type="presOf" srcId="{AAEFB225-506A-4E58-97D8-C7A6B14E6DAA}" destId="{100FF2AB-2BEC-4468-9834-179F46F9B69F}" srcOrd="1" destOrd="0" presId="urn:microsoft.com/office/officeart/2005/8/layout/vProcess5"/>
    <dgm:cxn modelId="{CA3A6C60-2A9B-4805-A6AF-2E4FA400CEEC}" type="presOf" srcId="{0729E391-5A54-4BA5-A7B3-9FC64F77C3E7}" destId="{7CDA4A4A-CD05-4C5F-8703-8519162F323C}" srcOrd="0" destOrd="0" presId="urn:microsoft.com/office/officeart/2005/8/layout/vProcess5"/>
    <dgm:cxn modelId="{D77E7C65-8A9C-45B8-B25F-755E366EFA44}" type="presOf" srcId="{B371E644-641C-40BC-9B7A-D31C0EBA1691}" destId="{10F66BF2-3AC2-477E-8D0E-08A51ED1ADD4}" srcOrd="0" destOrd="0" presId="urn:microsoft.com/office/officeart/2005/8/layout/vProcess5"/>
    <dgm:cxn modelId="{BE78694A-7E3F-42C8-AF62-D9F429268183}" srcId="{5F5DCB39-1C68-4B4B-9723-CD997E39FF72}" destId="{DFEC354C-EB1D-4467-8062-1605C38E0359}" srcOrd="2" destOrd="0" parTransId="{E706CAEC-6562-46DE-AC9A-CF1F94A44961}" sibTransId="{680DB9A3-A905-40FA-AE6A-F187ABCFB5AA}"/>
    <dgm:cxn modelId="{550CBE4B-4063-4BB0-96A9-16196E54E34C}" type="presOf" srcId="{32BEC0FC-115D-459F-9150-BDDF6B573AAC}" destId="{7516961D-CD5F-4F05-B852-0C54B33CDAAF}" srcOrd="1" destOrd="0" presId="urn:microsoft.com/office/officeart/2005/8/layout/vProcess5"/>
    <dgm:cxn modelId="{BA29C559-C549-460E-940C-16B2BD1B2923}" type="presOf" srcId="{AAEFB225-506A-4E58-97D8-C7A6B14E6DAA}" destId="{2049D489-C6C2-4FE5-B27D-F6FB8A638E2E}" srcOrd="0" destOrd="0" presId="urn:microsoft.com/office/officeart/2005/8/layout/vProcess5"/>
    <dgm:cxn modelId="{873B48A7-65EB-479E-AE64-D28D91BD6132}" type="presOf" srcId="{DFEC354C-EB1D-4467-8062-1605C38E0359}" destId="{9ADC2B47-FE35-4385-978F-A01D30CB1028}" srcOrd="1" destOrd="0" presId="urn:microsoft.com/office/officeart/2005/8/layout/vProcess5"/>
    <dgm:cxn modelId="{2E31AEAB-6BEA-44F1-AEF1-6A3E1EEFDC4A}" srcId="{5F5DCB39-1C68-4B4B-9723-CD997E39FF72}" destId="{AAEFB225-506A-4E58-97D8-C7A6B14E6DAA}" srcOrd="0" destOrd="0" parTransId="{F4E1CC91-6003-4BFB-851B-3C9392A822E7}" sibTransId="{0729E391-5A54-4BA5-A7B3-9FC64F77C3E7}"/>
    <dgm:cxn modelId="{69C5C4D8-436C-4100-ADCD-C049E921255A}" srcId="{5F5DCB39-1C68-4B4B-9723-CD997E39FF72}" destId="{32BEC0FC-115D-459F-9150-BDDF6B573AAC}" srcOrd="1" destOrd="0" parTransId="{599C9E62-1666-4D15-9F30-08F5763DBD0B}" sibTransId="{B371E644-641C-40BC-9B7A-D31C0EBA1691}"/>
    <dgm:cxn modelId="{7285D4EF-D1F1-41B9-AC29-91E8ACEC2935}" type="presOf" srcId="{DFEC354C-EB1D-4467-8062-1605C38E0359}" destId="{956915E4-76A6-4F8F-ACA4-E7E0CAAE12F5}" srcOrd="0" destOrd="0" presId="urn:microsoft.com/office/officeart/2005/8/layout/vProcess5"/>
    <dgm:cxn modelId="{74F9706F-8230-481D-A1CF-5842988F3CB7}" type="presParOf" srcId="{6970447C-D6FF-417D-A7EE-337545C0F9E7}" destId="{E13D7387-108E-4C8F-9233-D7E70E08EDFC}" srcOrd="0" destOrd="0" presId="urn:microsoft.com/office/officeart/2005/8/layout/vProcess5"/>
    <dgm:cxn modelId="{011EC8D2-0047-4E57-B129-AC3AA38F99FE}" type="presParOf" srcId="{6970447C-D6FF-417D-A7EE-337545C0F9E7}" destId="{2049D489-C6C2-4FE5-B27D-F6FB8A638E2E}" srcOrd="1" destOrd="0" presId="urn:microsoft.com/office/officeart/2005/8/layout/vProcess5"/>
    <dgm:cxn modelId="{4EF6E8E3-F819-48AE-9676-BEEE05284F85}" type="presParOf" srcId="{6970447C-D6FF-417D-A7EE-337545C0F9E7}" destId="{B30660F5-CC65-4840-A929-288ABD81CD43}" srcOrd="2" destOrd="0" presId="urn:microsoft.com/office/officeart/2005/8/layout/vProcess5"/>
    <dgm:cxn modelId="{76C0DFB7-F7C9-4AAE-9DE2-46BD25BAB983}" type="presParOf" srcId="{6970447C-D6FF-417D-A7EE-337545C0F9E7}" destId="{956915E4-76A6-4F8F-ACA4-E7E0CAAE12F5}" srcOrd="3" destOrd="0" presId="urn:microsoft.com/office/officeart/2005/8/layout/vProcess5"/>
    <dgm:cxn modelId="{417BDC35-9DF2-49FB-9F99-2D7004C369E7}" type="presParOf" srcId="{6970447C-D6FF-417D-A7EE-337545C0F9E7}" destId="{7CDA4A4A-CD05-4C5F-8703-8519162F323C}" srcOrd="4" destOrd="0" presId="urn:microsoft.com/office/officeart/2005/8/layout/vProcess5"/>
    <dgm:cxn modelId="{9CBC3547-AF78-4D8A-BBED-E60B5F83B19F}" type="presParOf" srcId="{6970447C-D6FF-417D-A7EE-337545C0F9E7}" destId="{10F66BF2-3AC2-477E-8D0E-08A51ED1ADD4}" srcOrd="5" destOrd="0" presId="urn:microsoft.com/office/officeart/2005/8/layout/vProcess5"/>
    <dgm:cxn modelId="{6F7CC156-3667-41AD-807D-12488FDEAF27}" type="presParOf" srcId="{6970447C-D6FF-417D-A7EE-337545C0F9E7}" destId="{100FF2AB-2BEC-4468-9834-179F46F9B69F}" srcOrd="6" destOrd="0" presId="urn:microsoft.com/office/officeart/2005/8/layout/vProcess5"/>
    <dgm:cxn modelId="{B3083A30-CE30-4E2C-9755-61996FF49485}" type="presParOf" srcId="{6970447C-D6FF-417D-A7EE-337545C0F9E7}" destId="{7516961D-CD5F-4F05-B852-0C54B33CDAAF}" srcOrd="7" destOrd="0" presId="urn:microsoft.com/office/officeart/2005/8/layout/vProcess5"/>
    <dgm:cxn modelId="{DD02D90D-2814-44F9-9662-B238646F9611}" type="presParOf" srcId="{6970447C-D6FF-417D-A7EE-337545C0F9E7}" destId="{9ADC2B47-FE35-4385-978F-A01D30CB10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F56AF-D6C1-4D90-978F-53869EF8ADC1}" type="doc">
      <dgm:prSet loTypeId="urn:microsoft.com/office/officeart/2005/8/layout/hList6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681B60F6-ACF4-4438-B554-682A87259304}">
      <dgm:prSet phldrT="[Text]" custT="1"/>
      <dgm:spPr/>
      <dgm:t>
        <a:bodyPr/>
        <a:lstStyle/>
        <a:p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並</a:t>
          </a:r>
        </a:p>
      </dgm:t>
    </dgm:pt>
    <dgm:pt modelId="{E2D00815-7BF6-4016-A535-9E943BA5D054}" type="parTrans" cxnId="{AFB73126-697E-41DB-A21B-C6E49626C926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86AC3A-E8AA-4808-9CCA-77A75D3E03E2}" type="sibTrans" cxnId="{AFB73126-697E-41DB-A21B-C6E49626C926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652F3D-BC5E-479C-99D7-ED07299AB1B3}">
      <dgm:prSet phldrT="[Text]" custT="1"/>
      <dgm:spPr/>
      <dgm:t>
        <a:bodyPr/>
        <a:lstStyle/>
        <a:p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列</a:t>
          </a:r>
        </a:p>
      </dgm:t>
    </dgm:pt>
    <dgm:pt modelId="{14D86E60-0174-42E2-BACF-26A270C6CD45}" type="parTrans" cxnId="{9FA7D755-7384-47AB-96D2-E7204499E36D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CEFB63-F6E5-4566-9EF5-64F53078815F}" type="sibTrans" cxnId="{9FA7D755-7384-47AB-96D2-E7204499E36D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29601E-3E62-4A96-B098-682A5FF0D694}">
      <dgm:prSet phldrT="[Text]" custT="1"/>
      <dgm:spPr/>
      <dgm:t>
        <a:bodyPr/>
        <a:lstStyle/>
        <a:p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式</a:t>
          </a:r>
        </a:p>
      </dgm:t>
    </dgm:pt>
    <dgm:pt modelId="{5378C665-D30D-42FA-A6A4-C646834819EA}" type="parTrans" cxnId="{C3A3C537-D1D1-4D14-AC9F-450DF60CE5FC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DBA4084-8017-4B86-A102-50F87BA18DEC}" type="sibTrans" cxnId="{C3A3C537-D1D1-4D14-AC9F-450DF60CE5FC}">
      <dgm:prSet/>
      <dgm:spPr/>
      <dgm:t>
        <a:bodyPr/>
        <a:lstStyle/>
        <a:p>
          <a:endParaRPr lang="zh-TW" altLang="en-US" sz="4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1A29E8-8EE2-433A-A3A0-0E686DB4FB9E}" type="pres">
      <dgm:prSet presAssocID="{F81F56AF-D6C1-4D90-978F-53869EF8ADC1}" presName="Name0" presStyleCnt="0">
        <dgm:presLayoutVars>
          <dgm:dir/>
          <dgm:resizeHandles val="exact"/>
        </dgm:presLayoutVars>
      </dgm:prSet>
      <dgm:spPr/>
    </dgm:pt>
    <dgm:pt modelId="{35BB5181-ABA0-4918-A0E7-E14074C0D4AC}" type="pres">
      <dgm:prSet presAssocID="{681B60F6-ACF4-4438-B554-682A87259304}" presName="node" presStyleLbl="node1" presStyleIdx="0" presStyleCnt="3">
        <dgm:presLayoutVars>
          <dgm:bulletEnabled val="1"/>
        </dgm:presLayoutVars>
      </dgm:prSet>
      <dgm:spPr/>
    </dgm:pt>
    <dgm:pt modelId="{EF884BCB-5963-4324-80A0-DEAA33706F4E}" type="pres">
      <dgm:prSet presAssocID="{5886AC3A-E8AA-4808-9CCA-77A75D3E03E2}" presName="sibTrans" presStyleCnt="0"/>
      <dgm:spPr/>
    </dgm:pt>
    <dgm:pt modelId="{A766288C-8494-42EF-8372-2E390B8308EC}" type="pres">
      <dgm:prSet presAssocID="{83652F3D-BC5E-479C-99D7-ED07299AB1B3}" presName="node" presStyleLbl="node1" presStyleIdx="1" presStyleCnt="3">
        <dgm:presLayoutVars>
          <dgm:bulletEnabled val="1"/>
        </dgm:presLayoutVars>
      </dgm:prSet>
      <dgm:spPr/>
    </dgm:pt>
    <dgm:pt modelId="{DE78AEC9-523B-45E5-84A1-76FBB64F0CD8}" type="pres">
      <dgm:prSet presAssocID="{90CEFB63-F6E5-4566-9EF5-64F53078815F}" presName="sibTrans" presStyleCnt="0"/>
      <dgm:spPr/>
    </dgm:pt>
    <dgm:pt modelId="{F24665A9-CEE6-4754-A541-EAE3DD65BFE6}" type="pres">
      <dgm:prSet presAssocID="{5B29601E-3E62-4A96-B098-682A5FF0D694}" presName="node" presStyleLbl="node1" presStyleIdx="2" presStyleCnt="3">
        <dgm:presLayoutVars>
          <dgm:bulletEnabled val="1"/>
        </dgm:presLayoutVars>
      </dgm:prSet>
      <dgm:spPr/>
    </dgm:pt>
  </dgm:ptLst>
  <dgm:cxnLst>
    <dgm:cxn modelId="{EFB11A1B-40E9-41F1-98A0-74131E657ACC}" type="presOf" srcId="{5B29601E-3E62-4A96-B098-682A5FF0D694}" destId="{F24665A9-CEE6-4754-A541-EAE3DD65BFE6}" srcOrd="0" destOrd="0" presId="urn:microsoft.com/office/officeart/2005/8/layout/hList6"/>
    <dgm:cxn modelId="{AFB73126-697E-41DB-A21B-C6E49626C926}" srcId="{F81F56AF-D6C1-4D90-978F-53869EF8ADC1}" destId="{681B60F6-ACF4-4438-B554-682A87259304}" srcOrd="0" destOrd="0" parTransId="{E2D00815-7BF6-4016-A535-9E943BA5D054}" sibTransId="{5886AC3A-E8AA-4808-9CCA-77A75D3E03E2}"/>
    <dgm:cxn modelId="{033FF633-6996-4D1D-9BC7-14424BD8838E}" type="presOf" srcId="{681B60F6-ACF4-4438-B554-682A87259304}" destId="{35BB5181-ABA0-4918-A0E7-E14074C0D4AC}" srcOrd="0" destOrd="0" presId="urn:microsoft.com/office/officeart/2005/8/layout/hList6"/>
    <dgm:cxn modelId="{C3A3C537-D1D1-4D14-AC9F-450DF60CE5FC}" srcId="{F81F56AF-D6C1-4D90-978F-53869EF8ADC1}" destId="{5B29601E-3E62-4A96-B098-682A5FF0D694}" srcOrd="2" destOrd="0" parTransId="{5378C665-D30D-42FA-A6A4-C646834819EA}" sibTransId="{DDBA4084-8017-4B86-A102-50F87BA18DEC}"/>
    <dgm:cxn modelId="{9FA7D755-7384-47AB-96D2-E7204499E36D}" srcId="{F81F56AF-D6C1-4D90-978F-53869EF8ADC1}" destId="{83652F3D-BC5E-479C-99D7-ED07299AB1B3}" srcOrd="1" destOrd="0" parTransId="{14D86E60-0174-42E2-BACF-26A270C6CD45}" sibTransId="{90CEFB63-F6E5-4566-9EF5-64F53078815F}"/>
    <dgm:cxn modelId="{48A041AF-2009-4F4A-BBF3-06DE14A5FAE2}" type="presOf" srcId="{83652F3D-BC5E-479C-99D7-ED07299AB1B3}" destId="{A766288C-8494-42EF-8372-2E390B8308EC}" srcOrd="0" destOrd="0" presId="urn:microsoft.com/office/officeart/2005/8/layout/hList6"/>
    <dgm:cxn modelId="{EC084BC1-809B-451C-B107-09381F60C50A}" type="presOf" srcId="{F81F56AF-D6C1-4D90-978F-53869EF8ADC1}" destId="{0D1A29E8-8EE2-433A-A3A0-0E686DB4FB9E}" srcOrd="0" destOrd="0" presId="urn:microsoft.com/office/officeart/2005/8/layout/hList6"/>
    <dgm:cxn modelId="{DE4F8B93-1057-40DC-BBF3-20D0E3BF8F07}" type="presParOf" srcId="{0D1A29E8-8EE2-433A-A3A0-0E686DB4FB9E}" destId="{35BB5181-ABA0-4918-A0E7-E14074C0D4AC}" srcOrd="0" destOrd="0" presId="urn:microsoft.com/office/officeart/2005/8/layout/hList6"/>
    <dgm:cxn modelId="{55E94AD4-1285-4275-969B-EE42F9517B8A}" type="presParOf" srcId="{0D1A29E8-8EE2-433A-A3A0-0E686DB4FB9E}" destId="{EF884BCB-5963-4324-80A0-DEAA33706F4E}" srcOrd="1" destOrd="0" presId="urn:microsoft.com/office/officeart/2005/8/layout/hList6"/>
    <dgm:cxn modelId="{C6DE28EC-B33C-42F5-89C8-B46E9AB78AAE}" type="presParOf" srcId="{0D1A29E8-8EE2-433A-A3A0-0E686DB4FB9E}" destId="{A766288C-8494-42EF-8372-2E390B8308EC}" srcOrd="2" destOrd="0" presId="urn:microsoft.com/office/officeart/2005/8/layout/hList6"/>
    <dgm:cxn modelId="{0D527332-DFD6-4599-97D3-89F50D1905C8}" type="presParOf" srcId="{0D1A29E8-8EE2-433A-A3A0-0E686DB4FB9E}" destId="{DE78AEC9-523B-45E5-84A1-76FBB64F0CD8}" srcOrd="3" destOrd="0" presId="urn:microsoft.com/office/officeart/2005/8/layout/hList6"/>
    <dgm:cxn modelId="{039A4CB8-CCD1-41C3-A84E-9F3AF8E1EAD6}" type="presParOf" srcId="{0D1A29E8-8EE2-433A-A3A0-0E686DB4FB9E}" destId="{F24665A9-CEE6-4754-A541-EAE3DD65BFE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022E9-A574-498D-929B-23A99C8BED39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60FB32D-63A8-4BA6-9451-B357529164C6}">
      <dgm:prSet phldrT="[Text]" custT="1"/>
      <dgm:spPr/>
      <dgm:t>
        <a:bodyPr/>
        <a:lstStyle/>
        <a:p>
          <a:r>
            <a: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rPr>
            <a:t>對比式</a:t>
          </a:r>
        </a:p>
      </dgm:t>
    </dgm:pt>
    <dgm:pt modelId="{2912088B-3F5F-4743-A8C4-96E0626A3355}" type="parTrans" cxnId="{46436548-38AC-4CEF-9BE6-2CEA4B385DC9}">
      <dgm:prSet/>
      <dgm:spPr/>
      <dgm:t>
        <a:bodyPr/>
        <a:lstStyle/>
        <a:p>
          <a:endParaRPr lang="zh-TW" altLang="en-US"/>
        </a:p>
      </dgm:t>
    </dgm:pt>
    <dgm:pt modelId="{F5F44E9C-E356-4DB3-AF09-54DF761F47FE}" type="sibTrans" cxnId="{46436548-38AC-4CEF-9BE6-2CEA4B385DC9}">
      <dgm:prSet/>
      <dgm:spPr/>
      <dgm:t>
        <a:bodyPr/>
        <a:lstStyle/>
        <a:p>
          <a:endParaRPr lang="zh-TW" altLang="en-US"/>
        </a:p>
      </dgm:t>
    </dgm:pt>
    <dgm:pt modelId="{C6D7F9B2-F3F7-4CD7-A457-0A021B710164}">
      <dgm:prSet phldrT="[Text]"/>
      <dgm:spPr/>
      <dgm:t>
        <a:bodyPr/>
        <a:lstStyle/>
        <a:p>
          <a:r>
            <a:rPr lang="en-US" altLang="zh-TW"/>
            <a:t> </a:t>
          </a:r>
          <a:endParaRPr lang="zh-TW" altLang="en-US"/>
        </a:p>
      </dgm:t>
    </dgm:pt>
    <dgm:pt modelId="{241B9043-9BB3-4EB1-A4C0-556D07219E71}" type="sibTrans" cxnId="{2B43F658-6571-4BE9-BDC9-6E02CC78512B}">
      <dgm:prSet/>
      <dgm:spPr/>
      <dgm:t>
        <a:bodyPr/>
        <a:lstStyle/>
        <a:p>
          <a:endParaRPr lang="zh-TW" altLang="en-US"/>
        </a:p>
      </dgm:t>
    </dgm:pt>
    <dgm:pt modelId="{0FFA8A84-DADF-4993-84C5-58403C02F009}" type="parTrans" cxnId="{2B43F658-6571-4BE9-BDC9-6E02CC78512B}">
      <dgm:prSet/>
      <dgm:spPr/>
      <dgm:t>
        <a:bodyPr/>
        <a:lstStyle/>
        <a:p>
          <a:endParaRPr lang="zh-TW" altLang="en-US"/>
        </a:p>
      </dgm:t>
    </dgm:pt>
    <dgm:pt modelId="{263F4818-05A7-41D6-BA9F-DCC6DAE2ADA4}" type="pres">
      <dgm:prSet presAssocID="{143022E9-A574-498D-929B-23A99C8BED39}" presName="compositeShape" presStyleCnt="0">
        <dgm:presLayoutVars>
          <dgm:chMax val="2"/>
          <dgm:dir/>
          <dgm:resizeHandles val="exact"/>
        </dgm:presLayoutVars>
      </dgm:prSet>
      <dgm:spPr/>
    </dgm:pt>
    <dgm:pt modelId="{673A44FB-B47F-4BAC-96CE-0549B29FB624}" type="pres">
      <dgm:prSet presAssocID="{143022E9-A574-498D-929B-23A99C8BED39}" presName="divider" presStyleLbl="fgShp" presStyleIdx="0" presStyleCnt="1"/>
      <dgm:spPr/>
    </dgm:pt>
    <dgm:pt modelId="{8BF79CB3-BF7D-4A6E-A6B9-390D927D4513}" type="pres">
      <dgm:prSet presAssocID="{360FB32D-63A8-4BA6-9451-B357529164C6}" presName="downArrow" presStyleLbl="node1" presStyleIdx="0" presStyleCnt="2"/>
      <dgm:spPr/>
    </dgm:pt>
    <dgm:pt modelId="{94A3C017-20C7-41D4-9CC4-DCB35B045CE6}" type="pres">
      <dgm:prSet presAssocID="{360FB32D-63A8-4BA6-9451-B357529164C6}" presName="downArrowText" presStyleLbl="revTx" presStyleIdx="0" presStyleCnt="2" custScaleX="281585" custScaleY="238095">
        <dgm:presLayoutVars>
          <dgm:bulletEnabled val="1"/>
        </dgm:presLayoutVars>
      </dgm:prSet>
      <dgm:spPr/>
    </dgm:pt>
    <dgm:pt modelId="{036B1616-40C3-4853-80E9-05AFDDCE3012}" type="pres">
      <dgm:prSet presAssocID="{C6D7F9B2-F3F7-4CD7-A457-0A021B710164}" presName="upArrow" presStyleLbl="node1" presStyleIdx="1" presStyleCnt="2"/>
      <dgm:spPr/>
    </dgm:pt>
    <dgm:pt modelId="{3E89D484-CAD0-4F6D-B4A3-8CE9407B3CF4}" type="pres">
      <dgm:prSet presAssocID="{C6D7F9B2-F3F7-4CD7-A457-0A021B710164}" presName="upArrowText" presStyleLbl="revTx" presStyleIdx="1" presStyleCnt="2" custLinFactY="100000" custLinFactNeighborX="25680" custLinFactNeighborY="128001">
        <dgm:presLayoutVars>
          <dgm:bulletEnabled val="1"/>
        </dgm:presLayoutVars>
      </dgm:prSet>
      <dgm:spPr/>
    </dgm:pt>
  </dgm:ptLst>
  <dgm:cxnLst>
    <dgm:cxn modelId="{46436548-38AC-4CEF-9BE6-2CEA4B385DC9}" srcId="{143022E9-A574-498D-929B-23A99C8BED39}" destId="{360FB32D-63A8-4BA6-9451-B357529164C6}" srcOrd="0" destOrd="0" parTransId="{2912088B-3F5F-4743-A8C4-96E0626A3355}" sibTransId="{F5F44E9C-E356-4DB3-AF09-54DF761F47FE}"/>
    <dgm:cxn modelId="{79EF384C-7193-4697-B660-B95A48ACBEC0}" type="presOf" srcId="{360FB32D-63A8-4BA6-9451-B357529164C6}" destId="{94A3C017-20C7-41D4-9CC4-DCB35B045CE6}" srcOrd="0" destOrd="0" presId="urn:microsoft.com/office/officeart/2005/8/layout/arrow3"/>
    <dgm:cxn modelId="{2B43F658-6571-4BE9-BDC9-6E02CC78512B}" srcId="{143022E9-A574-498D-929B-23A99C8BED39}" destId="{C6D7F9B2-F3F7-4CD7-A457-0A021B710164}" srcOrd="1" destOrd="0" parTransId="{0FFA8A84-DADF-4993-84C5-58403C02F009}" sibTransId="{241B9043-9BB3-4EB1-A4C0-556D07219E71}"/>
    <dgm:cxn modelId="{92FB7B8F-4CD4-4997-8CA1-12F9E688A577}" type="presOf" srcId="{143022E9-A574-498D-929B-23A99C8BED39}" destId="{263F4818-05A7-41D6-BA9F-DCC6DAE2ADA4}" srcOrd="0" destOrd="0" presId="urn:microsoft.com/office/officeart/2005/8/layout/arrow3"/>
    <dgm:cxn modelId="{84C1B0A1-B9D4-47C6-A47C-40F7B24D2782}" type="presOf" srcId="{C6D7F9B2-F3F7-4CD7-A457-0A021B710164}" destId="{3E89D484-CAD0-4F6D-B4A3-8CE9407B3CF4}" srcOrd="0" destOrd="0" presId="urn:microsoft.com/office/officeart/2005/8/layout/arrow3"/>
    <dgm:cxn modelId="{1499B2EB-BFBA-4617-B518-EBC644C4E3D0}" type="presParOf" srcId="{263F4818-05A7-41D6-BA9F-DCC6DAE2ADA4}" destId="{673A44FB-B47F-4BAC-96CE-0549B29FB624}" srcOrd="0" destOrd="0" presId="urn:microsoft.com/office/officeart/2005/8/layout/arrow3"/>
    <dgm:cxn modelId="{E471E49A-728C-4F04-83D8-AC85C659936F}" type="presParOf" srcId="{263F4818-05A7-41D6-BA9F-DCC6DAE2ADA4}" destId="{8BF79CB3-BF7D-4A6E-A6B9-390D927D4513}" srcOrd="1" destOrd="0" presId="urn:microsoft.com/office/officeart/2005/8/layout/arrow3"/>
    <dgm:cxn modelId="{684E9937-47D4-483E-9F4F-99D4D89ABAE8}" type="presParOf" srcId="{263F4818-05A7-41D6-BA9F-DCC6DAE2ADA4}" destId="{94A3C017-20C7-41D4-9CC4-DCB35B045CE6}" srcOrd="2" destOrd="0" presId="urn:microsoft.com/office/officeart/2005/8/layout/arrow3"/>
    <dgm:cxn modelId="{4CFB9D5F-37E2-49BF-9F69-1249A75F81AC}" type="presParOf" srcId="{263F4818-05A7-41D6-BA9F-DCC6DAE2ADA4}" destId="{036B1616-40C3-4853-80E9-05AFDDCE3012}" srcOrd="3" destOrd="0" presId="urn:microsoft.com/office/officeart/2005/8/layout/arrow3"/>
    <dgm:cxn modelId="{4FC15D30-FB12-4883-9945-34E30ED3E5BB}" type="presParOf" srcId="{263F4818-05A7-41D6-BA9F-DCC6DAE2ADA4}" destId="{3E89D484-CAD0-4F6D-B4A3-8CE9407B3CF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9D489-C6C2-4FE5-B27D-F6FB8A638E2E}">
      <dsp:nvSpPr>
        <dsp:cNvPr id="0" name=""/>
        <dsp:cNvSpPr/>
      </dsp:nvSpPr>
      <dsp:spPr>
        <a:xfrm>
          <a:off x="0" y="0"/>
          <a:ext cx="1216939" cy="7597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層</a:t>
          </a:r>
        </a:p>
      </dsp:txBody>
      <dsp:txXfrm>
        <a:off x="12934" y="12934"/>
        <a:ext cx="415735" cy="733893"/>
      </dsp:txXfrm>
    </dsp:sp>
    <dsp:sp modelId="{B30660F5-CC65-4840-A929-288ABD81CD43}">
      <dsp:nvSpPr>
        <dsp:cNvPr id="0" name=""/>
        <dsp:cNvSpPr/>
      </dsp:nvSpPr>
      <dsp:spPr>
        <a:xfrm>
          <a:off x="107377" y="886388"/>
          <a:ext cx="1216939" cy="7597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遞</a:t>
          </a:r>
        </a:p>
      </dsp:txBody>
      <dsp:txXfrm>
        <a:off x="125411" y="904422"/>
        <a:ext cx="579649" cy="723693"/>
      </dsp:txXfrm>
    </dsp:sp>
    <dsp:sp modelId="{956915E4-76A6-4F8F-ACA4-E7E0CAAE12F5}">
      <dsp:nvSpPr>
        <dsp:cNvPr id="0" name=""/>
        <dsp:cNvSpPr/>
      </dsp:nvSpPr>
      <dsp:spPr>
        <a:xfrm>
          <a:off x="214754" y="1772776"/>
          <a:ext cx="1216939" cy="75976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式</a:t>
          </a:r>
        </a:p>
      </dsp:txBody>
      <dsp:txXfrm>
        <a:off x="232788" y="1790810"/>
        <a:ext cx="579649" cy="723693"/>
      </dsp:txXfrm>
    </dsp:sp>
    <dsp:sp modelId="{7CDA4A4A-CD05-4C5F-8703-8519162F323C}">
      <dsp:nvSpPr>
        <dsp:cNvPr id="0" name=""/>
        <dsp:cNvSpPr/>
      </dsp:nvSpPr>
      <dsp:spPr>
        <a:xfrm>
          <a:off x="723094" y="576152"/>
          <a:ext cx="493844" cy="49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34209" y="576152"/>
        <a:ext cx="271614" cy="371618"/>
      </dsp:txXfrm>
    </dsp:sp>
    <dsp:sp modelId="{10F66BF2-3AC2-477E-8D0E-08A51ED1ADD4}">
      <dsp:nvSpPr>
        <dsp:cNvPr id="0" name=""/>
        <dsp:cNvSpPr/>
      </dsp:nvSpPr>
      <dsp:spPr>
        <a:xfrm>
          <a:off x="830472" y="1457475"/>
          <a:ext cx="493844" cy="49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41587" y="1457475"/>
        <a:ext cx="271614" cy="371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B5181-ABA0-4918-A0E7-E14074C0D4AC}">
      <dsp:nvSpPr>
        <dsp:cNvPr id="0" name=""/>
        <dsp:cNvSpPr/>
      </dsp:nvSpPr>
      <dsp:spPr>
        <a:xfrm rot="16200000">
          <a:off x="-463443" y="463710"/>
          <a:ext cx="1619840" cy="6924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並</a:t>
          </a:r>
        </a:p>
      </dsp:txBody>
      <dsp:txXfrm rot="5400000">
        <a:off x="267" y="323968"/>
        <a:ext cx="692419" cy="971904"/>
      </dsp:txXfrm>
    </dsp:sp>
    <dsp:sp modelId="{A766288C-8494-42EF-8372-2E390B8308EC}">
      <dsp:nvSpPr>
        <dsp:cNvPr id="0" name=""/>
        <dsp:cNvSpPr/>
      </dsp:nvSpPr>
      <dsp:spPr>
        <a:xfrm rot="16200000">
          <a:off x="280906" y="463710"/>
          <a:ext cx="1619840" cy="6924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列</a:t>
          </a:r>
        </a:p>
      </dsp:txBody>
      <dsp:txXfrm rot="5400000">
        <a:off x="744616" y="323968"/>
        <a:ext cx="692419" cy="971904"/>
      </dsp:txXfrm>
    </dsp:sp>
    <dsp:sp modelId="{F24665A9-CEE6-4754-A541-EAE3DD65BFE6}">
      <dsp:nvSpPr>
        <dsp:cNvPr id="0" name=""/>
        <dsp:cNvSpPr/>
      </dsp:nvSpPr>
      <dsp:spPr>
        <a:xfrm rot="16200000">
          <a:off x="1025257" y="463710"/>
          <a:ext cx="1619840" cy="69241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式</a:t>
          </a:r>
        </a:p>
      </dsp:txBody>
      <dsp:txXfrm rot="5400000">
        <a:off x="1488967" y="323968"/>
        <a:ext cx="692419" cy="971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A44FB-B47F-4BAC-96CE-0549B29FB624}">
      <dsp:nvSpPr>
        <dsp:cNvPr id="0" name=""/>
        <dsp:cNvSpPr/>
      </dsp:nvSpPr>
      <dsp:spPr>
        <a:xfrm rot="21300000">
          <a:off x="8821" y="794648"/>
          <a:ext cx="2857067" cy="327177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79CB3-BF7D-4A6E-A6B9-390D927D4513}">
      <dsp:nvSpPr>
        <dsp:cNvPr id="0" name=""/>
        <dsp:cNvSpPr/>
      </dsp:nvSpPr>
      <dsp:spPr>
        <a:xfrm>
          <a:off x="344965" y="95823"/>
          <a:ext cx="862413" cy="766589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C017-20C7-41D4-9CC4-DCB35B045CE6}">
      <dsp:nvSpPr>
        <dsp:cNvPr id="0" name=""/>
        <dsp:cNvSpPr/>
      </dsp:nvSpPr>
      <dsp:spPr>
        <a:xfrm>
          <a:off x="688389" y="-555776"/>
          <a:ext cx="2590321" cy="1916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>
              <a:latin typeface="微軟正黑體" panose="020B0604030504040204" pitchFamily="34" charset="-120"/>
              <a:ea typeface="微軟正黑體" panose="020B0604030504040204" pitchFamily="34" charset="-120"/>
            </a:rPr>
            <a:t>對比式</a:t>
          </a:r>
        </a:p>
      </dsp:txBody>
      <dsp:txXfrm>
        <a:off x="688389" y="-555776"/>
        <a:ext cx="2590321" cy="1916472"/>
      </dsp:txXfrm>
    </dsp:sp>
    <dsp:sp modelId="{036B1616-40C3-4853-80E9-05AFDDCE3012}">
      <dsp:nvSpPr>
        <dsp:cNvPr id="0" name=""/>
        <dsp:cNvSpPr/>
      </dsp:nvSpPr>
      <dsp:spPr>
        <a:xfrm>
          <a:off x="1667332" y="1054060"/>
          <a:ext cx="862413" cy="766589"/>
        </a:xfrm>
        <a:prstGeom prst="upArrow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9D484-CAD0-4F6D-B4A3-8CE9407B3CF4}">
      <dsp:nvSpPr>
        <dsp:cNvPr id="0" name=""/>
        <dsp:cNvSpPr/>
      </dsp:nvSpPr>
      <dsp:spPr>
        <a:xfrm>
          <a:off x="667438" y="1111554"/>
          <a:ext cx="919907" cy="804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/>
            <a:t> </a:t>
          </a:r>
          <a:endParaRPr lang="zh-TW" altLang="en-US" sz="2800" kern="1200"/>
        </a:p>
      </dsp:txBody>
      <dsp:txXfrm>
        <a:off x="667438" y="1111554"/>
        <a:ext cx="919907" cy="804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EA186-2C1C-4857-A07E-A59654F5DBC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11F2-6977-43AF-AB18-E5A9B45A8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2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2ADD3-892A-416A-839B-35A40582EE2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7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16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4FA-6BC0-4128-AA32-170250A775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29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92EA-87C8-45C9-8369-DAF16B9B3800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21" descr="一張含有 文字 的圖片&#10;&#10;自動產生的描述">
            <a:extLst>
              <a:ext uri="{FF2B5EF4-FFF2-40B4-BE49-F238E27FC236}">
                <a16:creationId xmlns:a16="http://schemas.microsoft.com/office/drawing/2014/main" id="{20470A8F-3EA8-E4F6-CF66-EEDFA6E7D5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23" y="6373916"/>
            <a:ext cx="1232824" cy="3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9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094B-4EB2-479A-BA2B-E9EC5BD5C77F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F869-6B87-4D6A-B048-BEDF0B58F4B9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4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E3AC-E72F-494A-BCC8-1C37AC435C0F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A59A-FA9B-4FB7-BBFE-8730D5E13F16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2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C138-8F20-48FF-8A68-F4CF362C55AA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34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E145-C152-48DE-94F8-941F8B0EB39C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87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097E-E968-48A1-A85C-0F373E1B586E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FF72-590D-42FC-9EBE-42D4DC4AB8DB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4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1CF3A2-F12A-4C36-9AA1-2B4E5C136E96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853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C4D8-886C-47A9-B5DE-57B2F33958E7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0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592BAA-A41D-42CB-B888-603DCB8334CD}" type="datetime1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© </a:t>
            </a:r>
            <a:r>
              <a:rPr lang="zh-TW" altLang="en-US"/>
              <a:t>牛津大學出版社</a:t>
            </a:r>
            <a:r>
              <a:rPr lang="en-US" altLang="zh-TW"/>
              <a:t>2021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8C8DD0-6F48-4572-A54D-AF5E9D83C36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1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4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>
            <a:extLst>
              <a:ext uri="{FF2B5EF4-FFF2-40B4-BE49-F238E27FC236}">
                <a16:creationId xmlns:a16="http://schemas.microsoft.com/office/drawing/2014/main" id="{CBBD6631-5BE5-4030-8FFE-AF15D5E4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73" y="2588436"/>
            <a:ext cx="3842054" cy="797489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F9B2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實用寫作教材庫</a:t>
            </a:r>
            <a:endParaRPr lang="zh-TW" altLang="en-US" sz="3200" b="1">
              <a:solidFill>
                <a:srgbClr val="F9B2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9E711CB5-15DC-4E14-86A5-EED4769AB997}"/>
              </a:ext>
            </a:extLst>
          </p:cNvPr>
          <p:cNvSpPr txBox="1">
            <a:spLocks/>
          </p:cNvSpPr>
          <p:nvPr/>
        </p:nvSpPr>
        <p:spPr>
          <a:xfrm>
            <a:off x="4174973" y="3773784"/>
            <a:ext cx="3842054" cy="797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spc="300" dirty="0">
                <a:solidFill>
                  <a:srgbClr val="6DBC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演講詞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DBF688FA-6BFF-426D-A789-A374925BC06E}"/>
              </a:ext>
            </a:extLst>
          </p:cNvPr>
          <p:cNvSpPr txBox="1">
            <a:spLocks/>
          </p:cNvSpPr>
          <p:nvPr/>
        </p:nvSpPr>
        <p:spPr>
          <a:xfrm>
            <a:off x="4174973" y="4549502"/>
            <a:ext cx="3842054" cy="534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體例格式</a:t>
            </a:r>
            <a:endParaRPr lang="zh-TW" altLang="en-US" sz="3200" b="1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497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9901" y="6326062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D679-3298-4DB9-91CD-90578B8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0496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一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稱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謂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2EA53B-FC67-438C-90AE-1E4D08CE13E6}"/>
              </a:ext>
            </a:extLst>
          </p:cNvPr>
          <p:cNvSpPr txBox="1"/>
          <p:nvPr/>
        </p:nvSpPr>
        <p:spPr>
          <a:xfrm>
            <a:off x="641932" y="5276896"/>
            <a:ext cx="69721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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先尊後卑    </a:t>
            </a: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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先特後泛    </a:t>
            </a:r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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賓主分明</a:t>
            </a:r>
            <a:endParaRPr lang="en-US" altLang="zh-TW" sz="32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AAC2D6D1-3D2C-4851-AAB4-CDC4931C09E9}"/>
              </a:ext>
            </a:extLst>
          </p:cNvPr>
          <p:cNvSpPr/>
          <p:nvPr/>
        </p:nvSpPr>
        <p:spPr>
          <a:xfrm>
            <a:off x="3605880" y="1147448"/>
            <a:ext cx="4166520" cy="213051"/>
          </a:xfrm>
          <a:prstGeom prst="parallelogram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B856DEBD-E5E3-4D03-A9C6-C20292A8F92B}"/>
              </a:ext>
            </a:extLst>
          </p:cNvPr>
          <p:cNvSpPr/>
          <p:nvPr/>
        </p:nvSpPr>
        <p:spPr>
          <a:xfrm>
            <a:off x="3738943" y="712110"/>
            <a:ext cx="3786322" cy="186724"/>
          </a:xfrm>
          <a:prstGeom prst="parallelogram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9D8E30-2323-4B80-B897-5870E68EFACD}"/>
              </a:ext>
            </a:extLst>
          </p:cNvPr>
          <p:cNvSpPr/>
          <p:nvPr/>
        </p:nvSpPr>
        <p:spPr>
          <a:xfrm>
            <a:off x="3407285" y="406392"/>
            <a:ext cx="5040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  <a:sym typeface="Wingdings" panose="05000000000000000000" pitchFamily="2" charset="2"/>
              </a:rPr>
              <a:t></a:t>
            </a:r>
            <a:r>
              <a:rPr lang="zh-TW" altLang="en-US" sz="2800" b="1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活動</a:t>
            </a:r>
            <a:r>
              <a:rPr lang="zh-TW" altLang="en-US" sz="2800" b="1" u="sng">
                <a:latin typeface="+mn-ea"/>
                <a:cs typeface="PMingLiU" panose="02020500000000000000" pitchFamily="18" charset="-120"/>
              </a:rPr>
              <a:t>：</a:t>
            </a:r>
            <a:r>
              <a:rPr lang="zh-TW" altLang="en-US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學生代表致詞時，</a:t>
            </a:r>
            <a:br>
              <a:rPr lang="en-US" altLang="zh-TW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</a:br>
            <a:r>
              <a:rPr lang="zh-TW" altLang="en-US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下面的稱謂該怎樣排列呢？</a:t>
            </a:r>
            <a:endParaRPr lang="zh-TW" altLang="en-US" sz="2800" u="sng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544E9-344B-4FAB-9593-D54A615E9AC6}"/>
              </a:ext>
            </a:extLst>
          </p:cNvPr>
          <p:cNvSpPr/>
          <p:nvPr/>
        </p:nvSpPr>
        <p:spPr>
          <a:xfrm>
            <a:off x="370417" y="2881751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14CF3-0391-4379-8166-C4D4E3435328}"/>
              </a:ext>
            </a:extLst>
          </p:cNvPr>
          <p:cNvSpPr txBox="1"/>
          <p:nvPr/>
        </p:nvSpPr>
        <p:spPr>
          <a:xfrm>
            <a:off x="2162946" y="2883473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C2030-5219-49CF-BD93-A7B3C55DFE1A}"/>
              </a:ext>
            </a:extLst>
          </p:cNvPr>
          <p:cNvSpPr/>
          <p:nvPr/>
        </p:nvSpPr>
        <p:spPr>
          <a:xfrm>
            <a:off x="2805474" y="2876844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4FE31-3E60-44F3-94AD-F622321A571A}"/>
              </a:ext>
            </a:extLst>
          </p:cNvPr>
          <p:cNvSpPr txBox="1"/>
          <p:nvPr/>
        </p:nvSpPr>
        <p:spPr>
          <a:xfrm>
            <a:off x="4598003" y="2890923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B208A-F614-4BB4-8835-3021C303E950}"/>
              </a:ext>
            </a:extLst>
          </p:cNvPr>
          <p:cNvSpPr/>
          <p:nvPr/>
        </p:nvSpPr>
        <p:spPr>
          <a:xfrm>
            <a:off x="5264708" y="2872323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56433D-8CA2-482B-BE5C-40522960FF78}"/>
              </a:ext>
            </a:extLst>
          </p:cNvPr>
          <p:cNvSpPr txBox="1"/>
          <p:nvPr/>
        </p:nvSpPr>
        <p:spPr>
          <a:xfrm>
            <a:off x="7057237" y="2886402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CC555B-ADC1-4C48-B894-3455A94368C4}"/>
              </a:ext>
            </a:extLst>
          </p:cNvPr>
          <p:cNvSpPr/>
          <p:nvPr/>
        </p:nvSpPr>
        <p:spPr>
          <a:xfrm>
            <a:off x="370417" y="4141533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17D7F-A3FD-45C3-BD1F-4C5729AD51F9}"/>
              </a:ext>
            </a:extLst>
          </p:cNvPr>
          <p:cNvSpPr txBox="1"/>
          <p:nvPr/>
        </p:nvSpPr>
        <p:spPr>
          <a:xfrm>
            <a:off x="2162946" y="4143255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2EE44-9CFF-44D0-90B8-A53EB14B666B}"/>
              </a:ext>
            </a:extLst>
          </p:cNvPr>
          <p:cNvSpPr/>
          <p:nvPr/>
        </p:nvSpPr>
        <p:spPr>
          <a:xfrm>
            <a:off x="2805474" y="4136626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EF18F7-B5B7-47D1-94DE-CAF4655F2DF7}"/>
              </a:ext>
            </a:extLst>
          </p:cNvPr>
          <p:cNvSpPr txBox="1"/>
          <p:nvPr/>
        </p:nvSpPr>
        <p:spPr>
          <a:xfrm>
            <a:off x="4598003" y="4150705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DD9A77-2951-4D8E-A6E7-C5BC304D25A5}"/>
              </a:ext>
            </a:extLst>
          </p:cNvPr>
          <p:cNvSpPr/>
          <p:nvPr/>
        </p:nvSpPr>
        <p:spPr>
          <a:xfrm>
            <a:off x="5264708" y="4132105"/>
            <a:ext cx="1953438" cy="83099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706AE-B85D-4BEF-A697-4857A961D0FF}"/>
              </a:ext>
            </a:extLst>
          </p:cNvPr>
          <p:cNvSpPr txBox="1"/>
          <p:nvPr/>
        </p:nvSpPr>
        <p:spPr>
          <a:xfrm>
            <a:off x="7148776" y="4113505"/>
            <a:ext cx="75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61C9CD-D335-4187-9555-9BD76AFAAA0D}"/>
              </a:ext>
            </a:extLst>
          </p:cNvPr>
          <p:cNvSpPr/>
          <p:nvPr/>
        </p:nvSpPr>
        <p:spPr>
          <a:xfrm>
            <a:off x="501694" y="2943306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方署長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742510-DC8C-47B6-BB20-32B6FCA49A22}"/>
              </a:ext>
            </a:extLst>
          </p:cNvPr>
          <p:cNvSpPr/>
          <p:nvPr/>
        </p:nvSpPr>
        <p:spPr>
          <a:xfrm>
            <a:off x="2925305" y="2943306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陳校監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DEA891-F58A-40C7-B287-B8CED2D9FBB7}"/>
              </a:ext>
            </a:extLst>
          </p:cNvPr>
          <p:cNvSpPr/>
          <p:nvPr/>
        </p:nvSpPr>
        <p:spPr>
          <a:xfrm>
            <a:off x="5419960" y="293387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黃校長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37DD7B-3AB5-4450-8A0F-50FDDC946B45}"/>
              </a:ext>
            </a:extLst>
          </p:cNvPr>
          <p:cNvSpPr/>
          <p:nvPr/>
        </p:nvSpPr>
        <p:spPr>
          <a:xfrm>
            <a:off x="433703" y="426464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各位來賓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152886-C7C0-4EB2-B1CF-8E128542DE1D}"/>
              </a:ext>
            </a:extLst>
          </p:cNvPr>
          <p:cNvSpPr/>
          <p:nvPr/>
        </p:nvSpPr>
        <p:spPr>
          <a:xfrm>
            <a:off x="2869122" y="424042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各位老師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EB2E9B-382F-4C41-9022-1F4E47D89F48}"/>
              </a:ext>
            </a:extLst>
          </p:cNvPr>
          <p:cNvSpPr/>
          <p:nvPr/>
        </p:nvSpPr>
        <p:spPr>
          <a:xfrm>
            <a:off x="5366368" y="426464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各位同學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370418" y="1576582"/>
            <a:ext cx="1117285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黃校長</a:t>
            </a:r>
            <a:r>
              <a:rPr lang="en-US" altLang="zh-TW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各位來賓</a:t>
            </a:r>
            <a:r>
              <a:rPr lang="en-US" altLang="zh-TW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陳校監</a:t>
            </a:r>
            <a:r>
              <a:rPr lang="en-US" altLang="zh-TW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方署長</a:t>
            </a:r>
            <a:r>
              <a:rPr lang="en-US" altLang="zh-TW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各位同學</a:t>
            </a:r>
            <a:r>
              <a:rPr lang="en-US" altLang="zh-TW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2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各位老師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DB1FAF0-23A2-40F1-BB6E-D3B370BDD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/>
          <a:stretch/>
        </p:blipFill>
        <p:spPr>
          <a:xfrm>
            <a:off x="8473463" y="2849494"/>
            <a:ext cx="3269165" cy="305475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467621B-199A-47E8-889A-2DB625EA2E51}"/>
              </a:ext>
            </a:extLst>
          </p:cNvPr>
          <p:cNvSpPr/>
          <p:nvPr/>
        </p:nvSpPr>
        <p:spPr>
          <a:xfrm>
            <a:off x="8611448" y="2939827"/>
            <a:ext cx="1643448" cy="203887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3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926" y="6326062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D3A02-6E72-48D1-9870-8947407B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/>
          <a:stretch/>
        </p:blipFill>
        <p:spPr>
          <a:xfrm>
            <a:off x="8058393" y="656109"/>
            <a:ext cx="3269165" cy="3054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32C08-9F6E-40A1-87E2-2B645ADEFDEA}"/>
              </a:ext>
            </a:extLst>
          </p:cNvPr>
          <p:cNvSpPr/>
          <p:nvPr/>
        </p:nvSpPr>
        <p:spPr>
          <a:xfrm>
            <a:off x="8164601" y="1023397"/>
            <a:ext cx="3056750" cy="652133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D679-3298-4DB9-91CD-90578B8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78601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二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引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言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284730" y="880419"/>
            <a:ext cx="7773663" cy="381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lain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向聽眾</a:t>
            </a:r>
            <a:r>
              <a:rPr lang="zh-TW" altLang="zh-TW" sz="3200" dirty="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打招呼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，帶禮儀性質</a:t>
            </a:r>
            <a:endParaRPr lang="en-HK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打招呼及自我介紹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必須提及自己身分和全名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身分：自己代表的團體、學校、組織等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lain" startAt="2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呼應演講</a:t>
            </a:r>
            <a:r>
              <a:rPr lang="zh-TW" altLang="zh-TW" sz="3200" dirty="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，說明演講的原因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、概括演講的背景資料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扼要介紹演講的</a:t>
            </a:r>
            <a:r>
              <a:rPr lang="zh-TW" altLang="zh-TW" sz="3200" dirty="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zh-TW" altLang="en-US" sz="3200" dirty="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要點</a:t>
            </a:r>
            <a:endParaRPr lang="zh-TW" altLang="zh-TW" sz="3200" dirty="0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641DD-5560-4503-BD18-C6641002949F}"/>
              </a:ext>
            </a:extLst>
          </p:cNvPr>
          <p:cNvSpPr txBox="1"/>
          <p:nvPr/>
        </p:nvSpPr>
        <p:spPr>
          <a:xfrm>
            <a:off x="370417" y="4933698"/>
            <a:ext cx="8079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優秀</a:t>
            </a:r>
            <a:r>
              <a:rPr lang="zh-TW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的引言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0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引入正題 </a:t>
            </a:r>
            <a:r>
              <a:rPr lang="en-US" altLang="zh-TW" sz="40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40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吸引聽眾</a:t>
            </a:r>
            <a:endParaRPr lang="zh-TW" altLang="en-US" sz="4000" b="1" dirty="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D279A-25D3-4C30-F55E-2E338B00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081" y="3596976"/>
            <a:ext cx="3334219" cy="3039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BD6FD6-C458-AEC7-0D54-8A22A3952194}"/>
              </a:ext>
            </a:extLst>
          </p:cNvPr>
          <p:cNvSpPr txBox="1"/>
          <p:nvPr/>
        </p:nvSpPr>
        <p:spPr>
          <a:xfrm>
            <a:off x="8991422" y="4239741"/>
            <a:ext cx="2336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補充：</a:t>
            </a:r>
            <a:endParaRPr lang="en-HK" altLang="zh-TW" dirty="0"/>
          </a:p>
          <a:p>
            <a:r>
              <a:rPr lang="zh-TW" altLang="en-US" dirty="0"/>
              <a:t>語氣謙遜：表示榮幸</a:t>
            </a:r>
            <a:r>
              <a:rPr lang="en-US" altLang="zh-TW" dirty="0"/>
              <a:t>/</a:t>
            </a:r>
            <a:r>
              <a:rPr lang="zh-TW" altLang="en-US" dirty="0"/>
              <a:t>高興；分享淺見</a:t>
            </a:r>
          </a:p>
          <a:p>
            <a:r>
              <a:rPr lang="zh-TW" altLang="en-US" dirty="0"/>
              <a:t>如有特意出席演講場合的，可感謝對方撥冗光臨</a:t>
            </a:r>
            <a:r>
              <a:rPr lang="en-US" altLang="zh-TW" dirty="0"/>
              <a:t>/</a:t>
            </a:r>
            <a:r>
              <a:rPr lang="zh-TW" altLang="en-US" dirty="0"/>
              <a:t>出席</a:t>
            </a:r>
            <a:r>
              <a:rPr lang="en-US" altLang="zh-TW" dirty="0"/>
              <a:t>/</a:t>
            </a:r>
            <a:r>
              <a:rPr lang="zh-TW" altLang="en-US" dirty="0"/>
              <a:t>指教</a:t>
            </a:r>
          </a:p>
        </p:txBody>
      </p:sp>
    </p:spTree>
    <p:extLst>
      <p:ext uri="{BB962C8B-B14F-4D97-AF65-F5344CB8AC3E}">
        <p14:creationId xmlns:p14="http://schemas.microsoft.com/office/powerpoint/2010/main" val="365910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8446" y="6372916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193538" y="875802"/>
            <a:ext cx="204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開門見山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641DD-5560-4503-BD18-C6641002949F}"/>
              </a:ext>
            </a:extLst>
          </p:cNvPr>
          <p:cNvSpPr txBox="1"/>
          <p:nvPr/>
        </p:nvSpPr>
        <p:spPr>
          <a:xfrm>
            <a:off x="2088705" y="883904"/>
            <a:ext cx="1021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大家好！今日我要談談閱讀的樂趣。閱讀的樂趣有三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908E0-9714-4E38-8ADD-ACABBE417991}"/>
              </a:ext>
            </a:extLst>
          </p:cNvPr>
          <p:cNvSpPr txBox="1"/>
          <p:nvPr/>
        </p:nvSpPr>
        <p:spPr>
          <a:xfrm>
            <a:off x="2088704" y="1541289"/>
            <a:ext cx="9909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今天是母校建校一百周年的大日子，我以校友會主席的身份，為校友捐建的新禮堂揭幕，感到非常光榮。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A628-E7C5-42ED-B7CB-9C198B7AD5E5}"/>
              </a:ext>
            </a:extLst>
          </p:cNvPr>
          <p:cNvSpPr txBox="1"/>
          <p:nvPr/>
        </p:nvSpPr>
        <p:spPr>
          <a:xfrm>
            <a:off x="193538" y="2629561"/>
            <a:ext cx="169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6A751-BC5B-4ED8-B397-3C8EBFC22F6A}"/>
              </a:ext>
            </a:extLst>
          </p:cNvPr>
          <p:cNvSpPr txBox="1"/>
          <p:nvPr/>
        </p:nvSpPr>
        <p:spPr>
          <a:xfrm>
            <a:off x="1264157" y="2597500"/>
            <a:ext cx="10635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大家有沒有想過：為甚麼香港能夠創造經濟奇跡，從一個小小漁村，搖身一變成為舉世知名的國際金融中心？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39BCC-7DA4-4F5D-91D2-03F0D51D2D57}"/>
              </a:ext>
            </a:extLst>
          </p:cNvPr>
          <p:cNvSpPr txBox="1"/>
          <p:nvPr/>
        </p:nvSpPr>
        <p:spPr>
          <a:xfrm>
            <a:off x="181180" y="3715275"/>
            <a:ext cx="204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引用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F53A9-B8EA-4248-A4E1-5E8BD10A2F35}"/>
              </a:ext>
            </a:extLst>
          </p:cNvPr>
          <p:cNvSpPr txBox="1"/>
          <p:nvPr/>
        </p:nvSpPr>
        <p:spPr>
          <a:xfrm>
            <a:off x="1264157" y="3708749"/>
            <a:ext cx="10734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俗語說：「讀萬卷書不如行萬里路。」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實地體驗生活有助增廣見聞。今天我就要為各位介紹如何以一個月的時間暢遊中國的名山大川。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B7BA4-C39E-4419-8F57-F22E72895FCC}"/>
              </a:ext>
            </a:extLst>
          </p:cNvPr>
          <p:cNvSpPr txBox="1"/>
          <p:nvPr/>
        </p:nvSpPr>
        <p:spPr>
          <a:xfrm>
            <a:off x="193538" y="269457"/>
            <a:ext cx="283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引言作法舉隅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F9155-BD73-4F37-92E4-72B30B2BDCC8}"/>
              </a:ext>
            </a:extLst>
          </p:cNvPr>
          <p:cNvSpPr txBox="1"/>
          <p:nvPr/>
        </p:nvSpPr>
        <p:spPr>
          <a:xfrm>
            <a:off x="1264157" y="4990514"/>
            <a:ext cx="1073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在童話故事裏，公主總是有王子來拯救。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但現實又是不是這樣呢？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6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993" y="6372916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D3A02-6E72-48D1-9870-8947407B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/>
          <a:stretch/>
        </p:blipFill>
        <p:spPr>
          <a:xfrm>
            <a:off x="8347716" y="643786"/>
            <a:ext cx="3269165" cy="3054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32C08-9F6E-40A1-87E2-2B645ADEFDEA}"/>
              </a:ext>
            </a:extLst>
          </p:cNvPr>
          <p:cNvSpPr/>
          <p:nvPr/>
        </p:nvSpPr>
        <p:spPr>
          <a:xfrm>
            <a:off x="8453924" y="1722079"/>
            <a:ext cx="3056750" cy="1077634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D679-3298-4DB9-91CD-90578B8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63783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 dirty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三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 dirty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主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體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288451" y="1418917"/>
            <a:ext cx="7500298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可構思內容的結構鋪排</a:t>
            </a:r>
            <a:endParaRPr lang="zh-TW" altLang="zh-TW" sz="3200" dirty="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C3C0C64-4390-4CE0-B373-D380E63EE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5427"/>
              </p:ext>
            </p:extLst>
          </p:nvPr>
        </p:nvGraphicFramePr>
        <p:xfrm>
          <a:off x="3556239" y="2723453"/>
          <a:ext cx="1431694" cy="253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A91983A-9B89-4A7E-9380-AE8406671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516557"/>
              </p:ext>
            </p:extLst>
          </p:nvPr>
        </p:nvGraphicFramePr>
        <p:xfrm>
          <a:off x="543091" y="2627509"/>
          <a:ext cx="2181654" cy="161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39065E4-9FEC-4631-99A1-3EA8DBCC3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462141"/>
              </p:ext>
            </p:extLst>
          </p:nvPr>
        </p:nvGraphicFramePr>
        <p:xfrm>
          <a:off x="5094570" y="2723453"/>
          <a:ext cx="2874711" cy="191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2CEB919-C532-4EDE-9B41-8C7DB095D9D1}"/>
              </a:ext>
            </a:extLst>
          </p:cNvPr>
          <p:cNvSpPr txBox="1"/>
          <p:nvPr/>
        </p:nvSpPr>
        <p:spPr>
          <a:xfrm>
            <a:off x="7357758" y="4619335"/>
            <a:ext cx="1223046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76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1" grpId="0">
        <p:bldAsOne/>
      </p:bldGraphic>
      <p:bldGraphic spid="12" grpId="0">
        <p:bldAsOne/>
      </p:bldGraphic>
      <p:bldGraphic spid="13" grpId="0">
        <p:bldAsOne/>
      </p:bldGraphic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35743" y="1631853"/>
            <a:ext cx="11720513" cy="421322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根據語境寫作。</a:t>
            </a:r>
            <a:endParaRPr lang="en-US" altLang="zh-TW" sz="2800" dirty="0"/>
          </a:p>
          <a:p>
            <a:r>
              <a:rPr lang="zh-TW" altLang="en-US" sz="2800" dirty="0"/>
              <a:t>有所依據，必須建基於題目、閱讀材料上，不能憑空臆造。</a:t>
            </a:r>
            <a:endParaRPr lang="en-US" altLang="zh-TW" sz="2800" dirty="0"/>
          </a:p>
          <a:p>
            <a:r>
              <a:rPr lang="zh-TW" altLang="en-US" sz="2800" dirty="0"/>
              <a:t>注意鋪排，先整合，後拓展。</a:t>
            </a:r>
            <a:endParaRPr lang="en-US" altLang="zh-TW" sz="2800" dirty="0"/>
          </a:p>
          <a:p>
            <a:r>
              <a:rPr lang="zh-TW" altLang="en-US" sz="2800" dirty="0"/>
              <a:t>注意詳略：前者抄錄為主，要略；後者據資料引申、說明、補充等，要詳。</a:t>
            </a:r>
            <a:endParaRPr lang="en-US" altLang="zh-TW" sz="2800" dirty="0"/>
          </a:p>
          <a:p>
            <a:r>
              <a:rPr lang="zh-TW" altLang="en-US" sz="2800" dirty="0"/>
              <a:t>宜就主題按重點分段闡述，每段一重點，使演講段落分明，脈絡清楚。</a:t>
            </a:r>
            <a:endParaRPr lang="en-US" altLang="zh-TW" sz="2800" dirty="0"/>
          </a:p>
          <a:p>
            <a:r>
              <a:rPr lang="zh-TW" altLang="en-US" sz="2800" dirty="0"/>
              <a:t>宜用標示語，首先、其次等。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89141-E3C4-6D4D-0059-CFD0971E9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19340"/>
              </p:ext>
            </p:extLst>
          </p:nvPr>
        </p:nvGraphicFramePr>
        <p:xfrm>
          <a:off x="1213100" y="699191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 dirty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三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 dirty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主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體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992" y="6372916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D3A02-6E72-48D1-9870-8947407B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/>
          <a:stretch/>
        </p:blipFill>
        <p:spPr>
          <a:xfrm>
            <a:off x="8664904" y="590859"/>
            <a:ext cx="3269165" cy="3054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32C08-9F6E-40A1-87E2-2B645ADEFDEA}"/>
              </a:ext>
            </a:extLst>
          </p:cNvPr>
          <p:cNvSpPr/>
          <p:nvPr/>
        </p:nvSpPr>
        <p:spPr>
          <a:xfrm>
            <a:off x="8771112" y="2817712"/>
            <a:ext cx="3056750" cy="652133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D679-3298-4DB9-91CD-90578B8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18303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四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結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語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613430" y="1381097"/>
            <a:ext cx="8394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謝幕詞：「</a:t>
            </a:r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謝謝大家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」、「</a:t>
            </a:r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多謝各位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」、「</a:t>
            </a:r>
            <a:r>
              <a:rPr lang="zh-TW" altLang="en-US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祝大家</a:t>
            </a:r>
            <a:r>
              <a:rPr lang="en-US" altLang="zh-TW" sz="3200" dirty="0">
                <a:latin typeface="FangSong" panose="02010609060101010101" pitchFamily="49" charset="-122"/>
                <a:ea typeface="FangSong" panose="02010609060101010101" pitchFamily="49" charset="-122"/>
              </a:rPr>
              <a:t>……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」等</a:t>
            </a:r>
            <a:endParaRPr lang="zh-TW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641DD-5560-4503-BD18-C6641002949F}"/>
              </a:ext>
            </a:extLst>
          </p:cNvPr>
          <p:cNvSpPr txBox="1"/>
          <p:nvPr/>
        </p:nvSpPr>
        <p:spPr>
          <a:xfrm>
            <a:off x="613430" y="2458315"/>
            <a:ext cx="7470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作結方法舉隅：</a:t>
            </a:r>
            <a:endParaRPr lang="en-US" altLang="zh-TW" sz="3200" dirty="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44500"/>
            <a:r>
              <a:rPr lang="en-US" altLang="zh-TW" sz="2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1  </a:t>
            </a:r>
            <a:r>
              <a:rPr lang="zh-TW" altLang="zh-TW" sz="26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概括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主體要點</a:t>
            </a:r>
          </a:p>
          <a:p>
            <a:pPr marL="444500"/>
            <a:r>
              <a:rPr lang="en-US" altLang="zh-TW" sz="2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6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祝頌、勉勵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，感染聽眾</a:t>
            </a:r>
          </a:p>
          <a:p>
            <a:pPr marL="444500"/>
            <a:r>
              <a:rPr lang="en-US" altLang="zh-TW" sz="2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3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6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展望未來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，號召聽眾坐言起行</a:t>
            </a:r>
          </a:p>
          <a:p>
            <a:pPr marL="444500"/>
            <a:r>
              <a:rPr lang="en-US" altLang="zh-TW" sz="2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600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提出問題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，發人省思</a:t>
            </a:r>
          </a:p>
          <a:p>
            <a:pPr marL="444500"/>
            <a:r>
              <a:rPr lang="en-US" altLang="zh-TW" sz="2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引用名言警句，或說點幽默的話，意在言外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65009-B639-485D-B3CB-64A1DFB93449}"/>
              </a:ext>
            </a:extLst>
          </p:cNvPr>
          <p:cNvSpPr txBox="1"/>
          <p:nvPr/>
        </p:nvSpPr>
        <p:spPr>
          <a:xfrm>
            <a:off x="580659" y="5142342"/>
            <a:ext cx="6932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優秀的結語：</a:t>
            </a:r>
            <a:r>
              <a:rPr lang="zh-TW" altLang="en-US" sz="320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簡短有力，新鮮有趣；自然流露，印象深刻</a:t>
            </a:r>
            <a:endParaRPr lang="zh-TW" altLang="zh-TW" sz="24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1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685592" y="251926"/>
            <a:ext cx="8506408" cy="557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800" dirty="0"/>
              <a:t>總結</a:t>
            </a:r>
            <a:endParaRPr lang="en-US" altLang="zh-TW" sz="4800" dirty="0"/>
          </a:p>
          <a:p>
            <a:r>
              <a:rPr lang="zh-TW" altLang="en-US" sz="2800" dirty="0"/>
              <a:t>簡單總結全文，如「總括而言，這次活動，令我獲益良多。」</a:t>
            </a:r>
            <a:endParaRPr lang="en-US" altLang="zh-TW" sz="2800" dirty="0"/>
          </a:p>
          <a:p>
            <a:r>
              <a:rPr lang="zh-TW" altLang="en-US" sz="2800" dirty="0"/>
              <a:t>如活動涉及個人意見，宜對己見表示謙遜，希望聽眾接納，如「以上只是我淺陋的看法，還望各位賜教。」</a:t>
            </a:r>
            <a:endParaRPr lang="en-US" altLang="zh-TW" sz="2800" dirty="0"/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r>
              <a:rPr lang="zh-TW" altLang="en-US" sz="4400" dirty="0">
                <a:solidFill>
                  <a:prstClr val="black"/>
                </a:solidFill>
              </a:rPr>
              <a:t>致謝</a:t>
            </a:r>
            <a:endParaRPr lang="en-US" altLang="zh-TW" sz="44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感謝聽眾撥冗出席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感謝大會邀請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感謝對方給予機會分享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DA8648-68B4-17F2-13B0-C86EDC608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02106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四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結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語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8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623387" y="252237"/>
            <a:ext cx="8487747" cy="5710024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r>
              <a:rPr lang="zh-TW" altLang="en-US" sz="4400" dirty="0">
                <a:solidFill>
                  <a:prstClr val="black"/>
                </a:solidFill>
              </a:rPr>
              <a:t>表達祝福</a:t>
            </a:r>
            <a:endParaRPr lang="en-US" altLang="zh-TW" sz="44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因應身分與場合，向聽眾表達祝福勉勵，如「身體健康」、「同學學業進步」等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能緊扣主辦機構或所參與的活動更佳，如「希望在座各位同學都能體會寫作的樂趣，也祝願各位生活愉快，謝謝大家。」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4400" dirty="0">
                <a:solidFill>
                  <a:prstClr val="black"/>
                </a:solidFill>
              </a:rPr>
              <a:t>提出呼籲</a:t>
            </a:r>
            <a:endParaRPr lang="en-US" altLang="zh-TW" sz="44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如鼓勵參與，如「希望香城的青年也積極參加義工活動，過更充實的人生。」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endParaRPr lang="en-US" altLang="zh-TW" sz="2800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zh-TW" altLang="en-US" sz="2800" dirty="0">
                <a:solidFill>
                  <a:prstClr val="black"/>
                </a:solidFill>
              </a:rPr>
              <a:t>最後</a:t>
            </a:r>
            <a:r>
              <a:rPr lang="zh-TW" altLang="en-US" sz="2800" dirty="0">
                <a:solidFill>
                  <a:srgbClr val="FF0000"/>
                </a:solidFill>
              </a:rPr>
              <a:t>必</a:t>
            </a:r>
            <a:r>
              <a:rPr lang="zh-TW" altLang="en-US" sz="2800" dirty="0">
                <a:solidFill>
                  <a:prstClr val="black"/>
                </a:solidFill>
              </a:rPr>
              <a:t>以</a:t>
            </a:r>
            <a:r>
              <a:rPr lang="zh-TW" altLang="en-US" sz="6000" dirty="0">
                <a:solidFill>
                  <a:srgbClr val="D34817">
                    <a:lumMod val="75000"/>
                  </a:srgbClr>
                </a:solidFill>
              </a:rPr>
              <a:t>「多謝各位」</a:t>
            </a:r>
            <a:r>
              <a:rPr lang="zh-TW" altLang="en-US" sz="2800" dirty="0">
                <a:solidFill>
                  <a:prstClr val="black"/>
                </a:solidFill>
              </a:rPr>
              <a:t>作結。</a:t>
            </a:r>
          </a:p>
          <a:p>
            <a:endParaRPr lang="en-US" altLang="zh-TW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EFA0C-D619-B9FC-69F1-D159CA2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83836"/>
              </p:ext>
            </p:extLst>
          </p:nvPr>
        </p:nvGraphicFramePr>
        <p:xfrm>
          <a:off x="286442" y="252237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四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結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語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 dirty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0275571-BFA3-4BF5-A5E8-C9177B4F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3" y="2114601"/>
            <a:ext cx="3316511" cy="3487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60275-E98B-E203-0BE9-53D4B2F4E883}"/>
              </a:ext>
            </a:extLst>
          </p:cNvPr>
          <p:cNvSpPr txBox="1"/>
          <p:nvPr/>
        </p:nvSpPr>
        <p:spPr>
          <a:xfrm rot="730067">
            <a:off x="685960" y="3015080"/>
            <a:ext cx="23307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謝幕詞：</a:t>
            </a:r>
            <a:endParaRPr lang="en-HK" altLang="zh-TW" sz="2400" dirty="0"/>
          </a:p>
          <a:p>
            <a:r>
              <a:rPr lang="zh-TW" altLang="en-US" sz="2400" dirty="0"/>
              <a:t>「謝謝大家」、「多謝各位」、「祝大家</a:t>
            </a:r>
            <a:r>
              <a:rPr lang="en-US" altLang="zh-TW" sz="2400" dirty="0"/>
              <a:t>……</a:t>
            </a:r>
            <a:r>
              <a:rPr lang="zh-TW" altLang="en-US" sz="2400" dirty="0"/>
              <a:t>」等</a:t>
            </a:r>
          </a:p>
        </p:txBody>
      </p:sp>
    </p:spTree>
    <p:extLst>
      <p:ext uri="{BB962C8B-B14F-4D97-AF65-F5344CB8AC3E}">
        <p14:creationId xmlns:p14="http://schemas.microsoft.com/office/powerpoint/2010/main" val="78719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084" y="6372916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193538" y="875802"/>
            <a:ext cx="107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總括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641DD-5560-4503-BD18-C6641002949F}"/>
              </a:ext>
            </a:extLst>
          </p:cNvPr>
          <p:cNvSpPr txBox="1"/>
          <p:nvPr/>
        </p:nvSpPr>
        <p:spPr>
          <a:xfrm>
            <a:off x="1264157" y="911481"/>
            <a:ext cx="1073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相信上述的活動，能使年輕人認識發展德、智、體、羣、美的重要。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5908E0-9714-4E38-8ADD-ACABBE417991}"/>
              </a:ext>
            </a:extLst>
          </p:cNvPr>
          <p:cNvSpPr txBox="1"/>
          <p:nvPr/>
        </p:nvSpPr>
        <p:spPr>
          <a:xfrm>
            <a:off x="1264157" y="1605937"/>
            <a:ext cx="990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各位同學，</a:t>
            </a:r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讓我們一起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培養閱讀習慣，在知識的海洋裏暢泳</a:t>
            </a:r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吧！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A628-E7C5-42ED-B7CB-9C198B7AD5E5}"/>
              </a:ext>
            </a:extLst>
          </p:cNvPr>
          <p:cNvSpPr txBox="1"/>
          <p:nvPr/>
        </p:nvSpPr>
        <p:spPr>
          <a:xfrm>
            <a:off x="181180" y="1603074"/>
            <a:ext cx="107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展望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6A751-BC5B-4ED8-B397-3C8EBFC22F6A}"/>
              </a:ext>
            </a:extLst>
          </p:cNvPr>
          <p:cNvSpPr txBox="1"/>
          <p:nvPr/>
        </p:nvSpPr>
        <p:spPr>
          <a:xfrm>
            <a:off x="1264157" y="2215313"/>
            <a:ext cx="1063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祝福大家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能克服人生路途的險阻，尋獲自己的理想。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39BCC-7DA4-4F5D-91D2-03F0D51D2D57}"/>
              </a:ext>
            </a:extLst>
          </p:cNvPr>
          <p:cNvSpPr txBox="1"/>
          <p:nvPr/>
        </p:nvSpPr>
        <p:spPr>
          <a:xfrm>
            <a:off x="193538" y="2893000"/>
            <a:ext cx="122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提問</a:t>
            </a:r>
            <a:endParaRPr lang="zh-TW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F53A9-B8EA-4248-A4E1-5E8BD10A2F35}"/>
              </a:ext>
            </a:extLst>
          </p:cNvPr>
          <p:cNvSpPr txBox="1"/>
          <p:nvPr/>
        </p:nvSpPr>
        <p:spPr>
          <a:xfrm>
            <a:off x="1276515" y="2911188"/>
            <a:ext cx="10734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我們作為學校的一分子，</a:t>
            </a:r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難道不應該愛惜公物、共同守護美好的校園嗎？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B7BA4-C39E-4419-8F57-F22E72895FCC}"/>
              </a:ext>
            </a:extLst>
          </p:cNvPr>
          <p:cNvSpPr txBox="1"/>
          <p:nvPr/>
        </p:nvSpPr>
        <p:spPr>
          <a:xfrm>
            <a:off x="193538" y="269457"/>
            <a:ext cx="283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4472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結語作法舉隅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F91D3-51A2-4503-8DF9-CE32529E1077}"/>
              </a:ext>
            </a:extLst>
          </p:cNvPr>
          <p:cNvSpPr txBox="1"/>
          <p:nvPr/>
        </p:nvSpPr>
        <p:spPr>
          <a:xfrm>
            <a:off x="1251799" y="4012371"/>
            <a:ext cx="10734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4472C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法國名作家巴爾札克的創作箴言是：「觀察一切，牢記一切。」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希望各位今天能感受到「觀察」的力量。</a:t>
            </a:r>
            <a:endParaRPr lang="zh-TW" altLang="en-US" sz="2800" b="1">
              <a:solidFill>
                <a:srgbClr val="4472C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F9155-BD73-4F37-92E4-72B30B2BDCC8}"/>
              </a:ext>
            </a:extLst>
          </p:cNvPr>
          <p:cNvSpPr txBox="1"/>
          <p:nvPr/>
        </p:nvSpPr>
        <p:spPr>
          <a:xfrm>
            <a:off x="1276515" y="5040687"/>
            <a:ext cx="10734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正如我剛才強調，控制時間是演講的重要技巧。現在我們來看一看時鐘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沒錯，我這正是反面教材，大家要引以為戒！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F158BE-FEAD-4ABF-825E-76D7158E50B2}"/>
              </a:ext>
            </a:extLst>
          </p:cNvPr>
          <p:cNvSpPr txBox="1"/>
          <p:nvPr/>
        </p:nvSpPr>
        <p:spPr>
          <a:xfrm>
            <a:off x="168822" y="4012371"/>
            <a:ext cx="122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引用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8F96B-BCE7-4F73-894D-DD260E2619BF}"/>
              </a:ext>
            </a:extLst>
          </p:cNvPr>
          <p:cNvSpPr txBox="1"/>
          <p:nvPr/>
        </p:nvSpPr>
        <p:spPr>
          <a:xfrm>
            <a:off x="193538" y="5012677"/>
            <a:ext cx="122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幽默</a:t>
            </a:r>
            <a:endParaRPr lang="zh-TW" altLang="zh-TW" sz="3200">
              <a:solidFill>
                <a:srgbClr val="4472C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1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AA607-9F7F-4153-A844-09C9EC63C42D}"/>
              </a:ext>
            </a:extLst>
          </p:cNvPr>
          <p:cNvSpPr/>
          <p:nvPr/>
        </p:nvSpPr>
        <p:spPr>
          <a:xfrm>
            <a:off x="4144162" y="2592198"/>
            <a:ext cx="4102216" cy="1384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r>
              <a:rPr lang="zh-TW" altLang="en-US" sz="5400">
                <a:solidFill>
                  <a:schemeClr val="tx1">
                    <a:lumMod val="95000"/>
                    <a:lumOff val="5000"/>
                  </a:schemeClr>
                </a:solidFill>
              </a:rPr>
              <a:t>完</a:t>
            </a:r>
            <a:r>
              <a:rPr lang="en-US" altLang="zh-TW" sz="5400">
                <a:solidFill>
                  <a:schemeClr val="tx1">
                    <a:lumMod val="95000"/>
                    <a:lumOff val="5000"/>
                  </a:schemeClr>
                </a:solidFill>
              </a:rPr>
              <a:t>~</a:t>
            </a:r>
            <a:endParaRPr lang="zh-TW" altLang="en-US" sz="5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A9A62-F21B-479C-9186-F74146BA95C7}"/>
              </a:ext>
            </a:extLst>
          </p:cNvPr>
          <p:cNvSpPr/>
          <p:nvPr/>
        </p:nvSpPr>
        <p:spPr>
          <a:xfrm>
            <a:off x="4481846" y="9322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70510" algn="just">
              <a:spcAft>
                <a:spcPts val="0"/>
              </a:spcAft>
            </a:pP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zh-TW" altLang="zh-TW" sz="2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演講稿</a:t>
            </a: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zh-TW" sz="28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演說詞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33798-1BE0-4728-9246-F0765C0A02BB}"/>
              </a:ext>
            </a:extLst>
          </p:cNvPr>
          <p:cNvSpPr/>
          <p:nvPr/>
        </p:nvSpPr>
        <p:spPr>
          <a:xfrm>
            <a:off x="4771399" y="1460037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演講者在演講之前預先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的講話文稿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D894A-9878-4C69-9EF7-B1CFFF6E254A}"/>
              </a:ext>
            </a:extLst>
          </p:cNvPr>
          <p:cNvSpPr/>
          <p:nvPr/>
        </p:nvSpPr>
        <p:spPr>
          <a:xfrm>
            <a:off x="1453385" y="204299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題材非常豐富，內容廣泛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5A9AB-7836-4BD4-8198-F52C517FB847}"/>
              </a:ext>
            </a:extLst>
          </p:cNvPr>
          <p:cNvSpPr/>
          <p:nvPr/>
        </p:nvSpPr>
        <p:spPr>
          <a:xfrm>
            <a:off x="2688429" y="259221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可以對聽眾</a:t>
            </a:r>
            <a:r>
              <a:rPr lang="zh-TW" altLang="zh-TW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說明事理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A85E36-E7C1-4A40-BC8E-0CF1CC79BBCC}"/>
              </a:ext>
            </a:extLst>
          </p:cNvPr>
          <p:cNvSpPr/>
          <p:nvPr/>
        </p:nvSpPr>
        <p:spPr>
          <a:xfrm>
            <a:off x="2699812" y="299457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發表見解</a:t>
            </a:r>
            <a:r>
              <a:rPr lang="zh-TW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和主張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6F2E5-1D69-4202-A70B-52A881167740}"/>
              </a:ext>
            </a:extLst>
          </p:cNvPr>
          <p:cNvSpPr/>
          <p:nvPr/>
        </p:nvSpPr>
        <p:spPr>
          <a:xfrm>
            <a:off x="2699812" y="345890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就某專題向聽眾作</a:t>
            </a:r>
            <a:r>
              <a:rPr lang="zh-TW" altLang="zh-TW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口頭報告</a:t>
            </a:r>
            <a:endParaRPr lang="zh-TW" altLang="en-US" sz="24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AD654-595A-4682-BFCC-C97DA0CDC91C}"/>
              </a:ext>
            </a:extLst>
          </p:cNvPr>
          <p:cNvSpPr/>
          <p:nvPr/>
        </p:nvSpPr>
        <p:spPr>
          <a:xfrm>
            <a:off x="2688429" y="389882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或者</a:t>
            </a:r>
            <a:r>
              <a:rPr lang="zh-TW" altLang="zh-TW" sz="24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以</a:t>
            </a:r>
            <a:r>
              <a:rPr lang="zh-TW" altLang="zh-TW" sz="2400" b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抒發情感</a:t>
            </a:r>
            <a:r>
              <a:rPr lang="zh-TW" altLang="zh-TW" sz="24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為主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6898A-164D-4634-B64C-305B8B773A38}"/>
              </a:ext>
            </a:extLst>
          </p:cNvPr>
          <p:cNvSpPr/>
          <p:nvPr/>
        </p:nvSpPr>
        <p:spPr>
          <a:xfrm>
            <a:off x="1308255" y="493189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有時</a:t>
            </a: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在演講後即場派發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3A6A1-AE0F-428B-B628-41793ADFA346}"/>
              </a:ext>
            </a:extLst>
          </p:cNvPr>
          <p:cNvSpPr/>
          <p:nvPr/>
        </p:nvSpPr>
        <p:spPr>
          <a:xfrm>
            <a:off x="2190503" y="5364581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或</a:t>
            </a: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事後在網頁、報章或相關刊物上刊登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837BBF3B-7B02-43A0-BF2F-EA6FB9B299D2}"/>
              </a:ext>
            </a:extLst>
          </p:cNvPr>
          <p:cNvSpPr txBox="1">
            <a:spLocks/>
          </p:cNvSpPr>
          <p:nvPr/>
        </p:nvSpPr>
        <p:spPr>
          <a:xfrm>
            <a:off x="1185477" y="457847"/>
            <a:ext cx="3842054" cy="7974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b="1" spc="3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</a:t>
            </a:r>
            <a:r>
              <a:rPr lang="zh-TW" altLang="en-US" sz="5400" spc="3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講詞</a:t>
            </a:r>
            <a:endParaRPr lang="zh-TW" altLang="en-US" sz="6600" spc="3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D3F824-4148-47A0-BE26-3C8EA8EE9B30}"/>
              </a:ext>
            </a:extLst>
          </p:cNvPr>
          <p:cNvSpPr/>
          <p:nvPr/>
        </p:nvSpPr>
        <p:spPr>
          <a:xfrm>
            <a:off x="1214910" y="2144282"/>
            <a:ext cx="73194" cy="4137755"/>
          </a:xfrm>
          <a:prstGeom prst="ellipse">
            <a:avLst/>
          </a:prstGeom>
          <a:gradFill flip="none" rotWithShape="1">
            <a:gsLst>
              <a:gs pos="54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3C4CF4-CC1F-4BB0-8BCC-E5ABC52A6AAD}"/>
              </a:ext>
            </a:extLst>
          </p:cNvPr>
          <p:cNvSpPr/>
          <p:nvPr/>
        </p:nvSpPr>
        <p:spPr>
          <a:xfrm>
            <a:off x="2436755" y="2717742"/>
            <a:ext cx="73194" cy="2653364"/>
          </a:xfrm>
          <a:prstGeom prst="ellipse">
            <a:avLst/>
          </a:prstGeom>
          <a:gradFill flip="none" rotWithShape="1">
            <a:gsLst>
              <a:gs pos="54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392C80-F0C7-4A52-9A1F-0AA8A38CB27B}"/>
              </a:ext>
            </a:extLst>
          </p:cNvPr>
          <p:cNvSpPr/>
          <p:nvPr/>
        </p:nvSpPr>
        <p:spPr>
          <a:xfrm>
            <a:off x="2449407" y="4028863"/>
            <a:ext cx="4473784" cy="1938992"/>
          </a:xfrm>
          <a:prstGeom prst="rect">
            <a:avLst/>
          </a:prstGeom>
          <a:solidFill>
            <a:srgbClr val="B9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A80FBF-D27D-45E9-A97F-0B0D25B6B451}"/>
              </a:ext>
            </a:extLst>
          </p:cNvPr>
          <p:cNvSpPr/>
          <p:nvPr/>
        </p:nvSpPr>
        <p:spPr>
          <a:xfrm>
            <a:off x="2418233" y="2246060"/>
            <a:ext cx="4504957" cy="1323439"/>
          </a:xfrm>
          <a:prstGeom prst="rect">
            <a:avLst/>
          </a:prstGeom>
          <a:solidFill>
            <a:srgbClr val="B9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57DF-0C9E-43F6-9322-81F53F01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A09F0B-9C5E-4421-BEBC-B9428C2E04F3}"/>
              </a:ext>
            </a:extLst>
          </p:cNvPr>
          <p:cNvSpPr txBox="1">
            <a:spLocks/>
          </p:cNvSpPr>
          <p:nvPr/>
        </p:nvSpPr>
        <p:spPr>
          <a:xfrm>
            <a:off x="5718700" y="359070"/>
            <a:ext cx="2346636" cy="688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spc="300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分類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14F546C-1FB8-49A4-9FCB-298C1B1DF8D2}"/>
              </a:ext>
            </a:extLst>
          </p:cNvPr>
          <p:cNvSpPr/>
          <p:nvPr/>
        </p:nvSpPr>
        <p:spPr>
          <a:xfrm rot="5400000">
            <a:off x="6814965" y="-968318"/>
            <a:ext cx="154106" cy="4411437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52425-CBD0-438F-ABD6-BD531C815010}"/>
              </a:ext>
            </a:extLst>
          </p:cNvPr>
          <p:cNvSpPr/>
          <p:nvPr/>
        </p:nvSpPr>
        <p:spPr>
          <a:xfrm>
            <a:off x="3532443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禮儀演講詞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B830A-6F4D-4B4B-9B6D-28F283237485}"/>
              </a:ext>
            </a:extLst>
          </p:cNvPr>
          <p:cNvSpPr/>
          <p:nvPr/>
        </p:nvSpPr>
        <p:spPr>
          <a:xfrm>
            <a:off x="8001000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專題</a:t>
            </a:r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84D53-C84C-44CF-BCE6-5DB0336AD07E}"/>
              </a:ext>
            </a:extLst>
          </p:cNvPr>
          <p:cNvSpPr/>
          <p:nvPr/>
        </p:nvSpPr>
        <p:spPr>
          <a:xfrm>
            <a:off x="2559504" y="2488796"/>
            <a:ext cx="433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在各種儀式或社交場合上發表，顯得禮儀周到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272A0-1710-4C48-A420-AE1E567F9A40}"/>
              </a:ext>
            </a:extLst>
          </p:cNvPr>
          <p:cNvSpPr/>
          <p:nvPr/>
        </p:nvSpPr>
        <p:spPr>
          <a:xfrm>
            <a:off x="2724584" y="4305861"/>
            <a:ext cx="411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一般篇幅較短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講究禮節，多客套用語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感情色彩較濃厚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30A2-63AC-4C16-BFEA-0E890F4F05F0}"/>
              </a:ext>
            </a:extLst>
          </p:cNvPr>
          <p:cNvSpPr/>
          <p:nvPr/>
        </p:nvSpPr>
        <p:spPr>
          <a:xfrm>
            <a:off x="591922" y="2246060"/>
            <a:ext cx="1582621" cy="1323439"/>
          </a:xfrm>
          <a:prstGeom prst="rect">
            <a:avLst/>
          </a:prstGeom>
          <a:solidFill>
            <a:srgbClr val="EAEA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場合</a:t>
            </a:r>
            <a:br>
              <a:rPr lang="en-US" altLang="zh-TW" sz="4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zh-TW" sz="4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目的</a:t>
            </a:r>
            <a:endPara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F3CF7-44C2-4E3C-B621-0C4A8F186525}"/>
              </a:ext>
            </a:extLst>
          </p:cNvPr>
          <p:cNvSpPr/>
          <p:nvPr/>
        </p:nvSpPr>
        <p:spPr>
          <a:xfrm>
            <a:off x="591923" y="4028863"/>
            <a:ext cx="1582620" cy="1938992"/>
          </a:xfrm>
          <a:prstGeom prst="rect">
            <a:avLst/>
          </a:prstGeom>
          <a:solidFill>
            <a:srgbClr val="EAEAEA"/>
          </a:solidFill>
          <a:ln>
            <a:solidFill>
              <a:srgbClr val="DDDDD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表達</a:t>
            </a:r>
            <a:endParaRPr lang="en-US" altLang="zh-TW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400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4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3CF07-92EE-418E-AF98-940CB5A4A702}"/>
              </a:ext>
            </a:extLst>
          </p:cNvPr>
          <p:cNvSpPr/>
          <p:nvPr/>
        </p:nvSpPr>
        <p:spPr>
          <a:xfrm>
            <a:off x="7135707" y="2246061"/>
            <a:ext cx="4504957" cy="1323438"/>
          </a:xfrm>
          <a:prstGeom prst="rect">
            <a:avLst/>
          </a:prstGeom>
          <a:solidFill>
            <a:srgbClr val="CC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FEC96-DC3B-4637-B6C7-5F0835015E7E}"/>
              </a:ext>
            </a:extLst>
          </p:cNvPr>
          <p:cNvSpPr/>
          <p:nvPr/>
        </p:nvSpPr>
        <p:spPr>
          <a:xfrm>
            <a:off x="7206343" y="2488796"/>
            <a:ext cx="43325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就某題目向聽眾表達意見，或報告某方面的專門內容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5FBEF0-6CD6-4A8B-93A2-188F8D863376}"/>
              </a:ext>
            </a:extLst>
          </p:cNvPr>
          <p:cNvGrpSpPr/>
          <p:nvPr/>
        </p:nvGrpSpPr>
        <p:grpSpPr>
          <a:xfrm>
            <a:off x="7135708" y="4000717"/>
            <a:ext cx="4473784" cy="1938992"/>
            <a:chOff x="7135708" y="4000717"/>
            <a:chExt cx="4473784" cy="19389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3ACB18-103B-456A-A4F8-FD6BC1515235}"/>
                </a:ext>
              </a:extLst>
            </p:cNvPr>
            <p:cNvSpPr/>
            <p:nvPr/>
          </p:nvSpPr>
          <p:spPr>
            <a:xfrm>
              <a:off x="7135708" y="4000717"/>
              <a:ext cx="4473784" cy="1938992"/>
            </a:xfrm>
            <a:prstGeom prst="rect">
              <a:avLst/>
            </a:prstGeom>
            <a:solidFill>
              <a:srgbClr val="CCCC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934B7A-65F1-4D07-A78E-260E20589623}"/>
                </a:ext>
              </a:extLst>
            </p:cNvPr>
            <p:cNvSpPr/>
            <p:nvPr/>
          </p:nvSpPr>
          <p:spPr>
            <a:xfrm>
              <a:off x="7761458" y="4054983"/>
              <a:ext cx="2928257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</a:t>
              </a:r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篇幅一般較長</a:t>
              </a:r>
            </a:p>
            <a:p>
              <a:pPr marL="171450" indent="-171450">
                <a:spcAft>
                  <a:spcPts val="0"/>
                </a:spcAft>
              </a:pPr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</a:t>
              </a:r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材料詳細真確</a:t>
              </a:r>
              <a:endParaRPr lang="en-US" altLang="zh-TW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71450" indent="-171450">
                <a:spcAft>
                  <a:spcPts val="0"/>
                </a:spcAft>
              </a:pPr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</a:t>
              </a:r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提出合理意見</a:t>
              </a:r>
            </a:p>
            <a:p>
              <a:pPr>
                <a:spcAft>
                  <a:spcPts val="0"/>
                </a:spcAft>
              </a:pPr>
              <a:r>
                <a:rPr lang="en-US" altLang="zh-TW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‧ </a:t>
              </a:r>
              <a:r>
                <a:rPr lang="zh-TW" altLang="en-US" sz="28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闡述井井有條</a:t>
              </a:r>
            </a:p>
          </p:txBody>
        </p:sp>
      </p:grp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C4D07B9A-D474-4E7D-BB88-598C0895F3AA}"/>
              </a:ext>
            </a:extLst>
          </p:cNvPr>
          <p:cNvSpPr txBox="1">
            <a:spLocks/>
          </p:cNvSpPr>
          <p:nvPr/>
        </p:nvSpPr>
        <p:spPr>
          <a:xfrm>
            <a:off x="9336991" y="6354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8C8DD0-6F48-4572-A54D-AF5E9D83C36B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9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4" grpId="0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B281560-ECEF-44DD-A3C3-F84BA6153BF1}"/>
              </a:ext>
            </a:extLst>
          </p:cNvPr>
          <p:cNvSpPr/>
          <p:nvPr/>
        </p:nvSpPr>
        <p:spPr>
          <a:xfrm>
            <a:off x="619227" y="1311638"/>
            <a:ext cx="2490120" cy="170895"/>
          </a:xfrm>
          <a:prstGeom prst="parallelogram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463B8C0-8050-4E33-95FC-5772BB3FDE80}"/>
              </a:ext>
            </a:extLst>
          </p:cNvPr>
          <p:cNvSpPr/>
          <p:nvPr/>
        </p:nvSpPr>
        <p:spPr>
          <a:xfrm>
            <a:off x="752289" y="876300"/>
            <a:ext cx="2357057" cy="206272"/>
          </a:xfrm>
          <a:prstGeom prst="parallelogram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57DF-0C9E-43F6-9322-81F53F01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A09F0B-9C5E-4421-BEBC-B9428C2E04F3}"/>
              </a:ext>
            </a:extLst>
          </p:cNvPr>
          <p:cNvSpPr txBox="1">
            <a:spLocks/>
          </p:cNvSpPr>
          <p:nvPr/>
        </p:nvSpPr>
        <p:spPr>
          <a:xfrm>
            <a:off x="5718700" y="359070"/>
            <a:ext cx="2346636" cy="688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spc="300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分類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14F546C-1FB8-49A4-9FCB-298C1B1DF8D2}"/>
              </a:ext>
            </a:extLst>
          </p:cNvPr>
          <p:cNvSpPr/>
          <p:nvPr/>
        </p:nvSpPr>
        <p:spPr>
          <a:xfrm rot="5400000">
            <a:off x="6814965" y="-968318"/>
            <a:ext cx="154106" cy="4411437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52425-CBD0-438F-ABD6-BD531C815010}"/>
              </a:ext>
            </a:extLst>
          </p:cNvPr>
          <p:cNvSpPr/>
          <p:nvPr/>
        </p:nvSpPr>
        <p:spPr>
          <a:xfrm>
            <a:off x="3532443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禮儀演講詞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B830A-6F4D-4B4B-9B6D-28F283237485}"/>
              </a:ext>
            </a:extLst>
          </p:cNvPr>
          <p:cNvSpPr/>
          <p:nvPr/>
        </p:nvSpPr>
        <p:spPr>
          <a:xfrm>
            <a:off x="8001000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專題</a:t>
            </a:r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30A2-63AC-4C16-BFEA-0E890F4F05F0}"/>
              </a:ext>
            </a:extLst>
          </p:cNvPr>
          <p:cNvSpPr/>
          <p:nvPr/>
        </p:nvSpPr>
        <p:spPr>
          <a:xfrm>
            <a:off x="591922" y="2246059"/>
            <a:ext cx="158262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400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zh-TW" altLang="en-US" sz="4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2198A-68C4-4946-BC08-35DFB7E45EBB}"/>
              </a:ext>
            </a:extLst>
          </p:cNvPr>
          <p:cNvSpPr/>
          <p:nvPr/>
        </p:nvSpPr>
        <p:spPr>
          <a:xfrm>
            <a:off x="752290" y="331826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歡迎詞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7F61C-9C35-4B0F-98CB-25D51972A7B5}"/>
              </a:ext>
            </a:extLst>
          </p:cNvPr>
          <p:cNvSpPr/>
          <p:nvPr/>
        </p:nvSpPr>
        <p:spPr>
          <a:xfrm>
            <a:off x="961476" y="331826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賀詞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6FBE6-1375-4653-B331-6D1364533EC5}"/>
              </a:ext>
            </a:extLst>
          </p:cNvPr>
          <p:cNvSpPr/>
          <p:nvPr/>
        </p:nvSpPr>
        <p:spPr>
          <a:xfrm>
            <a:off x="749469" y="330844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悼詞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B3AD6-D7EF-4025-AAFC-BDF4EC14C592}"/>
              </a:ext>
            </a:extLst>
          </p:cNvPr>
          <p:cNvSpPr/>
          <p:nvPr/>
        </p:nvSpPr>
        <p:spPr>
          <a:xfrm>
            <a:off x="715101" y="332185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開幕詞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3CC7F-5C93-4DAC-8ADE-3A91B7FF3522}"/>
              </a:ext>
            </a:extLst>
          </p:cNvPr>
          <p:cNvSpPr/>
          <p:nvPr/>
        </p:nvSpPr>
        <p:spPr>
          <a:xfrm>
            <a:off x="931826" y="33218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謝詞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23111-F35C-4C10-9BA6-4204613B0CEF}"/>
              </a:ext>
            </a:extLst>
          </p:cNvPr>
          <p:cNvSpPr/>
          <p:nvPr/>
        </p:nvSpPr>
        <p:spPr>
          <a:xfrm>
            <a:off x="528079" y="3318267"/>
            <a:ext cx="164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學術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5F696-1186-41FB-BB97-F91AADA50CB8}"/>
              </a:ext>
            </a:extLst>
          </p:cNvPr>
          <p:cNvSpPr/>
          <p:nvPr/>
        </p:nvSpPr>
        <p:spPr>
          <a:xfrm>
            <a:off x="619227" y="332092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法律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</a:t>
            </a:r>
            <a:endParaRPr lang="zh-TW" alt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65EE9-9503-44F5-BECB-46AFE8FF7A05}"/>
              </a:ext>
            </a:extLst>
          </p:cNvPr>
          <p:cNvSpPr/>
          <p:nvPr/>
        </p:nvSpPr>
        <p:spPr>
          <a:xfrm>
            <a:off x="213681" y="331468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社會問題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</a:t>
            </a:r>
            <a:endParaRPr lang="zh-TW" alt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079226-1A37-4C41-9EB0-7669B7257C2B}"/>
              </a:ext>
            </a:extLst>
          </p:cNvPr>
          <p:cNvSpPr/>
          <p:nvPr/>
        </p:nvSpPr>
        <p:spPr>
          <a:xfrm>
            <a:off x="420632" y="570582"/>
            <a:ext cx="2688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  <a:sym typeface="Wingdings" panose="05000000000000000000" pitchFamily="2" charset="2"/>
              </a:rPr>
              <a:t></a:t>
            </a:r>
            <a:r>
              <a:rPr lang="zh-TW" altLang="en-US" sz="2800" b="1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活動</a:t>
            </a:r>
            <a:r>
              <a:rPr lang="zh-TW" altLang="en-US" sz="2800" b="1" u="sng">
                <a:latin typeface="+mn-ea"/>
                <a:cs typeface="PMingLiU" panose="02020500000000000000" pitchFamily="18" charset="-120"/>
              </a:rPr>
              <a:t>：</a:t>
            </a:r>
            <a:r>
              <a:rPr lang="zh-TW" altLang="en-US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把以下</a:t>
            </a:r>
            <a:br>
              <a:rPr lang="en-US" altLang="zh-TW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</a:br>
            <a:r>
              <a:rPr lang="zh-TW" altLang="en-US" sz="2800" u="sng">
                <a:latin typeface="FangSong" panose="02010609060101010101" pitchFamily="49" charset="-122"/>
                <a:ea typeface="FangSong" panose="02010609060101010101" pitchFamily="49" charset="-122"/>
                <a:cs typeface="PMingLiU" panose="02020500000000000000" pitchFamily="18" charset="-120"/>
              </a:rPr>
              <a:t>演講詞例子分類</a:t>
            </a:r>
            <a:endParaRPr lang="zh-TW" altLang="en-US" sz="2800" u="sng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5BC9B3BF-35A0-48A0-8C00-096F28B53C6C}"/>
              </a:ext>
            </a:extLst>
          </p:cNvPr>
          <p:cNvSpPr txBox="1">
            <a:spLocks/>
          </p:cNvSpPr>
          <p:nvPr/>
        </p:nvSpPr>
        <p:spPr>
          <a:xfrm>
            <a:off x="9336991" y="6354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8C8DD0-6F48-4572-A54D-AF5E9D83C36B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2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3542 -7.40741E-7 C 0.1961 -7.40741E-7 0.27097 -0.03032 0.27097 -0.05486 L 0.27097 -0.10926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3424 -7.40741E-7 C 0.19427 -7.40741E-7 0.26849 0.00208 0.26849 0.00347 L 0.26849 0.00671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31771 -7.40741E-7 C 0.45989 -7.40741E-7 0.63541 -0.03055 0.63541 -0.05463 L 0.63541 -0.10926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7662 L 0.31354 0.07662 C 0.45469 0.07662 0.62903 0.05116 0.62903 0.03473 L 0.62903 0.00024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36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14297 -1.85185E-6 C 0.2069 -1.85185E-6 0.28594 0.02917 0.28594 0.05347 L 0.28594 0.10695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31628 2.22222E-6 C 0.45794 2.22222E-6 0.63281 0.03078 0.63281 0.05578 L 0.63281 0.1118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1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3698 -3.7037E-6 C 0.1983 -3.7037E-6 0.27409 0.05811 0.27409 0.10533 L 0.27409 0.21065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98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3542 -3.7037E-6 C 0.1961 -3.7037E-6 0.27097 0.08496 0.27097 0.15417 L 0.27097 0.30834 " pathEditMode="relative" rAng="0" ptsTypes="AAAA">
                                      <p:cBhvr>
                                        <p:cTn id="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2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1" grpId="0"/>
      <p:bldP spid="21" grpId="1"/>
      <p:bldP spid="22" grpId="0"/>
      <p:bldP spid="22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D57DF-0C9E-43F6-9322-81F53F01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A09F0B-9C5E-4421-BEBC-B9428C2E04F3}"/>
              </a:ext>
            </a:extLst>
          </p:cNvPr>
          <p:cNvSpPr txBox="1">
            <a:spLocks/>
          </p:cNvSpPr>
          <p:nvPr/>
        </p:nvSpPr>
        <p:spPr>
          <a:xfrm>
            <a:off x="5718700" y="359070"/>
            <a:ext cx="2346636" cy="688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spc="300">
                <a:solidFill>
                  <a:srgbClr val="7030A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分類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14F546C-1FB8-49A4-9FCB-298C1B1DF8D2}"/>
              </a:ext>
            </a:extLst>
          </p:cNvPr>
          <p:cNvSpPr/>
          <p:nvPr/>
        </p:nvSpPr>
        <p:spPr>
          <a:xfrm rot="5400000">
            <a:off x="6814965" y="-968318"/>
            <a:ext cx="154106" cy="4411437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52425-CBD0-438F-ABD6-BD531C815010}"/>
              </a:ext>
            </a:extLst>
          </p:cNvPr>
          <p:cNvSpPr/>
          <p:nvPr/>
        </p:nvSpPr>
        <p:spPr>
          <a:xfrm>
            <a:off x="3532443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禮儀演講詞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0B830A-6F4D-4B4B-9B6D-28F283237485}"/>
              </a:ext>
            </a:extLst>
          </p:cNvPr>
          <p:cNvSpPr/>
          <p:nvPr/>
        </p:nvSpPr>
        <p:spPr>
          <a:xfrm>
            <a:off x="8001000" y="1524689"/>
            <a:ext cx="26887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專題</a:t>
            </a:r>
            <a:r>
              <a:rPr lang="zh-TW" altLang="zh-TW" sz="3200" b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演講詞</a:t>
            </a:r>
            <a:endParaRPr lang="zh-TW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930A2-63AC-4C16-BFEA-0E890F4F05F0}"/>
              </a:ext>
            </a:extLst>
          </p:cNvPr>
          <p:cNvSpPr/>
          <p:nvPr/>
        </p:nvSpPr>
        <p:spPr>
          <a:xfrm>
            <a:off x="591922" y="2246059"/>
            <a:ext cx="158262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400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zh-TW" altLang="en-US" sz="400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02198A-68C4-4946-BC08-35DFB7E45EBB}"/>
              </a:ext>
            </a:extLst>
          </p:cNvPr>
          <p:cNvSpPr/>
          <p:nvPr/>
        </p:nvSpPr>
        <p:spPr>
          <a:xfrm>
            <a:off x="2478405" y="2246059"/>
            <a:ext cx="385233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歡迎詞、歡送詞、祝酒詞</a:t>
            </a:r>
            <a:endParaRPr lang="en-US" altLang="zh-TW" sz="2600">
              <a:latin typeface="微軟正黑體" panose="020B0604030504040204" pitchFamily="34" charset="-120"/>
              <a:ea typeface="微軟正黑體" panose="020B0604030504040204" pitchFamily="34" charset="-120"/>
              <a:cs typeface="PMingLiU" panose="02020500000000000000" pitchFamily="18" charset="-120"/>
            </a:endParaRPr>
          </a:p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（表達美好祝願）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7F61C-9C35-4B0F-98CB-25D51972A7B5}"/>
              </a:ext>
            </a:extLst>
          </p:cNvPr>
          <p:cNvSpPr/>
          <p:nvPr/>
        </p:nvSpPr>
        <p:spPr>
          <a:xfrm>
            <a:off x="2478405" y="3142194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PMingLiU" panose="02020500000000000000" pitchFamily="18" charset="-120"/>
              </a:rPr>
              <a:t>賀詞、答詞（善頌善禱）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6FBE6-1375-4653-B331-6D1364533EC5}"/>
              </a:ext>
            </a:extLst>
          </p:cNvPr>
          <p:cNvSpPr/>
          <p:nvPr/>
        </p:nvSpPr>
        <p:spPr>
          <a:xfrm>
            <a:off x="2478405" y="3668997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悼詞（莊嚴肅穆，不失真摯）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B3AD6-D7EF-4025-AAFC-BDF4EC14C592}"/>
              </a:ext>
            </a:extLst>
          </p:cNvPr>
          <p:cNvSpPr/>
          <p:nvPr/>
        </p:nvSpPr>
        <p:spPr>
          <a:xfrm>
            <a:off x="2478405" y="4195800"/>
            <a:ext cx="551946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開幕詞、閉幕詞</a:t>
            </a:r>
            <a:endParaRPr lang="en-US" altLang="zh-TW" sz="26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（切合活動主題，有所期許或嘉勉）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1A9601-5957-4EFA-99E1-CF827B8DCD31}"/>
              </a:ext>
            </a:extLst>
          </p:cNvPr>
          <p:cNvSpPr/>
          <p:nvPr/>
        </p:nvSpPr>
        <p:spPr>
          <a:xfrm>
            <a:off x="2478405" y="5091935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頌詞（揄揚適度）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3CC7F-5C93-4DAC-8ADE-3A91B7FF3522}"/>
              </a:ext>
            </a:extLst>
          </p:cNvPr>
          <p:cNvSpPr/>
          <p:nvPr/>
        </p:nvSpPr>
        <p:spPr>
          <a:xfrm>
            <a:off x="2478405" y="5618738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6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謝詞（大方得體）</a:t>
            </a:r>
            <a:endParaRPr lang="zh-TW" altLang="en-US" sz="2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323111-F35C-4C10-9BA6-4204613B0CEF}"/>
              </a:ext>
            </a:extLst>
          </p:cNvPr>
          <p:cNvSpPr/>
          <p:nvPr/>
        </p:nvSpPr>
        <p:spPr>
          <a:xfrm>
            <a:off x="7587496" y="2246059"/>
            <a:ext cx="35702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學術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詞、法律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詞、社會問題</a:t>
            </a:r>
            <a:r>
              <a:rPr lang="zh-TW" altLang="en-US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</a:t>
            </a:r>
            <a:r>
              <a:rPr lang="zh-TW" altLang="zh-TW" sz="28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詞</a:t>
            </a:r>
            <a:endParaRPr lang="zh-TW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5FD777B6-D973-44FC-99B6-4A04B27AF42A}"/>
              </a:ext>
            </a:extLst>
          </p:cNvPr>
          <p:cNvSpPr txBox="1">
            <a:spLocks/>
          </p:cNvSpPr>
          <p:nvPr/>
        </p:nvSpPr>
        <p:spPr>
          <a:xfrm>
            <a:off x="9336991" y="6354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8C8DD0-6F48-4572-A54D-AF5E9D83C36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6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AD4A4CB-66D2-4FE5-88C8-7A63A77F345F}"/>
              </a:ext>
            </a:extLst>
          </p:cNvPr>
          <p:cNvSpPr txBox="1">
            <a:spLocks/>
          </p:cNvSpPr>
          <p:nvPr/>
        </p:nvSpPr>
        <p:spPr>
          <a:xfrm>
            <a:off x="2622721" y="2618506"/>
            <a:ext cx="6946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>
                <a:latin typeface="PMingLiU" panose="02020500000000000000" pitchFamily="18" charset="-120"/>
                <a:ea typeface="PMingLiU" panose="02020500000000000000" pitchFamily="18" charset="-120"/>
              </a:rPr>
              <a:t>格式和結構</a:t>
            </a:r>
            <a:endParaRPr lang="zh-TW" altLang="en-US" sz="66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6" name="矩形: 剪去对角 27">
            <a:extLst>
              <a:ext uri="{FF2B5EF4-FFF2-40B4-BE49-F238E27FC236}">
                <a16:creationId xmlns:a16="http://schemas.microsoft.com/office/drawing/2014/main" id="{250A4C74-0D90-423D-9220-9FABC9F636CB}"/>
              </a:ext>
            </a:extLst>
          </p:cNvPr>
          <p:cNvSpPr/>
          <p:nvPr/>
        </p:nvSpPr>
        <p:spPr>
          <a:xfrm>
            <a:off x="3803643" y="2702556"/>
            <a:ext cx="4777968" cy="1452885"/>
          </a:xfrm>
          <a:prstGeom prst="snip2DiagRect">
            <a:avLst>
              <a:gd name="adj1" fmla="val 0"/>
              <a:gd name="adj2" fmla="val 16667"/>
            </a:avLst>
          </a:prstGeom>
          <a:noFill/>
          <a:ln w="19050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: 剪去对角 26">
            <a:extLst>
              <a:ext uri="{FF2B5EF4-FFF2-40B4-BE49-F238E27FC236}">
                <a16:creationId xmlns:a16="http://schemas.microsoft.com/office/drawing/2014/main" id="{08B68A99-C86C-481A-9749-99A52BD2FC97}"/>
              </a:ext>
            </a:extLst>
          </p:cNvPr>
          <p:cNvSpPr/>
          <p:nvPr/>
        </p:nvSpPr>
        <p:spPr>
          <a:xfrm>
            <a:off x="3682541" y="2786606"/>
            <a:ext cx="4777968" cy="1452885"/>
          </a:xfrm>
          <a:prstGeom prst="snip2DiagRect">
            <a:avLst/>
          </a:prstGeom>
          <a:noFill/>
          <a:ln w="28575">
            <a:solidFill>
              <a:srgbClr val="264D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9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EF2A7-C5E0-40BC-8CF6-BC22F258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991" y="6354567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AA53D6-57BB-42C3-86CC-153C1EBA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95478"/>
              </p:ext>
            </p:extLst>
          </p:nvPr>
        </p:nvGraphicFramePr>
        <p:xfrm>
          <a:off x="299878" y="336972"/>
          <a:ext cx="3869456" cy="92032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707014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707014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707014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707014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92032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4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5400" b="0">
                        <a:solidFill>
                          <a:schemeClr val="accent6">
                            <a:lumMod val="75000"/>
                          </a:schemeClr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4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0">
                        <a:solidFill>
                          <a:schemeClr val="accent6">
                            <a:lumMod val="75000"/>
                          </a:schemeClr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4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5400" b="0">
                        <a:solidFill>
                          <a:schemeClr val="accent6">
                            <a:lumMod val="75000"/>
                          </a:schemeClr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5400" b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EEFD496-9894-4844-AB81-22E84979B781}"/>
              </a:ext>
            </a:extLst>
          </p:cNvPr>
          <p:cNvSpPr/>
          <p:nvPr/>
        </p:nvSpPr>
        <p:spPr>
          <a:xfrm>
            <a:off x="299878" y="1475712"/>
            <a:ext cx="3869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演講詞的格式不算嚴格，一般可參照</a:t>
            </a:r>
            <a:r>
              <a:rPr lang="zh-TW" altLang="en-US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右</a:t>
            </a:r>
            <a:r>
              <a:rPr lang="zh-TW" altLang="zh-TW" sz="2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圖所示：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5FADC6-CEA0-45AD-B173-6BF4EDF7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06" y="1475712"/>
            <a:ext cx="7525416" cy="4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A587-2CC6-48C5-98F5-4E87377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8447" y="6340537"/>
            <a:ext cx="2743200" cy="365125"/>
          </a:xfrm>
        </p:spPr>
        <p:txBody>
          <a:bodyPr/>
          <a:lstStyle/>
          <a:p>
            <a:fld id="{548C8DD0-6F48-4572-A54D-AF5E9D83C36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D3A02-6E72-48D1-9870-8947407B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71"/>
          <a:stretch/>
        </p:blipFill>
        <p:spPr>
          <a:xfrm>
            <a:off x="8383663" y="1190145"/>
            <a:ext cx="3269165" cy="3054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32C08-9F6E-40A1-87E2-2B645ADEFDEA}"/>
              </a:ext>
            </a:extLst>
          </p:cNvPr>
          <p:cNvSpPr/>
          <p:nvPr/>
        </p:nvSpPr>
        <p:spPr>
          <a:xfrm>
            <a:off x="8506723" y="1274355"/>
            <a:ext cx="1643448" cy="203887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D679-3298-4DB9-91CD-90578B876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96491"/>
              </p:ext>
            </p:extLst>
          </p:nvPr>
        </p:nvGraphicFramePr>
        <p:xfrm>
          <a:off x="370417" y="448180"/>
          <a:ext cx="2908422" cy="6839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1318">
                  <a:extLst>
                    <a:ext uri="{9D8B030D-6E8A-4147-A177-3AD203B41FA5}">
                      <a16:colId xmlns:a16="http://schemas.microsoft.com/office/drawing/2014/main" val="3501937919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2973581040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1729530364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3034920949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218228986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1816006324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304723220"/>
                    </a:ext>
                  </a:extLst>
                </a:gridCol>
                <a:gridCol w="525458">
                  <a:extLst>
                    <a:ext uri="{9D8B030D-6E8A-4147-A177-3AD203B41FA5}">
                      <a16:colId xmlns:a16="http://schemas.microsoft.com/office/drawing/2014/main" val="958449332"/>
                    </a:ext>
                  </a:extLst>
                </a:gridCol>
                <a:gridCol w="161318">
                  <a:extLst>
                    <a:ext uri="{9D8B030D-6E8A-4147-A177-3AD203B41FA5}">
                      <a16:colId xmlns:a16="http://schemas.microsoft.com/office/drawing/2014/main" val="2911750981"/>
                    </a:ext>
                  </a:extLst>
                </a:gridCol>
              </a:tblGrid>
              <a:tr h="683995"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一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、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稱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0">
                          <a:solidFill>
                            <a:schemeClr val="accent1"/>
                          </a:solidFill>
                          <a:latin typeface="FangSong" panose="02010609060101010101" pitchFamily="49" charset="-122"/>
                          <a:ea typeface="FangSong" panose="02010609060101010101" pitchFamily="49" charset="-122"/>
                        </a:rPr>
                        <a:t>謂</a:t>
                      </a:r>
                    </a:p>
                  </a:txBody>
                  <a:tcPr marL="67959" marR="67959" marT="33979" marB="33979"/>
                </a:tc>
                <a:tc>
                  <a:txBody>
                    <a:bodyPr/>
                    <a:lstStyle/>
                    <a:p>
                      <a:endParaRPr lang="zh-TW" altLang="en-US" sz="1300" b="0">
                        <a:solidFill>
                          <a:schemeClr val="accent1"/>
                        </a:solidFill>
                        <a:latin typeface="FangSong" panose="02010609060101010101" pitchFamily="49" charset="-122"/>
                        <a:ea typeface="FangSong" panose="02010609060101010101" pitchFamily="49" charset="-122"/>
                      </a:endParaRPr>
                    </a:p>
                  </a:txBody>
                  <a:tcPr marL="67959" marR="67959" marT="33979" marB="33979"/>
                </a:tc>
                <a:extLst>
                  <a:ext uri="{0D108BD9-81ED-4DB2-BD59-A6C34878D82A}">
                    <a16:rowId xmlns:a16="http://schemas.microsoft.com/office/drawing/2014/main" val="18668681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3BCC41-2292-40A3-B07B-D559CAAA7C20}"/>
              </a:ext>
            </a:extLst>
          </p:cNvPr>
          <p:cNvSpPr txBox="1"/>
          <p:nvPr/>
        </p:nvSpPr>
        <p:spPr>
          <a:xfrm>
            <a:off x="613429" y="1216632"/>
            <a:ext cx="8128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頂格書寫，中間用頓號分隔，後面加上冒號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641DD-5560-4503-BD18-C6641002949F}"/>
              </a:ext>
            </a:extLst>
          </p:cNvPr>
          <p:cNvSpPr txBox="1"/>
          <p:nvPr/>
        </p:nvSpPr>
        <p:spPr>
          <a:xfrm>
            <a:off x="613429" y="1720180"/>
            <a:ext cx="573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先後次序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EA53B-FC67-438C-90AE-1E4D08CE13E6}"/>
              </a:ext>
            </a:extLst>
          </p:cNvPr>
          <p:cNvSpPr txBox="1"/>
          <p:nvPr/>
        </p:nvSpPr>
        <p:spPr>
          <a:xfrm>
            <a:off x="445890" y="2225079"/>
            <a:ext cx="7447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先尊後卑：</a:t>
            </a:r>
            <a:r>
              <a:rPr lang="zh-TW" altLang="en-US" sz="2600" dirty="0">
                <a:latin typeface="FangSong" panose="02010609060101010101" pitchFamily="49" charset="-122"/>
                <a:ea typeface="FangSong" panose="02010609060101010101" pitchFamily="49" charset="-122"/>
              </a:rPr>
              <a:t>各位老師、各位同學</a:t>
            </a:r>
            <a:endParaRPr lang="en-US" altLang="zh-TW" sz="2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01FDE-ADE4-4D42-BFC9-C224B94CD049}"/>
              </a:ext>
            </a:extLst>
          </p:cNvPr>
          <p:cNvSpPr txBox="1"/>
          <p:nvPr/>
        </p:nvSpPr>
        <p:spPr>
          <a:xfrm>
            <a:off x="445890" y="2717522"/>
            <a:ext cx="74478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先特稱、後泛稱：</a:t>
            </a:r>
            <a:r>
              <a:rPr lang="zh-TW" altLang="en-US" sz="2600" dirty="0">
                <a:latin typeface="FangSong" panose="02010609060101010101" pitchFamily="49" charset="-122"/>
                <a:ea typeface="FangSong" panose="02010609060101010101" pitchFamily="49" charset="-122"/>
              </a:rPr>
              <a:t>許校長、各位老師、各位同學</a:t>
            </a:r>
            <a:br>
              <a:rPr lang="en-US" altLang="zh-TW" sz="26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</a:t>
            </a:r>
            <a:r>
              <a:rPr lang="zh-TW" altLang="en-US" sz="2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不宜連名帶姓</a:t>
            </a:r>
            <a:endParaRPr lang="en-US" altLang="zh-TW" sz="2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F6E1AD-A161-4A63-8FC2-5A8520A76767}"/>
              </a:ext>
            </a:extLst>
          </p:cNvPr>
          <p:cNvSpPr txBox="1"/>
          <p:nvPr/>
        </p:nvSpPr>
        <p:spPr>
          <a:xfrm>
            <a:off x="445890" y="4129068"/>
            <a:ext cx="74478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TW" altLang="en-US" sz="2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賓主分明，先稱呼對方</a:t>
            </a:r>
            <a:r>
              <a:rPr lang="zh-TW" altLang="en-US" sz="2600" b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br>
              <a:rPr lang="en-US" altLang="zh-TW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</a:br>
            <a:r>
              <a:rPr lang="en-US" altLang="zh-TW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【</a:t>
            </a:r>
            <a:r>
              <a:rPr lang="zh-TW" altLang="en-US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學生致詞</a:t>
            </a:r>
            <a:r>
              <a:rPr lang="en-US" altLang="zh-TW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】</a:t>
            </a:r>
            <a:br>
              <a:rPr lang="en-US" altLang="zh-TW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</a:br>
            <a:r>
              <a:rPr lang="zh-TW" altLang="en-US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陳局長、</a:t>
            </a:r>
            <a:r>
              <a:rPr lang="zh-TW" altLang="en-US" sz="2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（賓）</a:t>
            </a:r>
            <a:br>
              <a:rPr lang="en-US" altLang="zh-TW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</a:br>
            <a:r>
              <a:rPr lang="zh-TW" altLang="en-US" sz="2600">
                <a:latin typeface="FangSong" panose="02010609060101010101" pitchFamily="49" charset="-122"/>
                <a:ea typeface="FangSong" panose="02010609060101010101" pitchFamily="49" charset="-122"/>
                <a:sym typeface="Wingdings" panose="05000000000000000000" pitchFamily="2" charset="2"/>
              </a:rPr>
              <a:t>許校長、各位老師、各位同學</a:t>
            </a:r>
            <a:r>
              <a:rPr lang="zh-TW" altLang="en-US" sz="26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（主）</a:t>
            </a:r>
            <a:endParaRPr lang="zh-TW" altLang="en-US" sz="260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4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/>
      <p:bldP spid="10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950797"/>
            <a:ext cx="5625353" cy="734568"/>
          </a:xfrm>
        </p:spPr>
        <p:txBody>
          <a:bodyPr>
            <a:noAutofit/>
          </a:bodyPr>
          <a:lstStyle/>
          <a:p>
            <a:r>
              <a:rPr lang="zh-TW" altLang="en-US" sz="6600" dirty="0">
                <a:solidFill>
                  <a:schemeClr val="accent6">
                    <a:lumMod val="7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稱謂原則</a:t>
            </a:r>
            <a:endParaRPr lang="en-US" sz="6600" dirty="0">
              <a:solidFill>
                <a:schemeClr val="accent6">
                  <a:lumMod val="75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2999" y="1949824"/>
            <a:ext cx="10609729" cy="3796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/>
              <a:t>稱呼人物時，只須「姓氏＋身分」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/>
              <a:t>例如陳校長、張議員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/>
              <a:t>連名帶姓有欠禮貌</a:t>
            </a:r>
            <a:endParaRPr lang="en-US" altLang="zh-TW" sz="4400" dirty="0"/>
          </a:p>
          <a:p>
            <a:r>
              <a:rPr lang="zh-TW" altLang="en-US" sz="4400" dirty="0"/>
              <a:t>按尊卑排列，逐項稱呼，切勿合併稱呼（如各位師生   ）</a:t>
            </a:r>
            <a:endParaRPr lang="en-US" sz="4400" dirty="0"/>
          </a:p>
        </p:txBody>
      </p:sp>
      <p:sp>
        <p:nvSpPr>
          <p:cNvPr id="4" name="Multiply 3"/>
          <p:cNvSpPr/>
          <p:nvPr/>
        </p:nvSpPr>
        <p:spPr>
          <a:xfrm>
            <a:off x="7091083" y="5011271"/>
            <a:ext cx="533400" cy="5029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8A5B680981604B9AC12B62B1F2F91D" ma:contentTypeVersion="8" ma:contentTypeDescription="Create a new document." ma:contentTypeScope="" ma:versionID="cb8ea5cd4ed00ef6ffec994258c1cb85">
  <xsd:schema xmlns:xsd="http://www.w3.org/2001/XMLSchema" xmlns:xs="http://www.w3.org/2001/XMLSchema" xmlns:p="http://schemas.microsoft.com/office/2006/metadata/properties" xmlns:ns3="ab1bde05-4dd3-451d-809b-67cb2bbf57d3" targetNamespace="http://schemas.microsoft.com/office/2006/metadata/properties" ma:root="true" ma:fieldsID="9d55014482dce79477a5f53070eeb657" ns3:_="">
    <xsd:import namespace="ab1bde05-4dd3-451d-809b-67cb2bbf57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bde05-4dd3-451d-809b-67cb2bbf5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EE692A-B1EA-469F-A6A3-60C610044BCF}">
  <ds:schemaRefs>
    <ds:schemaRef ds:uri="ab1bde05-4dd3-451d-809b-67cb2bbf57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FCC33D-4BEE-4277-BBD2-58E01AD880E0}">
  <ds:schemaRefs>
    <ds:schemaRef ds:uri="ab1bde05-4dd3-451d-809b-67cb2bbf57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A073E8-4BCC-4F47-9F7F-251180DD6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1245</Words>
  <Application>Microsoft Office PowerPoint</Application>
  <PresentationFormat>Widescreen</PresentationFormat>
  <Paragraphs>207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Adobe Fan Heiti Std B</vt:lpstr>
      <vt:lpstr>FangSong</vt:lpstr>
      <vt:lpstr>微軟正黑體</vt:lpstr>
      <vt:lpstr>微軟正黑體 Light</vt:lpstr>
      <vt:lpstr>新細明體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Retrospect</vt:lpstr>
      <vt:lpstr>實用寫作教材庫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稱謂原則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實用寫作教材庫</dc:title>
  <dc:creator>PL TANG POON LIN</dc:creator>
  <cp:lastModifiedBy>PL TANG POON LIN</cp:lastModifiedBy>
  <cp:revision>1</cp:revision>
  <dcterms:created xsi:type="dcterms:W3CDTF">2021-04-19T01:45:09Z</dcterms:created>
  <dcterms:modified xsi:type="dcterms:W3CDTF">2023-12-04T00:57:11Z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5cb09a-2992-49d6-8ac9-5f63e7b1ad2f_Enabled">
    <vt:lpwstr>true</vt:lpwstr>
  </property>
  <property fmtid="{D5CDD505-2E9C-101B-9397-08002B2CF9AE}" pid="3" name="MSIP_Label_be5cb09a-2992-49d6-8ac9-5f63e7b1ad2f_SetDate">
    <vt:lpwstr>2021-04-19T01:51:56Z</vt:lpwstr>
  </property>
  <property fmtid="{D5CDD505-2E9C-101B-9397-08002B2CF9AE}" pid="4" name="MSIP_Label_be5cb09a-2992-49d6-8ac9-5f63e7b1ad2f_Method">
    <vt:lpwstr>Standard</vt:lpwstr>
  </property>
  <property fmtid="{D5CDD505-2E9C-101B-9397-08002B2CF9AE}" pid="5" name="MSIP_Label_be5cb09a-2992-49d6-8ac9-5f63e7b1ad2f_Name">
    <vt:lpwstr>Controlled</vt:lpwstr>
  </property>
  <property fmtid="{D5CDD505-2E9C-101B-9397-08002B2CF9AE}" pid="6" name="MSIP_Label_be5cb09a-2992-49d6-8ac9-5f63e7b1ad2f_SiteId">
    <vt:lpwstr>91761b62-4c45-43f5-9f0e-be8ad9b551ff</vt:lpwstr>
  </property>
  <property fmtid="{D5CDD505-2E9C-101B-9397-08002B2CF9AE}" pid="7" name="MSIP_Label_be5cb09a-2992-49d6-8ac9-5f63e7b1ad2f_ActionId">
    <vt:lpwstr>18948572-be3e-4a81-9839-00006306245a</vt:lpwstr>
  </property>
  <property fmtid="{D5CDD505-2E9C-101B-9397-08002B2CF9AE}" pid="8" name="ContentTypeId">
    <vt:lpwstr>0x010100588A5B680981604B9AC12B62B1F2F91D</vt:lpwstr>
  </property>
</Properties>
</file>