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758"/>
    <a:srgbClr val="F2BBC1"/>
    <a:srgbClr val="F8C7C3"/>
    <a:srgbClr val="805B63"/>
    <a:srgbClr val="CC93A2"/>
    <a:srgbClr val="8A7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97ACB-140C-477E-8C54-F0DD0989A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0B908-3566-4CC8-B075-E73ABAD1A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DD0C9-E1F0-40F8-AE88-870B6331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82182-AE4C-4A82-B8E1-C45A49E3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9D61E-9037-4AB1-A3CD-D985F35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D7CB-A775-426F-8F1F-6C14C2D0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56B1A-AC5A-4123-9C3C-F026C9554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0FD6E-BECE-4967-B67C-2B54D78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5D3A6-EBBA-47CD-9338-0671D69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16EDC-CB93-427C-86BA-578B5EC0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4092A-0839-4A35-B101-01B92A705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E1217-8C3E-4EF6-8F74-2655A03F7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36612-EE32-4E46-AAE7-D12E0A57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69893-E820-45A7-9BD9-5C85ECF0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43A63-805F-476F-AF40-8F2AF7BB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138D3-0F48-4CD4-B95E-16455ABD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B8727-FC85-47F1-A2D3-2C8AA248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A6197-DBBA-4335-A370-1FED14E8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7B7A-C570-48C8-B08F-51A0D7E3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382D4-7113-40E3-8C36-BC4288E7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B58AC-6CBF-48A9-8A71-4BE1B227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CF708-5D67-4229-BD23-B6C838C7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A4320-3BB3-4246-A958-CC96323B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31216-2097-4117-B12F-E8FC662E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F5952-7102-48FB-B957-032114D8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6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087CC-047C-4C2F-A280-1C1BB83D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83FC2-4F85-49C1-8B59-885701D18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07875-1764-40E2-9019-4BDD38A48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19A35-4EEF-45E3-AA85-20997DAA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4A1C0-8345-4A1F-86AD-CD926490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6BC50-9D17-4942-85DF-B4CE92EC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D845C-BDA5-4E59-BDC3-CB7E36E1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E29F3-529C-4CE7-B4EB-6394C99A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02A25-62CE-4007-AA9A-600D1AE23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605899-0372-4007-8248-6F4DBF5AB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E13122-D6B4-4A96-8496-B24A6EDBC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F3C383-8C2D-4AE9-9BC8-A48C4515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58997C-0734-4C01-9F5F-C8A86B42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70C59-F3B5-4746-BA46-7372A74E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2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AFB36-E11A-4561-8C47-EC56F970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89DC4-24F7-4D23-9A39-653AF80D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896622-3B4C-4675-BC8C-2C4A8A15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0A8369-7265-4BB0-9704-93013AEB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30242-453F-4FDA-9F11-5E2487C9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56552D-D2C3-432F-BC9E-8F5C8665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90762-2B2D-4A70-B2AF-C814B84D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5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7D410-BA71-489F-9F52-0A6C96B7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D13FC-F1F1-4131-8E89-53D6D9BC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C5749-E640-47CB-9B06-AB49B9DD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2685-D353-433F-9EDF-503E8F02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108D2-E289-476B-BE5E-FCEC8756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97613-AA44-40A8-9D26-B3C24651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0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3665E-2D39-4663-8343-5A896ADD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9F98B-49A7-40CD-82D6-E0DAFDDAF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D8F85-7DC6-4541-91A6-1E3E4CAA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FBE3A-3D93-4ECB-A731-C34C9EE1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9EC99-D7DB-4418-BA04-61B9022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8A7D6-3B14-4E23-A57D-68B8C307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8AD586-EAB0-455B-8385-C03FD2F3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0297C-A943-482A-BB60-3DB026A7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76BAD-4513-42F2-9282-3AD43984B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AECA-9B07-4D83-A1A2-5F97716C742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62E5E-880D-4BAD-99C3-F0D375CAA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02C93-68A7-490C-AA72-D78C28A73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744D-A45E-499E-8116-D63E3AE6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7E56DE-F4E6-4A27-9033-B4AF918B04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F3B41-07C0-4FFB-9F73-BFB74FED2529}"/>
              </a:ext>
            </a:extLst>
          </p:cNvPr>
          <p:cNvSpPr/>
          <p:nvPr/>
        </p:nvSpPr>
        <p:spPr>
          <a:xfrm>
            <a:off x="291790" y="702529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B3BB72-CADF-4C72-AFF3-A4817CAFD7F9}"/>
              </a:ext>
            </a:extLst>
          </p:cNvPr>
          <p:cNvSpPr/>
          <p:nvPr/>
        </p:nvSpPr>
        <p:spPr>
          <a:xfrm>
            <a:off x="291790" y="1254516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제목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FC2A48-7B60-49A3-9F92-DFDDBF10B3E1}"/>
              </a:ext>
            </a:extLst>
          </p:cNvPr>
          <p:cNvSpPr/>
          <p:nvPr/>
        </p:nvSpPr>
        <p:spPr>
          <a:xfrm>
            <a:off x="291790" y="1800930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수행 시 걸리는 시간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718463-910D-44F5-A60A-3ADAA8BDBCFA}"/>
              </a:ext>
            </a:extLst>
          </p:cNvPr>
          <p:cNvSpPr/>
          <p:nvPr/>
        </p:nvSpPr>
        <p:spPr>
          <a:xfrm>
            <a:off x="291790" y="2347344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분야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FE2C60-4784-4A53-93E2-89ED63525F5C}"/>
              </a:ext>
            </a:extLst>
          </p:cNvPr>
          <p:cNvSpPr/>
          <p:nvPr/>
        </p:nvSpPr>
        <p:spPr>
          <a:xfrm>
            <a:off x="291790" y="2888193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스토리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24FCB7-280D-4E60-B3C9-93F7224B2CC4}"/>
              </a:ext>
            </a:extLst>
          </p:cNvPr>
          <p:cNvSpPr/>
          <p:nvPr/>
        </p:nvSpPr>
        <p:spPr>
          <a:xfrm>
            <a:off x="291790" y="3429042"/>
            <a:ext cx="3334216" cy="1420432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목표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755C41-0465-4128-BA19-5293AD63C749}"/>
              </a:ext>
            </a:extLst>
          </p:cNvPr>
          <p:cNvSpPr/>
          <p:nvPr/>
        </p:nvSpPr>
        <p:spPr>
          <a:xfrm>
            <a:off x="536188" y="3835285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목표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6526D5-5EB2-440A-B199-16B6956B9BF0}"/>
              </a:ext>
            </a:extLst>
          </p:cNvPr>
          <p:cNvSpPr/>
          <p:nvPr/>
        </p:nvSpPr>
        <p:spPr>
          <a:xfrm>
            <a:off x="536188" y="4324574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 목표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D52EDB-7194-4B21-BA5F-420CD757CA9D}"/>
              </a:ext>
            </a:extLst>
          </p:cNvPr>
          <p:cNvSpPr/>
          <p:nvPr/>
        </p:nvSpPr>
        <p:spPr>
          <a:xfrm>
            <a:off x="291790" y="181195"/>
            <a:ext cx="3334216" cy="390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정의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890A5D-E431-46F8-8A89-2573716707C0}"/>
              </a:ext>
            </a:extLst>
          </p:cNvPr>
          <p:cNvSpPr/>
          <p:nvPr/>
        </p:nvSpPr>
        <p:spPr>
          <a:xfrm>
            <a:off x="291790" y="5000029"/>
            <a:ext cx="3334216" cy="1420432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역량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B00861-B46A-4824-BA0A-67CCF979A73E}"/>
              </a:ext>
            </a:extLst>
          </p:cNvPr>
          <p:cNvSpPr/>
          <p:nvPr/>
        </p:nvSpPr>
        <p:spPr>
          <a:xfrm>
            <a:off x="536188" y="5406272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 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역량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800D64-2E8D-4E72-82CB-418E6BCEC51E}"/>
              </a:ext>
            </a:extLst>
          </p:cNvPr>
          <p:cNvSpPr/>
          <p:nvPr/>
        </p:nvSpPr>
        <p:spPr>
          <a:xfrm>
            <a:off x="536188" y="5895561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종료 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얻을 수 있는 역량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DF628F-5CB4-4214-88BC-66ADB3F3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03" y="921504"/>
            <a:ext cx="8138497" cy="530798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0FC82E-2B65-4AD1-8048-8A18A610ADB8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3626006" y="897676"/>
            <a:ext cx="945994" cy="2482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798EFA-0E0F-4F35-98B2-89BA2734A17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626006" y="1320622"/>
            <a:ext cx="999433" cy="1290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429668-A940-4691-B0C8-2770C9C9B4F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626006" y="1446143"/>
            <a:ext cx="999433" cy="54993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29CC090-FC3F-4393-BBE4-950DC6DCBEA5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626006" y="1644810"/>
            <a:ext cx="1136000" cy="89768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ACBED1-87BF-479F-B236-79755549286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626006" y="2424738"/>
            <a:ext cx="999434" cy="6586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A0C256B-AADA-4F89-874D-4BC218598838}"/>
              </a:ext>
            </a:extLst>
          </p:cNvPr>
          <p:cNvCxnSpPr>
            <a:cxnSpLocks/>
          </p:cNvCxnSpPr>
          <p:nvPr/>
        </p:nvCxnSpPr>
        <p:spPr>
          <a:xfrm flipH="1">
            <a:off x="3381608" y="2689031"/>
            <a:ext cx="1443734" cy="13158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F410DE-5E26-4F32-A15C-A62A0C1C8CF3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381608" y="2894817"/>
            <a:ext cx="1584260" cy="162490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809EC5-9179-4ED2-92E0-5C55EEA6CFCE}"/>
              </a:ext>
            </a:extLst>
          </p:cNvPr>
          <p:cNvCxnSpPr>
            <a:cxnSpLocks/>
          </p:cNvCxnSpPr>
          <p:nvPr/>
        </p:nvCxnSpPr>
        <p:spPr>
          <a:xfrm flipH="1">
            <a:off x="3626006" y="2582612"/>
            <a:ext cx="1058812" cy="8403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112AD5-C0D4-49A7-94A4-2B881E9A6409}"/>
              </a:ext>
            </a:extLst>
          </p:cNvPr>
          <p:cNvCxnSpPr>
            <a:cxnSpLocks/>
          </p:cNvCxnSpPr>
          <p:nvPr/>
        </p:nvCxnSpPr>
        <p:spPr>
          <a:xfrm flipH="1">
            <a:off x="3626006" y="4269137"/>
            <a:ext cx="1058812" cy="73089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80099E3-F3A2-4F84-B2C1-53152302A45B}"/>
              </a:ext>
            </a:extLst>
          </p:cNvPr>
          <p:cNvCxnSpPr>
            <a:cxnSpLocks/>
          </p:cNvCxnSpPr>
          <p:nvPr/>
        </p:nvCxnSpPr>
        <p:spPr>
          <a:xfrm flipH="1">
            <a:off x="3381608" y="4418568"/>
            <a:ext cx="1547608" cy="98770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CEC11C4-8374-4644-9D3A-233DAD57052F}"/>
              </a:ext>
            </a:extLst>
          </p:cNvPr>
          <p:cNvCxnSpPr>
            <a:cxnSpLocks/>
          </p:cNvCxnSpPr>
          <p:nvPr/>
        </p:nvCxnSpPr>
        <p:spPr>
          <a:xfrm flipH="1">
            <a:off x="3381608" y="5144432"/>
            <a:ext cx="1584260" cy="7510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B057D4-9171-4E4D-8AC5-6DCFE87B5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1F5729-B04F-4D1E-811B-5A374257B59C}"/>
              </a:ext>
            </a:extLst>
          </p:cNvPr>
          <p:cNvSpPr/>
          <p:nvPr/>
        </p:nvSpPr>
        <p:spPr>
          <a:xfrm>
            <a:off x="291790" y="1223861"/>
            <a:ext cx="3334216" cy="385602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3F0040-31DA-4263-A4EC-171532BF0356}"/>
              </a:ext>
            </a:extLst>
          </p:cNvPr>
          <p:cNvSpPr/>
          <p:nvPr/>
        </p:nvSpPr>
        <p:spPr>
          <a:xfrm>
            <a:off x="536188" y="1630105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35E02F-080B-4852-98E1-A336C3235275}"/>
              </a:ext>
            </a:extLst>
          </p:cNvPr>
          <p:cNvSpPr/>
          <p:nvPr/>
        </p:nvSpPr>
        <p:spPr>
          <a:xfrm>
            <a:off x="536188" y="2119394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ACA68A-E012-48D8-92A1-4B8C7A7711B4}"/>
              </a:ext>
            </a:extLst>
          </p:cNvPr>
          <p:cNvSpPr/>
          <p:nvPr/>
        </p:nvSpPr>
        <p:spPr>
          <a:xfrm>
            <a:off x="291790" y="181195"/>
            <a:ext cx="3334216" cy="390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설명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8E99C1-6CAB-4632-BE8E-AB92795878FD}"/>
              </a:ext>
            </a:extLst>
          </p:cNvPr>
          <p:cNvSpPr/>
          <p:nvPr/>
        </p:nvSpPr>
        <p:spPr>
          <a:xfrm>
            <a:off x="536188" y="3094438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설명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D05FAD-38F6-431F-A4B2-3D34A7FA37D2}"/>
              </a:ext>
            </a:extLst>
          </p:cNvPr>
          <p:cNvSpPr/>
          <p:nvPr/>
        </p:nvSpPr>
        <p:spPr>
          <a:xfrm>
            <a:off x="536188" y="3582722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목표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32187A-C490-4F3C-BA35-65737F79BAA9}"/>
              </a:ext>
            </a:extLst>
          </p:cNvPr>
          <p:cNvSpPr/>
          <p:nvPr/>
        </p:nvSpPr>
        <p:spPr>
          <a:xfrm>
            <a:off x="536188" y="4069615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종료 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908179-A365-41A9-9CD8-F5E1482AABEB}"/>
              </a:ext>
            </a:extLst>
          </p:cNvPr>
          <p:cNvSpPr/>
          <p:nvPr/>
        </p:nvSpPr>
        <p:spPr>
          <a:xfrm>
            <a:off x="291790" y="702528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46B010-F4A6-418B-BB18-A3B388DC099C}"/>
              </a:ext>
            </a:extLst>
          </p:cNvPr>
          <p:cNvSpPr/>
          <p:nvPr/>
        </p:nvSpPr>
        <p:spPr>
          <a:xfrm>
            <a:off x="291790" y="5210924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F2B317-BB09-44A0-B928-D3357D7419BB}"/>
              </a:ext>
            </a:extLst>
          </p:cNvPr>
          <p:cNvSpPr/>
          <p:nvPr/>
        </p:nvSpPr>
        <p:spPr>
          <a:xfrm>
            <a:off x="291790" y="6030167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E7F865-82DB-4FE8-B59A-00BA613DC128}"/>
              </a:ext>
            </a:extLst>
          </p:cNvPr>
          <p:cNvSpPr/>
          <p:nvPr/>
        </p:nvSpPr>
        <p:spPr>
          <a:xfrm>
            <a:off x="291790" y="5648701"/>
            <a:ext cx="3334216" cy="333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069404-2C2A-4B36-AE20-57F2B75F918B}"/>
              </a:ext>
            </a:extLst>
          </p:cNvPr>
          <p:cNvSpPr/>
          <p:nvPr/>
        </p:nvSpPr>
        <p:spPr>
          <a:xfrm>
            <a:off x="536188" y="4560503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퀴즈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0FC3AD-AD65-47B6-96B7-AD98A105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00" y="2020399"/>
            <a:ext cx="8139600" cy="325210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C228574-9BD9-47FE-A052-62EE0E85177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381608" y="1825252"/>
            <a:ext cx="958823" cy="4191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50CB86-41FC-4A19-B115-4FA5E7A34CCB}"/>
              </a:ext>
            </a:extLst>
          </p:cNvPr>
          <p:cNvCxnSpPr>
            <a:cxnSpLocks/>
          </p:cNvCxnSpPr>
          <p:nvPr/>
        </p:nvCxnSpPr>
        <p:spPr>
          <a:xfrm flipH="1" flipV="1">
            <a:off x="3395419" y="2315396"/>
            <a:ext cx="945012" cy="47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4A24-BD88-49CC-901B-9E42183A22EF}"/>
              </a:ext>
            </a:extLst>
          </p:cNvPr>
          <p:cNvSpPr/>
          <p:nvPr/>
        </p:nvSpPr>
        <p:spPr>
          <a:xfrm>
            <a:off x="536188" y="2605149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해결을 위한 키워드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17A843-2AFF-4240-930C-71200A0A2D70}"/>
              </a:ext>
            </a:extLst>
          </p:cNvPr>
          <p:cNvCxnSpPr>
            <a:cxnSpLocks/>
          </p:cNvCxnSpPr>
          <p:nvPr/>
        </p:nvCxnSpPr>
        <p:spPr>
          <a:xfrm flipH="1">
            <a:off x="3392955" y="2535140"/>
            <a:ext cx="947476" cy="2664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01B42D-606D-4B11-831B-79CCD4D496FB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381608" y="2704835"/>
            <a:ext cx="1024137" cy="58475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15C6931-889B-4568-AF44-33671BD93133}"/>
              </a:ext>
            </a:extLst>
          </p:cNvPr>
          <p:cNvCxnSpPr>
            <a:cxnSpLocks/>
          </p:cNvCxnSpPr>
          <p:nvPr/>
        </p:nvCxnSpPr>
        <p:spPr>
          <a:xfrm flipH="1">
            <a:off x="3392955" y="3234197"/>
            <a:ext cx="947476" cy="54051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E07894-2020-424C-B332-A7BC4DA5CCD7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3381608" y="3385913"/>
            <a:ext cx="958823" cy="8788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44711B-0BCB-4416-80A1-C3BB33C88BD8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381608" y="3581060"/>
            <a:ext cx="1065701" cy="11745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B057D4-9171-4E4D-8AC5-6DCFE87B5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1F5729-B04F-4D1E-811B-5A374257B59C}"/>
              </a:ext>
            </a:extLst>
          </p:cNvPr>
          <p:cNvSpPr/>
          <p:nvPr/>
        </p:nvSpPr>
        <p:spPr>
          <a:xfrm>
            <a:off x="291790" y="702529"/>
            <a:ext cx="3334216" cy="1488695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3F0040-31DA-4263-A4EC-171532BF0356}"/>
              </a:ext>
            </a:extLst>
          </p:cNvPr>
          <p:cNvSpPr/>
          <p:nvPr/>
        </p:nvSpPr>
        <p:spPr>
          <a:xfrm>
            <a:off x="536188" y="1108772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이름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35E02F-080B-4852-98E1-A336C3235275}"/>
              </a:ext>
            </a:extLst>
          </p:cNvPr>
          <p:cNvSpPr/>
          <p:nvPr/>
        </p:nvSpPr>
        <p:spPr>
          <a:xfrm>
            <a:off x="536188" y="1598061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링크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ACA68A-E012-48D8-92A1-4B8C7A7711B4}"/>
              </a:ext>
            </a:extLst>
          </p:cNvPr>
          <p:cNvSpPr/>
          <p:nvPr/>
        </p:nvSpPr>
        <p:spPr>
          <a:xfrm>
            <a:off x="291790" y="181195"/>
            <a:ext cx="3334216" cy="390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리소스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E7F865-82DB-4FE8-B59A-00BA613DC128}"/>
              </a:ext>
            </a:extLst>
          </p:cNvPr>
          <p:cNvSpPr/>
          <p:nvPr/>
        </p:nvSpPr>
        <p:spPr>
          <a:xfrm>
            <a:off x="291790" y="3941999"/>
            <a:ext cx="3334216" cy="804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6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536D61-A727-49D2-B5E4-C740482A8EAC}"/>
              </a:ext>
            </a:extLst>
          </p:cNvPr>
          <p:cNvSpPr/>
          <p:nvPr/>
        </p:nvSpPr>
        <p:spPr>
          <a:xfrm>
            <a:off x="291790" y="2322264"/>
            <a:ext cx="3334216" cy="1488695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D28053-2E08-4D2E-B6E4-D283A9A609F1}"/>
              </a:ext>
            </a:extLst>
          </p:cNvPr>
          <p:cNvSpPr/>
          <p:nvPr/>
        </p:nvSpPr>
        <p:spPr>
          <a:xfrm>
            <a:off x="536188" y="2728507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6E2FB-99C3-4CEE-8694-907E6B9AD84A}"/>
              </a:ext>
            </a:extLst>
          </p:cNvPr>
          <p:cNvSpPr/>
          <p:nvPr/>
        </p:nvSpPr>
        <p:spPr>
          <a:xfrm>
            <a:off x="536188" y="3217796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링크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E6D1C3-D616-4D5F-A5A0-4628DACD554A}"/>
              </a:ext>
            </a:extLst>
          </p:cNvPr>
          <p:cNvSpPr/>
          <p:nvPr/>
        </p:nvSpPr>
        <p:spPr>
          <a:xfrm>
            <a:off x="291790" y="4931766"/>
            <a:ext cx="3334216" cy="1488695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C94204-E234-4792-8314-2C287EC45B93}"/>
              </a:ext>
            </a:extLst>
          </p:cNvPr>
          <p:cNvSpPr/>
          <p:nvPr/>
        </p:nvSpPr>
        <p:spPr>
          <a:xfrm>
            <a:off x="536188" y="5338009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이름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5E1A7D-7697-44A1-A210-FC5E4F7524F7}"/>
              </a:ext>
            </a:extLst>
          </p:cNvPr>
          <p:cNvSpPr/>
          <p:nvPr/>
        </p:nvSpPr>
        <p:spPr>
          <a:xfrm>
            <a:off x="536188" y="5827298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링크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031A98-9635-499A-9A30-48C6726C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00" y="1823100"/>
            <a:ext cx="8139600" cy="310866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B9D428-562B-42D6-A211-C609B9910B0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381608" y="1303919"/>
            <a:ext cx="1439776" cy="8873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F59904-AC93-48F0-B20E-369FCCCA352B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3381608" y="1793208"/>
            <a:ext cx="1303208" cy="57794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48B5B7-74E5-4CA5-985C-5B9619C52AA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3381608" y="2923654"/>
            <a:ext cx="1303208" cy="536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E5F61D8-4CD2-4548-A07E-4A311BB040F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3381608" y="3148693"/>
            <a:ext cx="1303208" cy="26425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D0A385-2CEA-4FA8-A829-4CF59759DA00}"/>
              </a:ext>
            </a:extLst>
          </p:cNvPr>
          <p:cNvCxnSpPr>
            <a:cxnSpLocks/>
          </p:cNvCxnSpPr>
          <p:nvPr/>
        </p:nvCxnSpPr>
        <p:spPr>
          <a:xfrm flipH="1">
            <a:off x="3381608" y="4344056"/>
            <a:ext cx="1303208" cy="11891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7EB447B-0AFF-43CF-BB8E-8199FE620A73}"/>
              </a:ext>
            </a:extLst>
          </p:cNvPr>
          <p:cNvCxnSpPr>
            <a:cxnSpLocks/>
          </p:cNvCxnSpPr>
          <p:nvPr/>
        </p:nvCxnSpPr>
        <p:spPr>
          <a:xfrm flipH="1">
            <a:off x="3381608" y="4555986"/>
            <a:ext cx="1439776" cy="146645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9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7E56DE-F4E6-4A27-9033-B4AF918B04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D52EDB-7194-4B21-BA5F-420CD757CA9D}"/>
              </a:ext>
            </a:extLst>
          </p:cNvPr>
          <p:cNvSpPr/>
          <p:nvPr/>
        </p:nvSpPr>
        <p:spPr>
          <a:xfrm>
            <a:off x="291790" y="181195"/>
            <a:ext cx="3334216" cy="390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4-M. 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미션 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대한 평가 항목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C164272-AE32-4550-A746-0F8150A7B517}"/>
              </a:ext>
            </a:extLst>
          </p:cNvPr>
          <p:cNvSpPr/>
          <p:nvPr/>
        </p:nvSpPr>
        <p:spPr>
          <a:xfrm>
            <a:off x="291790" y="696196"/>
            <a:ext cx="3334216" cy="2422605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항목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CB6E62B-A756-4D4D-BE64-F7218D7D2879}"/>
              </a:ext>
            </a:extLst>
          </p:cNvPr>
          <p:cNvSpPr/>
          <p:nvPr/>
        </p:nvSpPr>
        <p:spPr>
          <a:xfrm>
            <a:off x="536188" y="1102440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문항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1923E6-AA4F-4E86-8213-5E3925016932}"/>
              </a:ext>
            </a:extLst>
          </p:cNvPr>
          <p:cNvSpPr/>
          <p:nvPr/>
        </p:nvSpPr>
        <p:spPr>
          <a:xfrm>
            <a:off x="536188" y="1591729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항목의 분류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A6B63B5-8D31-4FBC-AC81-C466305A64B4}"/>
              </a:ext>
            </a:extLst>
          </p:cNvPr>
          <p:cNvSpPr/>
          <p:nvPr/>
        </p:nvSpPr>
        <p:spPr>
          <a:xfrm>
            <a:off x="536188" y="2080013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방법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AF3706-2558-4045-9834-CAA0FF3A4D70}"/>
              </a:ext>
            </a:extLst>
          </p:cNvPr>
          <p:cNvSpPr/>
          <p:nvPr/>
        </p:nvSpPr>
        <p:spPr>
          <a:xfrm>
            <a:off x="536188" y="2568297"/>
            <a:ext cx="2845420" cy="390294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 항목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BD3091-6EB9-48A2-AD97-DAB268AEFFDF}"/>
              </a:ext>
            </a:extLst>
          </p:cNvPr>
          <p:cNvSpPr/>
          <p:nvPr/>
        </p:nvSpPr>
        <p:spPr>
          <a:xfrm>
            <a:off x="291790" y="3261758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항목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65A289F-74F6-423C-A571-58A0ED251152}"/>
              </a:ext>
            </a:extLst>
          </p:cNvPr>
          <p:cNvSpPr/>
          <p:nvPr/>
        </p:nvSpPr>
        <p:spPr>
          <a:xfrm>
            <a:off x="291790" y="3784158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항목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56D439-DC65-4954-900B-81FBEFE45BE6}"/>
              </a:ext>
            </a:extLst>
          </p:cNvPr>
          <p:cNvSpPr/>
          <p:nvPr/>
        </p:nvSpPr>
        <p:spPr>
          <a:xfrm>
            <a:off x="291790" y="6026015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항목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44A1EC-1EB6-41E7-BDD2-9865D0ECA45F}"/>
              </a:ext>
            </a:extLst>
          </p:cNvPr>
          <p:cNvSpPr/>
          <p:nvPr/>
        </p:nvSpPr>
        <p:spPr>
          <a:xfrm>
            <a:off x="291790" y="4922855"/>
            <a:ext cx="3334216" cy="804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6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19E6672-EF3F-42B2-BE81-C07B6DD4A3B4}"/>
              </a:ext>
            </a:extLst>
          </p:cNvPr>
          <p:cNvSpPr/>
          <p:nvPr/>
        </p:nvSpPr>
        <p:spPr>
          <a:xfrm>
            <a:off x="291790" y="4311106"/>
            <a:ext cx="3334216" cy="390294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항목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60BB4-5D43-4284-8048-9A91E035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54" y="571489"/>
            <a:ext cx="4603046" cy="602601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4D24CB-5507-4512-8E3A-89BEBF9B762B}"/>
              </a:ext>
            </a:extLst>
          </p:cNvPr>
          <p:cNvCxnSpPr>
            <a:cxnSpLocks/>
          </p:cNvCxnSpPr>
          <p:nvPr/>
        </p:nvCxnSpPr>
        <p:spPr>
          <a:xfrm flipH="1">
            <a:off x="3381608" y="916272"/>
            <a:ext cx="4616425" cy="41028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6D9F05-7152-4D91-8FCB-7E9A22AEAEB1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3381608" y="1050966"/>
            <a:ext cx="4616426" cy="73591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E86AD5-72E5-4F1D-9FA7-24EF3C61CD3D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3381608" y="1185918"/>
            <a:ext cx="4656154" cy="1089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B3E3B6-C5CE-46C9-844F-1D6BF76D7B3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3381608" y="1368489"/>
            <a:ext cx="4747052" cy="13949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7CD9AE-2A47-4E45-BE00-1385DCAC954F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3626006" y="2315124"/>
            <a:ext cx="4288898" cy="114178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A7A120-F9BC-490D-B552-B8343561F7AD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3626006" y="3334933"/>
            <a:ext cx="4282998" cy="6443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B2CC47F-1D7B-4C10-B5C1-6A45B7F841D1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3626006" y="4506253"/>
            <a:ext cx="4282998" cy="125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85E16C3-5BE2-41DB-AD40-DA32EB07B281}"/>
              </a:ext>
            </a:extLst>
          </p:cNvPr>
          <p:cNvCxnSpPr>
            <a:cxnSpLocks/>
          </p:cNvCxnSpPr>
          <p:nvPr/>
        </p:nvCxnSpPr>
        <p:spPr>
          <a:xfrm flipH="1">
            <a:off x="3626006" y="5807034"/>
            <a:ext cx="4282998" cy="4141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0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F0F9E5-9AB1-41F6-B4FA-F9BEEC1BEB81}"/>
              </a:ext>
            </a:extLst>
          </p:cNvPr>
          <p:cNvSpPr/>
          <p:nvPr/>
        </p:nvSpPr>
        <p:spPr>
          <a:xfrm>
            <a:off x="546410" y="457200"/>
            <a:ext cx="1293541" cy="2971800"/>
          </a:xfrm>
          <a:prstGeom prst="rect">
            <a:avLst/>
          </a:prstGeom>
          <a:solidFill>
            <a:srgbClr val="F8C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A72E2-2D4D-44BE-BBF1-29489EE6BF39}"/>
              </a:ext>
            </a:extLst>
          </p:cNvPr>
          <p:cNvSpPr/>
          <p:nvPr/>
        </p:nvSpPr>
        <p:spPr>
          <a:xfrm>
            <a:off x="2226527" y="457200"/>
            <a:ext cx="1293541" cy="2971800"/>
          </a:xfrm>
          <a:prstGeom prst="rect">
            <a:avLst/>
          </a:prstGeom>
          <a:solidFill>
            <a:srgbClr val="F2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204886-05AC-4039-B248-A4848F535A04}"/>
              </a:ext>
            </a:extLst>
          </p:cNvPr>
          <p:cNvSpPr/>
          <p:nvPr/>
        </p:nvSpPr>
        <p:spPr>
          <a:xfrm>
            <a:off x="3906644" y="457200"/>
            <a:ext cx="1293541" cy="2971800"/>
          </a:xfrm>
          <a:prstGeom prst="rect">
            <a:avLst/>
          </a:prstGeom>
          <a:solidFill>
            <a:srgbClr val="CC9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AB034-3088-44C5-9DEE-D77233CC14A7}"/>
              </a:ext>
            </a:extLst>
          </p:cNvPr>
          <p:cNvSpPr/>
          <p:nvPr/>
        </p:nvSpPr>
        <p:spPr>
          <a:xfrm>
            <a:off x="5586761" y="457200"/>
            <a:ext cx="1293541" cy="2971800"/>
          </a:xfrm>
          <a:prstGeom prst="rect">
            <a:avLst/>
          </a:prstGeom>
          <a:solidFill>
            <a:srgbClr val="805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7FCE3B-977B-4473-ADCF-353AD4097333}"/>
              </a:ext>
            </a:extLst>
          </p:cNvPr>
          <p:cNvSpPr/>
          <p:nvPr/>
        </p:nvSpPr>
        <p:spPr>
          <a:xfrm>
            <a:off x="7266878" y="457200"/>
            <a:ext cx="1293541" cy="2971800"/>
          </a:xfrm>
          <a:prstGeom prst="rect">
            <a:avLst/>
          </a:prstGeom>
          <a:solidFill>
            <a:srgbClr val="8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66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124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준석</dc:creator>
  <cp:lastModifiedBy>준석</cp:lastModifiedBy>
  <cp:revision>10</cp:revision>
  <dcterms:created xsi:type="dcterms:W3CDTF">2021-04-29T03:01:57Z</dcterms:created>
  <dcterms:modified xsi:type="dcterms:W3CDTF">2021-04-29T08:17:26Z</dcterms:modified>
</cp:coreProperties>
</file>