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B1009-2BA4-43BB-AA88-770BDAE9A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6857F-BA7B-4ECA-9312-8A3CC9333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D0C7A-6DC3-4449-80C5-02A2B4E23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8B8F-C1CD-4D3C-8E9B-1324307A0ED6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23501-57E7-424C-977C-235D27B0A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C381B-4CF3-4111-89A9-BB179E974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A00F-7F88-40E6-8B12-85703EEF3DF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0264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37A7-5210-4480-BEC0-56BD76358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80424-6653-40FC-A338-FC4BD060B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B8B49-DD0A-4735-863B-87B2678F2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8B8F-C1CD-4D3C-8E9B-1324307A0ED6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5F457-2669-4791-AA17-4CDDAE01C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EAC93-20A5-4811-878F-686E19D14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A00F-7F88-40E6-8B12-85703EEF3DF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6189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C3E38B-3DDB-476D-BA1C-68A95E2CBC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82D237-8D61-48EF-8C29-65F601127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72122-D450-4A86-A322-6FDBB38FE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8B8F-C1CD-4D3C-8E9B-1324307A0ED6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6F2A0-5BD4-470D-955C-A445D10A3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3213-4237-41F2-B060-CF612D49B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A00F-7F88-40E6-8B12-85703EEF3DF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330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DE20E-3490-4F13-9DEC-2F7E4F4D9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A3F92-50B8-4311-907F-51A81398A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8F77E-B950-445B-8451-8312B2092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8B8F-C1CD-4D3C-8E9B-1324307A0ED6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6A8BE-B3A8-40C5-8D67-C4A268B3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86667-D84A-4B50-9146-3B8469D89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A00F-7F88-40E6-8B12-85703EEF3DF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2228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D46B8-6DB6-4FB7-AFEC-39968DEFB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0D985-D765-48D4-BC18-AA5C331C5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84A80-F57C-41B9-B853-CCD047A3C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8B8F-C1CD-4D3C-8E9B-1324307A0ED6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EE91C-5280-4A2A-A856-0AECC9663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D6DA6-FA6B-4F00-A77D-879240761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A00F-7F88-40E6-8B12-85703EEF3DF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2264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30AC0-542A-43E2-A66D-F4962ADC7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1C63A-2339-40A5-8A3E-1BC386BDF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C6F15-87F4-42AE-B222-8D0A11647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200FF-FBFF-4BBF-9828-672209CD2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8B8F-C1CD-4D3C-8E9B-1324307A0ED6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3B156-2901-4B28-9D81-3606E49A3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EC093-16F8-4B81-B41C-4383AEF1B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A00F-7F88-40E6-8B12-85703EEF3DF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449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DCEA-3247-4296-A461-98E7CFC56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14ED6-D15F-4102-973D-CCDF09590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C53A92-D342-4A52-9EF7-FA8E6A070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671314-3B9C-4E5C-AD30-F8D985CE0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18A9F9-33DB-4C0B-BDC1-0E98DD0FF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FD7DB7-7D37-4F93-B86D-FEA743DA5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8B8F-C1CD-4D3C-8E9B-1324307A0ED6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6A7E47-D928-4B13-8FC7-B40E64D8C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AC4652-1CCD-440A-BA01-56A261E4E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A00F-7F88-40E6-8B12-85703EEF3DF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744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A1F40-A86C-417D-BEAF-589813E47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11FE6E-702E-4ED4-BEFB-B0BC9756E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8B8F-C1CD-4D3C-8E9B-1324307A0ED6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94B68-4EB8-4397-A62E-63E84F5DB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EF413-5CE5-487A-9006-84AD15A69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A00F-7F88-40E6-8B12-85703EEF3DF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733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004C2C-BB2B-486A-AD6B-DC7D93563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8B8F-C1CD-4D3C-8E9B-1324307A0ED6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D5C945-A8EF-4614-B259-F42D6BFB0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9BD7CF-1010-4189-9C4D-98FFB284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A00F-7F88-40E6-8B12-85703EEF3DF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2007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9364C-F1B4-4133-BF78-851BB0C2D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0CED9-BDCA-45B4-B51B-C500B6BD3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73E721-BD5C-4248-8E49-DA39C40A3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B1CE3-EBA8-4194-830C-D857B9546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8B8F-C1CD-4D3C-8E9B-1324307A0ED6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2A105-0B99-4CC6-8915-85CCA015F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197F2-F3D2-49ED-8206-D84016107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A00F-7F88-40E6-8B12-85703EEF3DF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27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DF7A8-E330-4E7E-BDBA-EEA068284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CE7AF4-CDBB-4A90-B37B-DD94D74313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090D3E-7C21-4219-A825-2AEF6EC53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03DFF-82FD-4A22-A202-4B296E82E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38B8F-C1CD-4D3C-8E9B-1324307A0ED6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7ADCE-EEE4-455F-ADEC-3BE1B43BA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138BC-8BA5-48EB-8325-0A5EC8E0F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A00F-7F88-40E6-8B12-85703EEF3DF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2860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F0BFB1-B892-4A25-B581-565D4E4D5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001C3-B1C7-4239-BF39-EDBD50986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ACCB1-48D3-4AF6-9501-12E1A4CB35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38B8F-C1CD-4D3C-8E9B-1324307A0ED6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28E56-D8FF-4FF3-822D-8FF697B689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91506-4CE6-4C02-80F9-14BA34C8E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8A00F-7F88-40E6-8B12-85703EEF3DF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469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81221-B57B-4E67-BECF-3629150FD7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PITCH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494F84-8E1B-4D46-B939-E42F2A8EE4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Projeto </a:t>
            </a:r>
            <a:r>
              <a:rPr lang="pt-BR"/>
              <a:t>teste GIT</a:t>
            </a:r>
          </a:p>
        </p:txBody>
      </p:sp>
    </p:spTree>
    <p:extLst>
      <p:ext uri="{BB962C8B-B14F-4D97-AF65-F5344CB8AC3E}">
        <p14:creationId xmlns:p14="http://schemas.microsoft.com/office/powerpoint/2010/main" val="3912519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PITCH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</dc:title>
  <dc:creator>Laboratório FIAP</dc:creator>
  <cp:lastModifiedBy>Laboratório FIAP</cp:lastModifiedBy>
  <cp:revision>1</cp:revision>
  <dcterms:created xsi:type="dcterms:W3CDTF">2025-04-10T14:47:57Z</dcterms:created>
  <dcterms:modified xsi:type="dcterms:W3CDTF">2025-04-10T14:48:27Z</dcterms:modified>
</cp:coreProperties>
</file>