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547" r:id="rId3"/>
    <p:sldId id="519" r:id="rId4"/>
    <p:sldId id="551" r:id="rId5"/>
    <p:sldId id="488" r:id="rId6"/>
    <p:sldId id="552" r:id="rId7"/>
    <p:sldId id="553" r:id="rId8"/>
    <p:sldId id="559" r:id="rId9"/>
    <p:sldId id="489" r:id="rId10"/>
    <p:sldId id="490" r:id="rId11"/>
    <p:sldId id="542" r:id="rId12"/>
    <p:sldId id="491" r:id="rId13"/>
    <p:sldId id="510" r:id="rId14"/>
    <p:sldId id="509" r:id="rId15"/>
    <p:sldId id="521" r:id="rId16"/>
    <p:sldId id="522" r:id="rId17"/>
    <p:sldId id="523" r:id="rId18"/>
    <p:sldId id="524" r:id="rId19"/>
    <p:sldId id="558" r:id="rId20"/>
    <p:sldId id="379" r:id="rId21"/>
  </p:sldIdLst>
  <p:sldSz cx="12192000" cy="6858000"/>
  <p:notesSz cx="6858000" cy="9144000"/>
  <p:embeddedFontLst>
    <p:embeddedFont>
      <p:font typeface="Calibri Light" panose="020F0302020204030204" pitchFamily="34" charset="0"/>
      <p:regular r:id="rId23"/>
      <p:italic r:id="rId24"/>
    </p:embeddedFont>
    <p:embeddedFont>
      <p:font typeface="Calibri" panose="020F0502020204030204" pitchFamily="34" charset="0"/>
      <p:regular r:id="rId25"/>
      <p:bold r:id="rId26"/>
      <p:italic r:id="rId27"/>
      <p:boldItalic r:id="rId28"/>
    </p:embeddedFont>
    <p:embeddedFont>
      <p:font typeface="微软雅黑" panose="020B0503020204020204" pitchFamily="34" charset="-122"/>
      <p:regular r:id="rId29"/>
      <p:bold r:id="rId30"/>
    </p:embeddedFont>
    <p:embeddedFont>
      <p:font typeface="MS PGothic" panose="020B0600070205080204" pitchFamily="34" charset="-128"/>
      <p:regular r:id="rId31"/>
    </p:embeddedFont>
    <p:embeddedFont>
      <p:font typeface="Verdana" panose="020B0604030504040204" pitchFamily="34" charset="0"/>
      <p:regular r:id="rId32"/>
      <p:bold r:id="rId33"/>
      <p:italic r:id="rId34"/>
      <p:boldItalic r:id="rId35"/>
    </p:embeddedFont>
    <p:embeddedFont>
      <p:font typeface="隶书" panose="02010509060101010101" pitchFamily="49" charset="-122"/>
      <p:regular r:id="rId36"/>
    </p:embeddedFont>
    <p:embeddedFont>
      <p:font typeface="华文细黑" panose="02010600040101010101" pitchFamily="2" charset="-122"/>
      <p:regular r:id="rId37"/>
    </p:embeddedFont>
    <p:embeddedFont>
      <p:font typeface="黑体" panose="02010609060101010101" pitchFamily="49" charset="-122"/>
      <p:regular r:id="rId3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4" userDrawn="1">
          <p15:clr>
            <a:srgbClr val="A4A3A4"/>
          </p15:clr>
        </p15:guide>
        <p15:guide id="2" pos="325" userDrawn="1">
          <p15:clr>
            <a:srgbClr val="A4A3A4"/>
          </p15:clr>
        </p15:guide>
        <p15:guide id="3" orient="horz" pos="4065" userDrawn="1">
          <p15:clr>
            <a:srgbClr val="A4A3A4"/>
          </p15:clr>
        </p15:guide>
        <p15:guide id="4" pos="7106" userDrawn="1">
          <p15:clr>
            <a:srgbClr val="A4A3A4"/>
          </p15:clr>
        </p15:guide>
        <p15:guide id="5" pos="189" userDrawn="1">
          <p15:clr>
            <a:srgbClr val="A4A3A4"/>
          </p15:clr>
        </p15:guide>
        <p15:guide id="6"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赵胜" initials="赵胜" lastIdx="1" clrIdx="0">
    <p:extLst>
      <p:ext uri="{19B8F6BF-5375-455C-9EA6-DF929625EA0E}">
        <p15:presenceInfo xmlns:p15="http://schemas.microsoft.com/office/powerpoint/2012/main" userId="970764a52baece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BE1007"/>
    <a:srgbClr val="BF6D07"/>
    <a:srgbClr val="0D0D0D"/>
    <a:srgbClr val="404040"/>
    <a:srgbClr val="F5F5F5"/>
    <a:srgbClr val="F93D32"/>
    <a:srgbClr val="202022"/>
    <a:srgbClr val="5A9ED6"/>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638" autoAdjust="0"/>
  </p:normalViewPr>
  <p:slideViewPr>
    <p:cSldViewPr snapToGrid="0" showGuides="1">
      <p:cViewPr varScale="1">
        <p:scale>
          <a:sx n="64" d="100"/>
          <a:sy n="64" d="100"/>
        </p:scale>
        <p:origin x="978" y="66"/>
      </p:cViewPr>
      <p:guideLst>
        <p:guide orient="horz" pos="1094"/>
        <p:guide pos="325"/>
        <p:guide orient="horz" pos="4065"/>
        <p:guide pos="7106"/>
        <p:guide pos="189"/>
        <p:guide pos="3840"/>
      </p:guideLst>
    </p:cSldViewPr>
  </p:slideViewPr>
  <p:notesTextViewPr>
    <p:cViewPr>
      <p:scale>
        <a:sx n="1" d="1"/>
        <a:sy n="1" d="1"/>
      </p:scale>
      <p:origin x="0" y="0"/>
    </p:cViewPr>
  </p:notesTextViewPr>
  <p:sorterViewPr>
    <p:cViewPr>
      <p:scale>
        <a:sx n="87" d="100"/>
        <a:sy n="87"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9F2A9A-4AE2-47E0-A4C8-8C392AD9B8E3}"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zh-CN" altLang="en-US"/>
        </a:p>
      </dgm:t>
    </dgm:pt>
    <dgm:pt modelId="{0C37A894-E0A7-4CE7-8869-843D851B5B49}">
      <dgm:prSet phldrT="[文本]" custT="1"/>
      <dgm:spPr/>
      <dgm:t>
        <a:bodyPr/>
        <a:lstStyle/>
        <a:p>
          <a:r>
            <a:rPr lang="en-US" altLang="zh-CN" sz="2800" dirty="0">
              <a:solidFill>
                <a:schemeClr val="tx1"/>
              </a:solidFill>
            </a:rPr>
            <a:t>PO</a:t>
          </a:r>
          <a:r>
            <a:rPr lang="zh-CN" altLang="en-US" sz="2800" dirty="0">
              <a:solidFill>
                <a:schemeClr val="tx1"/>
              </a:solidFill>
            </a:rPr>
            <a:t>的特征</a:t>
          </a:r>
        </a:p>
      </dgm:t>
    </dgm:pt>
    <dgm:pt modelId="{41176782-B704-4E26-B9EC-8525753AA1DA}" type="parTrans" cxnId="{AEE74670-E7B8-4462-91B7-CA1396F9DA8A}">
      <dgm:prSet/>
      <dgm:spPr/>
      <dgm:t>
        <a:bodyPr/>
        <a:lstStyle/>
        <a:p>
          <a:endParaRPr lang="zh-CN" altLang="en-US" sz="3600">
            <a:solidFill>
              <a:schemeClr val="tx1"/>
            </a:solidFill>
          </a:endParaRPr>
        </a:p>
      </dgm:t>
    </dgm:pt>
    <dgm:pt modelId="{2D8368DF-FAE9-48E6-AC59-562663D517E6}" type="sibTrans" cxnId="{AEE74670-E7B8-4462-91B7-CA1396F9DA8A}">
      <dgm:prSet/>
      <dgm:spPr/>
      <dgm:t>
        <a:bodyPr/>
        <a:lstStyle/>
        <a:p>
          <a:endParaRPr lang="zh-CN" altLang="en-US" sz="3600">
            <a:solidFill>
              <a:schemeClr val="tx1"/>
            </a:solidFill>
          </a:endParaRPr>
        </a:p>
      </dgm:t>
    </dgm:pt>
    <dgm:pt modelId="{E3784B96-6294-41DD-BD2A-8A2FA58A39C2}">
      <dgm:prSet phldrT="[文本]" custT="1"/>
      <dgm:spPr/>
      <dgm:t>
        <a:bodyPr/>
        <a:lstStyle/>
        <a:p>
          <a:r>
            <a:rPr lang="zh-CN" altLang="en-US" sz="2000" dirty="0">
              <a:solidFill>
                <a:schemeClr val="tx1"/>
              </a:solidFill>
            </a:rPr>
            <a:t>领域能力</a:t>
          </a:r>
        </a:p>
      </dgm:t>
    </dgm:pt>
    <dgm:pt modelId="{D4526302-E6BC-4298-A6B1-B57FB33E1923}" type="parTrans" cxnId="{DD4A6955-0BB6-4574-8EB5-7BE647AB7295}">
      <dgm:prSet custT="1"/>
      <dgm:spPr/>
      <dgm:t>
        <a:bodyPr/>
        <a:lstStyle/>
        <a:p>
          <a:endParaRPr lang="zh-CN" altLang="en-US" sz="1400">
            <a:solidFill>
              <a:schemeClr val="tx1"/>
            </a:solidFill>
          </a:endParaRPr>
        </a:p>
      </dgm:t>
    </dgm:pt>
    <dgm:pt modelId="{2E891E83-22B8-44F0-B098-843475CB013D}" type="sibTrans" cxnId="{DD4A6955-0BB6-4574-8EB5-7BE647AB7295}">
      <dgm:prSet/>
      <dgm:spPr/>
      <dgm:t>
        <a:bodyPr/>
        <a:lstStyle/>
        <a:p>
          <a:endParaRPr lang="zh-CN" altLang="en-US" sz="3600">
            <a:solidFill>
              <a:schemeClr val="tx1"/>
            </a:solidFill>
          </a:endParaRPr>
        </a:p>
      </dgm:t>
    </dgm:pt>
    <dgm:pt modelId="{70E6220A-CDCB-49E5-8A7F-3566626209FA}">
      <dgm:prSet phldrT="[文本]" custT="1"/>
      <dgm:spPr/>
      <dgm:t>
        <a:bodyPr/>
        <a:lstStyle/>
        <a:p>
          <a:r>
            <a:rPr lang="zh-CN" altLang="en-US" sz="2000" dirty="0">
              <a:solidFill>
                <a:schemeClr val="tx1"/>
              </a:solidFill>
            </a:rPr>
            <a:t>人际交往能力</a:t>
          </a:r>
        </a:p>
      </dgm:t>
    </dgm:pt>
    <dgm:pt modelId="{C4585A99-30AF-4F98-816A-D124533F28C7}" type="parTrans" cxnId="{576588F1-6546-4956-871E-15CC7175B25C}">
      <dgm:prSet custT="1"/>
      <dgm:spPr/>
      <dgm:t>
        <a:bodyPr/>
        <a:lstStyle/>
        <a:p>
          <a:endParaRPr lang="zh-CN" altLang="en-US" sz="1000">
            <a:solidFill>
              <a:schemeClr val="tx1"/>
            </a:solidFill>
          </a:endParaRPr>
        </a:p>
      </dgm:t>
    </dgm:pt>
    <dgm:pt modelId="{27B0EF85-7E54-4BF9-B00F-1FD4AD4ADABB}" type="sibTrans" cxnId="{576588F1-6546-4956-871E-15CC7175B25C}">
      <dgm:prSet/>
      <dgm:spPr/>
      <dgm:t>
        <a:bodyPr/>
        <a:lstStyle/>
        <a:p>
          <a:endParaRPr lang="zh-CN" altLang="en-US" sz="3600">
            <a:solidFill>
              <a:schemeClr val="tx1"/>
            </a:solidFill>
          </a:endParaRPr>
        </a:p>
      </dgm:t>
    </dgm:pt>
    <dgm:pt modelId="{8409A150-B9AB-47D6-B994-B373536DA78F}">
      <dgm:prSet phldrT="[文本]" custT="1"/>
      <dgm:spPr/>
      <dgm:t>
        <a:bodyPr/>
        <a:lstStyle/>
        <a:p>
          <a:r>
            <a:rPr lang="zh-CN" altLang="en-US" sz="2000" dirty="0">
              <a:solidFill>
                <a:schemeClr val="tx1"/>
              </a:solidFill>
            </a:rPr>
            <a:t>决策力</a:t>
          </a:r>
        </a:p>
      </dgm:t>
    </dgm:pt>
    <dgm:pt modelId="{F2048E5A-AE26-40C2-8F4C-EC82523A3D9E}" type="parTrans" cxnId="{E662DBCB-1E74-46CD-B29B-898AF3CE83C3}">
      <dgm:prSet custT="1"/>
      <dgm:spPr/>
      <dgm:t>
        <a:bodyPr/>
        <a:lstStyle/>
        <a:p>
          <a:endParaRPr lang="zh-CN" altLang="en-US" sz="1000">
            <a:solidFill>
              <a:schemeClr val="tx1"/>
            </a:solidFill>
          </a:endParaRPr>
        </a:p>
      </dgm:t>
    </dgm:pt>
    <dgm:pt modelId="{160803F7-F810-4C6D-94D0-B8755D07FE5D}" type="sibTrans" cxnId="{E662DBCB-1E74-46CD-B29B-898AF3CE83C3}">
      <dgm:prSet/>
      <dgm:spPr/>
      <dgm:t>
        <a:bodyPr/>
        <a:lstStyle/>
        <a:p>
          <a:endParaRPr lang="zh-CN" altLang="en-US" sz="3600">
            <a:solidFill>
              <a:schemeClr val="tx1"/>
            </a:solidFill>
          </a:endParaRPr>
        </a:p>
      </dgm:t>
    </dgm:pt>
    <dgm:pt modelId="{C205B10B-CBFA-4157-88C0-17F076FDA6EF}">
      <dgm:prSet custT="1"/>
      <dgm:spPr/>
      <dgm:t>
        <a:bodyPr/>
        <a:lstStyle/>
        <a:p>
          <a:r>
            <a:rPr lang="zh-CN" altLang="en-US" sz="2000" dirty="0">
              <a:solidFill>
                <a:schemeClr val="tx1"/>
              </a:solidFill>
            </a:rPr>
            <a:t>得到授权，可以制定决策</a:t>
          </a:r>
        </a:p>
      </dgm:t>
    </dgm:pt>
    <dgm:pt modelId="{CF243313-A985-41F8-8F92-9160E2C0C6B3}" type="parTrans" cxnId="{EB05FE67-AD77-4003-83B1-FFC0487D5517}">
      <dgm:prSet custT="1"/>
      <dgm:spPr/>
      <dgm:t>
        <a:bodyPr/>
        <a:lstStyle/>
        <a:p>
          <a:endParaRPr lang="zh-CN" altLang="en-US" sz="1000">
            <a:solidFill>
              <a:schemeClr val="tx1"/>
            </a:solidFill>
          </a:endParaRPr>
        </a:p>
      </dgm:t>
    </dgm:pt>
    <dgm:pt modelId="{0E2DFF82-E1D6-4422-94A3-81D5EA989C03}" type="sibTrans" cxnId="{EB05FE67-AD77-4003-83B1-FFC0487D5517}">
      <dgm:prSet/>
      <dgm:spPr/>
      <dgm:t>
        <a:bodyPr/>
        <a:lstStyle/>
        <a:p>
          <a:endParaRPr lang="zh-CN" altLang="en-US" sz="3600">
            <a:solidFill>
              <a:schemeClr val="tx1"/>
            </a:solidFill>
          </a:endParaRPr>
        </a:p>
      </dgm:t>
    </dgm:pt>
    <dgm:pt modelId="{43555B33-E7BC-45BF-BBF0-130EB4E540D0}">
      <dgm:prSet custT="1"/>
      <dgm:spPr/>
      <dgm:t>
        <a:bodyPr/>
        <a:lstStyle/>
        <a:p>
          <a:r>
            <a:rPr lang="zh-CN" altLang="en-US" sz="2000" dirty="0">
              <a:solidFill>
                <a:schemeClr val="tx1"/>
              </a:solidFill>
            </a:rPr>
            <a:t>关键时刻敢于排板</a:t>
          </a:r>
        </a:p>
      </dgm:t>
    </dgm:pt>
    <dgm:pt modelId="{BA1EBEB0-45E7-410D-959A-C9971BA21DB2}" type="parTrans" cxnId="{48E8D42C-09DA-4626-A88C-03D4B94EB082}">
      <dgm:prSet custT="1"/>
      <dgm:spPr/>
      <dgm:t>
        <a:bodyPr/>
        <a:lstStyle/>
        <a:p>
          <a:endParaRPr lang="zh-CN" altLang="en-US" sz="1000">
            <a:solidFill>
              <a:schemeClr val="tx1"/>
            </a:solidFill>
          </a:endParaRPr>
        </a:p>
      </dgm:t>
    </dgm:pt>
    <dgm:pt modelId="{AC06B31B-BE19-48AB-BFAD-B466522B17BB}" type="sibTrans" cxnId="{48E8D42C-09DA-4626-A88C-03D4B94EB082}">
      <dgm:prSet/>
      <dgm:spPr/>
      <dgm:t>
        <a:bodyPr/>
        <a:lstStyle/>
        <a:p>
          <a:endParaRPr lang="zh-CN" altLang="en-US" sz="3600">
            <a:solidFill>
              <a:schemeClr val="tx1"/>
            </a:solidFill>
          </a:endParaRPr>
        </a:p>
      </dgm:t>
    </dgm:pt>
    <dgm:pt modelId="{C61336F2-EC47-428D-AAF5-696326F81D56}">
      <dgm:prSet custT="1"/>
      <dgm:spPr/>
      <dgm:t>
        <a:bodyPr/>
        <a:lstStyle/>
        <a:p>
          <a:r>
            <a:rPr lang="zh-CN" altLang="en-US" sz="2000" dirty="0">
              <a:solidFill>
                <a:schemeClr val="tx1"/>
              </a:solidFill>
            </a:rPr>
            <a:t>责任心</a:t>
          </a:r>
        </a:p>
      </dgm:t>
    </dgm:pt>
    <dgm:pt modelId="{04558048-FA2D-4108-A7A6-08BED96FEDA1}" type="parTrans" cxnId="{BEBA3D68-F356-4C7C-B721-DEF579FFE7A6}">
      <dgm:prSet custT="1"/>
      <dgm:spPr/>
      <dgm:t>
        <a:bodyPr/>
        <a:lstStyle/>
        <a:p>
          <a:endParaRPr lang="zh-CN" altLang="en-US" sz="1400">
            <a:solidFill>
              <a:schemeClr val="tx1"/>
            </a:solidFill>
          </a:endParaRPr>
        </a:p>
      </dgm:t>
    </dgm:pt>
    <dgm:pt modelId="{8B6F05A9-1389-4178-A06F-1FB57DBA82CE}" type="sibTrans" cxnId="{BEBA3D68-F356-4C7C-B721-DEF579FFE7A6}">
      <dgm:prSet/>
      <dgm:spPr/>
      <dgm:t>
        <a:bodyPr/>
        <a:lstStyle/>
        <a:p>
          <a:endParaRPr lang="zh-CN" altLang="en-US" sz="3600">
            <a:solidFill>
              <a:schemeClr val="tx1"/>
            </a:solidFill>
          </a:endParaRPr>
        </a:p>
      </dgm:t>
    </dgm:pt>
    <dgm:pt modelId="{5A38597A-8652-4774-BD03-FC6F6C9254FF}">
      <dgm:prSet custT="1"/>
      <dgm:spPr/>
      <dgm:t>
        <a:bodyPr/>
        <a:lstStyle/>
        <a:p>
          <a:r>
            <a:rPr lang="zh-CN" altLang="en-US" sz="2000" dirty="0">
              <a:solidFill>
                <a:schemeClr val="tx1"/>
              </a:solidFill>
            </a:rPr>
            <a:t>有预见性</a:t>
          </a:r>
        </a:p>
      </dgm:t>
    </dgm:pt>
    <dgm:pt modelId="{F40FEEBE-09EF-4510-A5D6-D2504430BA48}" type="parTrans" cxnId="{BE94AB93-F7EA-435E-9578-73FA3C94C076}">
      <dgm:prSet custT="1"/>
      <dgm:spPr/>
      <dgm:t>
        <a:bodyPr/>
        <a:lstStyle/>
        <a:p>
          <a:endParaRPr lang="zh-CN" altLang="en-US" sz="1000">
            <a:solidFill>
              <a:schemeClr val="tx1"/>
            </a:solidFill>
          </a:endParaRPr>
        </a:p>
      </dgm:t>
    </dgm:pt>
    <dgm:pt modelId="{B84319DC-37BD-4B5E-96C6-ADC860812795}" type="sibTrans" cxnId="{BE94AB93-F7EA-435E-9578-73FA3C94C076}">
      <dgm:prSet/>
      <dgm:spPr/>
      <dgm:t>
        <a:bodyPr/>
        <a:lstStyle/>
        <a:p>
          <a:endParaRPr lang="zh-CN" altLang="en-US" sz="3600">
            <a:solidFill>
              <a:schemeClr val="tx1"/>
            </a:solidFill>
          </a:endParaRPr>
        </a:p>
      </dgm:t>
    </dgm:pt>
    <dgm:pt modelId="{147521F1-A31D-47B1-968D-60CDFF5C3081}">
      <dgm:prSet custT="1"/>
      <dgm:spPr/>
      <dgm:t>
        <a:bodyPr/>
        <a:lstStyle/>
        <a:p>
          <a:r>
            <a:rPr lang="zh-CN" altLang="en-US" sz="2000" dirty="0">
              <a:solidFill>
                <a:schemeClr val="tx1"/>
              </a:solidFill>
            </a:rPr>
            <a:t>知道有些事是无法预见的</a:t>
          </a:r>
        </a:p>
      </dgm:t>
    </dgm:pt>
    <dgm:pt modelId="{848570F5-4E7A-4390-9151-E308A344D2B6}" type="parTrans" cxnId="{124948A2-BFE8-474A-859D-802F9FEE91A0}">
      <dgm:prSet custT="1"/>
      <dgm:spPr/>
      <dgm:t>
        <a:bodyPr/>
        <a:lstStyle/>
        <a:p>
          <a:endParaRPr lang="zh-CN" altLang="en-US" sz="1000">
            <a:solidFill>
              <a:schemeClr val="tx1"/>
            </a:solidFill>
          </a:endParaRPr>
        </a:p>
      </dgm:t>
    </dgm:pt>
    <dgm:pt modelId="{4D405B0A-F3ED-4649-A7C6-006FCF57A388}" type="sibTrans" cxnId="{124948A2-BFE8-474A-859D-802F9FEE91A0}">
      <dgm:prSet/>
      <dgm:spPr/>
      <dgm:t>
        <a:bodyPr/>
        <a:lstStyle/>
        <a:p>
          <a:endParaRPr lang="zh-CN" altLang="en-US" sz="3600">
            <a:solidFill>
              <a:schemeClr val="tx1"/>
            </a:solidFill>
          </a:endParaRPr>
        </a:p>
      </dgm:t>
    </dgm:pt>
    <dgm:pt modelId="{6EAAAAEA-2F54-4F98-9060-0AA3CA1EE75A}">
      <dgm:prSet custT="1"/>
      <dgm:spPr/>
      <dgm:t>
        <a:bodyPr/>
        <a:lstStyle/>
        <a:p>
          <a:r>
            <a:rPr lang="zh-CN" altLang="en-US" sz="2000" dirty="0">
              <a:solidFill>
                <a:schemeClr val="tx1"/>
              </a:solidFill>
            </a:rPr>
            <a:t>具备业务和领域专长</a:t>
          </a:r>
        </a:p>
      </dgm:t>
    </dgm:pt>
    <dgm:pt modelId="{2413556F-8ED9-4345-925F-AF878F6D220C}" type="parTrans" cxnId="{92E24909-7752-4371-84E4-A341513CDD91}">
      <dgm:prSet custT="1"/>
      <dgm:spPr/>
      <dgm:t>
        <a:bodyPr/>
        <a:lstStyle/>
        <a:p>
          <a:endParaRPr lang="zh-CN" altLang="en-US" sz="1000">
            <a:solidFill>
              <a:schemeClr val="tx1"/>
            </a:solidFill>
          </a:endParaRPr>
        </a:p>
      </dgm:t>
    </dgm:pt>
    <dgm:pt modelId="{2D9452EE-5BE8-450F-A09F-38FFDBFA3B23}" type="sibTrans" cxnId="{92E24909-7752-4371-84E4-A341513CDD91}">
      <dgm:prSet/>
      <dgm:spPr/>
      <dgm:t>
        <a:bodyPr/>
        <a:lstStyle/>
        <a:p>
          <a:endParaRPr lang="zh-CN" altLang="en-US" sz="3600">
            <a:solidFill>
              <a:schemeClr val="tx1"/>
            </a:solidFill>
          </a:endParaRPr>
        </a:p>
      </dgm:t>
    </dgm:pt>
    <dgm:pt modelId="{9964C181-15AD-4541-B696-489300B8C30E}">
      <dgm:prSet custT="1"/>
      <dgm:spPr/>
      <dgm:t>
        <a:bodyPr/>
        <a:lstStyle/>
        <a:p>
          <a:r>
            <a:rPr lang="zh-CN" altLang="en-US" sz="2000" dirty="0">
              <a:solidFill>
                <a:schemeClr val="tx1"/>
              </a:solidFill>
            </a:rPr>
            <a:t>和利益干系人关系好</a:t>
          </a:r>
        </a:p>
      </dgm:t>
    </dgm:pt>
    <dgm:pt modelId="{06A93913-D1C8-404E-8A00-7831377C8C71}" type="parTrans" cxnId="{E775A22C-F740-4D0F-BDF4-27B6AD2F31B4}">
      <dgm:prSet custT="1"/>
      <dgm:spPr/>
      <dgm:t>
        <a:bodyPr/>
        <a:lstStyle/>
        <a:p>
          <a:endParaRPr lang="zh-CN" altLang="en-US" sz="1000">
            <a:solidFill>
              <a:schemeClr val="tx1"/>
            </a:solidFill>
          </a:endParaRPr>
        </a:p>
      </dgm:t>
    </dgm:pt>
    <dgm:pt modelId="{D9396D70-3608-4CFE-B812-A4618C808F7D}" type="sibTrans" cxnId="{E775A22C-F740-4D0F-BDF4-27B6AD2F31B4}">
      <dgm:prSet/>
      <dgm:spPr/>
      <dgm:t>
        <a:bodyPr/>
        <a:lstStyle/>
        <a:p>
          <a:endParaRPr lang="zh-CN" altLang="en-US" sz="3600">
            <a:solidFill>
              <a:schemeClr val="tx1"/>
            </a:solidFill>
          </a:endParaRPr>
        </a:p>
      </dgm:t>
    </dgm:pt>
    <dgm:pt modelId="{CA63BD6A-A9E5-4038-B6E6-3EEFABFB98BE}">
      <dgm:prSet custT="1"/>
      <dgm:spPr/>
      <dgm:t>
        <a:bodyPr/>
        <a:lstStyle/>
        <a:p>
          <a:r>
            <a:rPr lang="zh-CN" altLang="en-US" sz="2000" dirty="0">
              <a:solidFill>
                <a:schemeClr val="tx1"/>
              </a:solidFill>
            </a:rPr>
            <a:t>促成谈判</a:t>
          </a:r>
          <a:r>
            <a:rPr lang="en-US" altLang="zh-CN" sz="2000" dirty="0">
              <a:solidFill>
                <a:schemeClr val="tx1"/>
              </a:solidFill>
            </a:rPr>
            <a:t>/</a:t>
          </a:r>
          <a:r>
            <a:rPr lang="zh-CN" altLang="en-US" sz="2000" dirty="0">
              <a:solidFill>
                <a:schemeClr val="tx1"/>
              </a:solidFill>
            </a:rPr>
            <a:t>达成一致意见</a:t>
          </a:r>
        </a:p>
      </dgm:t>
    </dgm:pt>
    <dgm:pt modelId="{20045446-ABA1-4C6B-A7A0-4169671116F6}" type="parTrans" cxnId="{16E26138-758B-4EBF-810A-3346006184EF}">
      <dgm:prSet custT="1"/>
      <dgm:spPr/>
      <dgm:t>
        <a:bodyPr/>
        <a:lstStyle/>
        <a:p>
          <a:endParaRPr lang="zh-CN" altLang="en-US" sz="1000">
            <a:solidFill>
              <a:schemeClr val="tx1"/>
            </a:solidFill>
          </a:endParaRPr>
        </a:p>
      </dgm:t>
    </dgm:pt>
    <dgm:pt modelId="{BABCA62D-6AA2-43B5-B7B3-C33A927C1C76}" type="sibTrans" cxnId="{16E26138-758B-4EBF-810A-3346006184EF}">
      <dgm:prSet/>
      <dgm:spPr/>
      <dgm:t>
        <a:bodyPr/>
        <a:lstStyle/>
        <a:p>
          <a:endParaRPr lang="zh-CN" altLang="en-US" sz="3600">
            <a:solidFill>
              <a:schemeClr val="tx1"/>
            </a:solidFill>
          </a:endParaRPr>
        </a:p>
      </dgm:t>
    </dgm:pt>
    <dgm:pt modelId="{076B6313-83D4-42BA-BE17-A155831E45F2}">
      <dgm:prSet custT="1"/>
      <dgm:spPr/>
      <dgm:t>
        <a:bodyPr/>
        <a:lstStyle/>
        <a:p>
          <a:r>
            <a:rPr lang="zh-CN" altLang="en-US" sz="2000" dirty="0">
              <a:solidFill>
                <a:schemeClr val="tx1"/>
              </a:solidFill>
            </a:rPr>
            <a:t>良好的沟通能力</a:t>
          </a:r>
        </a:p>
      </dgm:t>
    </dgm:pt>
    <dgm:pt modelId="{4715970A-101D-486E-8968-0B6E899E2DF7}" type="parTrans" cxnId="{B9D4A554-EB77-4479-BF91-F85774E68AEC}">
      <dgm:prSet custT="1"/>
      <dgm:spPr/>
      <dgm:t>
        <a:bodyPr/>
        <a:lstStyle/>
        <a:p>
          <a:endParaRPr lang="zh-CN" altLang="en-US" sz="1000">
            <a:solidFill>
              <a:schemeClr val="tx1"/>
            </a:solidFill>
          </a:endParaRPr>
        </a:p>
      </dgm:t>
    </dgm:pt>
    <dgm:pt modelId="{2ACCF257-E016-4BE4-9DDD-90713770E5AB}" type="sibTrans" cxnId="{B9D4A554-EB77-4479-BF91-F85774E68AEC}">
      <dgm:prSet/>
      <dgm:spPr/>
      <dgm:t>
        <a:bodyPr/>
        <a:lstStyle/>
        <a:p>
          <a:endParaRPr lang="zh-CN" altLang="en-US" sz="3600">
            <a:solidFill>
              <a:schemeClr val="tx1"/>
            </a:solidFill>
          </a:endParaRPr>
        </a:p>
      </dgm:t>
    </dgm:pt>
    <dgm:pt modelId="{E2787040-63E5-4E2F-84B1-80965C8D7236}">
      <dgm:prSet custT="1"/>
      <dgm:spPr/>
      <dgm:t>
        <a:bodyPr/>
        <a:lstStyle/>
        <a:p>
          <a:r>
            <a:rPr lang="zh-CN" altLang="en-US" sz="2000" dirty="0">
              <a:solidFill>
                <a:schemeClr val="tx1"/>
              </a:solidFill>
            </a:rPr>
            <a:t>有正能量会激励人</a:t>
          </a:r>
        </a:p>
      </dgm:t>
    </dgm:pt>
    <dgm:pt modelId="{AFDD102A-970E-499F-B1D3-B378525791D2}" type="parTrans" cxnId="{4C05AA47-EFF2-47F3-B66D-11E71102D4DF}">
      <dgm:prSet custT="1"/>
      <dgm:spPr/>
      <dgm:t>
        <a:bodyPr/>
        <a:lstStyle/>
        <a:p>
          <a:endParaRPr lang="zh-CN" altLang="en-US" sz="1000">
            <a:solidFill>
              <a:schemeClr val="tx1"/>
            </a:solidFill>
          </a:endParaRPr>
        </a:p>
      </dgm:t>
    </dgm:pt>
    <dgm:pt modelId="{C996B61B-C60A-450D-9EEC-E5338F6E0F11}" type="sibTrans" cxnId="{4C05AA47-EFF2-47F3-B66D-11E71102D4DF}">
      <dgm:prSet/>
      <dgm:spPr/>
      <dgm:t>
        <a:bodyPr/>
        <a:lstStyle/>
        <a:p>
          <a:endParaRPr lang="zh-CN" altLang="en-US" sz="3600">
            <a:solidFill>
              <a:schemeClr val="tx1"/>
            </a:solidFill>
          </a:endParaRPr>
        </a:p>
      </dgm:t>
    </dgm:pt>
    <dgm:pt modelId="{510C5443-D72F-456D-9D57-8C827E8B7AD4}">
      <dgm:prSet custT="1"/>
      <dgm:spPr/>
      <dgm:t>
        <a:bodyPr/>
        <a:lstStyle/>
        <a:p>
          <a:r>
            <a:rPr lang="zh-CN" altLang="en-US" sz="2000" dirty="0">
              <a:solidFill>
                <a:schemeClr val="tx1"/>
              </a:solidFill>
            </a:rPr>
            <a:t>有决断力</a:t>
          </a:r>
        </a:p>
      </dgm:t>
    </dgm:pt>
    <dgm:pt modelId="{E8EC6C89-FBE1-4F96-85B7-9F19870C4840}" type="parTrans" cxnId="{9DFB19B9-4F93-40C7-AF4B-97D641DBA0DE}">
      <dgm:prSet custT="1"/>
      <dgm:spPr/>
      <dgm:t>
        <a:bodyPr/>
        <a:lstStyle/>
        <a:p>
          <a:endParaRPr lang="zh-CN" altLang="en-US" sz="1000">
            <a:solidFill>
              <a:schemeClr val="tx1"/>
            </a:solidFill>
          </a:endParaRPr>
        </a:p>
      </dgm:t>
    </dgm:pt>
    <dgm:pt modelId="{516DBE13-A0D0-45D8-A6BB-BEADC31D248F}" type="sibTrans" cxnId="{9DFB19B9-4F93-40C7-AF4B-97D641DBA0DE}">
      <dgm:prSet/>
      <dgm:spPr/>
      <dgm:t>
        <a:bodyPr/>
        <a:lstStyle/>
        <a:p>
          <a:endParaRPr lang="zh-CN" altLang="en-US" sz="3600">
            <a:solidFill>
              <a:schemeClr val="tx1"/>
            </a:solidFill>
          </a:endParaRPr>
        </a:p>
      </dgm:t>
    </dgm:pt>
    <dgm:pt modelId="{9CC9DBAB-08A6-4F81-9715-4A72902DF422}">
      <dgm:prSet custT="1"/>
      <dgm:spPr/>
      <dgm:t>
        <a:bodyPr/>
        <a:lstStyle/>
        <a:p>
          <a:r>
            <a:rPr lang="zh-CN" altLang="en-US" sz="2000" dirty="0">
              <a:solidFill>
                <a:schemeClr val="tx1"/>
              </a:solidFill>
            </a:rPr>
            <a:t>从经济的视角权衡业务</a:t>
          </a:r>
          <a:r>
            <a:rPr lang="en-US" altLang="zh-CN" sz="2000" dirty="0">
              <a:solidFill>
                <a:schemeClr val="tx1"/>
              </a:solidFill>
            </a:rPr>
            <a:t>/</a:t>
          </a:r>
          <a:r>
            <a:rPr lang="zh-CN" altLang="en-US" sz="2000" dirty="0">
              <a:solidFill>
                <a:schemeClr val="tx1"/>
              </a:solidFill>
            </a:rPr>
            <a:t>技术问题</a:t>
          </a:r>
        </a:p>
      </dgm:t>
    </dgm:pt>
    <dgm:pt modelId="{E5C54B81-36C9-478D-8B9F-1CFC00C36C50}" type="parTrans" cxnId="{07E18561-2DC6-4020-A93E-C467F398FC57}">
      <dgm:prSet custT="1"/>
      <dgm:spPr/>
      <dgm:t>
        <a:bodyPr/>
        <a:lstStyle/>
        <a:p>
          <a:endParaRPr lang="zh-CN" altLang="en-US" sz="1000">
            <a:solidFill>
              <a:schemeClr val="tx1"/>
            </a:solidFill>
          </a:endParaRPr>
        </a:p>
      </dgm:t>
    </dgm:pt>
    <dgm:pt modelId="{B96C1A62-2AA7-4E72-BCE3-DB5142615BAE}" type="sibTrans" cxnId="{07E18561-2DC6-4020-A93E-C467F398FC57}">
      <dgm:prSet/>
      <dgm:spPr/>
      <dgm:t>
        <a:bodyPr/>
        <a:lstStyle/>
        <a:p>
          <a:endParaRPr lang="zh-CN" altLang="en-US" sz="3600">
            <a:solidFill>
              <a:schemeClr val="tx1"/>
            </a:solidFill>
          </a:endParaRPr>
        </a:p>
      </dgm:t>
    </dgm:pt>
    <dgm:pt modelId="{29AF0F19-055E-4B37-AEE8-688ECFCE8658}">
      <dgm:prSet custT="1"/>
      <dgm:spPr/>
      <dgm:t>
        <a:bodyPr/>
        <a:lstStyle/>
        <a:p>
          <a:r>
            <a:rPr lang="zh-CN" altLang="en-US" sz="2000" dirty="0">
              <a:solidFill>
                <a:schemeClr val="tx1"/>
              </a:solidFill>
            </a:rPr>
            <a:t>承担产品责任</a:t>
          </a:r>
        </a:p>
      </dgm:t>
    </dgm:pt>
    <dgm:pt modelId="{6CBCB68F-5FB8-4FB1-BABE-CABEF0AC9362}" type="parTrans" cxnId="{730141E2-FCA0-4E46-B8D4-C356DA4C1183}">
      <dgm:prSet custT="1"/>
      <dgm:spPr/>
      <dgm:t>
        <a:bodyPr/>
        <a:lstStyle/>
        <a:p>
          <a:endParaRPr lang="zh-CN" altLang="en-US" sz="1000">
            <a:solidFill>
              <a:schemeClr val="tx1"/>
            </a:solidFill>
          </a:endParaRPr>
        </a:p>
      </dgm:t>
    </dgm:pt>
    <dgm:pt modelId="{AA19B542-D5B3-4098-AC5D-E4854E8E715B}" type="sibTrans" cxnId="{730141E2-FCA0-4E46-B8D4-C356DA4C1183}">
      <dgm:prSet/>
      <dgm:spPr/>
      <dgm:t>
        <a:bodyPr/>
        <a:lstStyle/>
        <a:p>
          <a:endParaRPr lang="zh-CN" altLang="en-US" sz="3600">
            <a:solidFill>
              <a:schemeClr val="tx1"/>
            </a:solidFill>
          </a:endParaRPr>
        </a:p>
      </dgm:t>
    </dgm:pt>
    <dgm:pt modelId="{30A4891D-BB98-4209-AC8D-1D95ABECCB55}">
      <dgm:prSet custT="1"/>
      <dgm:spPr/>
      <dgm:t>
        <a:bodyPr/>
        <a:lstStyle/>
        <a:p>
          <a:r>
            <a:rPr lang="zh-CN" altLang="en-US" sz="2000" dirty="0">
              <a:solidFill>
                <a:schemeClr val="tx1"/>
              </a:solidFill>
            </a:rPr>
            <a:t>参与并随时可以到场</a:t>
          </a:r>
        </a:p>
      </dgm:t>
    </dgm:pt>
    <dgm:pt modelId="{0D439C76-932D-4B03-9C97-A98B0EE811B7}" type="parTrans" cxnId="{C99CFA9D-684B-4566-931D-1B1D9CAECB80}">
      <dgm:prSet custT="1"/>
      <dgm:spPr/>
      <dgm:t>
        <a:bodyPr/>
        <a:lstStyle/>
        <a:p>
          <a:endParaRPr lang="zh-CN" altLang="en-US" sz="1000">
            <a:solidFill>
              <a:schemeClr val="tx1"/>
            </a:solidFill>
          </a:endParaRPr>
        </a:p>
      </dgm:t>
    </dgm:pt>
    <dgm:pt modelId="{BC78B769-8AD0-408F-B45B-EE1C851D9058}" type="sibTrans" cxnId="{C99CFA9D-684B-4566-931D-1B1D9CAECB80}">
      <dgm:prSet/>
      <dgm:spPr/>
      <dgm:t>
        <a:bodyPr/>
        <a:lstStyle/>
        <a:p>
          <a:endParaRPr lang="zh-CN" altLang="en-US" sz="3600">
            <a:solidFill>
              <a:schemeClr val="tx1"/>
            </a:solidFill>
          </a:endParaRPr>
        </a:p>
      </dgm:t>
    </dgm:pt>
    <dgm:pt modelId="{2659C686-1C31-4B45-8861-D07ECB1447B2}">
      <dgm:prSet custT="1"/>
      <dgm:spPr/>
      <dgm:t>
        <a:bodyPr/>
        <a:lstStyle/>
        <a:p>
          <a:r>
            <a:rPr lang="zh-CN" altLang="en-US" sz="2000" dirty="0">
              <a:solidFill>
                <a:schemeClr val="tx1"/>
              </a:solidFill>
            </a:rPr>
            <a:t>充当</a:t>
          </a:r>
          <a:r>
            <a:rPr lang="en-US" altLang="zh-CN" sz="2000" dirty="0">
              <a:solidFill>
                <a:schemeClr val="tx1"/>
              </a:solidFill>
            </a:rPr>
            <a:t>Scrum</a:t>
          </a:r>
          <a:r>
            <a:rPr lang="zh-CN" altLang="en-US" sz="2000" dirty="0">
              <a:solidFill>
                <a:schemeClr val="tx1"/>
              </a:solidFill>
            </a:rPr>
            <a:t>团队成员</a:t>
          </a:r>
        </a:p>
      </dgm:t>
    </dgm:pt>
    <dgm:pt modelId="{5D868AD6-A056-4208-8454-1927E3EEF7AE}" type="parTrans" cxnId="{D6827B70-B8DE-46D3-828D-2835D7D18516}">
      <dgm:prSet custT="1"/>
      <dgm:spPr/>
      <dgm:t>
        <a:bodyPr/>
        <a:lstStyle/>
        <a:p>
          <a:endParaRPr lang="zh-CN" altLang="en-US" sz="1000">
            <a:solidFill>
              <a:schemeClr val="tx1"/>
            </a:solidFill>
          </a:endParaRPr>
        </a:p>
      </dgm:t>
    </dgm:pt>
    <dgm:pt modelId="{4C5B7DD6-B488-402B-870E-244B724547B4}" type="sibTrans" cxnId="{D6827B70-B8DE-46D3-828D-2835D7D18516}">
      <dgm:prSet/>
      <dgm:spPr/>
      <dgm:t>
        <a:bodyPr/>
        <a:lstStyle/>
        <a:p>
          <a:endParaRPr lang="zh-CN" altLang="en-US" sz="3600">
            <a:solidFill>
              <a:schemeClr val="tx1"/>
            </a:solidFill>
          </a:endParaRPr>
        </a:p>
      </dgm:t>
    </dgm:pt>
    <dgm:pt modelId="{D8054144-DDBE-44ED-9344-4A4A2D53F618}" type="pres">
      <dgm:prSet presAssocID="{F79F2A9A-4AE2-47E0-A4C8-8C392AD9B8E3}" presName="Name0" presStyleCnt="0">
        <dgm:presLayoutVars>
          <dgm:chPref val="1"/>
          <dgm:dir/>
          <dgm:animOne val="branch"/>
          <dgm:animLvl val="lvl"/>
          <dgm:resizeHandles val="exact"/>
        </dgm:presLayoutVars>
      </dgm:prSet>
      <dgm:spPr/>
      <dgm:t>
        <a:bodyPr/>
        <a:lstStyle/>
        <a:p>
          <a:endParaRPr lang="zh-CN" altLang="en-US"/>
        </a:p>
      </dgm:t>
    </dgm:pt>
    <dgm:pt modelId="{4F1D48C3-335A-4D26-8D25-7D7831EBC720}" type="pres">
      <dgm:prSet presAssocID="{0C37A894-E0A7-4CE7-8869-843D851B5B49}" presName="root1" presStyleCnt="0"/>
      <dgm:spPr/>
    </dgm:pt>
    <dgm:pt modelId="{68847305-466E-43D7-AF05-4CCEF91F74E2}" type="pres">
      <dgm:prSet presAssocID="{0C37A894-E0A7-4CE7-8869-843D851B5B49}" presName="LevelOneTextNode" presStyleLbl="node0" presStyleIdx="0" presStyleCnt="1" custAng="0" custLinFactNeighborX="-3210" custLinFactNeighborY="-2439">
        <dgm:presLayoutVars>
          <dgm:chPref val="3"/>
        </dgm:presLayoutVars>
      </dgm:prSet>
      <dgm:spPr/>
      <dgm:t>
        <a:bodyPr/>
        <a:lstStyle/>
        <a:p>
          <a:endParaRPr lang="zh-CN" altLang="en-US"/>
        </a:p>
      </dgm:t>
    </dgm:pt>
    <dgm:pt modelId="{C18CF34B-14FB-4C6C-8DA5-6BC6B08CB4ED}" type="pres">
      <dgm:prSet presAssocID="{0C37A894-E0A7-4CE7-8869-843D851B5B49}" presName="level2hierChild" presStyleCnt="0"/>
      <dgm:spPr/>
    </dgm:pt>
    <dgm:pt modelId="{17FDC2E8-FF21-4B96-9922-D20B76A647CE}" type="pres">
      <dgm:prSet presAssocID="{D4526302-E6BC-4298-A6B1-B57FB33E1923}" presName="conn2-1" presStyleLbl="parChTrans1D2" presStyleIdx="0" presStyleCnt="4"/>
      <dgm:spPr/>
      <dgm:t>
        <a:bodyPr/>
        <a:lstStyle/>
        <a:p>
          <a:endParaRPr lang="zh-CN" altLang="en-US"/>
        </a:p>
      </dgm:t>
    </dgm:pt>
    <dgm:pt modelId="{0643CB8B-4DCB-4674-A563-365AE15A3FCE}" type="pres">
      <dgm:prSet presAssocID="{D4526302-E6BC-4298-A6B1-B57FB33E1923}" presName="connTx" presStyleLbl="parChTrans1D2" presStyleIdx="0" presStyleCnt="4"/>
      <dgm:spPr/>
      <dgm:t>
        <a:bodyPr/>
        <a:lstStyle/>
        <a:p>
          <a:endParaRPr lang="zh-CN" altLang="en-US"/>
        </a:p>
      </dgm:t>
    </dgm:pt>
    <dgm:pt modelId="{5D884548-A043-456B-B3FD-FD5CF64ADB36}" type="pres">
      <dgm:prSet presAssocID="{E3784B96-6294-41DD-BD2A-8A2FA58A39C2}" presName="root2" presStyleCnt="0"/>
      <dgm:spPr/>
    </dgm:pt>
    <dgm:pt modelId="{718F9F7E-ABF3-4FF6-827C-5152154B5A0C}" type="pres">
      <dgm:prSet presAssocID="{E3784B96-6294-41DD-BD2A-8A2FA58A39C2}" presName="LevelTwoTextNode" presStyleLbl="node2" presStyleIdx="0" presStyleCnt="4">
        <dgm:presLayoutVars>
          <dgm:chPref val="3"/>
        </dgm:presLayoutVars>
      </dgm:prSet>
      <dgm:spPr/>
      <dgm:t>
        <a:bodyPr/>
        <a:lstStyle/>
        <a:p>
          <a:endParaRPr lang="zh-CN" altLang="en-US"/>
        </a:p>
      </dgm:t>
    </dgm:pt>
    <dgm:pt modelId="{E855A1BD-9BAF-4CEE-9AA4-CA919F8B1803}" type="pres">
      <dgm:prSet presAssocID="{E3784B96-6294-41DD-BD2A-8A2FA58A39C2}" presName="level3hierChild" presStyleCnt="0"/>
      <dgm:spPr/>
    </dgm:pt>
    <dgm:pt modelId="{DE8D1E72-A3E7-4EB7-84CC-292247E5597A}" type="pres">
      <dgm:prSet presAssocID="{F40FEEBE-09EF-4510-A5D6-D2504430BA48}" presName="conn2-1" presStyleLbl="parChTrans1D3" presStyleIdx="0" presStyleCnt="14"/>
      <dgm:spPr/>
      <dgm:t>
        <a:bodyPr/>
        <a:lstStyle/>
        <a:p>
          <a:endParaRPr lang="zh-CN" altLang="en-US"/>
        </a:p>
      </dgm:t>
    </dgm:pt>
    <dgm:pt modelId="{6D272994-8EFE-4031-902B-4B9D77DDFD72}" type="pres">
      <dgm:prSet presAssocID="{F40FEEBE-09EF-4510-A5D6-D2504430BA48}" presName="connTx" presStyleLbl="parChTrans1D3" presStyleIdx="0" presStyleCnt="14"/>
      <dgm:spPr/>
      <dgm:t>
        <a:bodyPr/>
        <a:lstStyle/>
        <a:p>
          <a:endParaRPr lang="zh-CN" altLang="en-US"/>
        </a:p>
      </dgm:t>
    </dgm:pt>
    <dgm:pt modelId="{EDC9B529-BF33-4DE9-8898-6AEE38912E4D}" type="pres">
      <dgm:prSet presAssocID="{5A38597A-8652-4774-BD03-FC6F6C9254FF}" presName="root2" presStyleCnt="0"/>
      <dgm:spPr/>
    </dgm:pt>
    <dgm:pt modelId="{77118842-ECC2-4BF0-A5BD-0FB813833374}" type="pres">
      <dgm:prSet presAssocID="{5A38597A-8652-4774-BD03-FC6F6C9254FF}" presName="LevelTwoTextNode" presStyleLbl="node3" presStyleIdx="0" presStyleCnt="14">
        <dgm:presLayoutVars>
          <dgm:chPref val="3"/>
        </dgm:presLayoutVars>
      </dgm:prSet>
      <dgm:spPr/>
      <dgm:t>
        <a:bodyPr/>
        <a:lstStyle/>
        <a:p>
          <a:endParaRPr lang="zh-CN" altLang="en-US"/>
        </a:p>
      </dgm:t>
    </dgm:pt>
    <dgm:pt modelId="{2CFF888B-3375-4456-ADEB-2BA9A2278E74}" type="pres">
      <dgm:prSet presAssocID="{5A38597A-8652-4774-BD03-FC6F6C9254FF}" presName="level3hierChild" presStyleCnt="0"/>
      <dgm:spPr/>
    </dgm:pt>
    <dgm:pt modelId="{22B2B7A2-1E30-483B-85A5-5A189DADAC3A}" type="pres">
      <dgm:prSet presAssocID="{848570F5-4E7A-4390-9151-E308A344D2B6}" presName="conn2-1" presStyleLbl="parChTrans1D3" presStyleIdx="1" presStyleCnt="14"/>
      <dgm:spPr/>
      <dgm:t>
        <a:bodyPr/>
        <a:lstStyle/>
        <a:p>
          <a:endParaRPr lang="zh-CN" altLang="en-US"/>
        </a:p>
      </dgm:t>
    </dgm:pt>
    <dgm:pt modelId="{BB6574D7-A07F-4C73-9A83-E86FABA4CAA2}" type="pres">
      <dgm:prSet presAssocID="{848570F5-4E7A-4390-9151-E308A344D2B6}" presName="connTx" presStyleLbl="parChTrans1D3" presStyleIdx="1" presStyleCnt="14"/>
      <dgm:spPr/>
      <dgm:t>
        <a:bodyPr/>
        <a:lstStyle/>
        <a:p>
          <a:endParaRPr lang="zh-CN" altLang="en-US"/>
        </a:p>
      </dgm:t>
    </dgm:pt>
    <dgm:pt modelId="{36920689-AD39-4D60-8D70-1BE31B23782D}" type="pres">
      <dgm:prSet presAssocID="{147521F1-A31D-47B1-968D-60CDFF5C3081}" presName="root2" presStyleCnt="0"/>
      <dgm:spPr/>
    </dgm:pt>
    <dgm:pt modelId="{88B440B0-6B81-433B-9740-59284F9F4A5F}" type="pres">
      <dgm:prSet presAssocID="{147521F1-A31D-47B1-968D-60CDFF5C3081}" presName="LevelTwoTextNode" presStyleLbl="node3" presStyleIdx="1" presStyleCnt="14" custScaleX="207440">
        <dgm:presLayoutVars>
          <dgm:chPref val="3"/>
        </dgm:presLayoutVars>
      </dgm:prSet>
      <dgm:spPr/>
      <dgm:t>
        <a:bodyPr/>
        <a:lstStyle/>
        <a:p>
          <a:endParaRPr lang="zh-CN" altLang="en-US"/>
        </a:p>
      </dgm:t>
    </dgm:pt>
    <dgm:pt modelId="{EA854F5C-1073-43A0-B3B8-C6CEC4BF255C}" type="pres">
      <dgm:prSet presAssocID="{147521F1-A31D-47B1-968D-60CDFF5C3081}" presName="level3hierChild" presStyleCnt="0"/>
      <dgm:spPr/>
    </dgm:pt>
    <dgm:pt modelId="{C18EEC20-4028-4482-BAD9-0E4009B9D2A2}" type="pres">
      <dgm:prSet presAssocID="{2413556F-8ED9-4345-925F-AF878F6D220C}" presName="conn2-1" presStyleLbl="parChTrans1D3" presStyleIdx="2" presStyleCnt="14"/>
      <dgm:spPr/>
      <dgm:t>
        <a:bodyPr/>
        <a:lstStyle/>
        <a:p>
          <a:endParaRPr lang="zh-CN" altLang="en-US"/>
        </a:p>
      </dgm:t>
    </dgm:pt>
    <dgm:pt modelId="{44431247-A2B4-4B01-A2F6-986BA62F0FD3}" type="pres">
      <dgm:prSet presAssocID="{2413556F-8ED9-4345-925F-AF878F6D220C}" presName="connTx" presStyleLbl="parChTrans1D3" presStyleIdx="2" presStyleCnt="14"/>
      <dgm:spPr/>
      <dgm:t>
        <a:bodyPr/>
        <a:lstStyle/>
        <a:p>
          <a:endParaRPr lang="zh-CN" altLang="en-US"/>
        </a:p>
      </dgm:t>
    </dgm:pt>
    <dgm:pt modelId="{714353B1-686C-4258-84E8-996F2C065C1E}" type="pres">
      <dgm:prSet presAssocID="{6EAAAAEA-2F54-4F98-9060-0AA3CA1EE75A}" presName="root2" presStyleCnt="0"/>
      <dgm:spPr/>
    </dgm:pt>
    <dgm:pt modelId="{3F372902-C0C4-4816-BD40-8EF327BD8119}" type="pres">
      <dgm:prSet presAssocID="{6EAAAAEA-2F54-4F98-9060-0AA3CA1EE75A}" presName="LevelTwoTextNode" presStyleLbl="node3" presStyleIdx="2" presStyleCnt="14" custScaleX="168647">
        <dgm:presLayoutVars>
          <dgm:chPref val="3"/>
        </dgm:presLayoutVars>
      </dgm:prSet>
      <dgm:spPr/>
      <dgm:t>
        <a:bodyPr/>
        <a:lstStyle/>
        <a:p>
          <a:endParaRPr lang="zh-CN" altLang="en-US"/>
        </a:p>
      </dgm:t>
    </dgm:pt>
    <dgm:pt modelId="{8F616038-E4DD-4C43-9206-C0163F4C7B1D}" type="pres">
      <dgm:prSet presAssocID="{6EAAAAEA-2F54-4F98-9060-0AA3CA1EE75A}" presName="level3hierChild" presStyleCnt="0"/>
      <dgm:spPr/>
    </dgm:pt>
    <dgm:pt modelId="{32D7B66F-2928-418A-BAAF-DA3CAD31E131}" type="pres">
      <dgm:prSet presAssocID="{C4585A99-30AF-4F98-816A-D124533F28C7}" presName="conn2-1" presStyleLbl="parChTrans1D2" presStyleIdx="1" presStyleCnt="4"/>
      <dgm:spPr/>
      <dgm:t>
        <a:bodyPr/>
        <a:lstStyle/>
        <a:p>
          <a:endParaRPr lang="zh-CN" altLang="en-US"/>
        </a:p>
      </dgm:t>
    </dgm:pt>
    <dgm:pt modelId="{448041AD-913D-44A6-A9D5-8AC64FB85D4E}" type="pres">
      <dgm:prSet presAssocID="{C4585A99-30AF-4F98-816A-D124533F28C7}" presName="connTx" presStyleLbl="parChTrans1D2" presStyleIdx="1" presStyleCnt="4"/>
      <dgm:spPr/>
      <dgm:t>
        <a:bodyPr/>
        <a:lstStyle/>
        <a:p>
          <a:endParaRPr lang="zh-CN" altLang="en-US"/>
        </a:p>
      </dgm:t>
    </dgm:pt>
    <dgm:pt modelId="{29FEEEEA-939B-4B25-950E-C4C25FDFE45F}" type="pres">
      <dgm:prSet presAssocID="{70E6220A-CDCB-49E5-8A7F-3566626209FA}" presName="root2" presStyleCnt="0"/>
      <dgm:spPr/>
    </dgm:pt>
    <dgm:pt modelId="{28D9BAE8-72A7-468A-97EA-690E5FC8D96B}" type="pres">
      <dgm:prSet presAssocID="{70E6220A-CDCB-49E5-8A7F-3566626209FA}" presName="LevelTwoTextNode" presStyleLbl="node2" presStyleIdx="1" presStyleCnt="4" custScaleX="346319">
        <dgm:presLayoutVars>
          <dgm:chPref val="3"/>
        </dgm:presLayoutVars>
      </dgm:prSet>
      <dgm:spPr/>
      <dgm:t>
        <a:bodyPr/>
        <a:lstStyle/>
        <a:p>
          <a:endParaRPr lang="zh-CN" altLang="en-US"/>
        </a:p>
      </dgm:t>
    </dgm:pt>
    <dgm:pt modelId="{5800538F-7A68-4052-8F67-B43A7BA577C0}" type="pres">
      <dgm:prSet presAssocID="{70E6220A-CDCB-49E5-8A7F-3566626209FA}" presName="level3hierChild" presStyleCnt="0"/>
      <dgm:spPr/>
    </dgm:pt>
    <dgm:pt modelId="{0D170349-DDE2-49E9-9F14-C8A24FD6A866}" type="pres">
      <dgm:prSet presAssocID="{06A93913-D1C8-404E-8A00-7831377C8C71}" presName="conn2-1" presStyleLbl="parChTrans1D3" presStyleIdx="3" presStyleCnt="14"/>
      <dgm:spPr/>
      <dgm:t>
        <a:bodyPr/>
        <a:lstStyle/>
        <a:p>
          <a:endParaRPr lang="zh-CN" altLang="en-US"/>
        </a:p>
      </dgm:t>
    </dgm:pt>
    <dgm:pt modelId="{2D14A99D-517D-4442-A051-ABD84DF6BD20}" type="pres">
      <dgm:prSet presAssocID="{06A93913-D1C8-404E-8A00-7831377C8C71}" presName="connTx" presStyleLbl="parChTrans1D3" presStyleIdx="3" presStyleCnt="14"/>
      <dgm:spPr/>
      <dgm:t>
        <a:bodyPr/>
        <a:lstStyle/>
        <a:p>
          <a:endParaRPr lang="zh-CN" altLang="en-US"/>
        </a:p>
      </dgm:t>
    </dgm:pt>
    <dgm:pt modelId="{1398A1FF-4561-4D52-AE1E-DB9C9B7535D0}" type="pres">
      <dgm:prSet presAssocID="{9964C181-15AD-4541-B696-489300B8C30E}" presName="root2" presStyleCnt="0"/>
      <dgm:spPr/>
    </dgm:pt>
    <dgm:pt modelId="{28D6D6F2-A03A-47B8-8CCD-F532637FD0CC}" type="pres">
      <dgm:prSet presAssocID="{9964C181-15AD-4541-B696-489300B8C30E}" presName="LevelTwoTextNode" presStyleLbl="node3" presStyleIdx="3" presStyleCnt="14" custScaleX="157213">
        <dgm:presLayoutVars>
          <dgm:chPref val="3"/>
        </dgm:presLayoutVars>
      </dgm:prSet>
      <dgm:spPr/>
      <dgm:t>
        <a:bodyPr/>
        <a:lstStyle/>
        <a:p>
          <a:endParaRPr lang="zh-CN" altLang="en-US"/>
        </a:p>
      </dgm:t>
    </dgm:pt>
    <dgm:pt modelId="{40302EEA-9288-4F9A-9ACB-777FDCC35ACD}" type="pres">
      <dgm:prSet presAssocID="{9964C181-15AD-4541-B696-489300B8C30E}" presName="level3hierChild" presStyleCnt="0"/>
      <dgm:spPr/>
    </dgm:pt>
    <dgm:pt modelId="{1848EA83-5AC8-4087-A7FA-E545D8BE7390}" type="pres">
      <dgm:prSet presAssocID="{20045446-ABA1-4C6B-A7A0-4169671116F6}" presName="conn2-1" presStyleLbl="parChTrans1D3" presStyleIdx="4" presStyleCnt="14"/>
      <dgm:spPr/>
      <dgm:t>
        <a:bodyPr/>
        <a:lstStyle/>
        <a:p>
          <a:endParaRPr lang="zh-CN" altLang="en-US"/>
        </a:p>
      </dgm:t>
    </dgm:pt>
    <dgm:pt modelId="{7CB9FB4E-3C06-46E9-A8A3-4FF2AAF11D81}" type="pres">
      <dgm:prSet presAssocID="{20045446-ABA1-4C6B-A7A0-4169671116F6}" presName="connTx" presStyleLbl="parChTrans1D3" presStyleIdx="4" presStyleCnt="14"/>
      <dgm:spPr/>
      <dgm:t>
        <a:bodyPr/>
        <a:lstStyle/>
        <a:p>
          <a:endParaRPr lang="zh-CN" altLang="en-US"/>
        </a:p>
      </dgm:t>
    </dgm:pt>
    <dgm:pt modelId="{22B06157-E18C-41E6-A244-9E961B453D1A}" type="pres">
      <dgm:prSet presAssocID="{CA63BD6A-A9E5-4038-B6E6-3EEFABFB98BE}" presName="root2" presStyleCnt="0"/>
      <dgm:spPr/>
    </dgm:pt>
    <dgm:pt modelId="{ED94DCC6-0E69-40F8-A977-4E5E70AD54C5}" type="pres">
      <dgm:prSet presAssocID="{CA63BD6A-A9E5-4038-B6E6-3EEFABFB98BE}" presName="LevelTwoTextNode" presStyleLbl="node3" presStyleIdx="4" presStyleCnt="14" custScaleX="181941">
        <dgm:presLayoutVars>
          <dgm:chPref val="3"/>
        </dgm:presLayoutVars>
      </dgm:prSet>
      <dgm:spPr/>
      <dgm:t>
        <a:bodyPr/>
        <a:lstStyle/>
        <a:p>
          <a:endParaRPr lang="zh-CN" altLang="en-US"/>
        </a:p>
      </dgm:t>
    </dgm:pt>
    <dgm:pt modelId="{032E2BB0-D943-4B66-A9BD-501395D1C74B}" type="pres">
      <dgm:prSet presAssocID="{CA63BD6A-A9E5-4038-B6E6-3EEFABFB98BE}" presName="level3hierChild" presStyleCnt="0"/>
      <dgm:spPr/>
    </dgm:pt>
    <dgm:pt modelId="{3A49FF29-A1D7-4F75-8D2A-1C6EE522C052}" type="pres">
      <dgm:prSet presAssocID="{4715970A-101D-486E-8968-0B6E899E2DF7}" presName="conn2-1" presStyleLbl="parChTrans1D3" presStyleIdx="5" presStyleCnt="14"/>
      <dgm:spPr/>
      <dgm:t>
        <a:bodyPr/>
        <a:lstStyle/>
        <a:p>
          <a:endParaRPr lang="zh-CN" altLang="en-US"/>
        </a:p>
      </dgm:t>
    </dgm:pt>
    <dgm:pt modelId="{98120B86-A99F-4F89-92FA-FB0569145578}" type="pres">
      <dgm:prSet presAssocID="{4715970A-101D-486E-8968-0B6E899E2DF7}" presName="connTx" presStyleLbl="parChTrans1D3" presStyleIdx="5" presStyleCnt="14"/>
      <dgm:spPr/>
      <dgm:t>
        <a:bodyPr/>
        <a:lstStyle/>
        <a:p>
          <a:endParaRPr lang="zh-CN" altLang="en-US"/>
        </a:p>
      </dgm:t>
    </dgm:pt>
    <dgm:pt modelId="{7B5F3ED5-779F-4C00-9B16-44725AB0795D}" type="pres">
      <dgm:prSet presAssocID="{076B6313-83D4-42BA-BE17-A155831E45F2}" presName="root2" presStyleCnt="0"/>
      <dgm:spPr/>
    </dgm:pt>
    <dgm:pt modelId="{FBF97462-CBE2-423F-B519-38712D19DFCC}" type="pres">
      <dgm:prSet presAssocID="{076B6313-83D4-42BA-BE17-A155831E45F2}" presName="LevelTwoTextNode" presStyleLbl="node3" presStyleIdx="5" presStyleCnt="14" custScaleX="143119">
        <dgm:presLayoutVars>
          <dgm:chPref val="3"/>
        </dgm:presLayoutVars>
      </dgm:prSet>
      <dgm:spPr/>
      <dgm:t>
        <a:bodyPr/>
        <a:lstStyle/>
        <a:p>
          <a:endParaRPr lang="zh-CN" altLang="en-US"/>
        </a:p>
      </dgm:t>
    </dgm:pt>
    <dgm:pt modelId="{6D5A5B0D-2B73-4AE6-AA92-E951B4D27E6B}" type="pres">
      <dgm:prSet presAssocID="{076B6313-83D4-42BA-BE17-A155831E45F2}" presName="level3hierChild" presStyleCnt="0"/>
      <dgm:spPr/>
    </dgm:pt>
    <dgm:pt modelId="{61349902-CE81-4EFC-8344-96B24AC39E33}" type="pres">
      <dgm:prSet presAssocID="{AFDD102A-970E-499F-B1D3-B378525791D2}" presName="conn2-1" presStyleLbl="parChTrans1D3" presStyleIdx="6" presStyleCnt="14"/>
      <dgm:spPr/>
      <dgm:t>
        <a:bodyPr/>
        <a:lstStyle/>
        <a:p>
          <a:endParaRPr lang="zh-CN" altLang="en-US"/>
        </a:p>
      </dgm:t>
    </dgm:pt>
    <dgm:pt modelId="{94521C29-D947-42FE-B588-DF112B7C799C}" type="pres">
      <dgm:prSet presAssocID="{AFDD102A-970E-499F-B1D3-B378525791D2}" presName="connTx" presStyleLbl="parChTrans1D3" presStyleIdx="6" presStyleCnt="14"/>
      <dgm:spPr/>
      <dgm:t>
        <a:bodyPr/>
        <a:lstStyle/>
        <a:p>
          <a:endParaRPr lang="zh-CN" altLang="en-US"/>
        </a:p>
      </dgm:t>
    </dgm:pt>
    <dgm:pt modelId="{BCD29910-4BBD-4316-A38C-16B01A870375}" type="pres">
      <dgm:prSet presAssocID="{E2787040-63E5-4E2F-84B1-80965C8D7236}" presName="root2" presStyleCnt="0"/>
      <dgm:spPr/>
    </dgm:pt>
    <dgm:pt modelId="{FAFD6AE8-5296-4BE4-A532-C718EB374147}" type="pres">
      <dgm:prSet presAssocID="{E2787040-63E5-4E2F-84B1-80965C8D7236}" presName="LevelTwoTextNode" presStyleLbl="node3" presStyleIdx="6" presStyleCnt="14" custScaleX="153454">
        <dgm:presLayoutVars>
          <dgm:chPref val="3"/>
        </dgm:presLayoutVars>
      </dgm:prSet>
      <dgm:spPr/>
      <dgm:t>
        <a:bodyPr/>
        <a:lstStyle/>
        <a:p>
          <a:endParaRPr lang="zh-CN" altLang="en-US"/>
        </a:p>
      </dgm:t>
    </dgm:pt>
    <dgm:pt modelId="{6023C295-9BD0-4642-9C2E-BC51DB01B448}" type="pres">
      <dgm:prSet presAssocID="{E2787040-63E5-4E2F-84B1-80965C8D7236}" presName="level3hierChild" presStyleCnt="0"/>
      <dgm:spPr/>
    </dgm:pt>
    <dgm:pt modelId="{610764CD-F35A-4B3F-BD9D-BD5BD483FCCE}" type="pres">
      <dgm:prSet presAssocID="{F2048E5A-AE26-40C2-8F4C-EC82523A3D9E}" presName="conn2-1" presStyleLbl="parChTrans1D2" presStyleIdx="2" presStyleCnt="4"/>
      <dgm:spPr/>
      <dgm:t>
        <a:bodyPr/>
        <a:lstStyle/>
        <a:p>
          <a:endParaRPr lang="zh-CN" altLang="en-US"/>
        </a:p>
      </dgm:t>
    </dgm:pt>
    <dgm:pt modelId="{7EB439CD-AB19-40D7-B0BE-1D2BD9F6F6F8}" type="pres">
      <dgm:prSet presAssocID="{F2048E5A-AE26-40C2-8F4C-EC82523A3D9E}" presName="connTx" presStyleLbl="parChTrans1D2" presStyleIdx="2" presStyleCnt="4"/>
      <dgm:spPr/>
      <dgm:t>
        <a:bodyPr/>
        <a:lstStyle/>
        <a:p>
          <a:endParaRPr lang="zh-CN" altLang="en-US"/>
        </a:p>
      </dgm:t>
    </dgm:pt>
    <dgm:pt modelId="{25976005-68FD-4D4E-BC92-8B8BC302D154}" type="pres">
      <dgm:prSet presAssocID="{8409A150-B9AB-47D6-B994-B373536DA78F}" presName="root2" presStyleCnt="0"/>
      <dgm:spPr/>
    </dgm:pt>
    <dgm:pt modelId="{E214572A-AC52-4E4C-B37C-B2F1A546F0BF}" type="pres">
      <dgm:prSet presAssocID="{8409A150-B9AB-47D6-B994-B373536DA78F}" presName="LevelTwoTextNode" presStyleLbl="node2" presStyleIdx="2" presStyleCnt="4">
        <dgm:presLayoutVars>
          <dgm:chPref val="3"/>
        </dgm:presLayoutVars>
      </dgm:prSet>
      <dgm:spPr/>
      <dgm:t>
        <a:bodyPr/>
        <a:lstStyle/>
        <a:p>
          <a:endParaRPr lang="zh-CN" altLang="en-US"/>
        </a:p>
      </dgm:t>
    </dgm:pt>
    <dgm:pt modelId="{85F25B82-FD4A-4648-BE21-40CDD9CB839C}" type="pres">
      <dgm:prSet presAssocID="{8409A150-B9AB-47D6-B994-B373536DA78F}" presName="level3hierChild" presStyleCnt="0"/>
      <dgm:spPr/>
    </dgm:pt>
    <dgm:pt modelId="{8EBDBECB-7EFC-4474-AE74-AE6B89235DBC}" type="pres">
      <dgm:prSet presAssocID="{CF243313-A985-41F8-8F92-9160E2C0C6B3}" presName="conn2-1" presStyleLbl="parChTrans1D3" presStyleIdx="7" presStyleCnt="14"/>
      <dgm:spPr/>
      <dgm:t>
        <a:bodyPr/>
        <a:lstStyle/>
        <a:p>
          <a:endParaRPr lang="zh-CN" altLang="en-US"/>
        </a:p>
      </dgm:t>
    </dgm:pt>
    <dgm:pt modelId="{395E10A5-A245-49A4-8656-5C270C60B244}" type="pres">
      <dgm:prSet presAssocID="{CF243313-A985-41F8-8F92-9160E2C0C6B3}" presName="connTx" presStyleLbl="parChTrans1D3" presStyleIdx="7" presStyleCnt="14"/>
      <dgm:spPr/>
      <dgm:t>
        <a:bodyPr/>
        <a:lstStyle/>
        <a:p>
          <a:endParaRPr lang="zh-CN" altLang="en-US"/>
        </a:p>
      </dgm:t>
    </dgm:pt>
    <dgm:pt modelId="{85907A5F-95B4-4DD6-AA9C-063AEEEA12F4}" type="pres">
      <dgm:prSet presAssocID="{C205B10B-CBFA-4157-88C0-17F076FDA6EF}" presName="root2" presStyleCnt="0"/>
      <dgm:spPr/>
    </dgm:pt>
    <dgm:pt modelId="{1612BDEF-8BC5-430E-8D8C-827A041AB48F}" type="pres">
      <dgm:prSet presAssocID="{C205B10B-CBFA-4157-88C0-17F076FDA6EF}" presName="LevelTwoTextNode" presStyleLbl="node3" presStyleIdx="7" presStyleCnt="14" custScaleX="212327">
        <dgm:presLayoutVars>
          <dgm:chPref val="3"/>
        </dgm:presLayoutVars>
      </dgm:prSet>
      <dgm:spPr/>
      <dgm:t>
        <a:bodyPr/>
        <a:lstStyle/>
        <a:p>
          <a:endParaRPr lang="zh-CN" altLang="en-US"/>
        </a:p>
      </dgm:t>
    </dgm:pt>
    <dgm:pt modelId="{FD7340D5-4DA6-4494-8A45-169144EA9D11}" type="pres">
      <dgm:prSet presAssocID="{C205B10B-CBFA-4157-88C0-17F076FDA6EF}" presName="level3hierChild" presStyleCnt="0"/>
      <dgm:spPr/>
    </dgm:pt>
    <dgm:pt modelId="{CAC09EDB-D3D9-4DD3-A5AC-E2249CE4C473}" type="pres">
      <dgm:prSet presAssocID="{BA1EBEB0-45E7-410D-959A-C9971BA21DB2}" presName="conn2-1" presStyleLbl="parChTrans1D3" presStyleIdx="8" presStyleCnt="14"/>
      <dgm:spPr/>
      <dgm:t>
        <a:bodyPr/>
        <a:lstStyle/>
        <a:p>
          <a:endParaRPr lang="zh-CN" altLang="en-US"/>
        </a:p>
      </dgm:t>
    </dgm:pt>
    <dgm:pt modelId="{6B77C899-F9C4-43F8-BB45-483717CAE772}" type="pres">
      <dgm:prSet presAssocID="{BA1EBEB0-45E7-410D-959A-C9971BA21DB2}" presName="connTx" presStyleLbl="parChTrans1D3" presStyleIdx="8" presStyleCnt="14"/>
      <dgm:spPr/>
      <dgm:t>
        <a:bodyPr/>
        <a:lstStyle/>
        <a:p>
          <a:endParaRPr lang="zh-CN" altLang="en-US"/>
        </a:p>
      </dgm:t>
    </dgm:pt>
    <dgm:pt modelId="{187F568F-DEDB-4873-91B9-59EA36587C89}" type="pres">
      <dgm:prSet presAssocID="{43555B33-E7BC-45BF-BBF0-130EB4E540D0}" presName="root2" presStyleCnt="0"/>
      <dgm:spPr/>
    </dgm:pt>
    <dgm:pt modelId="{27C46AFF-8D7C-41A3-A9D4-04AC97D1B0E6}" type="pres">
      <dgm:prSet presAssocID="{43555B33-E7BC-45BF-BBF0-130EB4E540D0}" presName="LevelTwoTextNode" presStyleLbl="node3" presStyleIdx="8" presStyleCnt="14" custScaleX="160240">
        <dgm:presLayoutVars>
          <dgm:chPref val="3"/>
        </dgm:presLayoutVars>
      </dgm:prSet>
      <dgm:spPr/>
      <dgm:t>
        <a:bodyPr/>
        <a:lstStyle/>
        <a:p>
          <a:endParaRPr lang="zh-CN" altLang="en-US"/>
        </a:p>
      </dgm:t>
    </dgm:pt>
    <dgm:pt modelId="{E5AB9473-25B5-468E-89C8-4FD0B2F719EB}" type="pres">
      <dgm:prSet presAssocID="{43555B33-E7BC-45BF-BBF0-130EB4E540D0}" presName="level3hierChild" presStyleCnt="0"/>
      <dgm:spPr/>
    </dgm:pt>
    <dgm:pt modelId="{2FA263E4-007F-4258-B25E-AF03DE50F192}" type="pres">
      <dgm:prSet presAssocID="{E8EC6C89-FBE1-4F96-85B7-9F19870C4840}" presName="conn2-1" presStyleLbl="parChTrans1D3" presStyleIdx="9" presStyleCnt="14"/>
      <dgm:spPr/>
      <dgm:t>
        <a:bodyPr/>
        <a:lstStyle/>
        <a:p>
          <a:endParaRPr lang="zh-CN" altLang="en-US"/>
        </a:p>
      </dgm:t>
    </dgm:pt>
    <dgm:pt modelId="{559023D4-D64F-4038-A86A-14502B1DA601}" type="pres">
      <dgm:prSet presAssocID="{E8EC6C89-FBE1-4F96-85B7-9F19870C4840}" presName="connTx" presStyleLbl="parChTrans1D3" presStyleIdx="9" presStyleCnt="14"/>
      <dgm:spPr/>
      <dgm:t>
        <a:bodyPr/>
        <a:lstStyle/>
        <a:p>
          <a:endParaRPr lang="zh-CN" altLang="en-US"/>
        </a:p>
      </dgm:t>
    </dgm:pt>
    <dgm:pt modelId="{22C8DED8-06E5-4786-8B74-B022C6B518EA}" type="pres">
      <dgm:prSet presAssocID="{510C5443-D72F-456D-9D57-8C827E8B7AD4}" presName="root2" presStyleCnt="0"/>
      <dgm:spPr/>
    </dgm:pt>
    <dgm:pt modelId="{2D84E3F3-0800-48EB-A49F-69AE4843B7C4}" type="pres">
      <dgm:prSet presAssocID="{510C5443-D72F-456D-9D57-8C827E8B7AD4}" presName="LevelTwoTextNode" presStyleLbl="node3" presStyleIdx="9" presStyleCnt="14">
        <dgm:presLayoutVars>
          <dgm:chPref val="3"/>
        </dgm:presLayoutVars>
      </dgm:prSet>
      <dgm:spPr/>
      <dgm:t>
        <a:bodyPr/>
        <a:lstStyle/>
        <a:p>
          <a:endParaRPr lang="zh-CN" altLang="en-US"/>
        </a:p>
      </dgm:t>
    </dgm:pt>
    <dgm:pt modelId="{93F8E8A5-387E-440A-8449-B8EB3EADDF39}" type="pres">
      <dgm:prSet presAssocID="{510C5443-D72F-456D-9D57-8C827E8B7AD4}" presName="level3hierChild" presStyleCnt="0"/>
      <dgm:spPr/>
    </dgm:pt>
    <dgm:pt modelId="{074A6902-98B0-44C8-9DF3-1A5D31ACE6F8}" type="pres">
      <dgm:prSet presAssocID="{E5C54B81-36C9-478D-8B9F-1CFC00C36C50}" presName="conn2-1" presStyleLbl="parChTrans1D3" presStyleIdx="10" presStyleCnt="14"/>
      <dgm:spPr/>
      <dgm:t>
        <a:bodyPr/>
        <a:lstStyle/>
        <a:p>
          <a:endParaRPr lang="zh-CN" altLang="en-US"/>
        </a:p>
      </dgm:t>
    </dgm:pt>
    <dgm:pt modelId="{5AF4CF28-38D2-4D0A-9DA1-5F6229657728}" type="pres">
      <dgm:prSet presAssocID="{E5C54B81-36C9-478D-8B9F-1CFC00C36C50}" presName="connTx" presStyleLbl="parChTrans1D3" presStyleIdx="10" presStyleCnt="14"/>
      <dgm:spPr/>
      <dgm:t>
        <a:bodyPr/>
        <a:lstStyle/>
        <a:p>
          <a:endParaRPr lang="zh-CN" altLang="en-US"/>
        </a:p>
      </dgm:t>
    </dgm:pt>
    <dgm:pt modelId="{36B2A2C4-8F63-43EE-9A49-220622D4C0ED}" type="pres">
      <dgm:prSet presAssocID="{9CC9DBAB-08A6-4F81-9715-4A72902DF422}" presName="root2" presStyleCnt="0"/>
      <dgm:spPr/>
    </dgm:pt>
    <dgm:pt modelId="{096BF114-073F-45A8-9812-B2BA99FB4912}" type="pres">
      <dgm:prSet presAssocID="{9CC9DBAB-08A6-4F81-9715-4A72902DF422}" presName="LevelTwoTextNode" presStyleLbl="node3" presStyleIdx="10" presStyleCnt="14" custScaleX="247999">
        <dgm:presLayoutVars>
          <dgm:chPref val="3"/>
        </dgm:presLayoutVars>
      </dgm:prSet>
      <dgm:spPr/>
      <dgm:t>
        <a:bodyPr/>
        <a:lstStyle/>
        <a:p>
          <a:endParaRPr lang="zh-CN" altLang="en-US"/>
        </a:p>
      </dgm:t>
    </dgm:pt>
    <dgm:pt modelId="{315C194B-4788-46CF-8C12-392BB858A97D}" type="pres">
      <dgm:prSet presAssocID="{9CC9DBAB-08A6-4F81-9715-4A72902DF422}" presName="level3hierChild" presStyleCnt="0"/>
      <dgm:spPr/>
    </dgm:pt>
    <dgm:pt modelId="{2845FCA5-36E9-490F-93DB-180A2B95DE1F}" type="pres">
      <dgm:prSet presAssocID="{04558048-FA2D-4108-A7A6-08BED96FEDA1}" presName="conn2-1" presStyleLbl="parChTrans1D2" presStyleIdx="3" presStyleCnt="4"/>
      <dgm:spPr/>
      <dgm:t>
        <a:bodyPr/>
        <a:lstStyle/>
        <a:p>
          <a:endParaRPr lang="zh-CN" altLang="en-US"/>
        </a:p>
      </dgm:t>
    </dgm:pt>
    <dgm:pt modelId="{C15620CB-2906-4767-A3F5-69E0E66CBD21}" type="pres">
      <dgm:prSet presAssocID="{04558048-FA2D-4108-A7A6-08BED96FEDA1}" presName="connTx" presStyleLbl="parChTrans1D2" presStyleIdx="3" presStyleCnt="4"/>
      <dgm:spPr/>
      <dgm:t>
        <a:bodyPr/>
        <a:lstStyle/>
        <a:p>
          <a:endParaRPr lang="zh-CN" altLang="en-US"/>
        </a:p>
      </dgm:t>
    </dgm:pt>
    <dgm:pt modelId="{26C1C6E8-4F23-496E-964C-6936BC75DA94}" type="pres">
      <dgm:prSet presAssocID="{C61336F2-EC47-428D-AAF5-696326F81D56}" presName="root2" presStyleCnt="0"/>
      <dgm:spPr/>
    </dgm:pt>
    <dgm:pt modelId="{2D142713-19D1-495F-8D03-1B09BF50A921}" type="pres">
      <dgm:prSet presAssocID="{C61336F2-EC47-428D-AAF5-696326F81D56}" presName="LevelTwoTextNode" presStyleLbl="node2" presStyleIdx="3" presStyleCnt="4" custScaleX="365440">
        <dgm:presLayoutVars>
          <dgm:chPref val="3"/>
        </dgm:presLayoutVars>
      </dgm:prSet>
      <dgm:spPr/>
      <dgm:t>
        <a:bodyPr/>
        <a:lstStyle/>
        <a:p>
          <a:endParaRPr lang="zh-CN" altLang="en-US"/>
        </a:p>
      </dgm:t>
    </dgm:pt>
    <dgm:pt modelId="{4B10C7BA-AB40-426E-AE67-A0F9EE2E4AB5}" type="pres">
      <dgm:prSet presAssocID="{C61336F2-EC47-428D-AAF5-696326F81D56}" presName="level3hierChild" presStyleCnt="0"/>
      <dgm:spPr/>
    </dgm:pt>
    <dgm:pt modelId="{53A9C380-25B5-4596-961E-8A3698E994D2}" type="pres">
      <dgm:prSet presAssocID="{6CBCB68F-5FB8-4FB1-BABE-CABEF0AC9362}" presName="conn2-1" presStyleLbl="parChTrans1D3" presStyleIdx="11" presStyleCnt="14"/>
      <dgm:spPr/>
      <dgm:t>
        <a:bodyPr/>
        <a:lstStyle/>
        <a:p>
          <a:endParaRPr lang="zh-CN" altLang="en-US"/>
        </a:p>
      </dgm:t>
    </dgm:pt>
    <dgm:pt modelId="{B5CAC6EF-F5E9-4EDC-914A-5C54425B0606}" type="pres">
      <dgm:prSet presAssocID="{6CBCB68F-5FB8-4FB1-BABE-CABEF0AC9362}" presName="connTx" presStyleLbl="parChTrans1D3" presStyleIdx="11" presStyleCnt="14"/>
      <dgm:spPr/>
      <dgm:t>
        <a:bodyPr/>
        <a:lstStyle/>
        <a:p>
          <a:endParaRPr lang="zh-CN" altLang="en-US"/>
        </a:p>
      </dgm:t>
    </dgm:pt>
    <dgm:pt modelId="{85D468E0-45E8-4B03-A7E5-131180AA0BE2}" type="pres">
      <dgm:prSet presAssocID="{29AF0F19-055E-4B37-AEE8-688ECFCE8658}" presName="root2" presStyleCnt="0"/>
      <dgm:spPr/>
    </dgm:pt>
    <dgm:pt modelId="{E3CA711D-2862-4BE3-9B93-B76F0481C97F}" type="pres">
      <dgm:prSet presAssocID="{29AF0F19-055E-4B37-AEE8-688ECFCE8658}" presName="LevelTwoTextNode" presStyleLbl="node3" presStyleIdx="11" presStyleCnt="14" custScaleX="138900">
        <dgm:presLayoutVars>
          <dgm:chPref val="3"/>
        </dgm:presLayoutVars>
      </dgm:prSet>
      <dgm:spPr/>
      <dgm:t>
        <a:bodyPr/>
        <a:lstStyle/>
        <a:p>
          <a:endParaRPr lang="zh-CN" altLang="en-US"/>
        </a:p>
      </dgm:t>
    </dgm:pt>
    <dgm:pt modelId="{45C6D12E-9EDB-446A-A811-565ECC9E27D7}" type="pres">
      <dgm:prSet presAssocID="{29AF0F19-055E-4B37-AEE8-688ECFCE8658}" presName="level3hierChild" presStyleCnt="0"/>
      <dgm:spPr/>
    </dgm:pt>
    <dgm:pt modelId="{BB07963E-9767-4C38-BFD8-3A0248D600A8}" type="pres">
      <dgm:prSet presAssocID="{0D439C76-932D-4B03-9C97-A98B0EE811B7}" presName="conn2-1" presStyleLbl="parChTrans1D3" presStyleIdx="12" presStyleCnt="14"/>
      <dgm:spPr/>
      <dgm:t>
        <a:bodyPr/>
        <a:lstStyle/>
        <a:p>
          <a:endParaRPr lang="zh-CN" altLang="en-US"/>
        </a:p>
      </dgm:t>
    </dgm:pt>
    <dgm:pt modelId="{802FFBE9-753C-4058-8BDD-26D85ACD2585}" type="pres">
      <dgm:prSet presAssocID="{0D439C76-932D-4B03-9C97-A98B0EE811B7}" presName="connTx" presStyleLbl="parChTrans1D3" presStyleIdx="12" presStyleCnt="14"/>
      <dgm:spPr/>
      <dgm:t>
        <a:bodyPr/>
        <a:lstStyle/>
        <a:p>
          <a:endParaRPr lang="zh-CN" altLang="en-US"/>
        </a:p>
      </dgm:t>
    </dgm:pt>
    <dgm:pt modelId="{68CF3988-2FE2-465C-AF3C-9ABEAF834221}" type="pres">
      <dgm:prSet presAssocID="{30A4891D-BB98-4209-AC8D-1D95ABECCB55}" presName="root2" presStyleCnt="0"/>
      <dgm:spPr/>
    </dgm:pt>
    <dgm:pt modelId="{495F9C06-9124-4988-A8FE-5B5704CC3C41}" type="pres">
      <dgm:prSet presAssocID="{30A4891D-BB98-4209-AC8D-1D95ABECCB55}" presName="LevelTwoTextNode" presStyleLbl="node3" presStyleIdx="12" presStyleCnt="14" custScaleX="178830">
        <dgm:presLayoutVars>
          <dgm:chPref val="3"/>
        </dgm:presLayoutVars>
      </dgm:prSet>
      <dgm:spPr/>
      <dgm:t>
        <a:bodyPr/>
        <a:lstStyle/>
        <a:p>
          <a:endParaRPr lang="zh-CN" altLang="en-US"/>
        </a:p>
      </dgm:t>
    </dgm:pt>
    <dgm:pt modelId="{FF11EF47-E4B6-4EA1-A163-04DA2B600321}" type="pres">
      <dgm:prSet presAssocID="{30A4891D-BB98-4209-AC8D-1D95ABECCB55}" presName="level3hierChild" presStyleCnt="0"/>
      <dgm:spPr/>
    </dgm:pt>
    <dgm:pt modelId="{3BDDE32B-351F-4E83-AD75-D6DF41485710}" type="pres">
      <dgm:prSet presAssocID="{5D868AD6-A056-4208-8454-1927E3EEF7AE}" presName="conn2-1" presStyleLbl="parChTrans1D3" presStyleIdx="13" presStyleCnt="14"/>
      <dgm:spPr/>
      <dgm:t>
        <a:bodyPr/>
        <a:lstStyle/>
        <a:p>
          <a:endParaRPr lang="zh-CN" altLang="en-US"/>
        </a:p>
      </dgm:t>
    </dgm:pt>
    <dgm:pt modelId="{B3D99E4A-392A-414D-A6CD-9204BA95CAFA}" type="pres">
      <dgm:prSet presAssocID="{5D868AD6-A056-4208-8454-1927E3EEF7AE}" presName="connTx" presStyleLbl="parChTrans1D3" presStyleIdx="13" presStyleCnt="14"/>
      <dgm:spPr/>
      <dgm:t>
        <a:bodyPr/>
        <a:lstStyle/>
        <a:p>
          <a:endParaRPr lang="zh-CN" altLang="en-US"/>
        </a:p>
      </dgm:t>
    </dgm:pt>
    <dgm:pt modelId="{9F864C0C-7E81-48BF-ADDF-F3107978AE53}" type="pres">
      <dgm:prSet presAssocID="{2659C686-1C31-4B45-8861-D07ECB1447B2}" presName="root2" presStyleCnt="0"/>
      <dgm:spPr/>
    </dgm:pt>
    <dgm:pt modelId="{7E60C1AA-8781-49DC-A3A7-67D363B65784}" type="pres">
      <dgm:prSet presAssocID="{2659C686-1C31-4B45-8861-D07ECB1447B2}" presName="LevelTwoTextNode" presStyleLbl="node3" presStyleIdx="13" presStyleCnt="14" custScaleX="148032">
        <dgm:presLayoutVars>
          <dgm:chPref val="3"/>
        </dgm:presLayoutVars>
      </dgm:prSet>
      <dgm:spPr/>
      <dgm:t>
        <a:bodyPr/>
        <a:lstStyle/>
        <a:p>
          <a:endParaRPr lang="zh-CN" altLang="en-US"/>
        </a:p>
      </dgm:t>
    </dgm:pt>
    <dgm:pt modelId="{B14FD989-C672-4661-9262-113A2B571238}" type="pres">
      <dgm:prSet presAssocID="{2659C686-1C31-4B45-8861-D07ECB1447B2}" presName="level3hierChild" presStyleCnt="0"/>
      <dgm:spPr/>
    </dgm:pt>
  </dgm:ptLst>
  <dgm:cxnLst>
    <dgm:cxn modelId="{E5F6F41A-06B1-43B0-83AC-90F5C2A24E44}" type="presOf" srcId="{4715970A-101D-486E-8968-0B6E899E2DF7}" destId="{98120B86-A99F-4F89-92FA-FB0569145578}" srcOrd="1" destOrd="0" presId="urn:microsoft.com/office/officeart/2008/layout/HorizontalMultiLevelHierarchy"/>
    <dgm:cxn modelId="{6520DF9E-5350-47CC-A093-CE77B78EDB8A}" type="presOf" srcId="{F79F2A9A-4AE2-47E0-A4C8-8C392AD9B8E3}" destId="{D8054144-DDBE-44ED-9344-4A4A2D53F618}" srcOrd="0" destOrd="0" presId="urn:microsoft.com/office/officeart/2008/layout/HorizontalMultiLevelHierarchy"/>
    <dgm:cxn modelId="{EB05FE67-AD77-4003-83B1-FFC0487D5517}" srcId="{8409A150-B9AB-47D6-B994-B373536DA78F}" destId="{C205B10B-CBFA-4157-88C0-17F076FDA6EF}" srcOrd="0" destOrd="0" parTransId="{CF243313-A985-41F8-8F92-9160E2C0C6B3}" sibTransId="{0E2DFF82-E1D6-4422-94A3-81D5EA989C03}"/>
    <dgm:cxn modelId="{07E18561-2DC6-4020-A93E-C467F398FC57}" srcId="{8409A150-B9AB-47D6-B994-B373536DA78F}" destId="{9CC9DBAB-08A6-4F81-9715-4A72902DF422}" srcOrd="3" destOrd="0" parTransId="{E5C54B81-36C9-478D-8B9F-1CFC00C36C50}" sibTransId="{B96C1A62-2AA7-4E72-BCE3-DB5142615BAE}"/>
    <dgm:cxn modelId="{3D10508B-679A-41DD-8E65-1A96BC6284E3}" type="presOf" srcId="{E8EC6C89-FBE1-4F96-85B7-9F19870C4840}" destId="{2FA263E4-007F-4258-B25E-AF03DE50F192}" srcOrd="0" destOrd="0" presId="urn:microsoft.com/office/officeart/2008/layout/HorizontalMultiLevelHierarchy"/>
    <dgm:cxn modelId="{5435B97E-5F49-4185-B6D3-DB2E68386812}" type="presOf" srcId="{848570F5-4E7A-4390-9151-E308A344D2B6}" destId="{BB6574D7-A07F-4C73-9A83-E86FABA4CAA2}" srcOrd="1" destOrd="0" presId="urn:microsoft.com/office/officeart/2008/layout/HorizontalMultiLevelHierarchy"/>
    <dgm:cxn modelId="{16E26138-758B-4EBF-810A-3346006184EF}" srcId="{70E6220A-CDCB-49E5-8A7F-3566626209FA}" destId="{CA63BD6A-A9E5-4038-B6E6-3EEFABFB98BE}" srcOrd="1" destOrd="0" parTransId="{20045446-ABA1-4C6B-A7A0-4169671116F6}" sibTransId="{BABCA62D-6AA2-43B5-B7B3-C33A927C1C76}"/>
    <dgm:cxn modelId="{92E24909-7752-4371-84E4-A341513CDD91}" srcId="{E3784B96-6294-41DD-BD2A-8A2FA58A39C2}" destId="{6EAAAAEA-2F54-4F98-9060-0AA3CA1EE75A}" srcOrd="2" destOrd="0" parTransId="{2413556F-8ED9-4345-925F-AF878F6D220C}" sibTransId="{2D9452EE-5BE8-450F-A09F-38FFDBFA3B23}"/>
    <dgm:cxn modelId="{4FB1D1B3-DA12-45DC-A88E-BAC28492CBFE}" type="presOf" srcId="{30A4891D-BB98-4209-AC8D-1D95ABECCB55}" destId="{495F9C06-9124-4988-A8FE-5B5704CC3C41}" srcOrd="0" destOrd="0" presId="urn:microsoft.com/office/officeart/2008/layout/HorizontalMultiLevelHierarchy"/>
    <dgm:cxn modelId="{23AD6357-315C-43D1-8EE2-CE6FF15609F4}" type="presOf" srcId="{0C37A894-E0A7-4CE7-8869-843D851B5B49}" destId="{68847305-466E-43D7-AF05-4CCEF91F74E2}" srcOrd="0" destOrd="0" presId="urn:microsoft.com/office/officeart/2008/layout/HorizontalMultiLevelHierarchy"/>
    <dgm:cxn modelId="{F3D6BC55-03CE-44B6-8EAD-79722F270971}" type="presOf" srcId="{70E6220A-CDCB-49E5-8A7F-3566626209FA}" destId="{28D9BAE8-72A7-468A-97EA-690E5FC8D96B}" srcOrd="0" destOrd="0" presId="urn:microsoft.com/office/officeart/2008/layout/HorizontalMultiLevelHierarchy"/>
    <dgm:cxn modelId="{C99CFA9D-684B-4566-931D-1B1D9CAECB80}" srcId="{C61336F2-EC47-428D-AAF5-696326F81D56}" destId="{30A4891D-BB98-4209-AC8D-1D95ABECCB55}" srcOrd="1" destOrd="0" parTransId="{0D439C76-932D-4B03-9C97-A98B0EE811B7}" sibTransId="{BC78B769-8AD0-408F-B45B-EE1C851D9058}"/>
    <dgm:cxn modelId="{BECF5296-75ED-432B-8384-F49CF3190FBA}" type="presOf" srcId="{2413556F-8ED9-4345-925F-AF878F6D220C}" destId="{44431247-A2B4-4B01-A2F6-986BA62F0FD3}" srcOrd="1" destOrd="0" presId="urn:microsoft.com/office/officeart/2008/layout/HorizontalMultiLevelHierarchy"/>
    <dgm:cxn modelId="{BCDCECEE-F383-461F-B5C1-410AF6D34D7A}" type="presOf" srcId="{C61336F2-EC47-428D-AAF5-696326F81D56}" destId="{2D142713-19D1-495F-8D03-1B09BF50A921}" srcOrd="0" destOrd="0" presId="urn:microsoft.com/office/officeart/2008/layout/HorizontalMultiLevelHierarchy"/>
    <dgm:cxn modelId="{1CBBD6E5-0F6B-44BD-9F95-2D858133E187}" type="presOf" srcId="{20045446-ABA1-4C6B-A7A0-4169671116F6}" destId="{1848EA83-5AC8-4087-A7FA-E545D8BE7390}" srcOrd="0" destOrd="0" presId="urn:microsoft.com/office/officeart/2008/layout/HorizontalMultiLevelHierarchy"/>
    <dgm:cxn modelId="{20926985-A8EA-433D-B1D0-47EF71D0F764}" type="presOf" srcId="{AFDD102A-970E-499F-B1D3-B378525791D2}" destId="{94521C29-D947-42FE-B588-DF112B7C799C}" srcOrd="1" destOrd="0" presId="urn:microsoft.com/office/officeart/2008/layout/HorizontalMultiLevelHierarchy"/>
    <dgm:cxn modelId="{2F6078A1-D986-4B46-9E08-CA899FCF7D30}" type="presOf" srcId="{2659C686-1C31-4B45-8861-D07ECB1447B2}" destId="{7E60C1AA-8781-49DC-A3A7-67D363B65784}" srcOrd="0" destOrd="0" presId="urn:microsoft.com/office/officeart/2008/layout/HorizontalMultiLevelHierarchy"/>
    <dgm:cxn modelId="{EF334A91-9645-4837-9630-841830DBC81A}" type="presOf" srcId="{C205B10B-CBFA-4157-88C0-17F076FDA6EF}" destId="{1612BDEF-8BC5-430E-8D8C-827A041AB48F}" srcOrd="0" destOrd="0" presId="urn:microsoft.com/office/officeart/2008/layout/HorizontalMultiLevelHierarchy"/>
    <dgm:cxn modelId="{9AF4AD71-AA71-4233-97EC-614FE2DD5464}" type="presOf" srcId="{2413556F-8ED9-4345-925F-AF878F6D220C}" destId="{C18EEC20-4028-4482-BAD9-0E4009B9D2A2}" srcOrd="0" destOrd="0" presId="urn:microsoft.com/office/officeart/2008/layout/HorizontalMultiLevelHierarchy"/>
    <dgm:cxn modelId="{9DFB19B9-4F93-40C7-AF4B-97D641DBA0DE}" srcId="{8409A150-B9AB-47D6-B994-B373536DA78F}" destId="{510C5443-D72F-456D-9D57-8C827E8B7AD4}" srcOrd="2" destOrd="0" parTransId="{E8EC6C89-FBE1-4F96-85B7-9F19870C4840}" sibTransId="{516DBE13-A0D0-45D8-A6BB-BEADC31D248F}"/>
    <dgm:cxn modelId="{2A0A8694-67A7-497B-886A-A0D0EED73DE2}" type="presOf" srcId="{0D439C76-932D-4B03-9C97-A98B0EE811B7}" destId="{802FFBE9-753C-4058-8BDD-26D85ACD2585}" srcOrd="1" destOrd="0" presId="urn:microsoft.com/office/officeart/2008/layout/HorizontalMultiLevelHierarchy"/>
    <dgm:cxn modelId="{48E8D42C-09DA-4626-A88C-03D4B94EB082}" srcId="{8409A150-B9AB-47D6-B994-B373536DA78F}" destId="{43555B33-E7BC-45BF-BBF0-130EB4E540D0}" srcOrd="1" destOrd="0" parTransId="{BA1EBEB0-45E7-410D-959A-C9971BA21DB2}" sibTransId="{AC06B31B-BE19-48AB-BFAD-B466522B17BB}"/>
    <dgm:cxn modelId="{D63EA85C-7952-431A-B7BE-0CF9484D4872}" type="presOf" srcId="{9964C181-15AD-4541-B696-489300B8C30E}" destId="{28D6D6F2-A03A-47B8-8CCD-F532637FD0CC}" srcOrd="0" destOrd="0" presId="urn:microsoft.com/office/officeart/2008/layout/HorizontalMultiLevelHierarchy"/>
    <dgm:cxn modelId="{730141E2-FCA0-4E46-B8D4-C356DA4C1183}" srcId="{C61336F2-EC47-428D-AAF5-696326F81D56}" destId="{29AF0F19-055E-4B37-AEE8-688ECFCE8658}" srcOrd="0" destOrd="0" parTransId="{6CBCB68F-5FB8-4FB1-BABE-CABEF0AC9362}" sibTransId="{AA19B542-D5B3-4098-AC5D-E4854E8E715B}"/>
    <dgm:cxn modelId="{E5660DF7-5051-4E74-8178-078A11EAB2AF}" type="presOf" srcId="{6CBCB68F-5FB8-4FB1-BABE-CABEF0AC9362}" destId="{53A9C380-25B5-4596-961E-8A3698E994D2}" srcOrd="0" destOrd="0" presId="urn:microsoft.com/office/officeart/2008/layout/HorizontalMultiLevelHierarchy"/>
    <dgm:cxn modelId="{932918EF-F172-4439-92B1-86D17E8A20A2}" type="presOf" srcId="{076B6313-83D4-42BA-BE17-A155831E45F2}" destId="{FBF97462-CBE2-423F-B519-38712D19DFCC}" srcOrd="0" destOrd="0" presId="urn:microsoft.com/office/officeart/2008/layout/HorizontalMultiLevelHierarchy"/>
    <dgm:cxn modelId="{C92AF55D-07FB-4C26-83FE-0536D41586D3}" type="presOf" srcId="{E2787040-63E5-4E2F-84B1-80965C8D7236}" destId="{FAFD6AE8-5296-4BE4-A532-C718EB374147}" srcOrd="0" destOrd="0" presId="urn:microsoft.com/office/officeart/2008/layout/HorizontalMultiLevelHierarchy"/>
    <dgm:cxn modelId="{66BB266E-9C3C-43EB-A653-4C1E3BCDB279}" type="presOf" srcId="{06A93913-D1C8-404E-8A00-7831377C8C71}" destId="{0D170349-DDE2-49E9-9F14-C8A24FD6A866}" srcOrd="0" destOrd="0" presId="urn:microsoft.com/office/officeart/2008/layout/HorizontalMultiLevelHierarchy"/>
    <dgm:cxn modelId="{A290834D-0A49-4096-88D5-A7DA80E22A0B}" type="presOf" srcId="{20045446-ABA1-4C6B-A7A0-4169671116F6}" destId="{7CB9FB4E-3C06-46E9-A8A3-4FF2AAF11D81}" srcOrd="1" destOrd="0" presId="urn:microsoft.com/office/officeart/2008/layout/HorizontalMultiLevelHierarchy"/>
    <dgm:cxn modelId="{79F59047-792C-4B23-A365-47337F0C247F}" type="presOf" srcId="{06A93913-D1C8-404E-8A00-7831377C8C71}" destId="{2D14A99D-517D-4442-A051-ABD84DF6BD20}" srcOrd="1" destOrd="0" presId="urn:microsoft.com/office/officeart/2008/layout/HorizontalMultiLevelHierarchy"/>
    <dgm:cxn modelId="{86A4BBA6-0A51-48D4-95EE-4B52EFD530F5}" type="presOf" srcId="{C4585A99-30AF-4F98-816A-D124533F28C7}" destId="{32D7B66F-2928-418A-BAAF-DA3CAD31E131}" srcOrd="0" destOrd="0" presId="urn:microsoft.com/office/officeart/2008/layout/HorizontalMultiLevelHierarchy"/>
    <dgm:cxn modelId="{CC9BA550-0AF5-4DB8-A8B7-96CE88B6D576}" type="presOf" srcId="{04558048-FA2D-4108-A7A6-08BED96FEDA1}" destId="{C15620CB-2906-4767-A3F5-69E0E66CBD21}" srcOrd="1" destOrd="0" presId="urn:microsoft.com/office/officeart/2008/layout/HorizontalMultiLevelHierarchy"/>
    <dgm:cxn modelId="{576588F1-6546-4956-871E-15CC7175B25C}" srcId="{0C37A894-E0A7-4CE7-8869-843D851B5B49}" destId="{70E6220A-CDCB-49E5-8A7F-3566626209FA}" srcOrd="1" destOrd="0" parTransId="{C4585A99-30AF-4F98-816A-D124533F28C7}" sibTransId="{27B0EF85-7E54-4BF9-B00F-1FD4AD4ADABB}"/>
    <dgm:cxn modelId="{29862494-220E-4AE2-84DD-C100BA6A317C}" type="presOf" srcId="{29AF0F19-055E-4B37-AEE8-688ECFCE8658}" destId="{E3CA711D-2862-4BE3-9B93-B76F0481C97F}" srcOrd="0" destOrd="0" presId="urn:microsoft.com/office/officeart/2008/layout/HorizontalMultiLevelHierarchy"/>
    <dgm:cxn modelId="{F45C26C7-F8C6-4A5A-A983-83FCE64A1B8F}" type="presOf" srcId="{6EAAAAEA-2F54-4F98-9060-0AA3CA1EE75A}" destId="{3F372902-C0C4-4816-BD40-8EF327BD8119}" srcOrd="0" destOrd="0" presId="urn:microsoft.com/office/officeart/2008/layout/HorizontalMultiLevelHierarchy"/>
    <dgm:cxn modelId="{BBE431D5-8040-4670-9FB5-F02BE4998D18}" type="presOf" srcId="{6CBCB68F-5FB8-4FB1-BABE-CABEF0AC9362}" destId="{B5CAC6EF-F5E9-4EDC-914A-5C54425B0606}" srcOrd="1" destOrd="0" presId="urn:microsoft.com/office/officeart/2008/layout/HorizontalMultiLevelHierarchy"/>
    <dgm:cxn modelId="{D6827B70-B8DE-46D3-828D-2835D7D18516}" srcId="{C61336F2-EC47-428D-AAF5-696326F81D56}" destId="{2659C686-1C31-4B45-8861-D07ECB1447B2}" srcOrd="2" destOrd="0" parTransId="{5D868AD6-A056-4208-8454-1927E3EEF7AE}" sibTransId="{4C5B7DD6-B488-402B-870E-244B724547B4}"/>
    <dgm:cxn modelId="{012758FB-81FA-4EC8-A4D7-B360921E1FA3}" type="presOf" srcId="{4715970A-101D-486E-8968-0B6E899E2DF7}" destId="{3A49FF29-A1D7-4F75-8D2A-1C6EE522C052}" srcOrd="0" destOrd="0" presId="urn:microsoft.com/office/officeart/2008/layout/HorizontalMultiLevelHierarchy"/>
    <dgm:cxn modelId="{935CC749-761A-40BC-BED2-035C3ACBE9DB}" type="presOf" srcId="{0D439C76-932D-4B03-9C97-A98B0EE811B7}" destId="{BB07963E-9767-4C38-BFD8-3A0248D600A8}" srcOrd="0" destOrd="0" presId="urn:microsoft.com/office/officeart/2008/layout/HorizontalMultiLevelHierarchy"/>
    <dgm:cxn modelId="{0DE50677-55E8-4EB0-BE45-D8B7662E1D53}" type="presOf" srcId="{5D868AD6-A056-4208-8454-1927E3EEF7AE}" destId="{3BDDE32B-351F-4E83-AD75-D6DF41485710}" srcOrd="0" destOrd="0" presId="urn:microsoft.com/office/officeart/2008/layout/HorizontalMultiLevelHierarchy"/>
    <dgm:cxn modelId="{66BD7093-172D-4D2E-B723-02410DD1D4DC}" type="presOf" srcId="{8409A150-B9AB-47D6-B994-B373536DA78F}" destId="{E214572A-AC52-4E4C-B37C-B2F1A546F0BF}" srcOrd="0" destOrd="0" presId="urn:microsoft.com/office/officeart/2008/layout/HorizontalMultiLevelHierarchy"/>
    <dgm:cxn modelId="{4C05AA47-EFF2-47F3-B66D-11E71102D4DF}" srcId="{70E6220A-CDCB-49E5-8A7F-3566626209FA}" destId="{E2787040-63E5-4E2F-84B1-80965C8D7236}" srcOrd="3" destOrd="0" parTransId="{AFDD102A-970E-499F-B1D3-B378525791D2}" sibTransId="{C996B61B-C60A-450D-9EEC-E5338F6E0F11}"/>
    <dgm:cxn modelId="{E662DBCB-1E74-46CD-B29B-898AF3CE83C3}" srcId="{0C37A894-E0A7-4CE7-8869-843D851B5B49}" destId="{8409A150-B9AB-47D6-B994-B373536DA78F}" srcOrd="2" destOrd="0" parTransId="{F2048E5A-AE26-40C2-8F4C-EC82523A3D9E}" sibTransId="{160803F7-F810-4C6D-94D0-B8755D07FE5D}"/>
    <dgm:cxn modelId="{BEBA3D68-F356-4C7C-B721-DEF579FFE7A6}" srcId="{0C37A894-E0A7-4CE7-8869-843D851B5B49}" destId="{C61336F2-EC47-428D-AAF5-696326F81D56}" srcOrd="3" destOrd="0" parTransId="{04558048-FA2D-4108-A7A6-08BED96FEDA1}" sibTransId="{8B6F05A9-1389-4178-A06F-1FB57DBA82CE}"/>
    <dgm:cxn modelId="{0061F165-0F52-4772-8D23-8C4F3A0F57BB}" type="presOf" srcId="{848570F5-4E7A-4390-9151-E308A344D2B6}" destId="{22B2B7A2-1E30-483B-85A5-5A189DADAC3A}" srcOrd="0" destOrd="0" presId="urn:microsoft.com/office/officeart/2008/layout/HorizontalMultiLevelHierarchy"/>
    <dgm:cxn modelId="{129A8836-26EC-42F9-966D-DC959465EE12}" type="presOf" srcId="{AFDD102A-970E-499F-B1D3-B378525791D2}" destId="{61349902-CE81-4EFC-8344-96B24AC39E33}" srcOrd="0" destOrd="0" presId="urn:microsoft.com/office/officeart/2008/layout/HorizontalMultiLevelHierarchy"/>
    <dgm:cxn modelId="{E775A22C-F740-4D0F-BDF4-27B6AD2F31B4}" srcId="{70E6220A-CDCB-49E5-8A7F-3566626209FA}" destId="{9964C181-15AD-4541-B696-489300B8C30E}" srcOrd="0" destOrd="0" parTransId="{06A93913-D1C8-404E-8A00-7831377C8C71}" sibTransId="{D9396D70-3608-4CFE-B812-A4618C808F7D}"/>
    <dgm:cxn modelId="{530163BA-B664-43ED-958A-ED5462AA666F}" type="presOf" srcId="{E8EC6C89-FBE1-4F96-85B7-9F19870C4840}" destId="{559023D4-D64F-4038-A86A-14502B1DA601}" srcOrd="1" destOrd="0" presId="urn:microsoft.com/office/officeart/2008/layout/HorizontalMultiLevelHierarchy"/>
    <dgm:cxn modelId="{F6680B22-EC01-42A8-90D7-56F6E0199C24}" type="presOf" srcId="{9CC9DBAB-08A6-4F81-9715-4A72902DF422}" destId="{096BF114-073F-45A8-9812-B2BA99FB4912}" srcOrd="0" destOrd="0" presId="urn:microsoft.com/office/officeart/2008/layout/HorizontalMultiLevelHierarchy"/>
    <dgm:cxn modelId="{57548EA8-43F1-4097-8B9E-209BB444F315}" type="presOf" srcId="{C4585A99-30AF-4F98-816A-D124533F28C7}" destId="{448041AD-913D-44A6-A9D5-8AC64FB85D4E}" srcOrd="1" destOrd="0" presId="urn:microsoft.com/office/officeart/2008/layout/HorizontalMultiLevelHierarchy"/>
    <dgm:cxn modelId="{3B235517-0194-4CC9-828F-EF23A62998CB}" type="presOf" srcId="{F40FEEBE-09EF-4510-A5D6-D2504430BA48}" destId="{DE8D1E72-A3E7-4EB7-84CC-292247E5597A}" srcOrd="0" destOrd="0" presId="urn:microsoft.com/office/officeart/2008/layout/HorizontalMultiLevelHierarchy"/>
    <dgm:cxn modelId="{DD4A6955-0BB6-4574-8EB5-7BE647AB7295}" srcId="{0C37A894-E0A7-4CE7-8869-843D851B5B49}" destId="{E3784B96-6294-41DD-BD2A-8A2FA58A39C2}" srcOrd="0" destOrd="0" parTransId="{D4526302-E6BC-4298-A6B1-B57FB33E1923}" sibTransId="{2E891E83-22B8-44F0-B098-843475CB013D}"/>
    <dgm:cxn modelId="{D640A059-FF09-485F-A98C-37AF9A603921}" type="presOf" srcId="{147521F1-A31D-47B1-968D-60CDFF5C3081}" destId="{88B440B0-6B81-433B-9740-59284F9F4A5F}" srcOrd="0" destOrd="0" presId="urn:microsoft.com/office/officeart/2008/layout/HorizontalMultiLevelHierarchy"/>
    <dgm:cxn modelId="{124948A2-BFE8-474A-859D-802F9FEE91A0}" srcId="{E3784B96-6294-41DD-BD2A-8A2FA58A39C2}" destId="{147521F1-A31D-47B1-968D-60CDFF5C3081}" srcOrd="1" destOrd="0" parTransId="{848570F5-4E7A-4390-9151-E308A344D2B6}" sibTransId="{4D405B0A-F3ED-4649-A7C6-006FCF57A388}"/>
    <dgm:cxn modelId="{7BD8D4E9-8D52-4524-8835-1D29F0A83F62}" type="presOf" srcId="{04558048-FA2D-4108-A7A6-08BED96FEDA1}" destId="{2845FCA5-36E9-490F-93DB-180A2B95DE1F}" srcOrd="0" destOrd="0" presId="urn:microsoft.com/office/officeart/2008/layout/HorizontalMultiLevelHierarchy"/>
    <dgm:cxn modelId="{208B7166-39E8-453A-BCAA-1918806CC35D}" type="presOf" srcId="{CF243313-A985-41F8-8F92-9160E2C0C6B3}" destId="{8EBDBECB-7EFC-4474-AE74-AE6B89235DBC}" srcOrd="0" destOrd="0" presId="urn:microsoft.com/office/officeart/2008/layout/HorizontalMultiLevelHierarchy"/>
    <dgm:cxn modelId="{3DCBC8C2-EF09-43A2-845A-4B2576B2C684}" type="presOf" srcId="{5A38597A-8652-4774-BD03-FC6F6C9254FF}" destId="{77118842-ECC2-4BF0-A5BD-0FB813833374}" srcOrd="0" destOrd="0" presId="urn:microsoft.com/office/officeart/2008/layout/HorizontalMultiLevelHierarchy"/>
    <dgm:cxn modelId="{C83BC294-E93D-4BBB-B443-B6C214E23CDC}" type="presOf" srcId="{43555B33-E7BC-45BF-BBF0-130EB4E540D0}" destId="{27C46AFF-8D7C-41A3-A9D4-04AC97D1B0E6}" srcOrd="0" destOrd="0" presId="urn:microsoft.com/office/officeart/2008/layout/HorizontalMultiLevelHierarchy"/>
    <dgm:cxn modelId="{AB433BA3-6C11-419F-B455-8D5CACD8F4C9}" type="presOf" srcId="{BA1EBEB0-45E7-410D-959A-C9971BA21DB2}" destId="{6B77C899-F9C4-43F8-BB45-483717CAE772}" srcOrd="1" destOrd="0" presId="urn:microsoft.com/office/officeart/2008/layout/HorizontalMultiLevelHierarchy"/>
    <dgm:cxn modelId="{15AAAA7A-0F84-46B6-B3A0-375DD3BA9FA3}" type="presOf" srcId="{D4526302-E6BC-4298-A6B1-B57FB33E1923}" destId="{17FDC2E8-FF21-4B96-9922-D20B76A647CE}" srcOrd="0" destOrd="0" presId="urn:microsoft.com/office/officeart/2008/layout/HorizontalMultiLevelHierarchy"/>
    <dgm:cxn modelId="{AEE74670-E7B8-4462-91B7-CA1396F9DA8A}" srcId="{F79F2A9A-4AE2-47E0-A4C8-8C392AD9B8E3}" destId="{0C37A894-E0A7-4CE7-8869-843D851B5B49}" srcOrd="0" destOrd="0" parTransId="{41176782-B704-4E26-B9EC-8525753AA1DA}" sibTransId="{2D8368DF-FAE9-48E6-AC59-562663D517E6}"/>
    <dgm:cxn modelId="{DACD0A6B-8AD6-4BBD-BD05-DDFD92D6C827}" type="presOf" srcId="{E5C54B81-36C9-478D-8B9F-1CFC00C36C50}" destId="{074A6902-98B0-44C8-9DF3-1A5D31ACE6F8}" srcOrd="0" destOrd="0" presId="urn:microsoft.com/office/officeart/2008/layout/HorizontalMultiLevelHierarchy"/>
    <dgm:cxn modelId="{C7D79F28-19C6-4D95-8A36-2AE79C3F557B}" type="presOf" srcId="{5D868AD6-A056-4208-8454-1927E3EEF7AE}" destId="{B3D99E4A-392A-414D-A6CD-9204BA95CAFA}" srcOrd="1" destOrd="0" presId="urn:microsoft.com/office/officeart/2008/layout/HorizontalMultiLevelHierarchy"/>
    <dgm:cxn modelId="{1CC68B66-A027-451C-940D-40A0DDF50688}" type="presOf" srcId="{510C5443-D72F-456D-9D57-8C827E8B7AD4}" destId="{2D84E3F3-0800-48EB-A49F-69AE4843B7C4}" srcOrd="0" destOrd="0" presId="urn:microsoft.com/office/officeart/2008/layout/HorizontalMultiLevelHierarchy"/>
    <dgm:cxn modelId="{B9D4A554-EB77-4479-BF91-F85774E68AEC}" srcId="{70E6220A-CDCB-49E5-8A7F-3566626209FA}" destId="{076B6313-83D4-42BA-BE17-A155831E45F2}" srcOrd="2" destOrd="0" parTransId="{4715970A-101D-486E-8968-0B6E899E2DF7}" sibTransId="{2ACCF257-E016-4BE4-9DDD-90713770E5AB}"/>
    <dgm:cxn modelId="{BE94AB93-F7EA-435E-9578-73FA3C94C076}" srcId="{E3784B96-6294-41DD-BD2A-8A2FA58A39C2}" destId="{5A38597A-8652-4774-BD03-FC6F6C9254FF}" srcOrd="0" destOrd="0" parTransId="{F40FEEBE-09EF-4510-A5D6-D2504430BA48}" sibTransId="{B84319DC-37BD-4B5E-96C6-ADC860812795}"/>
    <dgm:cxn modelId="{5C6A0D41-A7FA-4812-AF51-264ECD61A18E}" type="presOf" srcId="{F2048E5A-AE26-40C2-8F4C-EC82523A3D9E}" destId="{7EB439CD-AB19-40D7-B0BE-1D2BD9F6F6F8}" srcOrd="1" destOrd="0" presId="urn:microsoft.com/office/officeart/2008/layout/HorizontalMultiLevelHierarchy"/>
    <dgm:cxn modelId="{3BB3302D-8EE2-4A4C-816F-E137E1B2F379}" type="presOf" srcId="{CF243313-A985-41F8-8F92-9160E2C0C6B3}" destId="{395E10A5-A245-49A4-8656-5C270C60B244}" srcOrd="1" destOrd="0" presId="urn:microsoft.com/office/officeart/2008/layout/HorizontalMultiLevelHierarchy"/>
    <dgm:cxn modelId="{F9C1B5F8-2BF1-46D8-8977-6A2A68B705D7}" type="presOf" srcId="{E3784B96-6294-41DD-BD2A-8A2FA58A39C2}" destId="{718F9F7E-ABF3-4FF6-827C-5152154B5A0C}" srcOrd="0" destOrd="0" presId="urn:microsoft.com/office/officeart/2008/layout/HorizontalMultiLevelHierarchy"/>
    <dgm:cxn modelId="{58CF167B-3F7C-4264-B873-4161AD6E8CC4}" type="presOf" srcId="{F40FEEBE-09EF-4510-A5D6-D2504430BA48}" destId="{6D272994-8EFE-4031-902B-4B9D77DDFD72}" srcOrd="1" destOrd="0" presId="urn:microsoft.com/office/officeart/2008/layout/HorizontalMultiLevelHierarchy"/>
    <dgm:cxn modelId="{AF845B55-1BDE-42D7-8BC3-1F272A3CA9F8}" type="presOf" srcId="{D4526302-E6BC-4298-A6B1-B57FB33E1923}" destId="{0643CB8B-4DCB-4674-A563-365AE15A3FCE}" srcOrd="1" destOrd="0" presId="urn:microsoft.com/office/officeart/2008/layout/HorizontalMultiLevelHierarchy"/>
    <dgm:cxn modelId="{A2F74370-C5EB-4B32-BFEB-7E78816CE0DE}" type="presOf" srcId="{BA1EBEB0-45E7-410D-959A-C9971BA21DB2}" destId="{CAC09EDB-D3D9-4DD3-A5AC-E2249CE4C473}" srcOrd="0" destOrd="0" presId="urn:microsoft.com/office/officeart/2008/layout/HorizontalMultiLevelHierarchy"/>
    <dgm:cxn modelId="{010886A2-F4EC-48DA-BE19-B58C7F35BDEA}" type="presOf" srcId="{E5C54B81-36C9-478D-8B9F-1CFC00C36C50}" destId="{5AF4CF28-38D2-4D0A-9DA1-5F6229657728}" srcOrd="1" destOrd="0" presId="urn:microsoft.com/office/officeart/2008/layout/HorizontalMultiLevelHierarchy"/>
    <dgm:cxn modelId="{B4FAE139-9ED1-4598-80EF-528739A898B2}" type="presOf" srcId="{F2048E5A-AE26-40C2-8F4C-EC82523A3D9E}" destId="{610764CD-F35A-4B3F-BD9D-BD5BD483FCCE}" srcOrd="0" destOrd="0" presId="urn:microsoft.com/office/officeart/2008/layout/HorizontalMultiLevelHierarchy"/>
    <dgm:cxn modelId="{CCABDD55-DDBA-47AD-B089-DAA3282AA1DD}" type="presOf" srcId="{CA63BD6A-A9E5-4038-B6E6-3EEFABFB98BE}" destId="{ED94DCC6-0E69-40F8-A977-4E5E70AD54C5}" srcOrd="0" destOrd="0" presId="urn:microsoft.com/office/officeart/2008/layout/HorizontalMultiLevelHierarchy"/>
    <dgm:cxn modelId="{32B041F7-FDB7-4298-A0E4-12D4EA80B275}" type="presParOf" srcId="{D8054144-DDBE-44ED-9344-4A4A2D53F618}" destId="{4F1D48C3-335A-4D26-8D25-7D7831EBC720}" srcOrd="0" destOrd="0" presId="urn:microsoft.com/office/officeart/2008/layout/HorizontalMultiLevelHierarchy"/>
    <dgm:cxn modelId="{2B44058B-DDFE-4ABB-8F49-274F30210FEA}" type="presParOf" srcId="{4F1D48C3-335A-4D26-8D25-7D7831EBC720}" destId="{68847305-466E-43D7-AF05-4CCEF91F74E2}" srcOrd="0" destOrd="0" presId="urn:microsoft.com/office/officeart/2008/layout/HorizontalMultiLevelHierarchy"/>
    <dgm:cxn modelId="{7AA0F9E1-F26E-4696-A8DB-4CEF4838759B}" type="presParOf" srcId="{4F1D48C3-335A-4D26-8D25-7D7831EBC720}" destId="{C18CF34B-14FB-4C6C-8DA5-6BC6B08CB4ED}" srcOrd="1" destOrd="0" presId="urn:microsoft.com/office/officeart/2008/layout/HorizontalMultiLevelHierarchy"/>
    <dgm:cxn modelId="{D2CF9EBA-0521-4469-8A35-8DAEA3E8362A}" type="presParOf" srcId="{C18CF34B-14FB-4C6C-8DA5-6BC6B08CB4ED}" destId="{17FDC2E8-FF21-4B96-9922-D20B76A647CE}" srcOrd="0" destOrd="0" presId="urn:microsoft.com/office/officeart/2008/layout/HorizontalMultiLevelHierarchy"/>
    <dgm:cxn modelId="{9676E515-B841-44C5-BCEF-C13AA8DAFF5B}" type="presParOf" srcId="{17FDC2E8-FF21-4B96-9922-D20B76A647CE}" destId="{0643CB8B-4DCB-4674-A563-365AE15A3FCE}" srcOrd="0" destOrd="0" presId="urn:microsoft.com/office/officeart/2008/layout/HorizontalMultiLevelHierarchy"/>
    <dgm:cxn modelId="{08C1554A-1CAC-4E98-9FAF-03DB2449FFA8}" type="presParOf" srcId="{C18CF34B-14FB-4C6C-8DA5-6BC6B08CB4ED}" destId="{5D884548-A043-456B-B3FD-FD5CF64ADB36}" srcOrd="1" destOrd="0" presId="urn:microsoft.com/office/officeart/2008/layout/HorizontalMultiLevelHierarchy"/>
    <dgm:cxn modelId="{321AD1F7-87C6-4697-BD42-2C89FCD07937}" type="presParOf" srcId="{5D884548-A043-456B-B3FD-FD5CF64ADB36}" destId="{718F9F7E-ABF3-4FF6-827C-5152154B5A0C}" srcOrd="0" destOrd="0" presId="urn:microsoft.com/office/officeart/2008/layout/HorizontalMultiLevelHierarchy"/>
    <dgm:cxn modelId="{72BE1383-64B4-4C5E-A72B-9CCCB8B4545E}" type="presParOf" srcId="{5D884548-A043-456B-B3FD-FD5CF64ADB36}" destId="{E855A1BD-9BAF-4CEE-9AA4-CA919F8B1803}" srcOrd="1" destOrd="0" presId="urn:microsoft.com/office/officeart/2008/layout/HorizontalMultiLevelHierarchy"/>
    <dgm:cxn modelId="{BA3DDC34-4A24-49AC-8B74-0EFBD63642D2}" type="presParOf" srcId="{E855A1BD-9BAF-4CEE-9AA4-CA919F8B1803}" destId="{DE8D1E72-A3E7-4EB7-84CC-292247E5597A}" srcOrd="0" destOrd="0" presId="urn:microsoft.com/office/officeart/2008/layout/HorizontalMultiLevelHierarchy"/>
    <dgm:cxn modelId="{9A222372-A5C8-4C7C-BA66-CF03C349B241}" type="presParOf" srcId="{DE8D1E72-A3E7-4EB7-84CC-292247E5597A}" destId="{6D272994-8EFE-4031-902B-4B9D77DDFD72}" srcOrd="0" destOrd="0" presId="urn:microsoft.com/office/officeart/2008/layout/HorizontalMultiLevelHierarchy"/>
    <dgm:cxn modelId="{2700BFC7-C76E-4FE2-BB3A-CC663C06E673}" type="presParOf" srcId="{E855A1BD-9BAF-4CEE-9AA4-CA919F8B1803}" destId="{EDC9B529-BF33-4DE9-8898-6AEE38912E4D}" srcOrd="1" destOrd="0" presId="urn:microsoft.com/office/officeart/2008/layout/HorizontalMultiLevelHierarchy"/>
    <dgm:cxn modelId="{CDD733A3-F8D0-437B-835D-147CB8835BCF}" type="presParOf" srcId="{EDC9B529-BF33-4DE9-8898-6AEE38912E4D}" destId="{77118842-ECC2-4BF0-A5BD-0FB813833374}" srcOrd="0" destOrd="0" presId="urn:microsoft.com/office/officeart/2008/layout/HorizontalMultiLevelHierarchy"/>
    <dgm:cxn modelId="{6BA90522-8101-426A-A314-5F0037D8B470}" type="presParOf" srcId="{EDC9B529-BF33-4DE9-8898-6AEE38912E4D}" destId="{2CFF888B-3375-4456-ADEB-2BA9A2278E74}" srcOrd="1" destOrd="0" presId="urn:microsoft.com/office/officeart/2008/layout/HorizontalMultiLevelHierarchy"/>
    <dgm:cxn modelId="{6E9B0B2A-CB76-4E0E-865C-E2A2658B388C}" type="presParOf" srcId="{E855A1BD-9BAF-4CEE-9AA4-CA919F8B1803}" destId="{22B2B7A2-1E30-483B-85A5-5A189DADAC3A}" srcOrd="2" destOrd="0" presId="urn:microsoft.com/office/officeart/2008/layout/HorizontalMultiLevelHierarchy"/>
    <dgm:cxn modelId="{BB8F3DF8-428A-4977-A7FD-AFD3F6077474}" type="presParOf" srcId="{22B2B7A2-1E30-483B-85A5-5A189DADAC3A}" destId="{BB6574D7-A07F-4C73-9A83-E86FABA4CAA2}" srcOrd="0" destOrd="0" presId="urn:microsoft.com/office/officeart/2008/layout/HorizontalMultiLevelHierarchy"/>
    <dgm:cxn modelId="{6FA4F058-ED09-49DA-BD2A-D40BAF82DE64}" type="presParOf" srcId="{E855A1BD-9BAF-4CEE-9AA4-CA919F8B1803}" destId="{36920689-AD39-4D60-8D70-1BE31B23782D}" srcOrd="3" destOrd="0" presId="urn:microsoft.com/office/officeart/2008/layout/HorizontalMultiLevelHierarchy"/>
    <dgm:cxn modelId="{F927FA82-5695-437A-A646-842661A0C862}" type="presParOf" srcId="{36920689-AD39-4D60-8D70-1BE31B23782D}" destId="{88B440B0-6B81-433B-9740-59284F9F4A5F}" srcOrd="0" destOrd="0" presId="urn:microsoft.com/office/officeart/2008/layout/HorizontalMultiLevelHierarchy"/>
    <dgm:cxn modelId="{9055A05B-6799-4BD8-B996-7D8AAB4D2074}" type="presParOf" srcId="{36920689-AD39-4D60-8D70-1BE31B23782D}" destId="{EA854F5C-1073-43A0-B3B8-C6CEC4BF255C}" srcOrd="1" destOrd="0" presId="urn:microsoft.com/office/officeart/2008/layout/HorizontalMultiLevelHierarchy"/>
    <dgm:cxn modelId="{52F33182-522E-4966-89EC-2C56570A987A}" type="presParOf" srcId="{E855A1BD-9BAF-4CEE-9AA4-CA919F8B1803}" destId="{C18EEC20-4028-4482-BAD9-0E4009B9D2A2}" srcOrd="4" destOrd="0" presId="urn:microsoft.com/office/officeart/2008/layout/HorizontalMultiLevelHierarchy"/>
    <dgm:cxn modelId="{34EAA9D0-15AF-4D02-9A8F-B78139725593}" type="presParOf" srcId="{C18EEC20-4028-4482-BAD9-0E4009B9D2A2}" destId="{44431247-A2B4-4B01-A2F6-986BA62F0FD3}" srcOrd="0" destOrd="0" presId="urn:microsoft.com/office/officeart/2008/layout/HorizontalMultiLevelHierarchy"/>
    <dgm:cxn modelId="{554B1E89-D24C-4DF1-8A87-89574840BA01}" type="presParOf" srcId="{E855A1BD-9BAF-4CEE-9AA4-CA919F8B1803}" destId="{714353B1-686C-4258-84E8-996F2C065C1E}" srcOrd="5" destOrd="0" presId="urn:microsoft.com/office/officeart/2008/layout/HorizontalMultiLevelHierarchy"/>
    <dgm:cxn modelId="{56219058-CA71-4B4C-AEAE-977E56E70B3E}" type="presParOf" srcId="{714353B1-686C-4258-84E8-996F2C065C1E}" destId="{3F372902-C0C4-4816-BD40-8EF327BD8119}" srcOrd="0" destOrd="0" presId="urn:microsoft.com/office/officeart/2008/layout/HorizontalMultiLevelHierarchy"/>
    <dgm:cxn modelId="{0043999B-21D7-40B2-895C-F01260412791}" type="presParOf" srcId="{714353B1-686C-4258-84E8-996F2C065C1E}" destId="{8F616038-E4DD-4C43-9206-C0163F4C7B1D}" srcOrd="1" destOrd="0" presId="urn:microsoft.com/office/officeart/2008/layout/HorizontalMultiLevelHierarchy"/>
    <dgm:cxn modelId="{85FA805A-2BFB-4920-B4AA-DE908845829A}" type="presParOf" srcId="{C18CF34B-14FB-4C6C-8DA5-6BC6B08CB4ED}" destId="{32D7B66F-2928-418A-BAAF-DA3CAD31E131}" srcOrd="2" destOrd="0" presId="urn:microsoft.com/office/officeart/2008/layout/HorizontalMultiLevelHierarchy"/>
    <dgm:cxn modelId="{80698CEC-8BAC-4D0B-80FE-96744827B967}" type="presParOf" srcId="{32D7B66F-2928-418A-BAAF-DA3CAD31E131}" destId="{448041AD-913D-44A6-A9D5-8AC64FB85D4E}" srcOrd="0" destOrd="0" presId="urn:microsoft.com/office/officeart/2008/layout/HorizontalMultiLevelHierarchy"/>
    <dgm:cxn modelId="{892E2301-4E6C-40B1-A703-DEC9E5812119}" type="presParOf" srcId="{C18CF34B-14FB-4C6C-8DA5-6BC6B08CB4ED}" destId="{29FEEEEA-939B-4B25-950E-C4C25FDFE45F}" srcOrd="3" destOrd="0" presId="urn:microsoft.com/office/officeart/2008/layout/HorizontalMultiLevelHierarchy"/>
    <dgm:cxn modelId="{EF7CCC78-4098-458D-A547-66C6CA6BB30F}" type="presParOf" srcId="{29FEEEEA-939B-4B25-950E-C4C25FDFE45F}" destId="{28D9BAE8-72A7-468A-97EA-690E5FC8D96B}" srcOrd="0" destOrd="0" presId="urn:microsoft.com/office/officeart/2008/layout/HorizontalMultiLevelHierarchy"/>
    <dgm:cxn modelId="{33DB1A76-02A6-47E7-A079-753C8FD1E037}" type="presParOf" srcId="{29FEEEEA-939B-4B25-950E-C4C25FDFE45F}" destId="{5800538F-7A68-4052-8F67-B43A7BA577C0}" srcOrd="1" destOrd="0" presId="urn:microsoft.com/office/officeart/2008/layout/HorizontalMultiLevelHierarchy"/>
    <dgm:cxn modelId="{74BC86BA-AFD5-43AE-ADA3-52FF405ADCA0}" type="presParOf" srcId="{5800538F-7A68-4052-8F67-B43A7BA577C0}" destId="{0D170349-DDE2-49E9-9F14-C8A24FD6A866}" srcOrd="0" destOrd="0" presId="urn:microsoft.com/office/officeart/2008/layout/HorizontalMultiLevelHierarchy"/>
    <dgm:cxn modelId="{DAB05103-5F0D-417F-9878-480756C5244D}" type="presParOf" srcId="{0D170349-DDE2-49E9-9F14-C8A24FD6A866}" destId="{2D14A99D-517D-4442-A051-ABD84DF6BD20}" srcOrd="0" destOrd="0" presId="urn:microsoft.com/office/officeart/2008/layout/HorizontalMultiLevelHierarchy"/>
    <dgm:cxn modelId="{E158853C-167C-4BAD-B73D-011099500BA8}" type="presParOf" srcId="{5800538F-7A68-4052-8F67-B43A7BA577C0}" destId="{1398A1FF-4561-4D52-AE1E-DB9C9B7535D0}" srcOrd="1" destOrd="0" presId="urn:microsoft.com/office/officeart/2008/layout/HorizontalMultiLevelHierarchy"/>
    <dgm:cxn modelId="{99D31571-0027-4B5D-96E9-5E240AD014AA}" type="presParOf" srcId="{1398A1FF-4561-4D52-AE1E-DB9C9B7535D0}" destId="{28D6D6F2-A03A-47B8-8CCD-F532637FD0CC}" srcOrd="0" destOrd="0" presId="urn:microsoft.com/office/officeart/2008/layout/HorizontalMultiLevelHierarchy"/>
    <dgm:cxn modelId="{35F9215F-B70A-4549-BCC7-E18D75C6D403}" type="presParOf" srcId="{1398A1FF-4561-4D52-AE1E-DB9C9B7535D0}" destId="{40302EEA-9288-4F9A-9ACB-777FDCC35ACD}" srcOrd="1" destOrd="0" presId="urn:microsoft.com/office/officeart/2008/layout/HorizontalMultiLevelHierarchy"/>
    <dgm:cxn modelId="{73B0F2CC-A2A4-4BF3-B37E-25A292EE33A0}" type="presParOf" srcId="{5800538F-7A68-4052-8F67-B43A7BA577C0}" destId="{1848EA83-5AC8-4087-A7FA-E545D8BE7390}" srcOrd="2" destOrd="0" presId="urn:microsoft.com/office/officeart/2008/layout/HorizontalMultiLevelHierarchy"/>
    <dgm:cxn modelId="{64B2D640-9C5F-4182-85D5-3F9D2AD63D32}" type="presParOf" srcId="{1848EA83-5AC8-4087-A7FA-E545D8BE7390}" destId="{7CB9FB4E-3C06-46E9-A8A3-4FF2AAF11D81}" srcOrd="0" destOrd="0" presId="urn:microsoft.com/office/officeart/2008/layout/HorizontalMultiLevelHierarchy"/>
    <dgm:cxn modelId="{9B3C6F6E-6734-4799-BE10-6B9AD4FE8C25}" type="presParOf" srcId="{5800538F-7A68-4052-8F67-B43A7BA577C0}" destId="{22B06157-E18C-41E6-A244-9E961B453D1A}" srcOrd="3" destOrd="0" presId="urn:microsoft.com/office/officeart/2008/layout/HorizontalMultiLevelHierarchy"/>
    <dgm:cxn modelId="{E6C3D002-18AE-4688-B40C-8557FC2D3AA6}" type="presParOf" srcId="{22B06157-E18C-41E6-A244-9E961B453D1A}" destId="{ED94DCC6-0E69-40F8-A977-4E5E70AD54C5}" srcOrd="0" destOrd="0" presId="urn:microsoft.com/office/officeart/2008/layout/HorizontalMultiLevelHierarchy"/>
    <dgm:cxn modelId="{E56162E3-6A6F-4749-9C9D-BF3E50CFB0CA}" type="presParOf" srcId="{22B06157-E18C-41E6-A244-9E961B453D1A}" destId="{032E2BB0-D943-4B66-A9BD-501395D1C74B}" srcOrd="1" destOrd="0" presId="urn:microsoft.com/office/officeart/2008/layout/HorizontalMultiLevelHierarchy"/>
    <dgm:cxn modelId="{B7907CE7-2E59-46E9-B107-2313079AC589}" type="presParOf" srcId="{5800538F-7A68-4052-8F67-B43A7BA577C0}" destId="{3A49FF29-A1D7-4F75-8D2A-1C6EE522C052}" srcOrd="4" destOrd="0" presId="urn:microsoft.com/office/officeart/2008/layout/HorizontalMultiLevelHierarchy"/>
    <dgm:cxn modelId="{CA427EBC-E3EE-40CA-A627-C978669A5AB6}" type="presParOf" srcId="{3A49FF29-A1D7-4F75-8D2A-1C6EE522C052}" destId="{98120B86-A99F-4F89-92FA-FB0569145578}" srcOrd="0" destOrd="0" presId="urn:microsoft.com/office/officeart/2008/layout/HorizontalMultiLevelHierarchy"/>
    <dgm:cxn modelId="{E9D07A1E-77F7-4951-8DB1-CDA3FF86B996}" type="presParOf" srcId="{5800538F-7A68-4052-8F67-B43A7BA577C0}" destId="{7B5F3ED5-779F-4C00-9B16-44725AB0795D}" srcOrd="5" destOrd="0" presId="urn:microsoft.com/office/officeart/2008/layout/HorizontalMultiLevelHierarchy"/>
    <dgm:cxn modelId="{F2774FAB-C25E-4C03-871F-DF2E00F8C89C}" type="presParOf" srcId="{7B5F3ED5-779F-4C00-9B16-44725AB0795D}" destId="{FBF97462-CBE2-423F-B519-38712D19DFCC}" srcOrd="0" destOrd="0" presId="urn:microsoft.com/office/officeart/2008/layout/HorizontalMultiLevelHierarchy"/>
    <dgm:cxn modelId="{06CAA982-7436-42F5-9079-F47FACAAEA39}" type="presParOf" srcId="{7B5F3ED5-779F-4C00-9B16-44725AB0795D}" destId="{6D5A5B0D-2B73-4AE6-AA92-E951B4D27E6B}" srcOrd="1" destOrd="0" presId="urn:microsoft.com/office/officeart/2008/layout/HorizontalMultiLevelHierarchy"/>
    <dgm:cxn modelId="{17E83E52-B4B1-4649-B3D0-F1F724CFAE03}" type="presParOf" srcId="{5800538F-7A68-4052-8F67-B43A7BA577C0}" destId="{61349902-CE81-4EFC-8344-96B24AC39E33}" srcOrd="6" destOrd="0" presId="urn:microsoft.com/office/officeart/2008/layout/HorizontalMultiLevelHierarchy"/>
    <dgm:cxn modelId="{0E24062E-2BB3-4B09-99A0-2B801340C5ED}" type="presParOf" srcId="{61349902-CE81-4EFC-8344-96B24AC39E33}" destId="{94521C29-D947-42FE-B588-DF112B7C799C}" srcOrd="0" destOrd="0" presId="urn:microsoft.com/office/officeart/2008/layout/HorizontalMultiLevelHierarchy"/>
    <dgm:cxn modelId="{92494FC4-D9DC-4D29-BB58-1ACB8047DAD7}" type="presParOf" srcId="{5800538F-7A68-4052-8F67-B43A7BA577C0}" destId="{BCD29910-4BBD-4316-A38C-16B01A870375}" srcOrd="7" destOrd="0" presId="urn:microsoft.com/office/officeart/2008/layout/HorizontalMultiLevelHierarchy"/>
    <dgm:cxn modelId="{29723780-15A4-4C4C-A31B-3F75F9C7FB18}" type="presParOf" srcId="{BCD29910-4BBD-4316-A38C-16B01A870375}" destId="{FAFD6AE8-5296-4BE4-A532-C718EB374147}" srcOrd="0" destOrd="0" presId="urn:microsoft.com/office/officeart/2008/layout/HorizontalMultiLevelHierarchy"/>
    <dgm:cxn modelId="{CBF0E987-DCCC-44F0-A11E-61C78459B4FD}" type="presParOf" srcId="{BCD29910-4BBD-4316-A38C-16B01A870375}" destId="{6023C295-9BD0-4642-9C2E-BC51DB01B448}" srcOrd="1" destOrd="0" presId="urn:microsoft.com/office/officeart/2008/layout/HorizontalMultiLevelHierarchy"/>
    <dgm:cxn modelId="{0B3FBA50-CF90-42ED-9981-88278E3129D3}" type="presParOf" srcId="{C18CF34B-14FB-4C6C-8DA5-6BC6B08CB4ED}" destId="{610764CD-F35A-4B3F-BD9D-BD5BD483FCCE}" srcOrd="4" destOrd="0" presId="urn:microsoft.com/office/officeart/2008/layout/HorizontalMultiLevelHierarchy"/>
    <dgm:cxn modelId="{245B6DFB-B954-4BD3-8D79-2AD614277D0F}" type="presParOf" srcId="{610764CD-F35A-4B3F-BD9D-BD5BD483FCCE}" destId="{7EB439CD-AB19-40D7-B0BE-1D2BD9F6F6F8}" srcOrd="0" destOrd="0" presId="urn:microsoft.com/office/officeart/2008/layout/HorizontalMultiLevelHierarchy"/>
    <dgm:cxn modelId="{CD9C0E08-1092-473B-B449-B6B225C112D9}" type="presParOf" srcId="{C18CF34B-14FB-4C6C-8DA5-6BC6B08CB4ED}" destId="{25976005-68FD-4D4E-BC92-8B8BC302D154}" srcOrd="5" destOrd="0" presId="urn:microsoft.com/office/officeart/2008/layout/HorizontalMultiLevelHierarchy"/>
    <dgm:cxn modelId="{59D91BA4-0D80-4884-92AA-B8EB916C8656}" type="presParOf" srcId="{25976005-68FD-4D4E-BC92-8B8BC302D154}" destId="{E214572A-AC52-4E4C-B37C-B2F1A546F0BF}" srcOrd="0" destOrd="0" presId="urn:microsoft.com/office/officeart/2008/layout/HorizontalMultiLevelHierarchy"/>
    <dgm:cxn modelId="{2D18B685-6C0D-4525-8CE3-43D35B086540}" type="presParOf" srcId="{25976005-68FD-4D4E-BC92-8B8BC302D154}" destId="{85F25B82-FD4A-4648-BE21-40CDD9CB839C}" srcOrd="1" destOrd="0" presId="urn:microsoft.com/office/officeart/2008/layout/HorizontalMultiLevelHierarchy"/>
    <dgm:cxn modelId="{8B0FE46C-FF1B-42BE-AAC1-71EC56EBBDC5}" type="presParOf" srcId="{85F25B82-FD4A-4648-BE21-40CDD9CB839C}" destId="{8EBDBECB-7EFC-4474-AE74-AE6B89235DBC}" srcOrd="0" destOrd="0" presId="urn:microsoft.com/office/officeart/2008/layout/HorizontalMultiLevelHierarchy"/>
    <dgm:cxn modelId="{70837DEE-5646-49D9-A1E6-1D38BCB7A65E}" type="presParOf" srcId="{8EBDBECB-7EFC-4474-AE74-AE6B89235DBC}" destId="{395E10A5-A245-49A4-8656-5C270C60B244}" srcOrd="0" destOrd="0" presId="urn:microsoft.com/office/officeart/2008/layout/HorizontalMultiLevelHierarchy"/>
    <dgm:cxn modelId="{CFC8FB54-E31B-4D67-8C37-475CF31A5FB3}" type="presParOf" srcId="{85F25B82-FD4A-4648-BE21-40CDD9CB839C}" destId="{85907A5F-95B4-4DD6-AA9C-063AEEEA12F4}" srcOrd="1" destOrd="0" presId="urn:microsoft.com/office/officeart/2008/layout/HorizontalMultiLevelHierarchy"/>
    <dgm:cxn modelId="{0A9DE1DC-BAAF-49A7-BA93-0AAA5F021202}" type="presParOf" srcId="{85907A5F-95B4-4DD6-AA9C-063AEEEA12F4}" destId="{1612BDEF-8BC5-430E-8D8C-827A041AB48F}" srcOrd="0" destOrd="0" presId="urn:microsoft.com/office/officeart/2008/layout/HorizontalMultiLevelHierarchy"/>
    <dgm:cxn modelId="{0CB6D34D-DB9C-4268-B9EC-8880B39F4FAC}" type="presParOf" srcId="{85907A5F-95B4-4DD6-AA9C-063AEEEA12F4}" destId="{FD7340D5-4DA6-4494-8A45-169144EA9D11}" srcOrd="1" destOrd="0" presId="urn:microsoft.com/office/officeart/2008/layout/HorizontalMultiLevelHierarchy"/>
    <dgm:cxn modelId="{8F86417C-E878-4177-AF5E-4F421D2D937D}" type="presParOf" srcId="{85F25B82-FD4A-4648-BE21-40CDD9CB839C}" destId="{CAC09EDB-D3D9-4DD3-A5AC-E2249CE4C473}" srcOrd="2" destOrd="0" presId="urn:microsoft.com/office/officeart/2008/layout/HorizontalMultiLevelHierarchy"/>
    <dgm:cxn modelId="{AADFAAD3-A981-49DF-89E3-6F9539D76497}" type="presParOf" srcId="{CAC09EDB-D3D9-4DD3-A5AC-E2249CE4C473}" destId="{6B77C899-F9C4-43F8-BB45-483717CAE772}" srcOrd="0" destOrd="0" presId="urn:microsoft.com/office/officeart/2008/layout/HorizontalMultiLevelHierarchy"/>
    <dgm:cxn modelId="{FE207E27-3E68-4461-B4E1-355E9E995D32}" type="presParOf" srcId="{85F25B82-FD4A-4648-BE21-40CDD9CB839C}" destId="{187F568F-DEDB-4873-91B9-59EA36587C89}" srcOrd="3" destOrd="0" presId="urn:microsoft.com/office/officeart/2008/layout/HorizontalMultiLevelHierarchy"/>
    <dgm:cxn modelId="{39068966-163D-4A30-AD4A-C722AFAA4F72}" type="presParOf" srcId="{187F568F-DEDB-4873-91B9-59EA36587C89}" destId="{27C46AFF-8D7C-41A3-A9D4-04AC97D1B0E6}" srcOrd="0" destOrd="0" presId="urn:microsoft.com/office/officeart/2008/layout/HorizontalMultiLevelHierarchy"/>
    <dgm:cxn modelId="{A975FCA4-8C3F-456E-8564-FC095AEA0363}" type="presParOf" srcId="{187F568F-DEDB-4873-91B9-59EA36587C89}" destId="{E5AB9473-25B5-468E-89C8-4FD0B2F719EB}" srcOrd="1" destOrd="0" presId="urn:microsoft.com/office/officeart/2008/layout/HorizontalMultiLevelHierarchy"/>
    <dgm:cxn modelId="{4C554144-2047-431E-AFE8-9D59BCF555DF}" type="presParOf" srcId="{85F25B82-FD4A-4648-BE21-40CDD9CB839C}" destId="{2FA263E4-007F-4258-B25E-AF03DE50F192}" srcOrd="4" destOrd="0" presId="urn:microsoft.com/office/officeart/2008/layout/HorizontalMultiLevelHierarchy"/>
    <dgm:cxn modelId="{AE64E29A-0C98-4E78-8B3A-EB01495F8B61}" type="presParOf" srcId="{2FA263E4-007F-4258-B25E-AF03DE50F192}" destId="{559023D4-D64F-4038-A86A-14502B1DA601}" srcOrd="0" destOrd="0" presId="urn:microsoft.com/office/officeart/2008/layout/HorizontalMultiLevelHierarchy"/>
    <dgm:cxn modelId="{90C53A61-6B79-429F-9445-DCF4A7A862BE}" type="presParOf" srcId="{85F25B82-FD4A-4648-BE21-40CDD9CB839C}" destId="{22C8DED8-06E5-4786-8B74-B022C6B518EA}" srcOrd="5" destOrd="0" presId="urn:microsoft.com/office/officeart/2008/layout/HorizontalMultiLevelHierarchy"/>
    <dgm:cxn modelId="{6750094A-CC4E-4D5B-802E-F43D69ABD213}" type="presParOf" srcId="{22C8DED8-06E5-4786-8B74-B022C6B518EA}" destId="{2D84E3F3-0800-48EB-A49F-69AE4843B7C4}" srcOrd="0" destOrd="0" presId="urn:microsoft.com/office/officeart/2008/layout/HorizontalMultiLevelHierarchy"/>
    <dgm:cxn modelId="{A7041C0B-A2C1-4C90-8EC8-FD818B86F108}" type="presParOf" srcId="{22C8DED8-06E5-4786-8B74-B022C6B518EA}" destId="{93F8E8A5-387E-440A-8449-B8EB3EADDF39}" srcOrd="1" destOrd="0" presId="urn:microsoft.com/office/officeart/2008/layout/HorizontalMultiLevelHierarchy"/>
    <dgm:cxn modelId="{F95CD39C-C480-4261-8F30-B689C81AB817}" type="presParOf" srcId="{85F25B82-FD4A-4648-BE21-40CDD9CB839C}" destId="{074A6902-98B0-44C8-9DF3-1A5D31ACE6F8}" srcOrd="6" destOrd="0" presId="urn:microsoft.com/office/officeart/2008/layout/HorizontalMultiLevelHierarchy"/>
    <dgm:cxn modelId="{9D27C19C-996B-4627-9945-B5A7EF309A88}" type="presParOf" srcId="{074A6902-98B0-44C8-9DF3-1A5D31ACE6F8}" destId="{5AF4CF28-38D2-4D0A-9DA1-5F6229657728}" srcOrd="0" destOrd="0" presId="urn:microsoft.com/office/officeart/2008/layout/HorizontalMultiLevelHierarchy"/>
    <dgm:cxn modelId="{B336208D-B7CD-4850-A1DB-2259A39BD936}" type="presParOf" srcId="{85F25B82-FD4A-4648-BE21-40CDD9CB839C}" destId="{36B2A2C4-8F63-43EE-9A49-220622D4C0ED}" srcOrd="7" destOrd="0" presId="urn:microsoft.com/office/officeart/2008/layout/HorizontalMultiLevelHierarchy"/>
    <dgm:cxn modelId="{071C6CE9-FBEF-467B-9830-3C08CC6F5F16}" type="presParOf" srcId="{36B2A2C4-8F63-43EE-9A49-220622D4C0ED}" destId="{096BF114-073F-45A8-9812-B2BA99FB4912}" srcOrd="0" destOrd="0" presId="urn:microsoft.com/office/officeart/2008/layout/HorizontalMultiLevelHierarchy"/>
    <dgm:cxn modelId="{C86D6343-A801-4B08-99DB-0239D20473D8}" type="presParOf" srcId="{36B2A2C4-8F63-43EE-9A49-220622D4C0ED}" destId="{315C194B-4788-46CF-8C12-392BB858A97D}" srcOrd="1" destOrd="0" presId="urn:microsoft.com/office/officeart/2008/layout/HorizontalMultiLevelHierarchy"/>
    <dgm:cxn modelId="{60F66679-6ACA-4FA6-9DE8-2506A11C286F}" type="presParOf" srcId="{C18CF34B-14FB-4C6C-8DA5-6BC6B08CB4ED}" destId="{2845FCA5-36E9-490F-93DB-180A2B95DE1F}" srcOrd="6" destOrd="0" presId="urn:microsoft.com/office/officeart/2008/layout/HorizontalMultiLevelHierarchy"/>
    <dgm:cxn modelId="{1FF5E18C-0C6B-4DBC-8994-744986DACE87}" type="presParOf" srcId="{2845FCA5-36E9-490F-93DB-180A2B95DE1F}" destId="{C15620CB-2906-4767-A3F5-69E0E66CBD21}" srcOrd="0" destOrd="0" presId="urn:microsoft.com/office/officeart/2008/layout/HorizontalMultiLevelHierarchy"/>
    <dgm:cxn modelId="{57FE420D-1D06-4A67-A987-C0098570AF83}" type="presParOf" srcId="{C18CF34B-14FB-4C6C-8DA5-6BC6B08CB4ED}" destId="{26C1C6E8-4F23-496E-964C-6936BC75DA94}" srcOrd="7" destOrd="0" presId="urn:microsoft.com/office/officeart/2008/layout/HorizontalMultiLevelHierarchy"/>
    <dgm:cxn modelId="{F4B60264-70FB-4651-8A96-C28E74E1BE99}" type="presParOf" srcId="{26C1C6E8-4F23-496E-964C-6936BC75DA94}" destId="{2D142713-19D1-495F-8D03-1B09BF50A921}" srcOrd="0" destOrd="0" presId="urn:microsoft.com/office/officeart/2008/layout/HorizontalMultiLevelHierarchy"/>
    <dgm:cxn modelId="{292A481F-BA39-4DA9-8118-D8D18E24F3F5}" type="presParOf" srcId="{26C1C6E8-4F23-496E-964C-6936BC75DA94}" destId="{4B10C7BA-AB40-426E-AE67-A0F9EE2E4AB5}" srcOrd="1" destOrd="0" presId="urn:microsoft.com/office/officeart/2008/layout/HorizontalMultiLevelHierarchy"/>
    <dgm:cxn modelId="{C47B3ED5-42BC-4120-99F7-A7EF81F9E4F9}" type="presParOf" srcId="{4B10C7BA-AB40-426E-AE67-A0F9EE2E4AB5}" destId="{53A9C380-25B5-4596-961E-8A3698E994D2}" srcOrd="0" destOrd="0" presId="urn:microsoft.com/office/officeart/2008/layout/HorizontalMultiLevelHierarchy"/>
    <dgm:cxn modelId="{E0EECB36-3014-4865-A0CD-F256683F0803}" type="presParOf" srcId="{53A9C380-25B5-4596-961E-8A3698E994D2}" destId="{B5CAC6EF-F5E9-4EDC-914A-5C54425B0606}" srcOrd="0" destOrd="0" presId="urn:microsoft.com/office/officeart/2008/layout/HorizontalMultiLevelHierarchy"/>
    <dgm:cxn modelId="{E962AD8F-A09B-4B2F-8379-8B9E1A9F272A}" type="presParOf" srcId="{4B10C7BA-AB40-426E-AE67-A0F9EE2E4AB5}" destId="{85D468E0-45E8-4B03-A7E5-131180AA0BE2}" srcOrd="1" destOrd="0" presId="urn:microsoft.com/office/officeart/2008/layout/HorizontalMultiLevelHierarchy"/>
    <dgm:cxn modelId="{8F2A51F8-EBCA-4E3C-8E40-2AA81A38C270}" type="presParOf" srcId="{85D468E0-45E8-4B03-A7E5-131180AA0BE2}" destId="{E3CA711D-2862-4BE3-9B93-B76F0481C97F}" srcOrd="0" destOrd="0" presId="urn:microsoft.com/office/officeart/2008/layout/HorizontalMultiLevelHierarchy"/>
    <dgm:cxn modelId="{40248D24-D496-42E1-9282-FA7F1D1B06CD}" type="presParOf" srcId="{85D468E0-45E8-4B03-A7E5-131180AA0BE2}" destId="{45C6D12E-9EDB-446A-A811-565ECC9E27D7}" srcOrd="1" destOrd="0" presId="urn:microsoft.com/office/officeart/2008/layout/HorizontalMultiLevelHierarchy"/>
    <dgm:cxn modelId="{934AA293-D32B-4A77-8592-36A1A98F44C3}" type="presParOf" srcId="{4B10C7BA-AB40-426E-AE67-A0F9EE2E4AB5}" destId="{BB07963E-9767-4C38-BFD8-3A0248D600A8}" srcOrd="2" destOrd="0" presId="urn:microsoft.com/office/officeart/2008/layout/HorizontalMultiLevelHierarchy"/>
    <dgm:cxn modelId="{61703754-472F-410E-8D36-14F2D536DC78}" type="presParOf" srcId="{BB07963E-9767-4C38-BFD8-3A0248D600A8}" destId="{802FFBE9-753C-4058-8BDD-26D85ACD2585}" srcOrd="0" destOrd="0" presId="urn:microsoft.com/office/officeart/2008/layout/HorizontalMultiLevelHierarchy"/>
    <dgm:cxn modelId="{EA9A9FAB-09BB-4110-80E9-EB2563CA6A67}" type="presParOf" srcId="{4B10C7BA-AB40-426E-AE67-A0F9EE2E4AB5}" destId="{68CF3988-2FE2-465C-AF3C-9ABEAF834221}" srcOrd="3" destOrd="0" presId="urn:microsoft.com/office/officeart/2008/layout/HorizontalMultiLevelHierarchy"/>
    <dgm:cxn modelId="{F235E58F-1919-4BC4-AF7E-E0C2B4A4BC57}" type="presParOf" srcId="{68CF3988-2FE2-465C-AF3C-9ABEAF834221}" destId="{495F9C06-9124-4988-A8FE-5B5704CC3C41}" srcOrd="0" destOrd="0" presId="urn:microsoft.com/office/officeart/2008/layout/HorizontalMultiLevelHierarchy"/>
    <dgm:cxn modelId="{7098C69D-4F2F-435A-BDF0-0DB7422F5F7D}" type="presParOf" srcId="{68CF3988-2FE2-465C-AF3C-9ABEAF834221}" destId="{FF11EF47-E4B6-4EA1-A163-04DA2B600321}" srcOrd="1" destOrd="0" presId="urn:microsoft.com/office/officeart/2008/layout/HorizontalMultiLevelHierarchy"/>
    <dgm:cxn modelId="{95E29ED0-16CF-4774-81E1-E7D407213072}" type="presParOf" srcId="{4B10C7BA-AB40-426E-AE67-A0F9EE2E4AB5}" destId="{3BDDE32B-351F-4E83-AD75-D6DF41485710}" srcOrd="4" destOrd="0" presId="urn:microsoft.com/office/officeart/2008/layout/HorizontalMultiLevelHierarchy"/>
    <dgm:cxn modelId="{490E3A2F-91EF-49ED-A768-FFC855911BE5}" type="presParOf" srcId="{3BDDE32B-351F-4E83-AD75-D6DF41485710}" destId="{B3D99E4A-392A-414D-A6CD-9204BA95CAFA}" srcOrd="0" destOrd="0" presId="urn:microsoft.com/office/officeart/2008/layout/HorizontalMultiLevelHierarchy"/>
    <dgm:cxn modelId="{FBCFEE09-88AC-42AC-B374-65C0D85EFAD9}" type="presParOf" srcId="{4B10C7BA-AB40-426E-AE67-A0F9EE2E4AB5}" destId="{9F864C0C-7E81-48BF-ADDF-F3107978AE53}" srcOrd="5" destOrd="0" presId="urn:microsoft.com/office/officeart/2008/layout/HorizontalMultiLevelHierarchy"/>
    <dgm:cxn modelId="{D5B7F01B-9264-4938-A526-550A3A5226A0}" type="presParOf" srcId="{9F864C0C-7E81-48BF-ADDF-F3107978AE53}" destId="{7E60C1AA-8781-49DC-A3A7-67D363B65784}" srcOrd="0" destOrd="0" presId="urn:microsoft.com/office/officeart/2008/layout/HorizontalMultiLevelHierarchy"/>
    <dgm:cxn modelId="{64F3B9E7-F78B-462F-8790-F263ECC92277}" type="presParOf" srcId="{9F864C0C-7E81-48BF-ADDF-F3107978AE53}" destId="{B14FD989-C672-4661-9262-113A2B571238}"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9F2A9A-4AE2-47E0-A4C8-8C392AD9B8E3}"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zh-CN" altLang="en-US"/>
        </a:p>
      </dgm:t>
    </dgm:pt>
    <dgm:pt modelId="{0C37A894-E0A7-4CE7-8869-843D851B5B49}">
      <dgm:prSet phldrT="[文本]" custT="1"/>
      <dgm:spPr/>
      <dgm:t>
        <a:bodyPr/>
        <a:lstStyle/>
        <a:p>
          <a:r>
            <a:rPr lang="en-US" altLang="zh-CN" sz="3200" dirty="0">
              <a:solidFill>
                <a:schemeClr val="tx1"/>
              </a:solidFill>
            </a:rPr>
            <a:t>SM</a:t>
          </a:r>
          <a:r>
            <a:rPr lang="zh-CN" altLang="en-US" sz="3200" dirty="0">
              <a:solidFill>
                <a:schemeClr val="tx1"/>
              </a:solidFill>
            </a:rPr>
            <a:t>的特征</a:t>
          </a:r>
        </a:p>
      </dgm:t>
    </dgm:pt>
    <dgm:pt modelId="{41176782-B704-4E26-B9EC-8525753AA1DA}" type="parTrans" cxnId="{AEE74670-E7B8-4462-91B7-CA1396F9DA8A}">
      <dgm:prSet/>
      <dgm:spPr/>
      <dgm:t>
        <a:bodyPr/>
        <a:lstStyle/>
        <a:p>
          <a:endParaRPr lang="zh-CN" altLang="en-US" sz="4400">
            <a:solidFill>
              <a:schemeClr val="tx1"/>
            </a:solidFill>
          </a:endParaRPr>
        </a:p>
      </dgm:t>
    </dgm:pt>
    <dgm:pt modelId="{2D8368DF-FAE9-48E6-AC59-562663D517E6}" type="sibTrans" cxnId="{AEE74670-E7B8-4462-91B7-CA1396F9DA8A}">
      <dgm:prSet/>
      <dgm:spPr/>
      <dgm:t>
        <a:bodyPr/>
        <a:lstStyle/>
        <a:p>
          <a:endParaRPr lang="zh-CN" altLang="en-US" sz="4400">
            <a:solidFill>
              <a:schemeClr val="tx1"/>
            </a:solidFill>
          </a:endParaRPr>
        </a:p>
      </dgm:t>
    </dgm:pt>
    <dgm:pt modelId="{E3784B96-6294-41DD-BD2A-8A2FA58A39C2}">
      <dgm:prSet phldrT="[文本]" custT="1"/>
      <dgm:spPr/>
      <dgm:t>
        <a:bodyPr/>
        <a:lstStyle/>
        <a:p>
          <a:r>
            <a:rPr lang="zh-CN" altLang="en-US" sz="2800" dirty="0">
              <a:solidFill>
                <a:schemeClr val="tx1"/>
              </a:solidFill>
            </a:rPr>
            <a:t>见多识广</a:t>
          </a:r>
        </a:p>
      </dgm:t>
    </dgm:pt>
    <dgm:pt modelId="{D4526302-E6BC-4298-A6B1-B57FB33E1923}" type="parTrans" cxnId="{DD4A6955-0BB6-4574-8EB5-7BE647AB7295}">
      <dgm:prSet custT="1"/>
      <dgm:spPr/>
      <dgm:t>
        <a:bodyPr/>
        <a:lstStyle/>
        <a:p>
          <a:endParaRPr lang="zh-CN" altLang="en-US" sz="1800">
            <a:solidFill>
              <a:schemeClr val="tx1"/>
            </a:solidFill>
          </a:endParaRPr>
        </a:p>
      </dgm:t>
    </dgm:pt>
    <dgm:pt modelId="{2E891E83-22B8-44F0-B098-843475CB013D}" type="sibTrans" cxnId="{DD4A6955-0BB6-4574-8EB5-7BE647AB7295}">
      <dgm:prSet/>
      <dgm:spPr/>
      <dgm:t>
        <a:bodyPr/>
        <a:lstStyle/>
        <a:p>
          <a:endParaRPr lang="zh-CN" altLang="en-US" sz="4400">
            <a:solidFill>
              <a:schemeClr val="tx1"/>
            </a:solidFill>
          </a:endParaRPr>
        </a:p>
      </dgm:t>
    </dgm:pt>
    <dgm:pt modelId="{70E6220A-CDCB-49E5-8A7F-3566626209FA}">
      <dgm:prSet phldrT="[文本]" custT="1"/>
      <dgm:spPr/>
      <dgm:t>
        <a:bodyPr/>
        <a:lstStyle/>
        <a:p>
          <a:r>
            <a:rPr lang="zh-CN" altLang="en-US" sz="2800" dirty="0">
              <a:solidFill>
                <a:schemeClr val="tx1"/>
              </a:solidFill>
            </a:rPr>
            <a:t>善于提问</a:t>
          </a:r>
        </a:p>
      </dgm:t>
    </dgm:pt>
    <dgm:pt modelId="{C4585A99-30AF-4F98-816A-D124533F28C7}" type="parTrans" cxnId="{576588F1-6546-4956-871E-15CC7175B25C}">
      <dgm:prSet custT="1"/>
      <dgm:spPr/>
      <dgm:t>
        <a:bodyPr/>
        <a:lstStyle/>
        <a:p>
          <a:endParaRPr lang="zh-CN" altLang="en-US" sz="1100">
            <a:solidFill>
              <a:schemeClr val="tx1"/>
            </a:solidFill>
          </a:endParaRPr>
        </a:p>
      </dgm:t>
    </dgm:pt>
    <dgm:pt modelId="{27B0EF85-7E54-4BF9-B00F-1FD4AD4ADABB}" type="sibTrans" cxnId="{576588F1-6546-4956-871E-15CC7175B25C}">
      <dgm:prSet/>
      <dgm:spPr/>
      <dgm:t>
        <a:bodyPr/>
        <a:lstStyle/>
        <a:p>
          <a:endParaRPr lang="zh-CN" altLang="en-US" sz="4400">
            <a:solidFill>
              <a:schemeClr val="tx1"/>
            </a:solidFill>
          </a:endParaRPr>
        </a:p>
      </dgm:t>
    </dgm:pt>
    <dgm:pt modelId="{8409A150-B9AB-47D6-B994-B373536DA78F}">
      <dgm:prSet phldrT="[文本]" custT="1"/>
      <dgm:spPr/>
      <dgm:t>
        <a:bodyPr/>
        <a:lstStyle/>
        <a:p>
          <a:r>
            <a:rPr lang="zh-CN" altLang="en-US" sz="2800" dirty="0">
              <a:solidFill>
                <a:schemeClr val="tx1"/>
              </a:solidFill>
            </a:rPr>
            <a:t>有耐心</a:t>
          </a:r>
        </a:p>
      </dgm:t>
    </dgm:pt>
    <dgm:pt modelId="{F2048E5A-AE26-40C2-8F4C-EC82523A3D9E}" type="parTrans" cxnId="{E662DBCB-1E74-46CD-B29B-898AF3CE83C3}">
      <dgm:prSet custT="1"/>
      <dgm:spPr/>
      <dgm:t>
        <a:bodyPr/>
        <a:lstStyle/>
        <a:p>
          <a:endParaRPr lang="zh-CN" altLang="en-US" sz="1100">
            <a:solidFill>
              <a:schemeClr val="tx1"/>
            </a:solidFill>
          </a:endParaRPr>
        </a:p>
      </dgm:t>
    </dgm:pt>
    <dgm:pt modelId="{160803F7-F810-4C6D-94D0-B8755D07FE5D}" type="sibTrans" cxnId="{E662DBCB-1E74-46CD-B29B-898AF3CE83C3}">
      <dgm:prSet/>
      <dgm:spPr/>
      <dgm:t>
        <a:bodyPr/>
        <a:lstStyle/>
        <a:p>
          <a:endParaRPr lang="zh-CN" altLang="en-US" sz="4400">
            <a:solidFill>
              <a:schemeClr val="tx1"/>
            </a:solidFill>
          </a:endParaRPr>
        </a:p>
      </dgm:t>
    </dgm:pt>
    <dgm:pt modelId="{C61336F2-EC47-428D-AAF5-696326F81D56}">
      <dgm:prSet custT="1"/>
      <dgm:spPr/>
      <dgm:t>
        <a:bodyPr/>
        <a:lstStyle/>
        <a:p>
          <a:r>
            <a:rPr lang="zh-CN" altLang="en-US" sz="2800" dirty="0">
              <a:solidFill>
                <a:schemeClr val="tx1"/>
              </a:solidFill>
            </a:rPr>
            <a:t>有协作精神</a:t>
          </a:r>
        </a:p>
      </dgm:t>
    </dgm:pt>
    <dgm:pt modelId="{04558048-FA2D-4108-A7A6-08BED96FEDA1}" type="parTrans" cxnId="{BEBA3D68-F356-4C7C-B721-DEF579FFE7A6}">
      <dgm:prSet custT="1"/>
      <dgm:spPr/>
      <dgm:t>
        <a:bodyPr/>
        <a:lstStyle/>
        <a:p>
          <a:endParaRPr lang="zh-CN" altLang="en-US" sz="1800">
            <a:solidFill>
              <a:schemeClr val="tx1"/>
            </a:solidFill>
          </a:endParaRPr>
        </a:p>
      </dgm:t>
    </dgm:pt>
    <dgm:pt modelId="{8B6F05A9-1389-4178-A06F-1FB57DBA82CE}" type="sibTrans" cxnId="{BEBA3D68-F356-4C7C-B721-DEF579FFE7A6}">
      <dgm:prSet/>
      <dgm:spPr/>
      <dgm:t>
        <a:bodyPr/>
        <a:lstStyle/>
        <a:p>
          <a:endParaRPr lang="zh-CN" altLang="en-US" sz="4400">
            <a:solidFill>
              <a:schemeClr val="tx1"/>
            </a:solidFill>
          </a:endParaRPr>
        </a:p>
      </dgm:t>
    </dgm:pt>
    <dgm:pt modelId="{1A91EC74-634A-424B-A893-A653DC9BE543}">
      <dgm:prSet custT="1"/>
      <dgm:spPr/>
      <dgm:t>
        <a:bodyPr/>
        <a:lstStyle/>
        <a:p>
          <a:r>
            <a:rPr lang="zh-CN" altLang="en-US" sz="2800" dirty="0">
              <a:solidFill>
                <a:schemeClr val="tx1"/>
              </a:solidFill>
            </a:rPr>
            <a:t>保护团队</a:t>
          </a:r>
        </a:p>
      </dgm:t>
    </dgm:pt>
    <dgm:pt modelId="{9B66D854-F7C4-4691-AE18-730DFD9A1E95}" type="parTrans" cxnId="{234881CA-3D88-490D-ACFA-9C7E585D0D38}">
      <dgm:prSet custT="1"/>
      <dgm:spPr/>
      <dgm:t>
        <a:bodyPr/>
        <a:lstStyle/>
        <a:p>
          <a:endParaRPr lang="zh-CN" altLang="en-US" sz="800"/>
        </a:p>
      </dgm:t>
    </dgm:pt>
    <dgm:pt modelId="{42EB19DC-55C3-4CBE-AD57-2231198CCE63}" type="sibTrans" cxnId="{234881CA-3D88-490D-ACFA-9C7E585D0D38}">
      <dgm:prSet/>
      <dgm:spPr/>
      <dgm:t>
        <a:bodyPr/>
        <a:lstStyle/>
        <a:p>
          <a:endParaRPr lang="zh-CN" altLang="en-US" sz="2400"/>
        </a:p>
      </dgm:t>
    </dgm:pt>
    <dgm:pt modelId="{AA5B1105-AD96-4872-B482-C8A0C809A0EF}">
      <dgm:prSet custT="1"/>
      <dgm:spPr/>
      <dgm:t>
        <a:bodyPr/>
        <a:lstStyle/>
        <a:p>
          <a:r>
            <a:rPr lang="zh-CN" altLang="en-US" sz="2800" dirty="0">
              <a:solidFill>
                <a:schemeClr val="tx1"/>
              </a:solidFill>
            </a:rPr>
            <a:t>公开透明</a:t>
          </a:r>
        </a:p>
      </dgm:t>
    </dgm:pt>
    <dgm:pt modelId="{C00FECC2-9846-4279-B4C5-9C9F9F8A0429}" type="parTrans" cxnId="{0646D7C0-F4A3-4339-AAD7-FD6F761770AB}">
      <dgm:prSet custT="1"/>
      <dgm:spPr/>
      <dgm:t>
        <a:bodyPr/>
        <a:lstStyle/>
        <a:p>
          <a:endParaRPr lang="zh-CN" altLang="en-US" sz="1100"/>
        </a:p>
      </dgm:t>
    </dgm:pt>
    <dgm:pt modelId="{313F3567-8993-455C-A315-97E6F9CCB5C2}" type="sibTrans" cxnId="{0646D7C0-F4A3-4339-AAD7-FD6F761770AB}">
      <dgm:prSet/>
      <dgm:spPr/>
      <dgm:t>
        <a:bodyPr/>
        <a:lstStyle/>
        <a:p>
          <a:endParaRPr lang="zh-CN" altLang="en-US" sz="2400"/>
        </a:p>
      </dgm:t>
    </dgm:pt>
    <dgm:pt modelId="{D8054144-DDBE-44ED-9344-4A4A2D53F618}" type="pres">
      <dgm:prSet presAssocID="{F79F2A9A-4AE2-47E0-A4C8-8C392AD9B8E3}" presName="Name0" presStyleCnt="0">
        <dgm:presLayoutVars>
          <dgm:chPref val="1"/>
          <dgm:dir/>
          <dgm:animOne val="branch"/>
          <dgm:animLvl val="lvl"/>
          <dgm:resizeHandles val="exact"/>
        </dgm:presLayoutVars>
      </dgm:prSet>
      <dgm:spPr/>
      <dgm:t>
        <a:bodyPr/>
        <a:lstStyle/>
        <a:p>
          <a:endParaRPr lang="zh-CN" altLang="en-US"/>
        </a:p>
      </dgm:t>
    </dgm:pt>
    <dgm:pt modelId="{4F1D48C3-335A-4D26-8D25-7D7831EBC720}" type="pres">
      <dgm:prSet presAssocID="{0C37A894-E0A7-4CE7-8869-843D851B5B49}" presName="root1" presStyleCnt="0"/>
      <dgm:spPr/>
    </dgm:pt>
    <dgm:pt modelId="{68847305-466E-43D7-AF05-4CCEF91F74E2}" type="pres">
      <dgm:prSet presAssocID="{0C37A894-E0A7-4CE7-8869-843D851B5B49}" presName="LevelOneTextNode" presStyleLbl="node0" presStyleIdx="0" presStyleCnt="1">
        <dgm:presLayoutVars>
          <dgm:chPref val="3"/>
        </dgm:presLayoutVars>
      </dgm:prSet>
      <dgm:spPr/>
      <dgm:t>
        <a:bodyPr/>
        <a:lstStyle/>
        <a:p>
          <a:endParaRPr lang="zh-CN" altLang="en-US"/>
        </a:p>
      </dgm:t>
    </dgm:pt>
    <dgm:pt modelId="{C18CF34B-14FB-4C6C-8DA5-6BC6B08CB4ED}" type="pres">
      <dgm:prSet presAssocID="{0C37A894-E0A7-4CE7-8869-843D851B5B49}" presName="level2hierChild" presStyleCnt="0"/>
      <dgm:spPr/>
    </dgm:pt>
    <dgm:pt modelId="{17FDC2E8-FF21-4B96-9922-D20B76A647CE}" type="pres">
      <dgm:prSet presAssocID="{D4526302-E6BC-4298-A6B1-B57FB33E1923}" presName="conn2-1" presStyleLbl="parChTrans1D2" presStyleIdx="0" presStyleCnt="6"/>
      <dgm:spPr/>
      <dgm:t>
        <a:bodyPr/>
        <a:lstStyle/>
        <a:p>
          <a:endParaRPr lang="zh-CN" altLang="en-US"/>
        </a:p>
      </dgm:t>
    </dgm:pt>
    <dgm:pt modelId="{0643CB8B-4DCB-4674-A563-365AE15A3FCE}" type="pres">
      <dgm:prSet presAssocID="{D4526302-E6BC-4298-A6B1-B57FB33E1923}" presName="connTx" presStyleLbl="parChTrans1D2" presStyleIdx="0" presStyleCnt="6"/>
      <dgm:spPr/>
      <dgm:t>
        <a:bodyPr/>
        <a:lstStyle/>
        <a:p>
          <a:endParaRPr lang="zh-CN" altLang="en-US"/>
        </a:p>
      </dgm:t>
    </dgm:pt>
    <dgm:pt modelId="{5D884548-A043-456B-B3FD-FD5CF64ADB36}" type="pres">
      <dgm:prSet presAssocID="{E3784B96-6294-41DD-BD2A-8A2FA58A39C2}" presName="root2" presStyleCnt="0"/>
      <dgm:spPr/>
    </dgm:pt>
    <dgm:pt modelId="{718F9F7E-ABF3-4FF6-827C-5152154B5A0C}" type="pres">
      <dgm:prSet presAssocID="{E3784B96-6294-41DD-BD2A-8A2FA58A39C2}" presName="LevelTwoTextNode" presStyleLbl="node2" presStyleIdx="0" presStyleCnt="6">
        <dgm:presLayoutVars>
          <dgm:chPref val="3"/>
        </dgm:presLayoutVars>
      </dgm:prSet>
      <dgm:spPr/>
      <dgm:t>
        <a:bodyPr/>
        <a:lstStyle/>
        <a:p>
          <a:endParaRPr lang="zh-CN" altLang="en-US"/>
        </a:p>
      </dgm:t>
    </dgm:pt>
    <dgm:pt modelId="{E855A1BD-9BAF-4CEE-9AA4-CA919F8B1803}" type="pres">
      <dgm:prSet presAssocID="{E3784B96-6294-41DD-BD2A-8A2FA58A39C2}" presName="level3hierChild" presStyleCnt="0"/>
      <dgm:spPr/>
    </dgm:pt>
    <dgm:pt modelId="{32D7B66F-2928-418A-BAAF-DA3CAD31E131}" type="pres">
      <dgm:prSet presAssocID="{C4585A99-30AF-4F98-816A-D124533F28C7}" presName="conn2-1" presStyleLbl="parChTrans1D2" presStyleIdx="1" presStyleCnt="6"/>
      <dgm:spPr/>
      <dgm:t>
        <a:bodyPr/>
        <a:lstStyle/>
        <a:p>
          <a:endParaRPr lang="zh-CN" altLang="en-US"/>
        </a:p>
      </dgm:t>
    </dgm:pt>
    <dgm:pt modelId="{448041AD-913D-44A6-A9D5-8AC64FB85D4E}" type="pres">
      <dgm:prSet presAssocID="{C4585A99-30AF-4F98-816A-D124533F28C7}" presName="connTx" presStyleLbl="parChTrans1D2" presStyleIdx="1" presStyleCnt="6"/>
      <dgm:spPr/>
      <dgm:t>
        <a:bodyPr/>
        <a:lstStyle/>
        <a:p>
          <a:endParaRPr lang="zh-CN" altLang="en-US"/>
        </a:p>
      </dgm:t>
    </dgm:pt>
    <dgm:pt modelId="{29FEEEEA-939B-4B25-950E-C4C25FDFE45F}" type="pres">
      <dgm:prSet presAssocID="{70E6220A-CDCB-49E5-8A7F-3566626209FA}" presName="root2" presStyleCnt="0"/>
      <dgm:spPr/>
    </dgm:pt>
    <dgm:pt modelId="{28D9BAE8-72A7-468A-97EA-690E5FC8D96B}" type="pres">
      <dgm:prSet presAssocID="{70E6220A-CDCB-49E5-8A7F-3566626209FA}" presName="LevelTwoTextNode" presStyleLbl="node2" presStyleIdx="1" presStyleCnt="6" custScaleX="100349">
        <dgm:presLayoutVars>
          <dgm:chPref val="3"/>
        </dgm:presLayoutVars>
      </dgm:prSet>
      <dgm:spPr/>
      <dgm:t>
        <a:bodyPr/>
        <a:lstStyle/>
        <a:p>
          <a:endParaRPr lang="zh-CN" altLang="en-US"/>
        </a:p>
      </dgm:t>
    </dgm:pt>
    <dgm:pt modelId="{5800538F-7A68-4052-8F67-B43A7BA577C0}" type="pres">
      <dgm:prSet presAssocID="{70E6220A-CDCB-49E5-8A7F-3566626209FA}" presName="level3hierChild" presStyleCnt="0"/>
      <dgm:spPr/>
    </dgm:pt>
    <dgm:pt modelId="{610764CD-F35A-4B3F-BD9D-BD5BD483FCCE}" type="pres">
      <dgm:prSet presAssocID="{F2048E5A-AE26-40C2-8F4C-EC82523A3D9E}" presName="conn2-1" presStyleLbl="parChTrans1D2" presStyleIdx="2" presStyleCnt="6"/>
      <dgm:spPr/>
      <dgm:t>
        <a:bodyPr/>
        <a:lstStyle/>
        <a:p>
          <a:endParaRPr lang="zh-CN" altLang="en-US"/>
        </a:p>
      </dgm:t>
    </dgm:pt>
    <dgm:pt modelId="{7EB439CD-AB19-40D7-B0BE-1D2BD9F6F6F8}" type="pres">
      <dgm:prSet presAssocID="{F2048E5A-AE26-40C2-8F4C-EC82523A3D9E}" presName="connTx" presStyleLbl="parChTrans1D2" presStyleIdx="2" presStyleCnt="6"/>
      <dgm:spPr/>
      <dgm:t>
        <a:bodyPr/>
        <a:lstStyle/>
        <a:p>
          <a:endParaRPr lang="zh-CN" altLang="en-US"/>
        </a:p>
      </dgm:t>
    </dgm:pt>
    <dgm:pt modelId="{25976005-68FD-4D4E-BC92-8B8BC302D154}" type="pres">
      <dgm:prSet presAssocID="{8409A150-B9AB-47D6-B994-B373536DA78F}" presName="root2" presStyleCnt="0"/>
      <dgm:spPr/>
    </dgm:pt>
    <dgm:pt modelId="{E214572A-AC52-4E4C-B37C-B2F1A546F0BF}" type="pres">
      <dgm:prSet presAssocID="{8409A150-B9AB-47D6-B994-B373536DA78F}" presName="LevelTwoTextNode" presStyleLbl="node2" presStyleIdx="2" presStyleCnt="6">
        <dgm:presLayoutVars>
          <dgm:chPref val="3"/>
        </dgm:presLayoutVars>
      </dgm:prSet>
      <dgm:spPr/>
      <dgm:t>
        <a:bodyPr/>
        <a:lstStyle/>
        <a:p>
          <a:endParaRPr lang="zh-CN" altLang="en-US"/>
        </a:p>
      </dgm:t>
    </dgm:pt>
    <dgm:pt modelId="{85F25B82-FD4A-4648-BE21-40CDD9CB839C}" type="pres">
      <dgm:prSet presAssocID="{8409A150-B9AB-47D6-B994-B373536DA78F}" presName="level3hierChild" presStyleCnt="0"/>
      <dgm:spPr/>
    </dgm:pt>
    <dgm:pt modelId="{2845FCA5-36E9-490F-93DB-180A2B95DE1F}" type="pres">
      <dgm:prSet presAssocID="{04558048-FA2D-4108-A7A6-08BED96FEDA1}" presName="conn2-1" presStyleLbl="parChTrans1D2" presStyleIdx="3" presStyleCnt="6"/>
      <dgm:spPr/>
      <dgm:t>
        <a:bodyPr/>
        <a:lstStyle/>
        <a:p>
          <a:endParaRPr lang="zh-CN" altLang="en-US"/>
        </a:p>
      </dgm:t>
    </dgm:pt>
    <dgm:pt modelId="{C15620CB-2906-4767-A3F5-69E0E66CBD21}" type="pres">
      <dgm:prSet presAssocID="{04558048-FA2D-4108-A7A6-08BED96FEDA1}" presName="connTx" presStyleLbl="parChTrans1D2" presStyleIdx="3" presStyleCnt="6"/>
      <dgm:spPr/>
      <dgm:t>
        <a:bodyPr/>
        <a:lstStyle/>
        <a:p>
          <a:endParaRPr lang="zh-CN" altLang="en-US"/>
        </a:p>
      </dgm:t>
    </dgm:pt>
    <dgm:pt modelId="{26C1C6E8-4F23-496E-964C-6936BC75DA94}" type="pres">
      <dgm:prSet presAssocID="{C61336F2-EC47-428D-AAF5-696326F81D56}" presName="root2" presStyleCnt="0"/>
      <dgm:spPr/>
    </dgm:pt>
    <dgm:pt modelId="{2D142713-19D1-495F-8D03-1B09BF50A921}" type="pres">
      <dgm:prSet presAssocID="{C61336F2-EC47-428D-AAF5-696326F81D56}" presName="LevelTwoTextNode" presStyleLbl="node2" presStyleIdx="3" presStyleCnt="6" custScaleX="99034">
        <dgm:presLayoutVars>
          <dgm:chPref val="3"/>
        </dgm:presLayoutVars>
      </dgm:prSet>
      <dgm:spPr/>
      <dgm:t>
        <a:bodyPr/>
        <a:lstStyle/>
        <a:p>
          <a:endParaRPr lang="zh-CN" altLang="en-US"/>
        </a:p>
      </dgm:t>
    </dgm:pt>
    <dgm:pt modelId="{4B10C7BA-AB40-426E-AE67-A0F9EE2E4AB5}" type="pres">
      <dgm:prSet presAssocID="{C61336F2-EC47-428D-AAF5-696326F81D56}" presName="level3hierChild" presStyleCnt="0"/>
      <dgm:spPr/>
    </dgm:pt>
    <dgm:pt modelId="{4A49228D-2617-45ED-995D-FB045BD8C36B}" type="pres">
      <dgm:prSet presAssocID="{9B66D854-F7C4-4691-AE18-730DFD9A1E95}" presName="conn2-1" presStyleLbl="parChTrans1D2" presStyleIdx="4" presStyleCnt="6"/>
      <dgm:spPr/>
      <dgm:t>
        <a:bodyPr/>
        <a:lstStyle/>
        <a:p>
          <a:endParaRPr lang="zh-CN" altLang="en-US"/>
        </a:p>
      </dgm:t>
    </dgm:pt>
    <dgm:pt modelId="{03008C4E-A2AE-42D3-8EB1-9856C60291CD}" type="pres">
      <dgm:prSet presAssocID="{9B66D854-F7C4-4691-AE18-730DFD9A1E95}" presName="connTx" presStyleLbl="parChTrans1D2" presStyleIdx="4" presStyleCnt="6"/>
      <dgm:spPr/>
      <dgm:t>
        <a:bodyPr/>
        <a:lstStyle/>
        <a:p>
          <a:endParaRPr lang="zh-CN" altLang="en-US"/>
        </a:p>
      </dgm:t>
    </dgm:pt>
    <dgm:pt modelId="{D56C1D5C-ECCB-4604-8978-0CF9AA79EA3E}" type="pres">
      <dgm:prSet presAssocID="{1A91EC74-634A-424B-A893-A653DC9BE543}" presName="root2" presStyleCnt="0"/>
      <dgm:spPr/>
    </dgm:pt>
    <dgm:pt modelId="{CC407389-07C2-46E6-8B0D-73555082D9DC}" type="pres">
      <dgm:prSet presAssocID="{1A91EC74-634A-424B-A893-A653DC9BE543}" presName="LevelTwoTextNode" presStyleLbl="node2" presStyleIdx="4" presStyleCnt="6">
        <dgm:presLayoutVars>
          <dgm:chPref val="3"/>
        </dgm:presLayoutVars>
      </dgm:prSet>
      <dgm:spPr/>
      <dgm:t>
        <a:bodyPr/>
        <a:lstStyle/>
        <a:p>
          <a:endParaRPr lang="zh-CN" altLang="en-US"/>
        </a:p>
      </dgm:t>
    </dgm:pt>
    <dgm:pt modelId="{37FD6015-B1FD-4286-84FC-848B7063CFEB}" type="pres">
      <dgm:prSet presAssocID="{1A91EC74-634A-424B-A893-A653DC9BE543}" presName="level3hierChild" presStyleCnt="0"/>
      <dgm:spPr/>
    </dgm:pt>
    <dgm:pt modelId="{8A8FF4A0-E748-429E-8346-D33DDF30667A}" type="pres">
      <dgm:prSet presAssocID="{C00FECC2-9846-4279-B4C5-9C9F9F8A0429}" presName="conn2-1" presStyleLbl="parChTrans1D2" presStyleIdx="5" presStyleCnt="6"/>
      <dgm:spPr/>
      <dgm:t>
        <a:bodyPr/>
        <a:lstStyle/>
        <a:p>
          <a:endParaRPr lang="zh-CN" altLang="en-US"/>
        </a:p>
      </dgm:t>
    </dgm:pt>
    <dgm:pt modelId="{92721A6C-04E1-4956-B6F0-D9CC709FF472}" type="pres">
      <dgm:prSet presAssocID="{C00FECC2-9846-4279-B4C5-9C9F9F8A0429}" presName="connTx" presStyleLbl="parChTrans1D2" presStyleIdx="5" presStyleCnt="6"/>
      <dgm:spPr/>
      <dgm:t>
        <a:bodyPr/>
        <a:lstStyle/>
        <a:p>
          <a:endParaRPr lang="zh-CN" altLang="en-US"/>
        </a:p>
      </dgm:t>
    </dgm:pt>
    <dgm:pt modelId="{A421A094-FC11-4FBE-95AA-47C768047087}" type="pres">
      <dgm:prSet presAssocID="{AA5B1105-AD96-4872-B482-C8A0C809A0EF}" presName="root2" presStyleCnt="0"/>
      <dgm:spPr/>
    </dgm:pt>
    <dgm:pt modelId="{97BAD0A5-79EC-4312-86FA-F61D1B13E59B}" type="pres">
      <dgm:prSet presAssocID="{AA5B1105-AD96-4872-B482-C8A0C809A0EF}" presName="LevelTwoTextNode" presStyleLbl="node2" presStyleIdx="5" presStyleCnt="6">
        <dgm:presLayoutVars>
          <dgm:chPref val="3"/>
        </dgm:presLayoutVars>
      </dgm:prSet>
      <dgm:spPr/>
      <dgm:t>
        <a:bodyPr/>
        <a:lstStyle/>
        <a:p>
          <a:endParaRPr lang="zh-CN" altLang="en-US"/>
        </a:p>
      </dgm:t>
    </dgm:pt>
    <dgm:pt modelId="{FF9BD0B4-953C-47A9-B5D4-655CE40DE343}" type="pres">
      <dgm:prSet presAssocID="{AA5B1105-AD96-4872-B482-C8A0C809A0EF}" presName="level3hierChild" presStyleCnt="0"/>
      <dgm:spPr/>
    </dgm:pt>
  </dgm:ptLst>
  <dgm:cxnLst>
    <dgm:cxn modelId="{15AAAA7A-0F84-46B6-B3A0-375DD3BA9FA3}" type="presOf" srcId="{D4526302-E6BC-4298-A6B1-B57FB33E1923}" destId="{17FDC2E8-FF21-4B96-9922-D20B76A647CE}" srcOrd="0" destOrd="0" presId="urn:microsoft.com/office/officeart/2008/layout/HorizontalMultiLevelHierarchy"/>
    <dgm:cxn modelId="{6901A017-1969-42FD-9EC2-854B79242B9E}" type="presOf" srcId="{AA5B1105-AD96-4872-B482-C8A0C809A0EF}" destId="{97BAD0A5-79EC-4312-86FA-F61D1B13E59B}" srcOrd="0" destOrd="0" presId="urn:microsoft.com/office/officeart/2008/layout/HorizontalMultiLevelHierarchy"/>
    <dgm:cxn modelId="{23AD6357-315C-43D1-8EE2-CE6FF15609F4}" type="presOf" srcId="{0C37A894-E0A7-4CE7-8869-843D851B5B49}" destId="{68847305-466E-43D7-AF05-4CCEF91F74E2}" srcOrd="0" destOrd="0" presId="urn:microsoft.com/office/officeart/2008/layout/HorizontalMultiLevelHierarchy"/>
    <dgm:cxn modelId="{576588F1-6546-4956-871E-15CC7175B25C}" srcId="{0C37A894-E0A7-4CE7-8869-843D851B5B49}" destId="{70E6220A-CDCB-49E5-8A7F-3566626209FA}" srcOrd="1" destOrd="0" parTransId="{C4585A99-30AF-4F98-816A-D124533F28C7}" sibTransId="{27B0EF85-7E54-4BF9-B00F-1FD4AD4ADABB}"/>
    <dgm:cxn modelId="{7AF2AE83-DCF4-4BF7-ABC2-C29913E442CE}" type="presOf" srcId="{C00FECC2-9846-4279-B4C5-9C9F9F8A0429}" destId="{92721A6C-04E1-4956-B6F0-D9CC709FF472}" srcOrd="1" destOrd="0" presId="urn:microsoft.com/office/officeart/2008/layout/HorizontalMultiLevelHierarchy"/>
    <dgm:cxn modelId="{6520DF9E-5350-47CC-A093-CE77B78EDB8A}" type="presOf" srcId="{F79F2A9A-4AE2-47E0-A4C8-8C392AD9B8E3}" destId="{D8054144-DDBE-44ED-9344-4A4A2D53F618}" srcOrd="0" destOrd="0" presId="urn:microsoft.com/office/officeart/2008/layout/HorizontalMultiLevelHierarchy"/>
    <dgm:cxn modelId="{BCDCECEE-F383-461F-B5C1-410AF6D34D7A}" type="presOf" srcId="{C61336F2-EC47-428D-AAF5-696326F81D56}" destId="{2D142713-19D1-495F-8D03-1B09BF50A921}" srcOrd="0" destOrd="0" presId="urn:microsoft.com/office/officeart/2008/layout/HorizontalMultiLevelHierarchy"/>
    <dgm:cxn modelId="{66BD7093-172D-4D2E-B723-02410DD1D4DC}" type="presOf" srcId="{8409A150-B9AB-47D6-B994-B373536DA78F}" destId="{E214572A-AC52-4E4C-B37C-B2F1A546F0BF}" srcOrd="0" destOrd="0" presId="urn:microsoft.com/office/officeart/2008/layout/HorizontalMultiLevelHierarchy"/>
    <dgm:cxn modelId="{CC9BA550-0AF5-4DB8-A8B7-96CE88B6D576}" type="presOf" srcId="{04558048-FA2D-4108-A7A6-08BED96FEDA1}" destId="{C15620CB-2906-4767-A3F5-69E0E66CBD21}" srcOrd="1" destOrd="0" presId="urn:microsoft.com/office/officeart/2008/layout/HorizontalMultiLevelHierarchy"/>
    <dgm:cxn modelId="{7A97E8C1-7EEB-4A1F-ABD4-6C2A9429267E}" type="presOf" srcId="{9B66D854-F7C4-4691-AE18-730DFD9A1E95}" destId="{03008C4E-A2AE-42D3-8EB1-9856C60291CD}" srcOrd="1" destOrd="0" presId="urn:microsoft.com/office/officeart/2008/layout/HorizontalMultiLevelHierarchy"/>
    <dgm:cxn modelId="{7BD8D4E9-8D52-4524-8835-1D29F0A83F62}" type="presOf" srcId="{04558048-FA2D-4108-A7A6-08BED96FEDA1}" destId="{2845FCA5-36E9-490F-93DB-180A2B95DE1F}" srcOrd="0" destOrd="0" presId="urn:microsoft.com/office/officeart/2008/layout/HorizontalMultiLevelHierarchy"/>
    <dgm:cxn modelId="{1BF57C7E-7291-4E0C-9A80-2FDBB6DE4389}" type="presOf" srcId="{1A91EC74-634A-424B-A893-A653DC9BE543}" destId="{CC407389-07C2-46E6-8B0D-73555082D9DC}" srcOrd="0" destOrd="0" presId="urn:microsoft.com/office/officeart/2008/layout/HorizontalMultiLevelHierarchy"/>
    <dgm:cxn modelId="{BE7A5140-5E27-4EE4-8E84-197EADBC497D}" type="presOf" srcId="{9B66D854-F7C4-4691-AE18-730DFD9A1E95}" destId="{4A49228D-2617-45ED-995D-FB045BD8C36B}" srcOrd="0" destOrd="0" presId="urn:microsoft.com/office/officeart/2008/layout/HorizontalMultiLevelHierarchy"/>
    <dgm:cxn modelId="{5C6A0D41-A7FA-4812-AF51-264ECD61A18E}" type="presOf" srcId="{F2048E5A-AE26-40C2-8F4C-EC82523A3D9E}" destId="{7EB439CD-AB19-40D7-B0BE-1D2BD9F6F6F8}" srcOrd="1" destOrd="0" presId="urn:microsoft.com/office/officeart/2008/layout/HorizontalMultiLevelHierarchy"/>
    <dgm:cxn modelId="{DD4A6955-0BB6-4574-8EB5-7BE647AB7295}" srcId="{0C37A894-E0A7-4CE7-8869-843D851B5B49}" destId="{E3784B96-6294-41DD-BD2A-8A2FA58A39C2}" srcOrd="0" destOrd="0" parTransId="{D4526302-E6BC-4298-A6B1-B57FB33E1923}" sibTransId="{2E891E83-22B8-44F0-B098-843475CB013D}"/>
    <dgm:cxn modelId="{BEBA3D68-F356-4C7C-B721-DEF579FFE7A6}" srcId="{0C37A894-E0A7-4CE7-8869-843D851B5B49}" destId="{C61336F2-EC47-428D-AAF5-696326F81D56}" srcOrd="3" destOrd="0" parTransId="{04558048-FA2D-4108-A7A6-08BED96FEDA1}" sibTransId="{8B6F05A9-1389-4178-A06F-1FB57DBA82CE}"/>
    <dgm:cxn modelId="{E662DBCB-1E74-46CD-B29B-898AF3CE83C3}" srcId="{0C37A894-E0A7-4CE7-8869-843D851B5B49}" destId="{8409A150-B9AB-47D6-B994-B373536DA78F}" srcOrd="2" destOrd="0" parTransId="{F2048E5A-AE26-40C2-8F4C-EC82523A3D9E}" sibTransId="{160803F7-F810-4C6D-94D0-B8755D07FE5D}"/>
    <dgm:cxn modelId="{F3D6BC55-03CE-44B6-8EAD-79722F270971}" type="presOf" srcId="{70E6220A-CDCB-49E5-8A7F-3566626209FA}" destId="{28D9BAE8-72A7-468A-97EA-690E5FC8D96B}" srcOrd="0" destOrd="0" presId="urn:microsoft.com/office/officeart/2008/layout/HorizontalMultiLevelHierarchy"/>
    <dgm:cxn modelId="{234881CA-3D88-490D-ACFA-9C7E585D0D38}" srcId="{0C37A894-E0A7-4CE7-8869-843D851B5B49}" destId="{1A91EC74-634A-424B-A893-A653DC9BE543}" srcOrd="4" destOrd="0" parTransId="{9B66D854-F7C4-4691-AE18-730DFD9A1E95}" sibTransId="{42EB19DC-55C3-4CBE-AD57-2231198CCE63}"/>
    <dgm:cxn modelId="{B4FAE139-9ED1-4598-80EF-528739A898B2}" type="presOf" srcId="{F2048E5A-AE26-40C2-8F4C-EC82523A3D9E}" destId="{610764CD-F35A-4B3F-BD9D-BD5BD483FCCE}" srcOrd="0" destOrd="0" presId="urn:microsoft.com/office/officeart/2008/layout/HorizontalMultiLevelHierarchy"/>
    <dgm:cxn modelId="{F9C1B5F8-2BF1-46D8-8977-6A2A68B705D7}" type="presOf" srcId="{E3784B96-6294-41DD-BD2A-8A2FA58A39C2}" destId="{718F9F7E-ABF3-4FF6-827C-5152154B5A0C}" srcOrd="0" destOrd="0" presId="urn:microsoft.com/office/officeart/2008/layout/HorizontalMultiLevelHierarchy"/>
    <dgm:cxn modelId="{4FFA20EA-32CF-49B3-BCA9-C3FB116AFA0D}" type="presOf" srcId="{C00FECC2-9846-4279-B4C5-9C9F9F8A0429}" destId="{8A8FF4A0-E748-429E-8346-D33DDF30667A}" srcOrd="0" destOrd="0" presId="urn:microsoft.com/office/officeart/2008/layout/HorizontalMultiLevelHierarchy"/>
    <dgm:cxn modelId="{0646D7C0-F4A3-4339-AAD7-FD6F761770AB}" srcId="{0C37A894-E0A7-4CE7-8869-843D851B5B49}" destId="{AA5B1105-AD96-4872-B482-C8A0C809A0EF}" srcOrd="5" destOrd="0" parTransId="{C00FECC2-9846-4279-B4C5-9C9F9F8A0429}" sibTransId="{313F3567-8993-455C-A315-97E6F9CCB5C2}"/>
    <dgm:cxn modelId="{AF845B55-1BDE-42D7-8BC3-1F272A3CA9F8}" type="presOf" srcId="{D4526302-E6BC-4298-A6B1-B57FB33E1923}" destId="{0643CB8B-4DCB-4674-A563-365AE15A3FCE}" srcOrd="1" destOrd="0" presId="urn:microsoft.com/office/officeart/2008/layout/HorizontalMultiLevelHierarchy"/>
    <dgm:cxn modelId="{AEE74670-E7B8-4462-91B7-CA1396F9DA8A}" srcId="{F79F2A9A-4AE2-47E0-A4C8-8C392AD9B8E3}" destId="{0C37A894-E0A7-4CE7-8869-843D851B5B49}" srcOrd="0" destOrd="0" parTransId="{41176782-B704-4E26-B9EC-8525753AA1DA}" sibTransId="{2D8368DF-FAE9-48E6-AC59-562663D517E6}"/>
    <dgm:cxn modelId="{57548EA8-43F1-4097-8B9E-209BB444F315}" type="presOf" srcId="{C4585A99-30AF-4F98-816A-D124533F28C7}" destId="{448041AD-913D-44A6-A9D5-8AC64FB85D4E}" srcOrd="1" destOrd="0" presId="urn:microsoft.com/office/officeart/2008/layout/HorizontalMultiLevelHierarchy"/>
    <dgm:cxn modelId="{86A4BBA6-0A51-48D4-95EE-4B52EFD530F5}" type="presOf" srcId="{C4585A99-30AF-4F98-816A-D124533F28C7}" destId="{32D7B66F-2928-418A-BAAF-DA3CAD31E131}" srcOrd="0" destOrd="0" presId="urn:microsoft.com/office/officeart/2008/layout/HorizontalMultiLevelHierarchy"/>
    <dgm:cxn modelId="{32B041F7-FDB7-4298-A0E4-12D4EA80B275}" type="presParOf" srcId="{D8054144-DDBE-44ED-9344-4A4A2D53F618}" destId="{4F1D48C3-335A-4D26-8D25-7D7831EBC720}" srcOrd="0" destOrd="0" presId="urn:microsoft.com/office/officeart/2008/layout/HorizontalMultiLevelHierarchy"/>
    <dgm:cxn modelId="{2B44058B-DDFE-4ABB-8F49-274F30210FEA}" type="presParOf" srcId="{4F1D48C3-335A-4D26-8D25-7D7831EBC720}" destId="{68847305-466E-43D7-AF05-4CCEF91F74E2}" srcOrd="0" destOrd="0" presId="urn:microsoft.com/office/officeart/2008/layout/HorizontalMultiLevelHierarchy"/>
    <dgm:cxn modelId="{7AA0F9E1-F26E-4696-A8DB-4CEF4838759B}" type="presParOf" srcId="{4F1D48C3-335A-4D26-8D25-7D7831EBC720}" destId="{C18CF34B-14FB-4C6C-8DA5-6BC6B08CB4ED}" srcOrd="1" destOrd="0" presId="urn:microsoft.com/office/officeart/2008/layout/HorizontalMultiLevelHierarchy"/>
    <dgm:cxn modelId="{D2CF9EBA-0521-4469-8A35-8DAEA3E8362A}" type="presParOf" srcId="{C18CF34B-14FB-4C6C-8DA5-6BC6B08CB4ED}" destId="{17FDC2E8-FF21-4B96-9922-D20B76A647CE}" srcOrd="0" destOrd="0" presId="urn:microsoft.com/office/officeart/2008/layout/HorizontalMultiLevelHierarchy"/>
    <dgm:cxn modelId="{9676E515-B841-44C5-BCEF-C13AA8DAFF5B}" type="presParOf" srcId="{17FDC2E8-FF21-4B96-9922-D20B76A647CE}" destId="{0643CB8B-4DCB-4674-A563-365AE15A3FCE}" srcOrd="0" destOrd="0" presId="urn:microsoft.com/office/officeart/2008/layout/HorizontalMultiLevelHierarchy"/>
    <dgm:cxn modelId="{08C1554A-1CAC-4E98-9FAF-03DB2449FFA8}" type="presParOf" srcId="{C18CF34B-14FB-4C6C-8DA5-6BC6B08CB4ED}" destId="{5D884548-A043-456B-B3FD-FD5CF64ADB36}" srcOrd="1" destOrd="0" presId="urn:microsoft.com/office/officeart/2008/layout/HorizontalMultiLevelHierarchy"/>
    <dgm:cxn modelId="{321AD1F7-87C6-4697-BD42-2C89FCD07937}" type="presParOf" srcId="{5D884548-A043-456B-B3FD-FD5CF64ADB36}" destId="{718F9F7E-ABF3-4FF6-827C-5152154B5A0C}" srcOrd="0" destOrd="0" presId="urn:microsoft.com/office/officeart/2008/layout/HorizontalMultiLevelHierarchy"/>
    <dgm:cxn modelId="{72BE1383-64B4-4C5E-A72B-9CCCB8B4545E}" type="presParOf" srcId="{5D884548-A043-456B-B3FD-FD5CF64ADB36}" destId="{E855A1BD-9BAF-4CEE-9AA4-CA919F8B1803}" srcOrd="1" destOrd="0" presId="urn:microsoft.com/office/officeart/2008/layout/HorizontalMultiLevelHierarchy"/>
    <dgm:cxn modelId="{85FA805A-2BFB-4920-B4AA-DE908845829A}" type="presParOf" srcId="{C18CF34B-14FB-4C6C-8DA5-6BC6B08CB4ED}" destId="{32D7B66F-2928-418A-BAAF-DA3CAD31E131}" srcOrd="2" destOrd="0" presId="urn:microsoft.com/office/officeart/2008/layout/HorizontalMultiLevelHierarchy"/>
    <dgm:cxn modelId="{80698CEC-8BAC-4D0B-80FE-96744827B967}" type="presParOf" srcId="{32D7B66F-2928-418A-BAAF-DA3CAD31E131}" destId="{448041AD-913D-44A6-A9D5-8AC64FB85D4E}" srcOrd="0" destOrd="0" presId="urn:microsoft.com/office/officeart/2008/layout/HorizontalMultiLevelHierarchy"/>
    <dgm:cxn modelId="{892E2301-4E6C-40B1-A703-DEC9E5812119}" type="presParOf" srcId="{C18CF34B-14FB-4C6C-8DA5-6BC6B08CB4ED}" destId="{29FEEEEA-939B-4B25-950E-C4C25FDFE45F}" srcOrd="3" destOrd="0" presId="urn:microsoft.com/office/officeart/2008/layout/HorizontalMultiLevelHierarchy"/>
    <dgm:cxn modelId="{EF7CCC78-4098-458D-A547-66C6CA6BB30F}" type="presParOf" srcId="{29FEEEEA-939B-4B25-950E-C4C25FDFE45F}" destId="{28D9BAE8-72A7-468A-97EA-690E5FC8D96B}" srcOrd="0" destOrd="0" presId="urn:microsoft.com/office/officeart/2008/layout/HorizontalMultiLevelHierarchy"/>
    <dgm:cxn modelId="{33DB1A76-02A6-47E7-A079-753C8FD1E037}" type="presParOf" srcId="{29FEEEEA-939B-4B25-950E-C4C25FDFE45F}" destId="{5800538F-7A68-4052-8F67-B43A7BA577C0}" srcOrd="1" destOrd="0" presId="urn:microsoft.com/office/officeart/2008/layout/HorizontalMultiLevelHierarchy"/>
    <dgm:cxn modelId="{0B3FBA50-CF90-42ED-9981-88278E3129D3}" type="presParOf" srcId="{C18CF34B-14FB-4C6C-8DA5-6BC6B08CB4ED}" destId="{610764CD-F35A-4B3F-BD9D-BD5BD483FCCE}" srcOrd="4" destOrd="0" presId="urn:microsoft.com/office/officeart/2008/layout/HorizontalMultiLevelHierarchy"/>
    <dgm:cxn modelId="{245B6DFB-B954-4BD3-8D79-2AD614277D0F}" type="presParOf" srcId="{610764CD-F35A-4B3F-BD9D-BD5BD483FCCE}" destId="{7EB439CD-AB19-40D7-B0BE-1D2BD9F6F6F8}" srcOrd="0" destOrd="0" presId="urn:microsoft.com/office/officeart/2008/layout/HorizontalMultiLevelHierarchy"/>
    <dgm:cxn modelId="{CD9C0E08-1092-473B-B449-B6B225C112D9}" type="presParOf" srcId="{C18CF34B-14FB-4C6C-8DA5-6BC6B08CB4ED}" destId="{25976005-68FD-4D4E-BC92-8B8BC302D154}" srcOrd="5" destOrd="0" presId="urn:microsoft.com/office/officeart/2008/layout/HorizontalMultiLevelHierarchy"/>
    <dgm:cxn modelId="{59D91BA4-0D80-4884-92AA-B8EB916C8656}" type="presParOf" srcId="{25976005-68FD-4D4E-BC92-8B8BC302D154}" destId="{E214572A-AC52-4E4C-B37C-B2F1A546F0BF}" srcOrd="0" destOrd="0" presId="urn:microsoft.com/office/officeart/2008/layout/HorizontalMultiLevelHierarchy"/>
    <dgm:cxn modelId="{2D18B685-6C0D-4525-8CE3-43D35B086540}" type="presParOf" srcId="{25976005-68FD-4D4E-BC92-8B8BC302D154}" destId="{85F25B82-FD4A-4648-BE21-40CDD9CB839C}" srcOrd="1" destOrd="0" presId="urn:microsoft.com/office/officeart/2008/layout/HorizontalMultiLevelHierarchy"/>
    <dgm:cxn modelId="{60F66679-6ACA-4FA6-9DE8-2506A11C286F}" type="presParOf" srcId="{C18CF34B-14FB-4C6C-8DA5-6BC6B08CB4ED}" destId="{2845FCA5-36E9-490F-93DB-180A2B95DE1F}" srcOrd="6" destOrd="0" presId="urn:microsoft.com/office/officeart/2008/layout/HorizontalMultiLevelHierarchy"/>
    <dgm:cxn modelId="{1FF5E18C-0C6B-4DBC-8994-744986DACE87}" type="presParOf" srcId="{2845FCA5-36E9-490F-93DB-180A2B95DE1F}" destId="{C15620CB-2906-4767-A3F5-69E0E66CBD21}" srcOrd="0" destOrd="0" presId="urn:microsoft.com/office/officeart/2008/layout/HorizontalMultiLevelHierarchy"/>
    <dgm:cxn modelId="{57FE420D-1D06-4A67-A987-C0098570AF83}" type="presParOf" srcId="{C18CF34B-14FB-4C6C-8DA5-6BC6B08CB4ED}" destId="{26C1C6E8-4F23-496E-964C-6936BC75DA94}" srcOrd="7" destOrd="0" presId="urn:microsoft.com/office/officeart/2008/layout/HorizontalMultiLevelHierarchy"/>
    <dgm:cxn modelId="{F4B60264-70FB-4651-8A96-C28E74E1BE99}" type="presParOf" srcId="{26C1C6E8-4F23-496E-964C-6936BC75DA94}" destId="{2D142713-19D1-495F-8D03-1B09BF50A921}" srcOrd="0" destOrd="0" presId="urn:microsoft.com/office/officeart/2008/layout/HorizontalMultiLevelHierarchy"/>
    <dgm:cxn modelId="{292A481F-BA39-4DA9-8118-D8D18E24F3F5}" type="presParOf" srcId="{26C1C6E8-4F23-496E-964C-6936BC75DA94}" destId="{4B10C7BA-AB40-426E-AE67-A0F9EE2E4AB5}" srcOrd="1" destOrd="0" presId="urn:microsoft.com/office/officeart/2008/layout/HorizontalMultiLevelHierarchy"/>
    <dgm:cxn modelId="{8A712866-A0E0-4E85-9E85-C303A878EA06}" type="presParOf" srcId="{C18CF34B-14FB-4C6C-8DA5-6BC6B08CB4ED}" destId="{4A49228D-2617-45ED-995D-FB045BD8C36B}" srcOrd="8" destOrd="0" presId="urn:microsoft.com/office/officeart/2008/layout/HorizontalMultiLevelHierarchy"/>
    <dgm:cxn modelId="{CA89E3DB-EF40-4901-90B4-22B2A23AAA63}" type="presParOf" srcId="{4A49228D-2617-45ED-995D-FB045BD8C36B}" destId="{03008C4E-A2AE-42D3-8EB1-9856C60291CD}" srcOrd="0" destOrd="0" presId="urn:microsoft.com/office/officeart/2008/layout/HorizontalMultiLevelHierarchy"/>
    <dgm:cxn modelId="{4FD97D98-A689-4ACA-9440-142524DDE9A4}" type="presParOf" srcId="{C18CF34B-14FB-4C6C-8DA5-6BC6B08CB4ED}" destId="{D56C1D5C-ECCB-4604-8978-0CF9AA79EA3E}" srcOrd="9" destOrd="0" presId="urn:microsoft.com/office/officeart/2008/layout/HorizontalMultiLevelHierarchy"/>
    <dgm:cxn modelId="{0236E869-39D3-423D-930C-260C3843305C}" type="presParOf" srcId="{D56C1D5C-ECCB-4604-8978-0CF9AA79EA3E}" destId="{CC407389-07C2-46E6-8B0D-73555082D9DC}" srcOrd="0" destOrd="0" presId="urn:microsoft.com/office/officeart/2008/layout/HorizontalMultiLevelHierarchy"/>
    <dgm:cxn modelId="{B7B1E0BD-C556-4F96-9020-A34D72016D5B}" type="presParOf" srcId="{D56C1D5C-ECCB-4604-8978-0CF9AA79EA3E}" destId="{37FD6015-B1FD-4286-84FC-848B7063CFEB}" srcOrd="1" destOrd="0" presId="urn:microsoft.com/office/officeart/2008/layout/HorizontalMultiLevelHierarchy"/>
    <dgm:cxn modelId="{4F1334ED-BBFC-4BA5-963C-62CDF106603C}" type="presParOf" srcId="{C18CF34B-14FB-4C6C-8DA5-6BC6B08CB4ED}" destId="{8A8FF4A0-E748-429E-8346-D33DDF30667A}" srcOrd="10" destOrd="0" presId="urn:microsoft.com/office/officeart/2008/layout/HorizontalMultiLevelHierarchy"/>
    <dgm:cxn modelId="{EA96DB47-42FB-4742-90C4-EE3A63550A1A}" type="presParOf" srcId="{8A8FF4A0-E748-429E-8346-D33DDF30667A}" destId="{92721A6C-04E1-4956-B6F0-D9CC709FF472}" srcOrd="0" destOrd="0" presId="urn:microsoft.com/office/officeart/2008/layout/HorizontalMultiLevelHierarchy"/>
    <dgm:cxn modelId="{B13A7B98-446B-4675-BB7B-F2CC33371DC4}" type="presParOf" srcId="{C18CF34B-14FB-4C6C-8DA5-6BC6B08CB4ED}" destId="{A421A094-FC11-4FBE-95AA-47C768047087}" srcOrd="11" destOrd="0" presId="urn:microsoft.com/office/officeart/2008/layout/HorizontalMultiLevelHierarchy"/>
    <dgm:cxn modelId="{5FF3A5D7-6B24-4CC9-91D8-DCBCE06EE777}" type="presParOf" srcId="{A421A094-FC11-4FBE-95AA-47C768047087}" destId="{97BAD0A5-79EC-4312-86FA-F61D1B13E59B}" srcOrd="0" destOrd="0" presId="urn:microsoft.com/office/officeart/2008/layout/HorizontalMultiLevelHierarchy"/>
    <dgm:cxn modelId="{F782EAD4-103C-48C2-B2A6-032B76019F17}" type="presParOf" srcId="{A421A094-FC11-4FBE-95AA-47C768047087}" destId="{FF9BD0B4-953C-47A9-B5D4-655CE40DE34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9F2A9A-4AE2-47E0-A4C8-8C392AD9B8E3}"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zh-CN" altLang="en-US"/>
        </a:p>
      </dgm:t>
    </dgm:pt>
    <dgm:pt modelId="{0C37A894-E0A7-4CE7-8869-843D851B5B49}">
      <dgm:prSet phldrT="[文本]" custT="1"/>
      <dgm:spPr/>
      <dgm:t>
        <a:bodyPr/>
        <a:lstStyle/>
        <a:p>
          <a:r>
            <a:rPr lang="zh-CN" altLang="en-US" sz="2800" dirty="0">
              <a:solidFill>
                <a:schemeClr val="tx1"/>
              </a:solidFill>
            </a:rPr>
            <a:t>开发团队的特征</a:t>
          </a:r>
        </a:p>
      </dgm:t>
    </dgm:pt>
    <dgm:pt modelId="{41176782-B704-4E26-B9EC-8525753AA1DA}" type="parTrans" cxnId="{AEE74670-E7B8-4462-91B7-CA1396F9DA8A}">
      <dgm:prSet/>
      <dgm:spPr/>
      <dgm:t>
        <a:bodyPr/>
        <a:lstStyle/>
        <a:p>
          <a:endParaRPr lang="zh-CN" altLang="en-US" sz="3200">
            <a:solidFill>
              <a:schemeClr val="tx1"/>
            </a:solidFill>
          </a:endParaRPr>
        </a:p>
      </dgm:t>
    </dgm:pt>
    <dgm:pt modelId="{2D8368DF-FAE9-48E6-AC59-562663D517E6}" type="sibTrans" cxnId="{AEE74670-E7B8-4462-91B7-CA1396F9DA8A}">
      <dgm:prSet/>
      <dgm:spPr/>
      <dgm:t>
        <a:bodyPr/>
        <a:lstStyle/>
        <a:p>
          <a:endParaRPr lang="zh-CN" altLang="en-US" sz="3200">
            <a:solidFill>
              <a:schemeClr val="tx1"/>
            </a:solidFill>
          </a:endParaRPr>
        </a:p>
      </dgm:t>
    </dgm:pt>
    <dgm:pt modelId="{E3784B96-6294-41DD-BD2A-8A2FA58A39C2}">
      <dgm:prSet phldrT="[文本]" custT="1"/>
      <dgm:spPr/>
      <dgm:t>
        <a:bodyPr/>
        <a:lstStyle/>
        <a:p>
          <a:r>
            <a:rPr lang="zh-CN" altLang="en-US" sz="1800" dirty="0">
              <a:solidFill>
                <a:schemeClr val="tx1"/>
              </a:solidFill>
            </a:rPr>
            <a:t>自组织</a:t>
          </a:r>
        </a:p>
      </dgm:t>
    </dgm:pt>
    <dgm:pt modelId="{D4526302-E6BC-4298-A6B1-B57FB33E1923}" type="parTrans" cxnId="{DD4A6955-0BB6-4574-8EB5-7BE647AB7295}">
      <dgm:prSet custT="1"/>
      <dgm:spPr/>
      <dgm:t>
        <a:bodyPr/>
        <a:lstStyle/>
        <a:p>
          <a:endParaRPr lang="zh-CN" altLang="en-US" sz="1200">
            <a:solidFill>
              <a:schemeClr val="tx1"/>
            </a:solidFill>
          </a:endParaRPr>
        </a:p>
      </dgm:t>
    </dgm:pt>
    <dgm:pt modelId="{2E891E83-22B8-44F0-B098-843475CB013D}" type="sibTrans" cxnId="{DD4A6955-0BB6-4574-8EB5-7BE647AB7295}">
      <dgm:prSet/>
      <dgm:spPr/>
      <dgm:t>
        <a:bodyPr/>
        <a:lstStyle/>
        <a:p>
          <a:endParaRPr lang="zh-CN" altLang="en-US" sz="3200">
            <a:solidFill>
              <a:schemeClr val="tx1"/>
            </a:solidFill>
          </a:endParaRPr>
        </a:p>
      </dgm:t>
    </dgm:pt>
    <dgm:pt modelId="{70E6220A-CDCB-49E5-8A7F-3566626209FA}">
      <dgm:prSet phldrT="[文本]" custT="1"/>
      <dgm:spPr/>
      <dgm:t>
        <a:bodyPr/>
        <a:lstStyle/>
        <a:p>
          <a:r>
            <a:rPr lang="zh-CN" altLang="en-US" sz="1800" dirty="0">
              <a:solidFill>
                <a:schemeClr val="tx1"/>
              </a:solidFill>
            </a:rPr>
            <a:t>跨职能的多样化和全面化</a:t>
          </a:r>
        </a:p>
      </dgm:t>
    </dgm:pt>
    <dgm:pt modelId="{C4585A99-30AF-4F98-816A-D124533F28C7}" type="parTrans" cxnId="{576588F1-6546-4956-871E-15CC7175B25C}">
      <dgm:prSet custT="1"/>
      <dgm:spPr/>
      <dgm:t>
        <a:bodyPr/>
        <a:lstStyle/>
        <a:p>
          <a:endParaRPr lang="zh-CN" altLang="en-US" sz="900">
            <a:solidFill>
              <a:schemeClr val="tx1"/>
            </a:solidFill>
          </a:endParaRPr>
        </a:p>
      </dgm:t>
    </dgm:pt>
    <dgm:pt modelId="{27B0EF85-7E54-4BF9-B00F-1FD4AD4ADABB}" type="sibTrans" cxnId="{576588F1-6546-4956-871E-15CC7175B25C}">
      <dgm:prSet/>
      <dgm:spPr/>
      <dgm:t>
        <a:bodyPr/>
        <a:lstStyle/>
        <a:p>
          <a:endParaRPr lang="zh-CN" altLang="en-US" sz="3200">
            <a:solidFill>
              <a:schemeClr val="tx1"/>
            </a:solidFill>
          </a:endParaRPr>
        </a:p>
      </dgm:t>
    </dgm:pt>
    <dgm:pt modelId="{8409A150-B9AB-47D6-B994-B373536DA78F}">
      <dgm:prSet phldrT="[文本]" custT="1"/>
      <dgm:spPr/>
      <dgm:t>
        <a:bodyPr/>
        <a:lstStyle/>
        <a:p>
          <a:r>
            <a:rPr lang="en-US" altLang="zh-CN" sz="1800" dirty="0">
              <a:solidFill>
                <a:schemeClr val="tx1"/>
              </a:solidFill>
            </a:rPr>
            <a:t>T</a:t>
          </a:r>
          <a:r>
            <a:rPr lang="zh-CN" altLang="en-US" sz="1800" dirty="0">
              <a:solidFill>
                <a:schemeClr val="tx1"/>
              </a:solidFill>
            </a:rPr>
            <a:t>型技能</a:t>
          </a:r>
        </a:p>
      </dgm:t>
    </dgm:pt>
    <dgm:pt modelId="{F2048E5A-AE26-40C2-8F4C-EC82523A3D9E}" type="parTrans" cxnId="{E662DBCB-1E74-46CD-B29B-898AF3CE83C3}">
      <dgm:prSet custT="1"/>
      <dgm:spPr/>
      <dgm:t>
        <a:bodyPr/>
        <a:lstStyle/>
        <a:p>
          <a:endParaRPr lang="zh-CN" altLang="en-US" sz="900">
            <a:solidFill>
              <a:schemeClr val="tx1"/>
            </a:solidFill>
          </a:endParaRPr>
        </a:p>
      </dgm:t>
    </dgm:pt>
    <dgm:pt modelId="{160803F7-F810-4C6D-94D0-B8755D07FE5D}" type="sibTrans" cxnId="{E662DBCB-1E74-46CD-B29B-898AF3CE83C3}">
      <dgm:prSet/>
      <dgm:spPr/>
      <dgm:t>
        <a:bodyPr/>
        <a:lstStyle/>
        <a:p>
          <a:endParaRPr lang="zh-CN" altLang="en-US" sz="3200">
            <a:solidFill>
              <a:schemeClr val="tx1"/>
            </a:solidFill>
          </a:endParaRPr>
        </a:p>
      </dgm:t>
    </dgm:pt>
    <dgm:pt modelId="{C61336F2-EC47-428D-AAF5-696326F81D56}">
      <dgm:prSet custT="1"/>
      <dgm:spPr/>
      <dgm:t>
        <a:bodyPr/>
        <a:lstStyle/>
        <a:p>
          <a:r>
            <a:rPr lang="zh-CN" altLang="en-US" sz="1800" dirty="0">
              <a:solidFill>
                <a:schemeClr val="tx1"/>
              </a:solidFill>
            </a:rPr>
            <a:t>火枪手态度</a:t>
          </a:r>
        </a:p>
      </dgm:t>
    </dgm:pt>
    <dgm:pt modelId="{04558048-FA2D-4108-A7A6-08BED96FEDA1}" type="parTrans" cxnId="{BEBA3D68-F356-4C7C-B721-DEF579FFE7A6}">
      <dgm:prSet custT="1"/>
      <dgm:spPr/>
      <dgm:t>
        <a:bodyPr/>
        <a:lstStyle/>
        <a:p>
          <a:endParaRPr lang="zh-CN" altLang="en-US" sz="1200">
            <a:solidFill>
              <a:schemeClr val="tx1"/>
            </a:solidFill>
          </a:endParaRPr>
        </a:p>
      </dgm:t>
    </dgm:pt>
    <dgm:pt modelId="{8B6F05A9-1389-4178-A06F-1FB57DBA82CE}" type="sibTrans" cxnId="{BEBA3D68-F356-4C7C-B721-DEF579FFE7A6}">
      <dgm:prSet/>
      <dgm:spPr/>
      <dgm:t>
        <a:bodyPr/>
        <a:lstStyle/>
        <a:p>
          <a:endParaRPr lang="zh-CN" altLang="en-US" sz="3200">
            <a:solidFill>
              <a:schemeClr val="tx1"/>
            </a:solidFill>
          </a:endParaRPr>
        </a:p>
      </dgm:t>
    </dgm:pt>
    <dgm:pt modelId="{1A91EC74-634A-424B-A893-A653DC9BE543}">
      <dgm:prSet custT="1"/>
      <dgm:spPr/>
      <dgm:t>
        <a:bodyPr/>
        <a:lstStyle/>
        <a:p>
          <a:r>
            <a:rPr lang="zh-CN" altLang="en-US" sz="1800" dirty="0">
              <a:solidFill>
                <a:schemeClr val="tx1"/>
              </a:solidFill>
            </a:rPr>
            <a:t>高带宽沟通（广泛）</a:t>
          </a:r>
        </a:p>
      </dgm:t>
    </dgm:pt>
    <dgm:pt modelId="{9B66D854-F7C4-4691-AE18-730DFD9A1E95}" type="parTrans" cxnId="{234881CA-3D88-490D-ACFA-9C7E585D0D38}">
      <dgm:prSet custT="1"/>
      <dgm:spPr/>
      <dgm:t>
        <a:bodyPr/>
        <a:lstStyle/>
        <a:p>
          <a:endParaRPr lang="zh-CN" altLang="en-US" sz="500"/>
        </a:p>
      </dgm:t>
    </dgm:pt>
    <dgm:pt modelId="{42EB19DC-55C3-4CBE-AD57-2231198CCE63}" type="sibTrans" cxnId="{234881CA-3D88-490D-ACFA-9C7E585D0D38}">
      <dgm:prSet/>
      <dgm:spPr/>
      <dgm:t>
        <a:bodyPr/>
        <a:lstStyle/>
        <a:p>
          <a:endParaRPr lang="zh-CN" altLang="en-US" sz="1600"/>
        </a:p>
      </dgm:t>
    </dgm:pt>
    <dgm:pt modelId="{AA5B1105-AD96-4872-B482-C8A0C809A0EF}">
      <dgm:prSet custT="1"/>
      <dgm:spPr/>
      <dgm:t>
        <a:bodyPr/>
        <a:lstStyle/>
        <a:p>
          <a:r>
            <a:rPr lang="zh-CN" altLang="en-US" sz="1800" dirty="0">
              <a:solidFill>
                <a:schemeClr val="tx1"/>
              </a:solidFill>
            </a:rPr>
            <a:t>透明沟通</a:t>
          </a:r>
        </a:p>
      </dgm:t>
    </dgm:pt>
    <dgm:pt modelId="{C00FECC2-9846-4279-B4C5-9C9F9F8A0429}" type="parTrans" cxnId="{0646D7C0-F4A3-4339-AAD7-FD6F761770AB}">
      <dgm:prSet custT="1"/>
      <dgm:spPr/>
      <dgm:t>
        <a:bodyPr/>
        <a:lstStyle/>
        <a:p>
          <a:endParaRPr lang="zh-CN" altLang="en-US" sz="900"/>
        </a:p>
      </dgm:t>
    </dgm:pt>
    <dgm:pt modelId="{313F3567-8993-455C-A315-97E6F9CCB5C2}" type="sibTrans" cxnId="{0646D7C0-F4A3-4339-AAD7-FD6F761770AB}">
      <dgm:prSet/>
      <dgm:spPr/>
      <dgm:t>
        <a:bodyPr/>
        <a:lstStyle/>
        <a:p>
          <a:endParaRPr lang="zh-CN" altLang="en-US" sz="1600"/>
        </a:p>
      </dgm:t>
    </dgm:pt>
    <dgm:pt modelId="{8705230B-F202-46AC-A053-14E8B1EE95A5}">
      <dgm:prSet custT="1"/>
      <dgm:spPr/>
      <dgm:t>
        <a:bodyPr/>
        <a:lstStyle/>
        <a:p>
          <a:r>
            <a:rPr lang="zh-CN" altLang="en-US" sz="1800" dirty="0">
              <a:solidFill>
                <a:schemeClr val="tx1"/>
              </a:solidFill>
            </a:rPr>
            <a:t>团队规模适中</a:t>
          </a:r>
        </a:p>
      </dgm:t>
    </dgm:pt>
    <dgm:pt modelId="{D01FE65A-EB6A-4AE4-A3AC-14FD321CF5E5}" type="parTrans" cxnId="{63BA1D57-558D-403A-833E-19524A35DF5E}">
      <dgm:prSet custT="1"/>
      <dgm:spPr/>
      <dgm:t>
        <a:bodyPr/>
        <a:lstStyle/>
        <a:p>
          <a:endParaRPr lang="zh-CN" altLang="en-US" sz="200"/>
        </a:p>
      </dgm:t>
    </dgm:pt>
    <dgm:pt modelId="{D7EDC334-C462-400A-9FCA-A7C41210AEEF}" type="sibTrans" cxnId="{63BA1D57-558D-403A-833E-19524A35DF5E}">
      <dgm:prSet/>
      <dgm:spPr/>
      <dgm:t>
        <a:bodyPr/>
        <a:lstStyle/>
        <a:p>
          <a:endParaRPr lang="zh-CN" altLang="en-US" sz="1200"/>
        </a:p>
      </dgm:t>
    </dgm:pt>
    <dgm:pt modelId="{9EEFFD76-54B9-4EE3-81C3-1839D8152C58}">
      <dgm:prSet custT="1"/>
      <dgm:spPr/>
      <dgm:t>
        <a:bodyPr/>
        <a:lstStyle/>
        <a:p>
          <a:r>
            <a:rPr lang="zh-CN" altLang="en-US" sz="1800" dirty="0">
              <a:solidFill>
                <a:schemeClr val="tx1"/>
              </a:solidFill>
            </a:rPr>
            <a:t>专注、有责任感</a:t>
          </a:r>
        </a:p>
      </dgm:t>
    </dgm:pt>
    <dgm:pt modelId="{D5036008-064F-40D4-BC3A-6BAA3C148793}" type="parTrans" cxnId="{5A8D69E1-BD6B-46A4-9343-7412EAABC11D}">
      <dgm:prSet custT="1"/>
      <dgm:spPr/>
      <dgm:t>
        <a:bodyPr/>
        <a:lstStyle/>
        <a:p>
          <a:endParaRPr lang="zh-CN" altLang="en-US" sz="200"/>
        </a:p>
      </dgm:t>
    </dgm:pt>
    <dgm:pt modelId="{530DF7BD-AF0D-41D1-93F3-E29C0B2E46C7}" type="sibTrans" cxnId="{5A8D69E1-BD6B-46A4-9343-7412EAABC11D}">
      <dgm:prSet/>
      <dgm:spPr/>
      <dgm:t>
        <a:bodyPr/>
        <a:lstStyle/>
        <a:p>
          <a:endParaRPr lang="zh-CN" altLang="en-US" sz="1200"/>
        </a:p>
      </dgm:t>
    </dgm:pt>
    <dgm:pt modelId="{B5F1BE34-D13C-4BBD-884D-5A6BDD942403}">
      <dgm:prSet custT="1"/>
      <dgm:spPr/>
      <dgm:t>
        <a:bodyPr/>
        <a:lstStyle/>
        <a:p>
          <a:r>
            <a:rPr lang="zh-CN" altLang="en-US" sz="1800" dirty="0">
              <a:solidFill>
                <a:schemeClr val="tx1"/>
              </a:solidFill>
            </a:rPr>
            <a:t>工作节奏可持续</a:t>
          </a:r>
        </a:p>
      </dgm:t>
    </dgm:pt>
    <dgm:pt modelId="{F976B1D2-3022-4D42-A145-91B4D3AF607D}" type="parTrans" cxnId="{1903D0F1-FB34-44F9-B043-F5BDE8002A54}">
      <dgm:prSet custT="1"/>
      <dgm:spPr/>
      <dgm:t>
        <a:bodyPr/>
        <a:lstStyle/>
        <a:p>
          <a:endParaRPr lang="zh-CN" altLang="en-US" sz="500"/>
        </a:p>
      </dgm:t>
    </dgm:pt>
    <dgm:pt modelId="{E7C93CFD-66B7-42C2-BAA7-F9A7520407D1}" type="sibTrans" cxnId="{1903D0F1-FB34-44F9-B043-F5BDE8002A54}">
      <dgm:prSet/>
      <dgm:spPr/>
      <dgm:t>
        <a:bodyPr/>
        <a:lstStyle/>
        <a:p>
          <a:endParaRPr lang="zh-CN" altLang="en-US" sz="1200"/>
        </a:p>
      </dgm:t>
    </dgm:pt>
    <dgm:pt modelId="{CD610E6D-4273-4F9F-9953-3F43FA9174FC}">
      <dgm:prSet custT="1"/>
      <dgm:spPr/>
      <dgm:t>
        <a:bodyPr/>
        <a:lstStyle/>
        <a:p>
          <a:r>
            <a:rPr lang="zh-CN" altLang="en-US" sz="1800" dirty="0">
              <a:solidFill>
                <a:schemeClr val="tx1"/>
              </a:solidFill>
            </a:rPr>
            <a:t>团队成员稳定</a:t>
          </a:r>
        </a:p>
      </dgm:t>
    </dgm:pt>
    <dgm:pt modelId="{399B81E1-B34D-4538-8497-CCBA27ED075C}" type="parTrans" cxnId="{222B9884-90BE-4D46-A47C-5C375C59E83E}">
      <dgm:prSet custT="1"/>
      <dgm:spPr/>
      <dgm:t>
        <a:bodyPr/>
        <a:lstStyle/>
        <a:p>
          <a:endParaRPr lang="zh-CN" altLang="en-US" sz="700"/>
        </a:p>
      </dgm:t>
    </dgm:pt>
    <dgm:pt modelId="{D4246B9D-1748-4F53-B3B8-8F37E3D2E9D3}" type="sibTrans" cxnId="{222B9884-90BE-4D46-A47C-5C375C59E83E}">
      <dgm:prSet/>
      <dgm:spPr/>
      <dgm:t>
        <a:bodyPr/>
        <a:lstStyle/>
        <a:p>
          <a:endParaRPr lang="zh-CN" altLang="en-US" sz="1200"/>
        </a:p>
      </dgm:t>
    </dgm:pt>
    <dgm:pt modelId="{D8054144-DDBE-44ED-9344-4A4A2D53F618}" type="pres">
      <dgm:prSet presAssocID="{F79F2A9A-4AE2-47E0-A4C8-8C392AD9B8E3}" presName="Name0" presStyleCnt="0">
        <dgm:presLayoutVars>
          <dgm:chPref val="1"/>
          <dgm:dir/>
          <dgm:animOne val="branch"/>
          <dgm:animLvl val="lvl"/>
          <dgm:resizeHandles val="exact"/>
        </dgm:presLayoutVars>
      </dgm:prSet>
      <dgm:spPr/>
      <dgm:t>
        <a:bodyPr/>
        <a:lstStyle/>
        <a:p>
          <a:endParaRPr lang="zh-CN" altLang="en-US"/>
        </a:p>
      </dgm:t>
    </dgm:pt>
    <dgm:pt modelId="{4F1D48C3-335A-4D26-8D25-7D7831EBC720}" type="pres">
      <dgm:prSet presAssocID="{0C37A894-E0A7-4CE7-8869-843D851B5B49}" presName="root1" presStyleCnt="0"/>
      <dgm:spPr/>
    </dgm:pt>
    <dgm:pt modelId="{68847305-466E-43D7-AF05-4CCEF91F74E2}" type="pres">
      <dgm:prSet presAssocID="{0C37A894-E0A7-4CE7-8869-843D851B5B49}" presName="LevelOneTextNode" presStyleLbl="node0" presStyleIdx="0" presStyleCnt="1" custScaleX="202399" custScaleY="114698" custLinFactNeighborX="-74911">
        <dgm:presLayoutVars>
          <dgm:chPref val="3"/>
        </dgm:presLayoutVars>
      </dgm:prSet>
      <dgm:spPr/>
      <dgm:t>
        <a:bodyPr/>
        <a:lstStyle/>
        <a:p>
          <a:endParaRPr lang="zh-CN" altLang="en-US"/>
        </a:p>
      </dgm:t>
    </dgm:pt>
    <dgm:pt modelId="{C18CF34B-14FB-4C6C-8DA5-6BC6B08CB4ED}" type="pres">
      <dgm:prSet presAssocID="{0C37A894-E0A7-4CE7-8869-843D851B5B49}" presName="level2hierChild" presStyleCnt="0"/>
      <dgm:spPr/>
    </dgm:pt>
    <dgm:pt modelId="{17FDC2E8-FF21-4B96-9922-D20B76A647CE}" type="pres">
      <dgm:prSet presAssocID="{D4526302-E6BC-4298-A6B1-B57FB33E1923}" presName="conn2-1" presStyleLbl="parChTrans1D2" presStyleIdx="0" presStyleCnt="10"/>
      <dgm:spPr/>
      <dgm:t>
        <a:bodyPr/>
        <a:lstStyle/>
        <a:p>
          <a:endParaRPr lang="zh-CN" altLang="en-US"/>
        </a:p>
      </dgm:t>
    </dgm:pt>
    <dgm:pt modelId="{0643CB8B-4DCB-4674-A563-365AE15A3FCE}" type="pres">
      <dgm:prSet presAssocID="{D4526302-E6BC-4298-A6B1-B57FB33E1923}" presName="connTx" presStyleLbl="parChTrans1D2" presStyleIdx="0" presStyleCnt="10"/>
      <dgm:spPr/>
      <dgm:t>
        <a:bodyPr/>
        <a:lstStyle/>
        <a:p>
          <a:endParaRPr lang="zh-CN" altLang="en-US"/>
        </a:p>
      </dgm:t>
    </dgm:pt>
    <dgm:pt modelId="{5D884548-A043-456B-B3FD-FD5CF64ADB36}" type="pres">
      <dgm:prSet presAssocID="{E3784B96-6294-41DD-BD2A-8A2FA58A39C2}" presName="root2" presStyleCnt="0"/>
      <dgm:spPr/>
    </dgm:pt>
    <dgm:pt modelId="{718F9F7E-ABF3-4FF6-827C-5152154B5A0C}" type="pres">
      <dgm:prSet presAssocID="{E3784B96-6294-41DD-BD2A-8A2FA58A39C2}" presName="LevelTwoTextNode" presStyleLbl="node2" presStyleIdx="0" presStyleCnt="10">
        <dgm:presLayoutVars>
          <dgm:chPref val="3"/>
        </dgm:presLayoutVars>
      </dgm:prSet>
      <dgm:spPr/>
      <dgm:t>
        <a:bodyPr/>
        <a:lstStyle/>
        <a:p>
          <a:endParaRPr lang="zh-CN" altLang="en-US"/>
        </a:p>
      </dgm:t>
    </dgm:pt>
    <dgm:pt modelId="{E855A1BD-9BAF-4CEE-9AA4-CA919F8B1803}" type="pres">
      <dgm:prSet presAssocID="{E3784B96-6294-41DD-BD2A-8A2FA58A39C2}" presName="level3hierChild" presStyleCnt="0"/>
      <dgm:spPr/>
    </dgm:pt>
    <dgm:pt modelId="{32D7B66F-2928-418A-BAAF-DA3CAD31E131}" type="pres">
      <dgm:prSet presAssocID="{C4585A99-30AF-4F98-816A-D124533F28C7}" presName="conn2-1" presStyleLbl="parChTrans1D2" presStyleIdx="1" presStyleCnt="10"/>
      <dgm:spPr/>
      <dgm:t>
        <a:bodyPr/>
        <a:lstStyle/>
        <a:p>
          <a:endParaRPr lang="zh-CN" altLang="en-US"/>
        </a:p>
      </dgm:t>
    </dgm:pt>
    <dgm:pt modelId="{448041AD-913D-44A6-A9D5-8AC64FB85D4E}" type="pres">
      <dgm:prSet presAssocID="{C4585A99-30AF-4F98-816A-D124533F28C7}" presName="connTx" presStyleLbl="parChTrans1D2" presStyleIdx="1" presStyleCnt="10"/>
      <dgm:spPr/>
      <dgm:t>
        <a:bodyPr/>
        <a:lstStyle/>
        <a:p>
          <a:endParaRPr lang="zh-CN" altLang="en-US"/>
        </a:p>
      </dgm:t>
    </dgm:pt>
    <dgm:pt modelId="{29FEEEEA-939B-4B25-950E-C4C25FDFE45F}" type="pres">
      <dgm:prSet presAssocID="{70E6220A-CDCB-49E5-8A7F-3566626209FA}" presName="root2" presStyleCnt="0"/>
      <dgm:spPr/>
    </dgm:pt>
    <dgm:pt modelId="{28D9BAE8-72A7-468A-97EA-690E5FC8D96B}" type="pres">
      <dgm:prSet presAssocID="{70E6220A-CDCB-49E5-8A7F-3566626209FA}" presName="LevelTwoTextNode" presStyleLbl="node2" presStyleIdx="1" presStyleCnt="10" custScaleX="149551">
        <dgm:presLayoutVars>
          <dgm:chPref val="3"/>
        </dgm:presLayoutVars>
      </dgm:prSet>
      <dgm:spPr/>
      <dgm:t>
        <a:bodyPr/>
        <a:lstStyle/>
        <a:p>
          <a:endParaRPr lang="zh-CN" altLang="en-US"/>
        </a:p>
      </dgm:t>
    </dgm:pt>
    <dgm:pt modelId="{5800538F-7A68-4052-8F67-B43A7BA577C0}" type="pres">
      <dgm:prSet presAssocID="{70E6220A-CDCB-49E5-8A7F-3566626209FA}" presName="level3hierChild" presStyleCnt="0"/>
      <dgm:spPr/>
    </dgm:pt>
    <dgm:pt modelId="{610764CD-F35A-4B3F-BD9D-BD5BD483FCCE}" type="pres">
      <dgm:prSet presAssocID="{F2048E5A-AE26-40C2-8F4C-EC82523A3D9E}" presName="conn2-1" presStyleLbl="parChTrans1D2" presStyleIdx="2" presStyleCnt="10"/>
      <dgm:spPr/>
      <dgm:t>
        <a:bodyPr/>
        <a:lstStyle/>
        <a:p>
          <a:endParaRPr lang="zh-CN" altLang="en-US"/>
        </a:p>
      </dgm:t>
    </dgm:pt>
    <dgm:pt modelId="{7EB439CD-AB19-40D7-B0BE-1D2BD9F6F6F8}" type="pres">
      <dgm:prSet presAssocID="{F2048E5A-AE26-40C2-8F4C-EC82523A3D9E}" presName="connTx" presStyleLbl="parChTrans1D2" presStyleIdx="2" presStyleCnt="10"/>
      <dgm:spPr/>
      <dgm:t>
        <a:bodyPr/>
        <a:lstStyle/>
        <a:p>
          <a:endParaRPr lang="zh-CN" altLang="en-US"/>
        </a:p>
      </dgm:t>
    </dgm:pt>
    <dgm:pt modelId="{25976005-68FD-4D4E-BC92-8B8BC302D154}" type="pres">
      <dgm:prSet presAssocID="{8409A150-B9AB-47D6-B994-B373536DA78F}" presName="root2" presStyleCnt="0"/>
      <dgm:spPr/>
    </dgm:pt>
    <dgm:pt modelId="{E214572A-AC52-4E4C-B37C-B2F1A546F0BF}" type="pres">
      <dgm:prSet presAssocID="{8409A150-B9AB-47D6-B994-B373536DA78F}" presName="LevelTwoTextNode" presStyleLbl="node2" presStyleIdx="2" presStyleCnt="10">
        <dgm:presLayoutVars>
          <dgm:chPref val="3"/>
        </dgm:presLayoutVars>
      </dgm:prSet>
      <dgm:spPr/>
      <dgm:t>
        <a:bodyPr/>
        <a:lstStyle/>
        <a:p>
          <a:endParaRPr lang="zh-CN" altLang="en-US"/>
        </a:p>
      </dgm:t>
    </dgm:pt>
    <dgm:pt modelId="{85F25B82-FD4A-4648-BE21-40CDD9CB839C}" type="pres">
      <dgm:prSet presAssocID="{8409A150-B9AB-47D6-B994-B373536DA78F}" presName="level3hierChild" presStyleCnt="0"/>
      <dgm:spPr/>
    </dgm:pt>
    <dgm:pt modelId="{2845FCA5-36E9-490F-93DB-180A2B95DE1F}" type="pres">
      <dgm:prSet presAssocID="{04558048-FA2D-4108-A7A6-08BED96FEDA1}" presName="conn2-1" presStyleLbl="parChTrans1D2" presStyleIdx="3" presStyleCnt="10"/>
      <dgm:spPr/>
      <dgm:t>
        <a:bodyPr/>
        <a:lstStyle/>
        <a:p>
          <a:endParaRPr lang="zh-CN" altLang="en-US"/>
        </a:p>
      </dgm:t>
    </dgm:pt>
    <dgm:pt modelId="{C15620CB-2906-4767-A3F5-69E0E66CBD21}" type="pres">
      <dgm:prSet presAssocID="{04558048-FA2D-4108-A7A6-08BED96FEDA1}" presName="connTx" presStyleLbl="parChTrans1D2" presStyleIdx="3" presStyleCnt="10"/>
      <dgm:spPr/>
      <dgm:t>
        <a:bodyPr/>
        <a:lstStyle/>
        <a:p>
          <a:endParaRPr lang="zh-CN" altLang="en-US"/>
        </a:p>
      </dgm:t>
    </dgm:pt>
    <dgm:pt modelId="{26C1C6E8-4F23-496E-964C-6936BC75DA94}" type="pres">
      <dgm:prSet presAssocID="{C61336F2-EC47-428D-AAF5-696326F81D56}" presName="root2" presStyleCnt="0"/>
      <dgm:spPr/>
    </dgm:pt>
    <dgm:pt modelId="{2D142713-19D1-495F-8D03-1B09BF50A921}" type="pres">
      <dgm:prSet presAssocID="{C61336F2-EC47-428D-AAF5-696326F81D56}" presName="LevelTwoTextNode" presStyleLbl="node2" presStyleIdx="3" presStyleCnt="10" custScaleX="99034">
        <dgm:presLayoutVars>
          <dgm:chPref val="3"/>
        </dgm:presLayoutVars>
      </dgm:prSet>
      <dgm:spPr/>
      <dgm:t>
        <a:bodyPr/>
        <a:lstStyle/>
        <a:p>
          <a:endParaRPr lang="zh-CN" altLang="en-US"/>
        </a:p>
      </dgm:t>
    </dgm:pt>
    <dgm:pt modelId="{4B10C7BA-AB40-426E-AE67-A0F9EE2E4AB5}" type="pres">
      <dgm:prSet presAssocID="{C61336F2-EC47-428D-AAF5-696326F81D56}" presName="level3hierChild" presStyleCnt="0"/>
      <dgm:spPr/>
    </dgm:pt>
    <dgm:pt modelId="{4A49228D-2617-45ED-995D-FB045BD8C36B}" type="pres">
      <dgm:prSet presAssocID="{9B66D854-F7C4-4691-AE18-730DFD9A1E95}" presName="conn2-1" presStyleLbl="parChTrans1D2" presStyleIdx="4" presStyleCnt="10"/>
      <dgm:spPr/>
      <dgm:t>
        <a:bodyPr/>
        <a:lstStyle/>
        <a:p>
          <a:endParaRPr lang="zh-CN" altLang="en-US"/>
        </a:p>
      </dgm:t>
    </dgm:pt>
    <dgm:pt modelId="{03008C4E-A2AE-42D3-8EB1-9856C60291CD}" type="pres">
      <dgm:prSet presAssocID="{9B66D854-F7C4-4691-AE18-730DFD9A1E95}" presName="connTx" presStyleLbl="parChTrans1D2" presStyleIdx="4" presStyleCnt="10"/>
      <dgm:spPr/>
      <dgm:t>
        <a:bodyPr/>
        <a:lstStyle/>
        <a:p>
          <a:endParaRPr lang="zh-CN" altLang="en-US"/>
        </a:p>
      </dgm:t>
    </dgm:pt>
    <dgm:pt modelId="{D56C1D5C-ECCB-4604-8978-0CF9AA79EA3E}" type="pres">
      <dgm:prSet presAssocID="{1A91EC74-634A-424B-A893-A653DC9BE543}" presName="root2" presStyleCnt="0"/>
      <dgm:spPr/>
    </dgm:pt>
    <dgm:pt modelId="{CC407389-07C2-46E6-8B0D-73555082D9DC}" type="pres">
      <dgm:prSet presAssocID="{1A91EC74-634A-424B-A893-A653DC9BE543}" presName="LevelTwoTextNode" presStyleLbl="node2" presStyleIdx="4" presStyleCnt="10" custScaleX="134768">
        <dgm:presLayoutVars>
          <dgm:chPref val="3"/>
        </dgm:presLayoutVars>
      </dgm:prSet>
      <dgm:spPr/>
      <dgm:t>
        <a:bodyPr/>
        <a:lstStyle/>
        <a:p>
          <a:endParaRPr lang="zh-CN" altLang="en-US"/>
        </a:p>
      </dgm:t>
    </dgm:pt>
    <dgm:pt modelId="{37FD6015-B1FD-4286-84FC-848B7063CFEB}" type="pres">
      <dgm:prSet presAssocID="{1A91EC74-634A-424B-A893-A653DC9BE543}" presName="level3hierChild" presStyleCnt="0"/>
      <dgm:spPr/>
    </dgm:pt>
    <dgm:pt modelId="{8A8FF4A0-E748-429E-8346-D33DDF30667A}" type="pres">
      <dgm:prSet presAssocID="{C00FECC2-9846-4279-B4C5-9C9F9F8A0429}" presName="conn2-1" presStyleLbl="parChTrans1D2" presStyleIdx="5" presStyleCnt="10"/>
      <dgm:spPr/>
      <dgm:t>
        <a:bodyPr/>
        <a:lstStyle/>
        <a:p>
          <a:endParaRPr lang="zh-CN" altLang="en-US"/>
        </a:p>
      </dgm:t>
    </dgm:pt>
    <dgm:pt modelId="{92721A6C-04E1-4956-B6F0-D9CC709FF472}" type="pres">
      <dgm:prSet presAssocID="{C00FECC2-9846-4279-B4C5-9C9F9F8A0429}" presName="connTx" presStyleLbl="parChTrans1D2" presStyleIdx="5" presStyleCnt="10"/>
      <dgm:spPr/>
      <dgm:t>
        <a:bodyPr/>
        <a:lstStyle/>
        <a:p>
          <a:endParaRPr lang="zh-CN" altLang="en-US"/>
        </a:p>
      </dgm:t>
    </dgm:pt>
    <dgm:pt modelId="{A421A094-FC11-4FBE-95AA-47C768047087}" type="pres">
      <dgm:prSet presAssocID="{AA5B1105-AD96-4872-B482-C8A0C809A0EF}" presName="root2" presStyleCnt="0"/>
      <dgm:spPr/>
    </dgm:pt>
    <dgm:pt modelId="{97BAD0A5-79EC-4312-86FA-F61D1B13E59B}" type="pres">
      <dgm:prSet presAssocID="{AA5B1105-AD96-4872-B482-C8A0C809A0EF}" presName="LevelTwoTextNode" presStyleLbl="node2" presStyleIdx="5" presStyleCnt="10">
        <dgm:presLayoutVars>
          <dgm:chPref val="3"/>
        </dgm:presLayoutVars>
      </dgm:prSet>
      <dgm:spPr/>
      <dgm:t>
        <a:bodyPr/>
        <a:lstStyle/>
        <a:p>
          <a:endParaRPr lang="zh-CN" altLang="en-US"/>
        </a:p>
      </dgm:t>
    </dgm:pt>
    <dgm:pt modelId="{FF9BD0B4-953C-47A9-B5D4-655CE40DE343}" type="pres">
      <dgm:prSet presAssocID="{AA5B1105-AD96-4872-B482-C8A0C809A0EF}" presName="level3hierChild" presStyleCnt="0"/>
      <dgm:spPr/>
    </dgm:pt>
    <dgm:pt modelId="{749FFA15-BB29-42ED-90EA-85F0CFA57D5F}" type="pres">
      <dgm:prSet presAssocID="{D01FE65A-EB6A-4AE4-A3AC-14FD321CF5E5}" presName="conn2-1" presStyleLbl="parChTrans1D2" presStyleIdx="6" presStyleCnt="10"/>
      <dgm:spPr/>
      <dgm:t>
        <a:bodyPr/>
        <a:lstStyle/>
        <a:p>
          <a:endParaRPr lang="zh-CN" altLang="en-US"/>
        </a:p>
      </dgm:t>
    </dgm:pt>
    <dgm:pt modelId="{0E23DA07-EA2F-4B6F-BAE4-45B843554BE0}" type="pres">
      <dgm:prSet presAssocID="{D01FE65A-EB6A-4AE4-A3AC-14FD321CF5E5}" presName="connTx" presStyleLbl="parChTrans1D2" presStyleIdx="6" presStyleCnt="10"/>
      <dgm:spPr/>
      <dgm:t>
        <a:bodyPr/>
        <a:lstStyle/>
        <a:p>
          <a:endParaRPr lang="zh-CN" altLang="en-US"/>
        </a:p>
      </dgm:t>
    </dgm:pt>
    <dgm:pt modelId="{72C111CA-8835-4FED-AA6F-5097D8AC37B2}" type="pres">
      <dgm:prSet presAssocID="{8705230B-F202-46AC-A053-14E8B1EE95A5}" presName="root2" presStyleCnt="0"/>
      <dgm:spPr/>
    </dgm:pt>
    <dgm:pt modelId="{65F46CCC-F956-4EF6-8C2B-CFF9DB7BBD5B}" type="pres">
      <dgm:prSet presAssocID="{8705230B-F202-46AC-A053-14E8B1EE95A5}" presName="LevelTwoTextNode" presStyleLbl="node2" presStyleIdx="6" presStyleCnt="10">
        <dgm:presLayoutVars>
          <dgm:chPref val="3"/>
        </dgm:presLayoutVars>
      </dgm:prSet>
      <dgm:spPr/>
      <dgm:t>
        <a:bodyPr/>
        <a:lstStyle/>
        <a:p>
          <a:endParaRPr lang="zh-CN" altLang="en-US"/>
        </a:p>
      </dgm:t>
    </dgm:pt>
    <dgm:pt modelId="{4BA50CB5-560F-4938-9656-D98BE435201D}" type="pres">
      <dgm:prSet presAssocID="{8705230B-F202-46AC-A053-14E8B1EE95A5}" presName="level3hierChild" presStyleCnt="0"/>
      <dgm:spPr/>
    </dgm:pt>
    <dgm:pt modelId="{198956DF-8E1D-4A4D-82CC-6F71AFF4F9C1}" type="pres">
      <dgm:prSet presAssocID="{D5036008-064F-40D4-BC3A-6BAA3C148793}" presName="conn2-1" presStyleLbl="parChTrans1D2" presStyleIdx="7" presStyleCnt="10"/>
      <dgm:spPr/>
      <dgm:t>
        <a:bodyPr/>
        <a:lstStyle/>
        <a:p>
          <a:endParaRPr lang="zh-CN" altLang="en-US"/>
        </a:p>
      </dgm:t>
    </dgm:pt>
    <dgm:pt modelId="{29818AB7-99D5-4E50-AF51-7341AC9924FF}" type="pres">
      <dgm:prSet presAssocID="{D5036008-064F-40D4-BC3A-6BAA3C148793}" presName="connTx" presStyleLbl="parChTrans1D2" presStyleIdx="7" presStyleCnt="10"/>
      <dgm:spPr/>
      <dgm:t>
        <a:bodyPr/>
        <a:lstStyle/>
        <a:p>
          <a:endParaRPr lang="zh-CN" altLang="en-US"/>
        </a:p>
      </dgm:t>
    </dgm:pt>
    <dgm:pt modelId="{C79E701A-3AF9-4ED3-A5DF-590B41DE9073}" type="pres">
      <dgm:prSet presAssocID="{9EEFFD76-54B9-4EE3-81C3-1839D8152C58}" presName="root2" presStyleCnt="0"/>
      <dgm:spPr/>
    </dgm:pt>
    <dgm:pt modelId="{9B634829-EF5D-4817-877D-40471E22A594}" type="pres">
      <dgm:prSet presAssocID="{9EEFFD76-54B9-4EE3-81C3-1839D8152C58}" presName="LevelTwoTextNode" presStyleLbl="node2" presStyleIdx="7" presStyleCnt="10">
        <dgm:presLayoutVars>
          <dgm:chPref val="3"/>
        </dgm:presLayoutVars>
      </dgm:prSet>
      <dgm:spPr/>
      <dgm:t>
        <a:bodyPr/>
        <a:lstStyle/>
        <a:p>
          <a:endParaRPr lang="zh-CN" altLang="en-US"/>
        </a:p>
      </dgm:t>
    </dgm:pt>
    <dgm:pt modelId="{D7CB24F3-60EB-4D81-BE12-E2821135DB8C}" type="pres">
      <dgm:prSet presAssocID="{9EEFFD76-54B9-4EE3-81C3-1839D8152C58}" presName="level3hierChild" presStyleCnt="0"/>
      <dgm:spPr/>
    </dgm:pt>
    <dgm:pt modelId="{4BC97440-0AA3-444B-9B0F-32DD260DA550}" type="pres">
      <dgm:prSet presAssocID="{F976B1D2-3022-4D42-A145-91B4D3AF607D}" presName="conn2-1" presStyleLbl="parChTrans1D2" presStyleIdx="8" presStyleCnt="10"/>
      <dgm:spPr/>
      <dgm:t>
        <a:bodyPr/>
        <a:lstStyle/>
        <a:p>
          <a:endParaRPr lang="zh-CN" altLang="en-US"/>
        </a:p>
      </dgm:t>
    </dgm:pt>
    <dgm:pt modelId="{8312C1B1-8A22-482D-9E76-AB52C04EBA80}" type="pres">
      <dgm:prSet presAssocID="{F976B1D2-3022-4D42-A145-91B4D3AF607D}" presName="connTx" presStyleLbl="parChTrans1D2" presStyleIdx="8" presStyleCnt="10"/>
      <dgm:spPr/>
      <dgm:t>
        <a:bodyPr/>
        <a:lstStyle/>
        <a:p>
          <a:endParaRPr lang="zh-CN" altLang="en-US"/>
        </a:p>
      </dgm:t>
    </dgm:pt>
    <dgm:pt modelId="{33FDFAF8-AE09-4530-8BAB-1A253C386C0E}" type="pres">
      <dgm:prSet presAssocID="{B5F1BE34-D13C-4BBD-884D-5A6BDD942403}" presName="root2" presStyleCnt="0"/>
      <dgm:spPr/>
    </dgm:pt>
    <dgm:pt modelId="{C7054901-29E4-453E-9DF7-832E64FEFE15}" type="pres">
      <dgm:prSet presAssocID="{B5F1BE34-D13C-4BBD-884D-5A6BDD942403}" presName="LevelTwoTextNode" presStyleLbl="node2" presStyleIdx="8" presStyleCnt="10">
        <dgm:presLayoutVars>
          <dgm:chPref val="3"/>
        </dgm:presLayoutVars>
      </dgm:prSet>
      <dgm:spPr/>
      <dgm:t>
        <a:bodyPr/>
        <a:lstStyle/>
        <a:p>
          <a:endParaRPr lang="zh-CN" altLang="en-US"/>
        </a:p>
      </dgm:t>
    </dgm:pt>
    <dgm:pt modelId="{AA141A40-26C1-4354-9F01-112D6D3DC7CC}" type="pres">
      <dgm:prSet presAssocID="{B5F1BE34-D13C-4BBD-884D-5A6BDD942403}" presName="level3hierChild" presStyleCnt="0"/>
      <dgm:spPr/>
    </dgm:pt>
    <dgm:pt modelId="{DE01FF03-B76B-4762-A943-9E02FA866B2F}" type="pres">
      <dgm:prSet presAssocID="{399B81E1-B34D-4538-8497-CCBA27ED075C}" presName="conn2-1" presStyleLbl="parChTrans1D2" presStyleIdx="9" presStyleCnt="10"/>
      <dgm:spPr/>
      <dgm:t>
        <a:bodyPr/>
        <a:lstStyle/>
        <a:p>
          <a:endParaRPr lang="zh-CN" altLang="en-US"/>
        </a:p>
      </dgm:t>
    </dgm:pt>
    <dgm:pt modelId="{29C625DC-47A6-4FB7-BE86-B4BC0DEDBB8A}" type="pres">
      <dgm:prSet presAssocID="{399B81E1-B34D-4538-8497-CCBA27ED075C}" presName="connTx" presStyleLbl="parChTrans1D2" presStyleIdx="9" presStyleCnt="10"/>
      <dgm:spPr/>
      <dgm:t>
        <a:bodyPr/>
        <a:lstStyle/>
        <a:p>
          <a:endParaRPr lang="zh-CN" altLang="en-US"/>
        </a:p>
      </dgm:t>
    </dgm:pt>
    <dgm:pt modelId="{2ADFC3AE-B50F-40BB-A52E-C21FB5096E16}" type="pres">
      <dgm:prSet presAssocID="{CD610E6D-4273-4F9F-9953-3F43FA9174FC}" presName="root2" presStyleCnt="0"/>
      <dgm:spPr/>
    </dgm:pt>
    <dgm:pt modelId="{19F058E5-ED7C-47EE-8AB9-8B86791AC57E}" type="pres">
      <dgm:prSet presAssocID="{CD610E6D-4273-4F9F-9953-3F43FA9174FC}" presName="LevelTwoTextNode" presStyleLbl="node2" presStyleIdx="9" presStyleCnt="10">
        <dgm:presLayoutVars>
          <dgm:chPref val="3"/>
        </dgm:presLayoutVars>
      </dgm:prSet>
      <dgm:spPr/>
      <dgm:t>
        <a:bodyPr/>
        <a:lstStyle/>
        <a:p>
          <a:endParaRPr lang="zh-CN" altLang="en-US"/>
        </a:p>
      </dgm:t>
    </dgm:pt>
    <dgm:pt modelId="{EE8201A6-DFB0-4724-9DFA-690D9C3EBCAD}" type="pres">
      <dgm:prSet presAssocID="{CD610E6D-4273-4F9F-9953-3F43FA9174FC}" presName="level3hierChild" presStyleCnt="0"/>
      <dgm:spPr/>
    </dgm:pt>
  </dgm:ptLst>
  <dgm:cxnLst>
    <dgm:cxn modelId="{1BF57C7E-7291-4E0C-9A80-2FDBB6DE4389}" type="presOf" srcId="{1A91EC74-634A-424B-A893-A653DC9BE543}" destId="{CC407389-07C2-46E6-8B0D-73555082D9DC}" srcOrd="0" destOrd="0" presId="urn:microsoft.com/office/officeart/2008/layout/HorizontalMultiLevelHierarchy"/>
    <dgm:cxn modelId="{F603EFAC-1494-4552-AC83-21FFF3BBB557}" type="presOf" srcId="{D5036008-064F-40D4-BC3A-6BAA3C148793}" destId="{198956DF-8E1D-4A4D-82CC-6F71AFF4F9C1}" srcOrd="0" destOrd="0" presId="urn:microsoft.com/office/officeart/2008/layout/HorizontalMultiLevelHierarchy"/>
    <dgm:cxn modelId="{F654525D-4B9D-43F5-B86F-02E71D035B7C}" type="presOf" srcId="{399B81E1-B34D-4538-8497-CCBA27ED075C}" destId="{DE01FF03-B76B-4762-A943-9E02FA866B2F}" srcOrd="0" destOrd="0" presId="urn:microsoft.com/office/officeart/2008/layout/HorizontalMultiLevelHierarchy"/>
    <dgm:cxn modelId="{5C6A0D41-A7FA-4812-AF51-264ECD61A18E}" type="presOf" srcId="{F2048E5A-AE26-40C2-8F4C-EC82523A3D9E}" destId="{7EB439CD-AB19-40D7-B0BE-1D2BD9F6F6F8}" srcOrd="1" destOrd="0" presId="urn:microsoft.com/office/officeart/2008/layout/HorizontalMultiLevelHierarchy"/>
    <dgm:cxn modelId="{E662DBCB-1E74-46CD-B29B-898AF3CE83C3}" srcId="{0C37A894-E0A7-4CE7-8869-843D851B5B49}" destId="{8409A150-B9AB-47D6-B994-B373536DA78F}" srcOrd="2" destOrd="0" parTransId="{F2048E5A-AE26-40C2-8F4C-EC82523A3D9E}" sibTransId="{160803F7-F810-4C6D-94D0-B8755D07FE5D}"/>
    <dgm:cxn modelId="{BCDCECEE-F383-461F-B5C1-410AF6D34D7A}" type="presOf" srcId="{C61336F2-EC47-428D-AAF5-696326F81D56}" destId="{2D142713-19D1-495F-8D03-1B09BF50A921}" srcOrd="0" destOrd="0" presId="urn:microsoft.com/office/officeart/2008/layout/HorizontalMultiLevelHierarchy"/>
    <dgm:cxn modelId="{6520DF9E-5350-47CC-A093-CE77B78EDB8A}" type="presOf" srcId="{F79F2A9A-4AE2-47E0-A4C8-8C392AD9B8E3}" destId="{D8054144-DDBE-44ED-9344-4A4A2D53F618}" srcOrd="0" destOrd="0" presId="urn:microsoft.com/office/officeart/2008/layout/HorizontalMultiLevelHierarchy"/>
    <dgm:cxn modelId="{F42B4918-AB08-4D1A-B5B0-58E74728B125}" type="presOf" srcId="{CD610E6D-4273-4F9F-9953-3F43FA9174FC}" destId="{19F058E5-ED7C-47EE-8AB9-8B86791AC57E}" srcOrd="0" destOrd="0" presId="urn:microsoft.com/office/officeart/2008/layout/HorizontalMultiLevelHierarchy"/>
    <dgm:cxn modelId="{15AAAA7A-0F84-46B6-B3A0-375DD3BA9FA3}" type="presOf" srcId="{D4526302-E6BC-4298-A6B1-B57FB33E1923}" destId="{17FDC2E8-FF21-4B96-9922-D20B76A647CE}" srcOrd="0" destOrd="0" presId="urn:microsoft.com/office/officeart/2008/layout/HorizontalMultiLevelHierarchy"/>
    <dgm:cxn modelId="{66BD7093-172D-4D2E-B723-02410DD1D4DC}" type="presOf" srcId="{8409A150-B9AB-47D6-B994-B373536DA78F}" destId="{E214572A-AC52-4E4C-B37C-B2F1A546F0BF}" srcOrd="0" destOrd="0" presId="urn:microsoft.com/office/officeart/2008/layout/HorizontalMultiLevelHierarchy"/>
    <dgm:cxn modelId="{23AD6357-315C-43D1-8EE2-CE6FF15609F4}" type="presOf" srcId="{0C37A894-E0A7-4CE7-8869-843D851B5B49}" destId="{68847305-466E-43D7-AF05-4CCEF91F74E2}" srcOrd="0" destOrd="0" presId="urn:microsoft.com/office/officeart/2008/layout/HorizontalMultiLevelHierarchy"/>
    <dgm:cxn modelId="{450E2C50-C849-4B76-9515-77628E4167F8}" type="presOf" srcId="{F976B1D2-3022-4D42-A145-91B4D3AF607D}" destId="{4BC97440-0AA3-444B-9B0F-32DD260DA550}" srcOrd="0" destOrd="0" presId="urn:microsoft.com/office/officeart/2008/layout/HorizontalMultiLevelHierarchy"/>
    <dgm:cxn modelId="{3CB933B3-2AFC-4B56-B432-5EA1CDF47E77}" type="presOf" srcId="{D01FE65A-EB6A-4AE4-A3AC-14FD321CF5E5}" destId="{749FFA15-BB29-42ED-90EA-85F0CFA57D5F}" srcOrd="0" destOrd="0" presId="urn:microsoft.com/office/officeart/2008/layout/HorizontalMultiLevelHierarchy"/>
    <dgm:cxn modelId="{1996AA28-55C4-4D9B-9D6F-49385B7460A1}" type="presOf" srcId="{B5F1BE34-D13C-4BBD-884D-5A6BDD942403}" destId="{C7054901-29E4-453E-9DF7-832E64FEFE15}" srcOrd="0" destOrd="0" presId="urn:microsoft.com/office/officeart/2008/layout/HorizontalMultiLevelHierarchy"/>
    <dgm:cxn modelId="{7AF2AE83-DCF4-4BF7-ABC2-C29913E442CE}" type="presOf" srcId="{C00FECC2-9846-4279-B4C5-9C9F9F8A0429}" destId="{92721A6C-04E1-4956-B6F0-D9CC709FF472}" srcOrd="1" destOrd="0" presId="urn:microsoft.com/office/officeart/2008/layout/HorizontalMultiLevelHierarchy"/>
    <dgm:cxn modelId="{63BA1D57-558D-403A-833E-19524A35DF5E}" srcId="{0C37A894-E0A7-4CE7-8869-843D851B5B49}" destId="{8705230B-F202-46AC-A053-14E8B1EE95A5}" srcOrd="6" destOrd="0" parTransId="{D01FE65A-EB6A-4AE4-A3AC-14FD321CF5E5}" sibTransId="{D7EDC334-C462-400A-9FCA-A7C41210AEEF}"/>
    <dgm:cxn modelId="{AEE74670-E7B8-4462-91B7-CA1396F9DA8A}" srcId="{F79F2A9A-4AE2-47E0-A4C8-8C392AD9B8E3}" destId="{0C37A894-E0A7-4CE7-8869-843D851B5B49}" srcOrd="0" destOrd="0" parTransId="{41176782-B704-4E26-B9EC-8525753AA1DA}" sibTransId="{2D8368DF-FAE9-48E6-AC59-562663D517E6}"/>
    <dgm:cxn modelId="{B4FAE139-9ED1-4598-80EF-528739A898B2}" type="presOf" srcId="{F2048E5A-AE26-40C2-8F4C-EC82523A3D9E}" destId="{610764CD-F35A-4B3F-BD9D-BD5BD483FCCE}" srcOrd="0" destOrd="0" presId="urn:microsoft.com/office/officeart/2008/layout/HorizontalMultiLevelHierarchy"/>
    <dgm:cxn modelId="{7A97E8C1-7EEB-4A1F-ABD4-6C2A9429267E}" type="presOf" srcId="{9B66D854-F7C4-4691-AE18-730DFD9A1E95}" destId="{03008C4E-A2AE-42D3-8EB1-9856C60291CD}" srcOrd="1" destOrd="0" presId="urn:microsoft.com/office/officeart/2008/layout/HorizontalMultiLevelHierarchy"/>
    <dgm:cxn modelId="{BEBA3D68-F356-4C7C-B721-DEF579FFE7A6}" srcId="{0C37A894-E0A7-4CE7-8869-843D851B5B49}" destId="{C61336F2-EC47-428D-AAF5-696326F81D56}" srcOrd="3" destOrd="0" parTransId="{04558048-FA2D-4108-A7A6-08BED96FEDA1}" sibTransId="{8B6F05A9-1389-4178-A06F-1FB57DBA82CE}"/>
    <dgm:cxn modelId="{D8626B03-9743-411B-8A73-A4F10B2389CF}" type="presOf" srcId="{9EEFFD76-54B9-4EE3-81C3-1839D8152C58}" destId="{9B634829-EF5D-4817-877D-40471E22A594}" srcOrd="0" destOrd="0" presId="urn:microsoft.com/office/officeart/2008/layout/HorizontalMultiLevelHierarchy"/>
    <dgm:cxn modelId="{576588F1-6546-4956-871E-15CC7175B25C}" srcId="{0C37A894-E0A7-4CE7-8869-843D851B5B49}" destId="{70E6220A-CDCB-49E5-8A7F-3566626209FA}" srcOrd="1" destOrd="0" parTransId="{C4585A99-30AF-4F98-816A-D124533F28C7}" sibTransId="{27B0EF85-7E54-4BF9-B00F-1FD4AD4ADABB}"/>
    <dgm:cxn modelId="{F3D6BC55-03CE-44B6-8EAD-79722F270971}" type="presOf" srcId="{70E6220A-CDCB-49E5-8A7F-3566626209FA}" destId="{28D9BAE8-72A7-468A-97EA-690E5FC8D96B}" srcOrd="0" destOrd="0" presId="urn:microsoft.com/office/officeart/2008/layout/HorizontalMultiLevelHierarchy"/>
    <dgm:cxn modelId="{F9C1B5F8-2BF1-46D8-8977-6A2A68B705D7}" type="presOf" srcId="{E3784B96-6294-41DD-BD2A-8A2FA58A39C2}" destId="{718F9F7E-ABF3-4FF6-827C-5152154B5A0C}" srcOrd="0" destOrd="0" presId="urn:microsoft.com/office/officeart/2008/layout/HorizontalMultiLevelHierarchy"/>
    <dgm:cxn modelId="{D034327D-A0C1-45C6-BF58-703F74B8C7BB}" type="presOf" srcId="{D01FE65A-EB6A-4AE4-A3AC-14FD321CF5E5}" destId="{0E23DA07-EA2F-4B6F-BAE4-45B843554BE0}" srcOrd="1" destOrd="0" presId="urn:microsoft.com/office/officeart/2008/layout/HorizontalMultiLevelHierarchy"/>
    <dgm:cxn modelId="{C918F7FA-BBDE-4AA6-95E3-F286884C553A}" type="presOf" srcId="{D5036008-064F-40D4-BC3A-6BAA3C148793}" destId="{29818AB7-99D5-4E50-AF51-7341AC9924FF}" srcOrd="1" destOrd="0" presId="urn:microsoft.com/office/officeart/2008/layout/HorizontalMultiLevelHierarchy"/>
    <dgm:cxn modelId="{AF845B55-1BDE-42D7-8BC3-1F272A3CA9F8}" type="presOf" srcId="{D4526302-E6BC-4298-A6B1-B57FB33E1923}" destId="{0643CB8B-4DCB-4674-A563-365AE15A3FCE}" srcOrd="1" destOrd="0" presId="urn:microsoft.com/office/officeart/2008/layout/HorizontalMultiLevelHierarchy"/>
    <dgm:cxn modelId="{1903D0F1-FB34-44F9-B043-F5BDE8002A54}" srcId="{0C37A894-E0A7-4CE7-8869-843D851B5B49}" destId="{B5F1BE34-D13C-4BBD-884D-5A6BDD942403}" srcOrd="8" destOrd="0" parTransId="{F976B1D2-3022-4D42-A145-91B4D3AF607D}" sibTransId="{E7C93CFD-66B7-42C2-BAA7-F9A7520407D1}"/>
    <dgm:cxn modelId="{0646D7C0-F4A3-4339-AAD7-FD6F761770AB}" srcId="{0C37A894-E0A7-4CE7-8869-843D851B5B49}" destId="{AA5B1105-AD96-4872-B482-C8A0C809A0EF}" srcOrd="5" destOrd="0" parTransId="{C00FECC2-9846-4279-B4C5-9C9F9F8A0429}" sibTransId="{313F3567-8993-455C-A315-97E6F9CCB5C2}"/>
    <dgm:cxn modelId="{6901A017-1969-42FD-9EC2-854B79242B9E}" type="presOf" srcId="{AA5B1105-AD96-4872-B482-C8A0C809A0EF}" destId="{97BAD0A5-79EC-4312-86FA-F61D1B13E59B}" srcOrd="0" destOrd="0" presId="urn:microsoft.com/office/officeart/2008/layout/HorizontalMultiLevelHierarchy"/>
    <dgm:cxn modelId="{6F357F99-A57E-425A-BD6A-220FD14AF74E}" type="presOf" srcId="{399B81E1-B34D-4538-8497-CCBA27ED075C}" destId="{29C625DC-47A6-4FB7-BE86-B4BC0DEDBB8A}" srcOrd="1" destOrd="0" presId="urn:microsoft.com/office/officeart/2008/layout/HorizontalMultiLevelHierarchy"/>
    <dgm:cxn modelId="{718866E0-485A-46E4-83BC-D69E4E46C586}" type="presOf" srcId="{F976B1D2-3022-4D42-A145-91B4D3AF607D}" destId="{8312C1B1-8A22-482D-9E76-AB52C04EBA80}" srcOrd="1" destOrd="0" presId="urn:microsoft.com/office/officeart/2008/layout/HorizontalMultiLevelHierarchy"/>
    <dgm:cxn modelId="{BF07BFC1-7237-43C4-A34B-6378DF4632D3}" type="presOf" srcId="{8705230B-F202-46AC-A053-14E8B1EE95A5}" destId="{65F46CCC-F956-4EF6-8C2B-CFF9DB7BBD5B}" srcOrd="0" destOrd="0" presId="urn:microsoft.com/office/officeart/2008/layout/HorizontalMultiLevelHierarchy"/>
    <dgm:cxn modelId="{CC9BA550-0AF5-4DB8-A8B7-96CE88B6D576}" type="presOf" srcId="{04558048-FA2D-4108-A7A6-08BED96FEDA1}" destId="{C15620CB-2906-4767-A3F5-69E0E66CBD21}" srcOrd="1" destOrd="0" presId="urn:microsoft.com/office/officeart/2008/layout/HorizontalMultiLevelHierarchy"/>
    <dgm:cxn modelId="{4FFA20EA-32CF-49B3-BCA9-C3FB116AFA0D}" type="presOf" srcId="{C00FECC2-9846-4279-B4C5-9C9F9F8A0429}" destId="{8A8FF4A0-E748-429E-8346-D33DDF30667A}" srcOrd="0" destOrd="0" presId="urn:microsoft.com/office/officeart/2008/layout/HorizontalMultiLevelHierarchy"/>
    <dgm:cxn modelId="{86A4BBA6-0A51-48D4-95EE-4B52EFD530F5}" type="presOf" srcId="{C4585A99-30AF-4F98-816A-D124533F28C7}" destId="{32D7B66F-2928-418A-BAAF-DA3CAD31E131}" srcOrd="0" destOrd="0" presId="urn:microsoft.com/office/officeart/2008/layout/HorizontalMultiLevelHierarchy"/>
    <dgm:cxn modelId="{222B9884-90BE-4D46-A47C-5C375C59E83E}" srcId="{0C37A894-E0A7-4CE7-8869-843D851B5B49}" destId="{CD610E6D-4273-4F9F-9953-3F43FA9174FC}" srcOrd="9" destOrd="0" parTransId="{399B81E1-B34D-4538-8497-CCBA27ED075C}" sibTransId="{D4246B9D-1748-4F53-B3B8-8F37E3D2E9D3}"/>
    <dgm:cxn modelId="{BE7A5140-5E27-4EE4-8E84-197EADBC497D}" type="presOf" srcId="{9B66D854-F7C4-4691-AE18-730DFD9A1E95}" destId="{4A49228D-2617-45ED-995D-FB045BD8C36B}" srcOrd="0" destOrd="0" presId="urn:microsoft.com/office/officeart/2008/layout/HorizontalMultiLevelHierarchy"/>
    <dgm:cxn modelId="{5A8D69E1-BD6B-46A4-9343-7412EAABC11D}" srcId="{0C37A894-E0A7-4CE7-8869-843D851B5B49}" destId="{9EEFFD76-54B9-4EE3-81C3-1839D8152C58}" srcOrd="7" destOrd="0" parTransId="{D5036008-064F-40D4-BC3A-6BAA3C148793}" sibTransId="{530DF7BD-AF0D-41D1-93F3-E29C0B2E46C7}"/>
    <dgm:cxn modelId="{DD4A6955-0BB6-4574-8EB5-7BE647AB7295}" srcId="{0C37A894-E0A7-4CE7-8869-843D851B5B49}" destId="{E3784B96-6294-41DD-BD2A-8A2FA58A39C2}" srcOrd="0" destOrd="0" parTransId="{D4526302-E6BC-4298-A6B1-B57FB33E1923}" sibTransId="{2E891E83-22B8-44F0-B098-843475CB013D}"/>
    <dgm:cxn modelId="{234881CA-3D88-490D-ACFA-9C7E585D0D38}" srcId="{0C37A894-E0A7-4CE7-8869-843D851B5B49}" destId="{1A91EC74-634A-424B-A893-A653DC9BE543}" srcOrd="4" destOrd="0" parTransId="{9B66D854-F7C4-4691-AE18-730DFD9A1E95}" sibTransId="{42EB19DC-55C3-4CBE-AD57-2231198CCE63}"/>
    <dgm:cxn modelId="{57548EA8-43F1-4097-8B9E-209BB444F315}" type="presOf" srcId="{C4585A99-30AF-4F98-816A-D124533F28C7}" destId="{448041AD-913D-44A6-A9D5-8AC64FB85D4E}" srcOrd="1" destOrd="0" presId="urn:microsoft.com/office/officeart/2008/layout/HorizontalMultiLevelHierarchy"/>
    <dgm:cxn modelId="{7BD8D4E9-8D52-4524-8835-1D29F0A83F62}" type="presOf" srcId="{04558048-FA2D-4108-A7A6-08BED96FEDA1}" destId="{2845FCA5-36E9-490F-93DB-180A2B95DE1F}" srcOrd="0" destOrd="0" presId="urn:microsoft.com/office/officeart/2008/layout/HorizontalMultiLevelHierarchy"/>
    <dgm:cxn modelId="{32B041F7-FDB7-4298-A0E4-12D4EA80B275}" type="presParOf" srcId="{D8054144-DDBE-44ED-9344-4A4A2D53F618}" destId="{4F1D48C3-335A-4D26-8D25-7D7831EBC720}" srcOrd="0" destOrd="0" presId="urn:microsoft.com/office/officeart/2008/layout/HorizontalMultiLevelHierarchy"/>
    <dgm:cxn modelId="{2B44058B-DDFE-4ABB-8F49-274F30210FEA}" type="presParOf" srcId="{4F1D48C3-335A-4D26-8D25-7D7831EBC720}" destId="{68847305-466E-43D7-AF05-4CCEF91F74E2}" srcOrd="0" destOrd="0" presId="urn:microsoft.com/office/officeart/2008/layout/HorizontalMultiLevelHierarchy"/>
    <dgm:cxn modelId="{7AA0F9E1-F26E-4696-A8DB-4CEF4838759B}" type="presParOf" srcId="{4F1D48C3-335A-4D26-8D25-7D7831EBC720}" destId="{C18CF34B-14FB-4C6C-8DA5-6BC6B08CB4ED}" srcOrd="1" destOrd="0" presId="urn:microsoft.com/office/officeart/2008/layout/HorizontalMultiLevelHierarchy"/>
    <dgm:cxn modelId="{D2CF9EBA-0521-4469-8A35-8DAEA3E8362A}" type="presParOf" srcId="{C18CF34B-14FB-4C6C-8DA5-6BC6B08CB4ED}" destId="{17FDC2E8-FF21-4B96-9922-D20B76A647CE}" srcOrd="0" destOrd="0" presId="urn:microsoft.com/office/officeart/2008/layout/HorizontalMultiLevelHierarchy"/>
    <dgm:cxn modelId="{9676E515-B841-44C5-BCEF-C13AA8DAFF5B}" type="presParOf" srcId="{17FDC2E8-FF21-4B96-9922-D20B76A647CE}" destId="{0643CB8B-4DCB-4674-A563-365AE15A3FCE}" srcOrd="0" destOrd="0" presId="urn:microsoft.com/office/officeart/2008/layout/HorizontalMultiLevelHierarchy"/>
    <dgm:cxn modelId="{08C1554A-1CAC-4E98-9FAF-03DB2449FFA8}" type="presParOf" srcId="{C18CF34B-14FB-4C6C-8DA5-6BC6B08CB4ED}" destId="{5D884548-A043-456B-B3FD-FD5CF64ADB36}" srcOrd="1" destOrd="0" presId="urn:microsoft.com/office/officeart/2008/layout/HorizontalMultiLevelHierarchy"/>
    <dgm:cxn modelId="{321AD1F7-87C6-4697-BD42-2C89FCD07937}" type="presParOf" srcId="{5D884548-A043-456B-B3FD-FD5CF64ADB36}" destId="{718F9F7E-ABF3-4FF6-827C-5152154B5A0C}" srcOrd="0" destOrd="0" presId="urn:microsoft.com/office/officeart/2008/layout/HorizontalMultiLevelHierarchy"/>
    <dgm:cxn modelId="{72BE1383-64B4-4C5E-A72B-9CCCB8B4545E}" type="presParOf" srcId="{5D884548-A043-456B-B3FD-FD5CF64ADB36}" destId="{E855A1BD-9BAF-4CEE-9AA4-CA919F8B1803}" srcOrd="1" destOrd="0" presId="urn:microsoft.com/office/officeart/2008/layout/HorizontalMultiLevelHierarchy"/>
    <dgm:cxn modelId="{85FA805A-2BFB-4920-B4AA-DE908845829A}" type="presParOf" srcId="{C18CF34B-14FB-4C6C-8DA5-6BC6B08CB4ED}" destId="{32D7B66F-2928-418A-BAAF-DA3CAD31E131}" srcOrd="2" destOrd="0" presId="urn:microsoft.com/office/officeart/2008/layout/HorizontalMultiLevelHierarchy"/>
    <dgm:cxn modelId="{80698CEC-8BAC-4D0B-80FE-96744827B967}" type="presParOf" srcId="{32D7B66F-2928-418A-BAAF-DA3CAD31E131}" destId="{448041AD-913D-44A6-A9D5-8AC64FB85D4E}" srcOrd="0" destOrd="0" presId="urn:microsoft.com/office/officeart/2008/layout/HorizontalMultiLevelHierarchy"/>
    <dgm:cxn modelId="{892E2301-4E6C-40B1-A703-DEC9E5812119}" type="presParOf" srcId="{C18CF34B-14FB-4C6C-8DA5-6BC6B08CB4ED}" destId="{29FEEEEA-939B-4B25-950E-C4C25FDFE45F}" srcOrd="3" destOrd="0" presId="urn:microsoft.com/office/officeart/2008/layout/HorizontalMultiLevelHierarchy"/>
    <dgm:cxn modelId="{EF7CCC78-4098-458D-A547-66C6CA6BB30F}" type="presParOf" srcId="{29FEEEEA-939B-4B25-950E-C4C25FDFE45F}" destId="{28D9BAE8-72A7-468A-97EA-690E5FC8D96B}" srcOrd="0" destOrd="0" presId="urn:microsoft.com/office/officeart/2008/layout/HorizontalMultiLevelHierarchy"/>
    <dgm:cxn modelId="{33DB1A76-02A6-47E7-A079-753C8FD1E037}" type="presParOf" srcId="{29FEEEEA-939B-4B25-950E-C4C25FDFE45F}" destId="{5800538F-7A68-4052-8F67-B43A7BA577C0}" srcOrd="1" destOrd="0" presId="urn:microsoft.com/office/officeart/2008/layout/HorizontalMultiLevelHierarchy"/>
    <dgm:cxn modelId="{0B3FBA50-CF90-42ED-9981-88278E3129D3}" type="presParOf" srcId="{C18CF34B-14FB-4C6C-8DA5-6BC6B08CB4ED}" destId="{610764CD-F35A-4B3F-BD9D-BD5BD483FCCE}" srcOrd="4" destOrd="0" presId="urn:microsoft.com/office/officeart/2008/layout/HorizontalMultiLevelHierarchy"/>
    <dgm:cxn modelId="{245B6DFB-B954-4BD3-8D79-2AD614277D0F}" type="presParOf" srcId="{610764CD-F35A-4B3F-BD9D-BD5BD483FCCE}" destId="{7EB439CD-AB19-40D7-B0BE-1D2BD9F6F6F8}" srcOrd="0" destOrd="0" presId="urn:microsoft.com/office/officeart/2008/layout/HorizontalMultiLevelHierarchy"/>
    <dgm:cxn modelId="{CD9C0E08-1092-473B-B449-B6B225C112D9}" type="presParOf" srcId="{C18CF34B-14FB-4C6C-8DA5-6BC6B08CB4ED}" destId="{25976005-68FD-4D4E-BC92-8B8BC302D154}" srcOrd="5" destOrd="0" presId="urn:microsoft.com/office/officeart/2008/layout/HorizontalMultiLevelHierarchy"/>
    <dgm:cxn modelId="{59D91BA4-0D80-4884-92AA-B8EB916C8656}" type="presParOf" srcId="{25976005-68FD-4D4E-BC92-8B8BC302D154}" destId="{E214572A-AC52-4E4C-B37C-B2F1A546F0BF}" srcOrd="0" destOrd="0" presId="urn:microsoft.com/office/officeart/2008/layout/HorizontalMultiLevelHierarchy"/>
    <dgm:cxn modelId="{2D18B685-6C0D-4525-8CE3-43D35B086540}" type="presParOf" srcId="{25976005-68FD-4D4E-BC92-8B8BC302D154}" destId="{85F25B82-FD4A-4648-BE21-40CDD9CB839C}" srcOrd="1" destOrd="0" presId="urn:microsoft.com/office/officeart/2008/layout/HorizontalMultiLevelHierarchy"/>
    <dgm:cxn modelId="{60F66679-6ACA-4FA6-9DE8-2506A11C286F}" type="presParOf" srcId="{C18CF34B-14FB-4C6C-8DA5-6BC6B08CB4ED}" destId="{2845FCA5-36E9-490F-93DB-180A2B95DE1F}" srcOrd="6" destOrd="0" presId="urn:microsoft.com/office/officeart/2008/layout/HorizontalMultiLevelHierarchy"/>
    <dgm:cxn modelId="{1FF5E18C-0C6B-4DBC-8994-744986DACE87}" type="presParOf" srcId="{2845FCA5-36E9-490F-93DB-180A2B95DE1F}" destId="{C15620CB-2906-4767-A3F5-69E0E66CBD21}" srcOrd="0" destOrd="0" presId="urn:microsoft.com/office/officeart/2008/layout/HorizontalMultiLevelHierarchy"/>
    <dgm:cxn modelId="{57FE420D-1D06-4A67-A987-C0098570AF83}" type="presParOf" srcId="{C18CF34B-14FB-4C6C-8DA5-6BC6B08CB4ED}" destId="{26C1C6E8-4F23-496E-964C-6936BC75DA94}" srcOrd="7" destOrd="0" presId="urn:microsoft.com/office/officeart/2008/layout/HorizontalMultiLevelHierarchy"/>
    <dgm:cxn modelId="{F4B60264-70FB-4651-8A96-C28E74E1BE99}" type="presParOf" srcId="{26C1C6E8-4F23-496E-964C-6936BC75DA94}" destId="{2D142713-19D1-495F-8D03-1B09BF50A921}" srcOrd="0" destOrd="0" presId="urn:microsoft.com/office/officeart/2008/layout/HorizontalMultiLevelHierarchy"/>
    <dgm:cxn modelId="{292A481F-BA39-4DA9-8118-D8D18E24F3F5}" type="presParOf" srcId="{26C1C6E8-4F23-496E-964C-6936BC75DA94}" destId="{4B10C7BA-AB40-426E-AE67-A0F9EE2E4AB5}" srcOrd="1" destOrd="0" presId="urn:microsoft.com/office/officeart/2008/layout/HorizontalMultiLevelHierarchy"/>
    <dgm:cxn modelId="{8A712866-A0E0-4E85-9E85-C303A878EA06}" type="presParOf" srcId="{C18CF34B-14FB-4C6C-8DA5-6BC6B08CB4ED}" destId="{4A49228D-2617-45ED-995D-FB045BD8C36B}" srcOrd="8" destOrd="0" presId="urn:microsoft.com/office/officeart/2008/layout/HorizontalMultiLevelHierarchy"/>
    <dgm:cxn modelId="{CA89E3DB-EF40-4901-90B4-22B2A23AAA63}" type="presParOf" srcId="{4A49228D-2617-45ED-995D-FB045BD8C36B}" destId="{03008C4E-A2AE-42D3-8EB1-9856C60291CD}" srcOrd="0" destOrd="0" presId="urn:microsoft.com/office/officeart/2008/layout/HorizontalMultiLevelHierarchy"/>
    <dgm:cxn modelId="{4FD97D98-A689-4ACA-9440-142524DDE9A4}" type="presParOf" srcId="{C18CF34B-14FB-4C6C-8DA5-6BC6B08CB4ED}" destId="{D56C1D5C-ECCB-4604-8978-0CF9AA79EA3E}" srcOrd="9" destOrd="0" presId="urn:microsoft.com/office/officeart/2008/layout/HorizontalMultiLevelHierarchy"/>
    <dgm:cxn modelId="{0236E869-39D3-423D-930C-260C3843305C}" type="presParOf" srcId="{D56C1D5C-ECCB-4604-8978-0CF9AA79EA3E}" destId="{CC407389-07C2-46E6-8B0D-73555082D9DC}" srcOrd="0" destOrd="0" presId="urn:microsoft.com/office/officeart/2008/layout/HorizontalMultiLevelHierarchy"/>
    <dgm:cxn modelId="{B7B1E0BD-C556-4F96-9020-A34D72016D5B}" type="presParOf" srcId="{D56C1D5C-ECCB-4604-8978-0CF9AA79EA3E}" destId="{37FD6015-B1FD-4286-84FC-848B7063CFEB}" srcOrd="1" destOrd="0" presId="urn:microsoft.com/office/officeart/2008/layout/HorizontalMultiLevelHierarchy"/>
    <dgm:cxn modelId="{4F1334ED-BBFC-4BA5-963C-62CDF106603C}" type="presParOf" srcId="{C18CF34B-14FB-4C6C-8DA5-6BC6B08CB4ED}" destId="{8A8FF4A0-E748-429E-8346-D33DDF30667A}" srcOrd="10" destOrd="0" presId="urn:microsoft.com/office/officeart/2008/layout/HorizontalMultiLevelHierarchy"/>
    <dgm:cxn modelId="{EA96DB47-42FB-4742-90C4-EE3A63550A1A}" type="presParOf" srcId="{8A8FF4A0-E748-429E-8346-D33DDF30667A}" destId="{92721A6C-04E1-4956-B6F0-D9CC709FF472}" srcOrd="0" destOrd="0" presId="urn:microsoft.com/office/officeart/2008/layout/HorizontalMultiLevelHierarchy"/>
    <dgm:cxn modelId="{B13A7B98-446B-4675-BB7B-F2CC33371DC4}" type="presParOf" srcId="{C18CF34B-14FB-4C6C-8DA5-6BC6B08CB4ED}" destId="{A421A094-FC11-4FBE-95AA-47C768047087}" srcOrd="11" destOrd="0" presId="urn:microsoft.com/office/officeart/2008/layout/HorizontalMultiLevelHierarchy"/>
    <dgm:cxn modelId="{5FF3A5D7-6B24-4CC9-91D8-DCBCE06EE777}" type="presParOf" srcId="{A421A094-FC11-4FBE-95AA-47C768047087}" destId="{97BAD0A5-79EC-4312-86FA-F61D1B13E59B}" srcOrd="0" destOrd="0" presId="urn:microsoft.com/office/officeart/2008/layout/HorizontalMultiLevelHierarchy"/>
    <dgm:cxn modelId="{F782EAD4-103C-48C2-B2A6-032B76019F17}" type="presParOf" srcId="{A421A094-FC11-4FBE-95AA-47C768047087}" destId="{FF9BD0B4-953C-47A9-B5D4-655CE40DE343}" srcOrd="1" destOrd="0" presId="urn:microsoft.com/office/officeart/2008/layout/HorizontalMultiLevelHierarchy"/>
    <dgm:cxn modelId="{A2E87D30-AD3F-439C-B1E6-87941B0E4D26}" type="presParOf" srcId="{C18CF34B-14FB-4C6C-8DA5-6BC6B08CB4ED}" destId="{749FFA15-BB29-42ED-90EA-85F0CFA57D5F}" srcOrd="12" destOrd="0" presId="urn:microsoft.com/office/officeart/2008/layout/HorizontalMultiLevelHierarchy"/>
    <dgm:cxn modelId="{7AC2A8D9-A76D-4176-BBC6-CB8CB2167CCE}" type="presParOf" srcId="{749FFA15-BB29-42ED-90EA-85F0CFA57D5F}" destId="{0E23DA07-EA2F-4B6F-BAE4-45B843554BE0}" srcOrd="0" destOrd="0" presId="urn:microsoft.com/office/officeart/2008/layout/HorizontalMultiLevelHierarchy"/>
    <dgm:cxn modelId="{8DA04AE5-F015-435C-8C29-733941F0C2E0}" type="presParOf" srcId="{C18CF34B-14FB-4C6C-8DA5-6BC6B08CB4ED}" destId="{72C111CA-8835-4FED-AA6F-5097D8AC37B2}" srcOrd="13" destOrd="0" presId="urn:microsoft.com/office/officeart/2008/layout/HorizontalMultiLevelHierarchy"/>
    <dgm:cxn modelId="{90EDDD72-EF85-488F-9192-E962CE80CC45}" type="presParOf" srcId="{72C111CA-8835-4FED-AA6F-5097D8AC37B2}" destId="{65F46CCC-F956-4EF6-8C2B-CFF9DB7BBD5B}" srcOrd="0" destOrd="0" presId="urn:microsoft.com/office/officeart/2008/layout/HorizontalMultiLevelHierarchy"/>
    <dgm:cxn modelId="{01FBD256-7549-4A4A-AAD4-E413A5350FB6}" type="presParOf" srcId="{72C111CA-8835-4FED-AA6F-5097D8AC37B2}" destId="{4BA50CB5-560F-4938-9656-D98BE435201D}" srcOrd="1" destOrd="0" presId="urn:microsoft.com/office/officeart/2008/layout/HorizontalMultiLevelHierarchy"/>
    <dgm:cxn modelId="{A8FA69A1-F4CB-414F-BF39-7540FA057236}" type="presParOf" srcId="{C18CF34B-14FB-4C6C-8DA5-6BC6B08CB4ED}" destId="{198956DF-8E1D-4A4D-82CC-6F71AFF4F9C1}" srcOrd="14" destOrd="0" presId="urn:microsoft.com/office/officeart/2008/layout/HorizontalMultiLevelHierarchy"/>
    <dgm:cxn modelId="{0EE0A4BC-092A-4035-8E52-316FAEA06A7D}" type="presParOf" srcId="{198956DF-8E1D-4A4D-82CC-6F71AFF4F9C1}" destId="{29818AB7-99D5-4E50-AF51-7341AC9924FF}" srcOrd="0" destOrd="0" presId="urn:microsoft.com/office/officeart/2008/layout/HorizontalMultiLevelHierarchy"/>
    <dgm:cxn modelId="{A02C4495-ABE2-4977-BFA3-E40CE0691316}" type="presParOf" srcId="{C18CF34B-14FB-4C6C-8DA5-6BC6B08CB4ED}" destId="{C79E701A-3AF9-4ED3-A5DF-590B41DE9073}" srcOrd="15" destOrd="0" presId="urn:microsoft.com/office/officeart/2008/layout/HorizontalMultiLevelHierarchy"/>
    <dgm:cxn modelId="{7C9E6A94-A77A-417B-A8BC-81B656C2A75B}" type="presParOf" srcId="{C79E701A-3AF9-4ED3-A5DF-590B41DE9073}" destId="{9B634829-EF5D-4817-877D-40471E22A594}" srcOrd="0" destOrd="0" presId="urn:microsoft.com/office/officeart/2008/layout/HorizontalMultiLevelHierarchy"/>
    <dgm:cxn modelId="{A2585F30-029C-438C-9EC7-CF00531D3EE3}" type="presParOf" srcId="{C79E701A-3AF9-4ED3-A5DF-590B41DE9073}" destId="{D7CB24F3-60EB-4D81-BE12-E2821135DB8C}" srcOrd="1" destOrd="0" presId="urn:microsoft.com/office/officeart/2008/layout/HorizontalMultiLevelHierarchy"/>
    <dgm:cxn modelId="{7D1FD9A5-16C4-4AF2-A234-9F298CE204B9}" type="presParOf" srcId="{C18CF34B-14FB-4C6C-8DA5-6BC6B08CB4ED}" destId="{4BC97440-0AA3-444B-9B0F-32DD260DA550}" srcOrd="16" destOrd="0" presId="urn:microsoft.com/office/officeart/2008/layout/HorizontalMultiLevelHierarchy"/>
    <dgm:cxn modelId="{F6FB854F-8E87-4404-9846-FFFCDAF75B00}" type="presParOf" srcId="{4BC97440-0AA3-444B-9B0F-32DD260DA550}" destId="{8312C1B1-8A22-482D-9E76-AB52C04EBA80}" srcOrd="0" destOrd="0" presId="urn:microsoft.com/office/officeart/2008/layout/HorizontalMultiLevelHierarchy"/>
    <dgm:cxn modelId="{30813CFA-04FB-4A44-9870-EEB5FC2A7065}" type="presParOf" srcId="{C18CF34B-14FB-4C6C-8DA5-6BC6B08CB4ED}" destId="{33FDFAF8-AE09-4530-8BAB-1A253C386C0E}" srcOrd="17" destOrd="0" presId="urn:microsoft.com/office/officeart/2008/layout/HorizontalMultiLevelHierarchy"/>
    <dgm:cxn modelId="{2BC85F81-6364-47CC-902D-F96EB7410183}" type="presParOf" srcId="{33FDFAF8-AE09-4530-8BAB-1A253C386C0E}" destId="{C7054901-29E4-453E-9DF7-832E64FEFE15}" srcOrd="0" destOrd="0" presId="urn:microsoft.com/office/officeart/2008/layout/HorizontalMultiLevelHierarchy"/>
    <dgm:cxn modelId="{D5F7B6B7-2ED9-4C98-8C04-B8F02755BE9F}" type="presParOf" srcId="{33FDFAF8-AE09-4530-8BAB-1A253C386C0E}" destId="{AA141A40-26C1-4354-9F01-112D6D3DC7CC}" srcOrd="1" destOrd="0" presId="urn:microsoft.com/office/officeart/2008/layout/HorizontalMultiLevelHierarchy"/>
    <dgm:cxn modelId="{FA24B84C-B18A-45ED-A95C-8ED8C553EF79}" type="presParOf" srcId="{C18CF34B-14FB-4C6C-8DA5-6BC6B08CB4ED}" destId="{DE01FF03-B76B-4762-A943-9E02FA866B2F}" srcOrd="18" destOrd="0" presId="urn:microsoft.com/office/officeart/2008/layout/HorizontalMultiLevelHierarchy"/>
    <dgm:cxn modelId="{9C86EC91-118D-4A89-84F7-F774BCC32F19}" type="presParOf" srcId="{DE01FF03-B76B-4762-A943-9E02FA866B2F}" destId="{29C625DC-47A6-4FB7-BE86-B4BC0DEDBB8A}" srcOrd="0" destOrd="0" presId="urn:microsoft.com/office/officeart/2008/layout/HorizontalMultiLevelHierarchy"/>
    <dgm:cxn modelId="{709889BB-1406-4CDA-ADFC-576CB53E97B0}" type="presParOf" srcId="{C18CF34B-14FB-4C6C-8DA5-6BC6B08CB4ED}" destId="{2ADFC3AE-B50F-40BB-A52E-C21FB5096E16}" srcOrd="19" destOrd="0" presId="urn:microsoft.com/office/officeart/2008/layout/HorizontalMultiLevelHierarchy"/>
    <dgm:cxn modelId="{3D8DBE41-461F-41E6-9B27-D0DF0826BF09}" type="presParOf" srcId="{2ADFC3AE-B50F-40BB-A52E-C21FB5096E16}" destId="{19F058E5-ED7C-47EE-8AB9-8B86791AC57E}" srcOrd="0" destOrd="0" presId="urn:microsoft.com/office/officeart/2008/layout/HorizontalMultiLevelHierarchy"/>
    <dgm:cxn modelId="{3C909C75-1853-4134-997C-72459E881842}" type="presParOf" srcId="{2ADFC3AE-B50F-40BB-A52E-C21FB5096E16}" destId="{EE8201A6-DFB0-4724-9DFA-690D9C3EBCA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DE32B-351F-4E83-AD75-D6DF41485710}">
      <dsp:nvSpPr>
        <dsp:cNvPr id="0" name=""/>
        <dsp:cNvSpPr/>
      </dsp:nvSpPr>
      <dsp:spPr>
        <a:xfrm>
          <a:off x="6379880" y="5236303"/>
          <a:ext cx="306357" cy="583760"/>
        </a:xfrm>
        <a:custGeom>
          <a:avLst/>
          <a:gdLst/>
          <a:ahLst/>
          <a:cxnLst/>
          <a:rect l="0" t="0" r="0" b="0"/>
          <a:pathLst>
            <a:path>
              <a:moveTo>
                <a:pt x="0" y="0"/>
              </a:moveTo>
              <a:lnTo>
                <a:pt x="153178" y="0"/>
              </a:lnTo>
              <a:lnTo>
                <a:pt x="153178" y="583760"/>
              </a:lnTo>
              <a:lnTo>
                <a:pt x="306357" y="58376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6516577" y="5511702"/>
        <a:ext cx="32963" cy="32963"/>
      </dsp:txXfrm>
    </dsp:sp>
    <dsp:sp modelId="{BB07963E-9767-4C38-BFD8-3A0248D600A8}">
      <dsp:nvSpPr>
        <dsp:cNvPr id="0" name=""/>
        <dsp:cNvSpPr/>
      </dsp:nvSpPr>
      <dsp:spPr>
        <a:xfrm>
          <a:off x="6379880" y="5190583"/>
          <a:ext cx="306357" cy="91440"/>
        </a:xfrm>
        <a:custGeom>
          <a:avLst/>
          <a:gdLst/>
          <a:ahLst/>
          <a:cxnLst/>
          <a:rect l="0" t="0" r="0" b="0"/>
          <a:pathLst>
            <a:path>
              <a:moveTo>
                <a:pt x="0" y="45720"/>
              </a:moveTo>
              <a:lnTo>
                <a:pt x="306357" y="4572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6525400" y="5228644"/>
        <a:ext cx="15317" cy="15317"/>
      </dsp:txXfrm>
    </dsp:sp>
    <dsp:sp modelId="{53A9C380-25B5-4596-961E-8A3698E994D2}">
      <dsp:nvSpPr>
        <dsp:cNvPr id="0" name=""/>
        <dsp:cNvSpPr/>
      </dsp:nvSpPr>
      <dsp:spPr>
        <a:xfrm>
          <a:off x="6379880" y="4652543"/>
          <a:ext cx="306357" cy="583760"/>
        </a:xfrm>
        <a:custGeom>
          <a:avLst/>
          <a:gdLst/>
          <a:ahLst/>
          <a:cxnLst/>
          <a:rect l="0" t="0" r="0" b="0"/>
          <a:pathLst>
            <a:path>
              <a:moveTo>
                <a:pt x="0" y="583760"/>
              </a:moveTo>
              <a:lnTo>
                <a:pt x="153178" y="583760"/>
              </a:lnTo>
              <a:lnTo>
                <a:pt x="153178" y="0"/>
              </a:lnTo>
              <a:lnTo>
                <a:pt x="306357"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6516577" y="4927942"/>
        <a:ext cx="32963" cy="32963"/>
      </dsp:txXfrm>
    </dsp:sp>
    <dsp:sp modelId="{2845FCA5-36E9-490F-93DB-180A2B95DE1F}">
      <dsp:nvSpPr>
        <dsp:cNvPr id="0" name=""/>
        <dsp:cNvSpPr/>
      </dsp:nvSpPr>
      <dsp:spPr>
        <a:xfrm>
          <a:off x="467008" y="3133193"/>
          <a:ext cx="315108" cy="2103110"/>
        </a:xfrm>
        <a:custGeom>
          <a:avLst/>
          <a:gdLst/>
          <a:ahLst/>
          <a:cxnLst/>
          <a:rect l="0" t="0" r="0" b="0"/>
          <a:pathLst>
            <a:path>
              <a:moveTo>
                <a:pt x="0" y="0"/>
              </a:moveTo>
              <a:lnTo>
                <a:pt x="157554" y="0"/>
              </a:lnTo>
              <a:lnTo>
                <a:pt x="157554" y="2103110"/>
              </a:lnTo>
              <a:lnTo>
                <a:pt x="315108" y="210311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zh-CN" altLang="en-US" sz="1400" kern="1200">
            <a:solidFill>
              <a:schemeClr val="tx1"/>
            </a:solidFill>
          </a:endParaRPr>
        </a:p>
      </dsp:txBody>
      <dsp:txXfrm>
        <a:off x="571398" y="4131584"/>
        <a:ext cx="106329" cy="106329"/>
      </dsp:txXfrm>
    </dsp:sp>
    <dsp:sp modelId="{074A6902-98B0-44C8-9DF3-1A5D31ACE6F8}">
      <dsp:nvSpPr>
        <dsp:cNvPr id="0" name=""/>
        <dsp:cNvSpPr/>
      </dsp:nvSpPr>
      <dsp:spPr>
        <a:xfrm>
          <a:off x="2313904" y="3776902"/>
          <a:ext cx="306357" cy="875640"/>
        </a:xfrm>
        <a:custGeom>
          <a:avLst/>
          <a:gdLst/>
          <a:ahLst/>
          <a:cxnLst/>
          <a:rect l="0" t="0" r="0" b="0"/>
          <a:pathLst>
            <a:path>
              <a:moveTo>
                <a:pt x="0" y="0"/>
              </a:moveTo>
              <a:lnTo>
                <a:pt x="153178" y="0"/>
              </a:lnTo>
              <a:lnTo>
                <a:pt x="153178" y="875640"/>
              </a:lnTo>
              <a:lnTo>
                <a:pt x="306357" y="87564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2443891" y="4191531"/>
        <a:ext cx="46384" cy="46384"/>
      </dsp:txXfrm>
    </dsp:sp>
    <dsp:sp modelId="{2FA263E4-007F-4258-B25E-AF03DE50F192}">
      <dsp:nvSpPr>
        <dsp:cNvPr id="0" name=""/>
        <dsp:cNvSpPr/>
      </dsp:nvSpPr>
      <dsp:spPr>
        <a:xfrm>
          <a:off x="2313904" y="3776902"/>
          <a:ext cx="306357" cy="291880"/>
        </a:xfrm>
        <a:custGeom>
          <a:avLst/>
          <a:gdLst/>
          <a:ahLst/>
          <a:cxnLst/>
          <a:rect l="0" t="0" r="0" b="0"/>
          <a:pathLst>
            <a:path>
              <a:moveTo>
                <a:pt x="0" y="0"/>
              </a:moveTo>
              <a:lnTo>
                <a:pt x="153178" y="0"/>
              </a:lnTo>
              <a:lnTo>
                <a:pt x="153178" y="291880"/>
              </a:lnTo>
              <a:lnTo>
                <a:pt x="306357" y="29188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2456504" y="3912264"/>
        <a:ext cx="21157" cy="21157"/>
      </dsp:txXfrm>
    </dsp:sp>
    <dsp:sp modelId="{CAC09EDB-D3D9-4DD3-A5AC-E2249CE4C473}">
      <dsp:nvSpPr>
        <dsp:cNvPr id="0" name=""/>
        <dsp:cNvSpPr/>
      </dsp:nvSpPr>
      <dsp:spPr>
        <a:xfrm>
          <a:off x="2313904" y="3485022"/>
          <a:ext cx="306357" cy="291880"/>
        </a:xfrm>
        <a:custGeom>
          <a:avLst/>
          <a:gdLst/>
          <a:ahLst/>
          <a:cxnLst/>
          <a:rect l="0" t="0" r="0" b="0"/>
          <a:pathLst>
            <a:path>
              <a:moveTo>
                <a:pt x="0" y="291880"/>
              </a:moveTo>
              <a:lnTo>
                <a:pt x="153178" y="291880"/>
              </a:lnTo>
              <a:lnTo>
                <a:pt x="153178" y="0"/>
              </a:lnTo>
              <a:lnTo>
                <a:pt x="306357"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2456504" y="3620384"/>
        <a:ext cx="21157" cy="21157"/>
      </dsp:txXfrm>
    </dsp:sp>
    <dsp:sp modelId="{8EBDBECB-7EFC-4474-AE74-AE6B89235DBC}">
      <dsp:nvSpPr>
        <dsp:cNvPr id="0" name=""/>
        <dsp:cNvSpPr/>
      </dsp:nvSpPr>
      <dsp:spPr>
        <a:xfrm>
          <a:off x="2313904" y="2901262"/>
          <a:ext cx="306357" cy="875640"/>
        </a:xfrm>
        <a:custGeom>
          <a:avLst/>
          <a:gdLst/>
          <a:ahLst/>
          <a:cxnLst/>
          <a:rect l="0" t="0" r="0" b="0"/>
          <a:pathLst>
            <a:path>
              <a:moveTo>
                <a:pt x="0" y="875640"/>
              </a:moveTo>
              <a:lnTo>
                <a:pt x="153178" y="875640"/>
              </a:lnTo>
              <a:lnTo>
                <a:pt x="153178" y="0"/>
              </a:lnTo>
              <a:lnTo>
                <a:pt x="306357"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2443891" y="3315890"/>
        <a:ext cx="46384" cy="46384"/>
      </dsp:txXfrm>
    </dsp:sp>
    <dsp:sp modelId="{610764CD-F35A-4B3F-BD9D-BD5BD483FCCE}">
      <dsp:nvSpPr>
        <dsp:cNvPr id="0" name=""/>
        <dsp:cNvSpPr/>
      </dsp:nvSpPr>
      <dsp:spPr>
        <a:xfrm>
          <a:off x="467008" y="3133193"/>
          <a:ext cx="315108" cy="643709"/>
        </a:xfrm>
        <a:custGeom>
          <a:avLst/>
          <a:gdLst/>
          <a:ahLst/>
          <a:cxnLst/>
          <a:rect l="0" t="0" r="0" b="0"/>
          <a:pathLst>
            <a:path>
              <a:moveTo>
                <a:pt x="0" y="0"/>
              </a:moveTo>
              <a:lnTo>
                <a:pt x="157554" y="0"/>
              </a:lnTo>
              <a:lnTo>
                <a:pt x="157554" y="643709"/>
              </a:lnTo>
              <a:lnTo>
                <a:pt x="315108" y="64370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606645" y="3437130"/>
        <a:ext cx="35834" cy="35834"/>
      </dsp:txXfrm>
    </dsp:sp>
    <dsp:sp modelId="{61349902-CE81-4EFC-8344-96B24AC39E33}">
      <dsp:nvSpPr>
        <dsp:cNvPr id="0" name=""/>
        <dsp:cNvSpPr/>
      </dsp:nvSpPr>
      <dsp:spPr>
        <a:xfrm>
          <a:off x="6086987" y="2317501"/>
          <a:ext cx="306357" cy="875640"/>
        </a:xfrm>
        <a:custGeom>
          <a:avLst/>
          <a:gdLst/>
          <a:ahLst/>
          <a:cxnLst/>
          <a:rect l="0" t="0" r="0" b="0"/>
          <a:pathLst>
            <a:path>
              <a:moveTo>
                <a:pt x="0" y="0"/>
              </a:moveTo>
              <a:lnTo>
                <a:pt x="153178" y="0"/>
              </a:lnTo>
              <a:lnTo>
                <a:pt x="153178" y="875640"/>
              </a:lnTo>
              <a:lnTo>
                <a:pt x="306357" y="87564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6216974" y="2732130"/>
        <a:ext cx="46384" cy="46384"/>
      </dsp:txXfrm>
    </dsp:sp>
    <dsp:sp modelId="{3A49FF29-A1D7-4F75-8D2A-1C6EE522C052}">
      <dsp:nvSpPr>
        <dsp:cNvPr id="0" name=""/>
        <dsp:cNvSpPr/>
      </dsp:nvSpPr>
      <dsp:spPr>
        <a:xfrm>
          <a:off x="6086987" y="2317501"/>
          <a:ext cx="306357" cy="291880"/>
        </a:xfrm>
        <a:custGeom>
          <a:avLst/>
          <a:gdLst/>
          <a:ahLst/>
          <a:cxnLst/>
          <a:rect l="0" t="0" r="0" b="0"/>
          <a:pathLst>
            <a:path>
              <a:moveTo>
                <a:pt x="0" y="0"/>
              </a:moveTo>
              <a:lnTo>
                <a:pt x="153178" y="0"/>
              </a:lnTo>
              <a:lnTo>
                <a:pt x="153178" y="291880"/>
              </a:lnTo>
              <a:lnTo>
                <a:pt x="306357" y="29188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6229587" y="2452863"/>
        <a:ext cx="21157" cy="21157"/>
      </dsp:txXfrm>
    </dsp:sp>
    <dsp:sp modelId="{1848EA83-5AC8-4087-A7FA-E545D8BE7390}">
      <dsp:nvSpPr>
        <dsp:cNvPr id="0" name=""/>
        <dsp:cNvSpPr/>
      </dsp:nvSpPr>
      <dsp:spPr>
        <a:xfrm>
          <a:off x="6086987" y="2025621"/>
          <a:ext cx="306357" cy="291880"/>
        </a:xfrm>
        <a:custGeom>
          <a:avLst/>
          <a:gdLst/>
          <a:ahLst/>
          <a:cxnLst/>
          <a:rect l="0" t="0" r="0" b="0"/>
          <a:pathLst>
            <a:path>
              <a:moveTo>
                <a:pt x="0" y="291880"/>
              </a:moveTo>
              <a:lnTo>
                <a:pt x="153178" y="291880"/>
              </a:lnTo>
              <a:lnTo>
                <a:pt x="153178" y="0"/>
              </a:lnTo>
              <a:lnTo>
                <a:pt x="306357"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6229587" y="2160983"/>
        <a:ext cx="21157" cy="21157"/>
      </dsp:txXfrm>
    </dsp:sp>
    <dsp:sp modelId="{0D170349-DDE2-49E9-9F14-C8A24FD6A866}">
      <dsp:nvSpPr>
        <dsp:cNvPr id="0" name=""/>
        <dsp:cNvSpPr/>
      </dsp:nvSpPr>
      <dsp:spPr>
        <a:xfrm>
          <a:off x="6086987" y="1441861"/>
          <a:ext cx="306357" cy="875640"/>
        </a:xfrm>
        <a:custGeom>
          <a:avLst/>
          <a:gdLst/>
          <a:ahLst/>
          <a:cxnLst/>
          <a:rect l="0" t="0" r="0" b="0"/>
          <a:pathLst>
            <a:path>
              <a:moveTo>
                <a:pt x="0" y="875640"/>
              </a:moveTo>
              <a:lnTo>
                <a:pt x="153178" y="875640"/>
              </a:lnTo>
              <a:lnTo>
                <a:pt x="153178" y="0"/>
              </a:lnTo>
              <a:lnTo>
                <a:pt x="306357"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6216974" y="1856489"/>
        <a:ext cx="46384" cy="46384"/>
      </dsp:txXfrm>
    </dsp:sp>
    <dsp:sp modelId="{32D7B66F-2928-418A-BAAF-DA3CAD31E131}">
      <dsp:nvSpPr>
        <dsp:cNvPr id="0" name=""/>
        <dsp:cNvSpPr/>
      </dsp:nvSpPr>
      <dsp:spPr>
        <a:xfrm>
          <a:off x="467008" y="2317501"/>
          <a:ext cx="315108" cy="815691"/>
        </a:xfrm>
        <a:custGeom>
          <a:avLst/>
          <a:gdLst/>
          <a:ahLst/>
          <a:cxnLst/>
          <a:rect l="0" t="0" r="0" b="0"/>
          <a:pathLst>
            <a:path>
              <a:moveTo>
                <a:pt x="0" y="815691"/>
              </a:moveTo>
              <a:lnTo>
                <a:pt x="157554" y="815691"/>
              </a:lnTo>
              <a:lnTo>
                <a:pt x="157554" y="0"/>
              </a:lnTo>
              <a:lnTo>
                <a:pt x="315108"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602701" y="2703486"/>
        <a:ext cx="43722" cy="43722"/>
      </dsp:txXfrm>
    </dsp:sp>
    <dsp:sp modelId="{C18EEC20-4028-4482-BAD9-0E4009B9D2A2}">
      <dsp:nvSpPr>
        <dsp:cNvPr id="0" name=""/>
        <dsp:cNvSpPr/>
      </dsp:nvSpPr>
      <dsp:spPr>
        <a:xfrm>
          <a:off x="2313904" y="1149981"/>
          <a:ext cx="306357" cy="583760"/>
        </a:xfrm>
        <a:custGeom>
          <a:avLst/>
          <a:gdLst/>
          <a:ahLst/>
          <a:cxnLst/>
          <a:rect l="0" t="0" r="0" b="0"/>
          <a:pathLst>
            <a:path>
              <a:moveTo>
                <a:pt x="0" y="0"/>
              </a:moveTo>
              <a:lnTo>
                <a:pt x="153178" y="0"/>
              </a:lnTo>
              <a:lnTo>
                <a:pt x="153178" y="583760"/>
              </a:lnTo>
              <a:lnTo>
                <a:pt x="306357" y="58376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2450601" y="1425379"/>
        <a:ext cx="32963" cy="32963"/>
      </dsp:txXfrm>
    </dsp:sp>
    <dsp:sp modelId="{22B2B7A2-1E30-483B-85A5-5A189DADAC3A}">
      <dsp:nvSpPr>
        <dsp:cNvPr id="0" name=""/>
        <dsp:cNvSpPr/>
      </dsp:nvSpPr>
      <dsp:spPr>
        <a:xfrm>
          <a:off x="2313904" y="1104261"/>
          <a:ext cx="306357" cy="91440"/>
        </a:xfrm>
        <a:custGeom>
          <a:avLst/>
          <a:gdLst/>
          <a:ahLst/>
          <a:cxnLst/>
          <a:rect l="0" t="0" r="0" b="0"/>
          <a:pathLst>
            <a:path>
              <a:moveTo>
                <a:pt x="0" y="45720"/>
              </a:moveTo>
              <a:lnTo>
                <a:pt x="306357" y="4572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2459424" y="1142322"/>
        <a:ext cx="15317" cy="15317"/>
      </dsp:txXfrm>
    </dsp:sp>
    <dsp:sp modelId="{DE8D1E72-A3E7-4EB7-84CC-292247E5597A}">
      <dsp:nvSpPr>
        <dsp:cNvPr id="0" name=""/>
        <dsp:cNvSpPr/>
      </dsp:nvSpPr>
      <dsp:spPr>
        <a:xfrm>
          <a:off x="2313904" y="566220"/>
          <a:ext cx="306357" cy="583760"/>
        </a:xfrm>
        <a:custGeom>
          <a:avLst/>
          <a:gdLst/>
          <a:ahLst/>
          <a:cxnLst/>
          <a:rect l="0" t="0" r="0" b="0"/>
          <a:pathLst>
            <a:path>
              <a:moveTo>
                <a:pt x="0" y="583760"/>
              </a:moveTo>
              <a:lnTo>
                <a:pt x="153178" y="583760"/>
              </a:lnTo>
              <a:lnTo>
                <a:pt x="153178" y="0"/>
              </a:lnTo>
              <a:lnTo>
                <a:pt x="306357"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solidFill>
              <a:schemeClr val="tx1"/>
            </a:solidFill>
          </a:endParaRPr>
        </a:p>
      </dsp:txBody>
      <dsp:txXfrm>
        <a:off x="2450601" y="841619"/>
        <a:ext cx="32963" cy="32963"/>
      </dsp:txXfrm>
    </dsp:sp>
    <dsp:sp modelId="{17FDC2E8-FF21-4B96-9922-D20B76A647CE}">
      <dsp:nvSpPr>
        <dsp:cNvPr id="0" name=""/>
        <dsp:cNvSpPr/>
      </dsp:nvSpPr>
      <dsp:spPr>
        <a:xfrm>
          <a:off x="467008" y="1149981"/>
          <a:ext cx="315108" cy="1983212"/>
        </a:xfrm>
        <a:custGeom>
          <a:avLst/>
          <a:gdLst/>
          <a:ahLst/>
          <a:cxnLst/>
          <a:rect l="0" t="0" r="0" b="0"/>
          <a:pathLst>
            <a:path>
              <a:moveTo>
                <a:pt x="0" y="1983212"/>
              </a:moveTo>
              <a:lnTo>
                <a:pt x="157554" y="1983212"/>
              </a:lnTo>
              <a:lnTo>
                <a:pt x="157554" y="0"/>
              </a:lnTo>
              <a:lnTo>
                <a:pt x="315108"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zh-CN" altLang="en-US" sz="1400" kern="1200">
            <a:solidFill>
              <a:schemeClr val="tx1"/>
            </a:solidFill>
          </a:endParaRPr>
        </a:p>
      </dsp:txBody>
      <dsp:txXfrm>
        <a:off x="574360" y="2091384"/>
        <a:ext cx="100404" cy="100404"/>
      </dsp:txXfrm>
    </dsp:sp>
    <dsp:sp modelId="{68847305-466E-43D7-AF05-4CCEF91F74E2}">
      <dsp:nvSpPr>
        <dsp:cNvPr id="0" name=""/>
        <dsp:cNvSpPr/>
      </dsp:nvSpPr>
      <dsp:spPr>
        <a:xfrm rot="16200000">
          <a:off x="-995465" y="2899689"/>
          <a:ext cx="2457938" cy="46700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a:solidFill>
                <a:schemeClr val="tx1"/>
              </a:solidFill>
            </a:rPr>
            <a:t>PO</a:t>
          </a:r>
          <a:r>
            <a:rPr lang="zh-CN" altLang="en-US" sz="2800" kern="1200" dirty="0">
              <a:solidFill>
                <a:schemeClr val="tx1"/>
              </a:solidFill>
            </a:rPr>
            <a:t>的特征</a:t>
          </a:r>
        </a:p>
      </dsp:txBody>
      <dsp:txXfrm>
        <a:off x="-995465" y="2899689"/>
        <a:ext cx="2457938" cy="467008"/>
      </dsp:txXfrm>
    </dsp:sp>
    <dsp:sp modelId="{718F9F7E-ABF3-4FF6-827C-5152154B5A0C}">
      <dsp:nvSpPr>
        <dsp:cNvPr id="0" name=""/>
        <dsp:cNvSpPr/>
      </dsp:nvSpPr>
      <dsp:spPr>
        <a:xfrm>
          <a:off x="782117" y="916476"/>
          <a:ext cx="1531787" cy="46700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领域能力</a:t>
          </a:r>
        </a:p>
      </dsp:txBody>
      <dsp:txXfrm>
        <a:off x="782117" y="916476"/>
        <a:ext cx="1531787" cy="467008"/>
      </dsp:txXfrm>
    </dsp:sp>
    <dsp:sp modelId="{77118842-ECC2-4BF0-A5BD-0FB813833374}">
      <dsp:nvSpPr>
        <dsp:cNvPr id="0" name=""/>
        <dsp:cNvSpPr/>
      </dsp:nvSpPr>
      <dsp:spPr>
        <a:xfrm>
          <a:off x="2620262" y="332716"/>
          <a:ext cx="1531787"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有预见性</a:t>
          </a:r>
        </a:p>
      </dsp:txBody>
      <dsp:txXfrm>
        <a:off x="2620262" y="332716"/>
        <a:ext cx="1531787" cy="467008"/>
      </dsp:txXfrm>
    </dsp:sp>
    <dsp:sp modelId="{88B440B0-6B81-433B-9740-59284F9F4A5F}">
      <dsp:nvSpPr>
        <dsp:cNvPr id="0" name=""/>
        <dsp:cNvSpPr/>
      </dsp:nvSpPr>
      <dsp:spPr>
        <a:xfrm>
          <a:off x="2620262" y="916476"/>
          <a:ext cx="3177539"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知道有些事是无法预见的</a:t>
          </a:r>
        </a:p>
      </dsp:txBody>
      <dsp:txXfrm>
        <a:off x="2620262" y="916476"/>
        <a:ext cx="3177539" cy="467008"/>
      </dsp:txXfrm>
    </dsp:sp>
    <dsp:sp modelId="{3F372902-C0C4-4816-BD40-8EF327BD8119}">
      <dsp:nvSpPr>
        <dsp:cNvPr id="0" name=""/>
        <dsp:cNvSpPr/>
      </dsp:nvSpPr>
      <dsp:spPr>
        <a:xfrm>
          <a:off x="2620262" y="1500237"/>
          <a:ext cx="2583313"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具备业务和领域专长</a:t>
          </a:r>
        </a:p>
      </dsp:txBody>
      <dsp:txXfrm>
        <a:off x="2620262" y="1500237"/>
        <a:ext cx="2583313" cy="467008"/>
      </dsp:txXfrm>
    </dsp:sp>
    <dsp:sp modelId="{28D9BAE8-72A7-468A-97EA-690E5FC8D96B}">
      <dsp:nvSpPr>
        <dsp:cNvPr id="0" name=""/>
        <dsp:cNvSpPr/>
      </dsp:nvSpPr>
      <dsp:spPr>
        <a:xfrm>
          <a:off x="782117" y="2083997"/>
          <a:ext cx="5304870" cy="46700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人际交往能力</a:t>
          </a:r>
        </a:p>
      </dsp:txBody>
      <dsp:txXfrm>
        <a:off x="782117" y="2083997"/>
        <a:ext cx="5304870" cy="467008"/>
      </dsp:txXfrm>
    </dsp:sp>
    <dsp:sp modelId="{28D6D6F2-A03A-47B8-8CCD-F532637FD0CC}">
      <dsp:nvSpPr>
        <dsp:cNvPr id="0" name=""/>
        <dsp:cNvSpPr/>
      </dsp:nvSpPr>
      <dsp:spPr>
        <a:xfrm>
          <a:off x="6393345" y="1208357"/>
          <a:ext cx="2408168"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和利益干系人关系好</a:t>
          </a:r>
        </a:p>
      </dsp:txBody>
      <dsp:txXfrm>
        <a:off x="6393345" y="1208357"/>
        <a:ext cx="2408168" cy="467008"/>
      </dsp:txXfrm>
    </dsp:sp>
    <dsp:sp modelId="{ED94DCC6-0E69-40F8-A977-4E5E70AD54C5}">
      <dsp:nvSpPr>
        <dsp:cNvPr id="0" name=""/>
        <dsp:cNvSpPr/>
      </dsp:nvSpPr>
      <dsp:spPr>
        <a:xfrm>
          <a:off x="6393345" y="1792117"/>
          <a:ext cx="2786949"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促成谈判</a:t>
          </a:r>
          <a:r>
            <a:rPr lang="en-US" altLang="zh-CN" sz="2000" kern="1200" dirty="0">
              <a:solidFill>
                <a:schemeClr val="tx1"/>
              </a:solidFill>
            </a:rPr>
            <a:t>/</a:t>
          </a:r>
          <a:r>
            <a:rPr lang="zh-CN" altLang="en-US" sz="2000" kern="1200" dirty="0">
              <a:solidFill>
                <a:schemeClr val="tx1"/>
              </a:solidFill>
            </a:rPr>
            <a:t>达成一致意见</a:t>
          </a:r>
        </a:p>
      </dsp:txBody>
      <dsp:txXfrm>
        <a:off x="6393345" y="1792117"/>
        <a:ext cx="2786949" cy="467008"/>
      </dsp:txXfrm>
    </dsp:sp>
    <dsp:sp modelId="{FBF97462-CBE2-423F-B519-38712D19DFCC}">
      <dsp:nvSpPr>
        <dsp:cNvPr id="0" name=""/>
        <dsp:cNvSpPr/>
      </dsp:nvSpPr>
      <dsp:spPr>
        <a:xfrm>
          <a:off x="6393345" y="2375877"/>
          <a:ext cx="2192278"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良好的沟通能力</a:t>
          </a:r>
        </a:p>
      </dsp:txBody>
      <dsp:txXfrm>
        <a:off x="6393345" y="2375877"/>
        <a:ext cx="2192278" cy="467008"/>
      </dsp:txXfrm>
    </dsp:sp>
    <dsp:sp modelId="{FAFD6AE8-5296-4BE4-A532-C718EB374147}">
      <dsp:nvSpPr>
        <dsp:cNvPr id="0" name=""/>
        <dsp:cNvSpPr/>
      </dsp:nvSpPr>
      <dsp:spPr>
        <a:xfrm>
          <a:off x="6393345" y="2959638"/>
          <a:ext cx="2350588"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有正能量会激励人</a:t>
          </a:r>
        </a:p>
      </dsp:txBody>
      <dsp:txXfrm>
        <a:off x="6393345" y="2959638"/>
        <a:ext cx="2350588" cy="467008"/>
      </dsp:txXfrm>
    </dsp:sp>
    <dsp:sp modelId="{E214572A-AC52-4E4C-B37C-B2F1A546F0BF}">
      <dsp:nvSpPr>
        <dsp:cNvPr id="0" name=""/>
        <dsp:cNvSpPr/>
      </dsp:nvSpPr>
      <dsp:spPr>
        <a:xfrm>
          <a:off x="782117" y="3543398"/>
          <a:ext cx="1531787" cy="46700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决策力</a:t>
          </a:r>
        </a:p>
      </dsp:txBody>
      <dsp:txXfrm>
        <a:off x="782117" y="3543398"/>
        <a:ext cx="1531787" cy="467008"/>
      </dsp:txXfrm>
    </dsp:sp>
    <dsp:sp modelId="{1612BDEF-8BC5-430E-8D8C-827A041AB48F}">
      <dsp:nvSpPr>
        <dsp:cNvPr id="0" name=""/>
        <dsp:cNvSpPr/>
      </dsp:nvSpPr>
      <dsp:spPr>
        <a:xfrm>
          <a:off x="2620262" y="2667758"/>
          <a:ext cx="3252398"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得到授权，可以制定决策</a:t>
          </a:r>
        </a:p>
      </dsp:txBody>
      <dsp:txXfrm>
        <a:off x="2620262" y="2667758"/>
        <a:ext cx="3252398" cy="467008"/>
      </dsp:txXfrm>
    </dsp:sp>
    <dsp:sp modelId="{27C46AFF-8D7C-41A3-A9D4-04AC97D1B0E6}">
      <dsp:nvSpPr>
        <dsp:cNvPr id="0" name=""/>
        <dsp:cNvSpPr/>
      </dsp:nvSpPr>
      <dsp:spPr>
        <a:xfrm>
          <a:off x="2620262" y="3251518"/>
          <a:ext cx="2454535"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关键时刻敢于排板</a:t>
          </a:r>
        </a:p>
      </dsp:txBody>
      <dsp:txXfrm>
        <a:off x="2620262" y="3251518"/>
        <a:ext cx="2454535" cy="467008"/>
      </dsp:txXfrm>
    </dsp:sp>
    <dsp:sp modelId="{2D84E3F3-0800-48EB-A49F-69AE4843B7C4}">
      <dsp:nvSpPr>
        <dsp:cNvPr id="0" name=""/>
        <dsp:cNvSpPr/>
      </dsp:nvSpPr>
      <dsp:spPr>
        <a:xfrm>
          <a:off x="2620262" y="3835278"/>
          <a:ext cx="1531787"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有决断力</a:t>
          </a:r>
        </a:p>
      </dsp:txBody>
      <dsp:txXfrm>
        <a:off x="2620262" y="3835278"/>
        <a:ext cx="1531787" cy="467008"/>
      </dsp:txXfrm>
    </dsp:sp>
    <dsp:sp modelId="{096BF114-073F-45A8-9812-B2BA99FB4912}">
      <dsp:nvSpPr>
        <dsp:cNvPr id="0" name=""/>
        <dsp:cNvSpPr/>
      </dsp:nvSpPr>
      <dsp:spPr>
        <a:xfrm>
          <a:off x="2620262" y="4419039"/>
          <a:ext cx="3798817"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从经济的视角权衡业务</a:t>
          </a:r>
          <a:r>
            <a:rPr lang="en-US" altLang="zh-CN" sz="2000" kern="1200" dirty="0">
              <a:solidFill>
                <a:schemeClr val="tx1"/>
              </a:solidFill>
            </a:rPr>
            <a:t>/</a:t>
          </a:r>
          <a:r>
            <a:rPr lang="zh-CN" altLang="en-US" sz="2000" kern="1200" dirty="0">
              <a:solidFill>
                <a:schemeClr val="tx1"/>
              </a:solidFill>
            </a:rPr>
            <a:t>技术问题</a:t>
          </a:r>
        </a:p>
      </dsp:txBody>
      <dsp:txXfrm>
        <a:off x="2620262" y="4419039"/>
        <a:ext cx="3798817" cy="467008"/>
      </dsp:txXfrm>
    </dsp:sp>
    <dsp:sp modelId="{2D142713-19D1-495F-8D03-1B09BF50A921}">
      <dsp:nvSpPr>
        <dsp:cNvPr id="0" name=""/>
        <dsp:cNvSpPr/>
      </dsp:nvSpPr>
      <dsp:spPr>
        <a:xfrm>
          <a:off x="782117" y="5002799"/>
          <a:ext cx="5597763" cy="46700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责任心</a:t>
          </a:r>
        </a:p>
      </dsp:txBody>
      <dsp:txXfrm>
        <a:off x="782117" y="5002799"/>
        <a:ext cx="5597763" cy="467008"/>
      </dsp:txXfrm>
    </dsp:sp>
    <dsp:sp modelId="{E3CA711D-2862-4BE3-9B93-B76F0481C97F}">
      <dsp:nvSpPr>
        <dsp:cNvPr id="0" name=""/>
        <dsp:cNvSpPr/>
      </dsp:nvSpPr>
      <dsp:spPr>
        <a:xfrm>
          <a:off x="6686238" y="4419039"/>
          <a:ext cx="2127652"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承担产品责任</a:t>
          </a:r>
        </a:p>
      </dsp:txBody>
      <dsp:txXfrm>
        <a:off x="6686238" y="4419039"/>
        <a:ext cx="2127652" cy="467008"/>
      </dsp:txXfrm>
    </dsp:sp>
    <dsp:sp modelId="{495F9C06-9124-4988-A8FE-5B5704CC3C41}">
      <dsp:nvSpPr>
        <dsp:cNvPr id="0" name=""/>
        <dsp:cNvSpPr/>
      </dsp:nvSpPr>
      <dsp:spPr>
        <a:xfrm>
          <a:off x="6686238" y="5002799"/>
          <a:ext cx="2739295"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参与并随时可以到场</a:t>
          </a:r>
        </a:p>
      </dsp:txBody>
      <dsp:txXfrm>
        <a:off x="6686238" y="5002799"/>
        <a:ext cx="2739295" cy="467008"/>
      </dsp:txXfrm>
    </dsp:sp>
    <dsp:sp modelId="{7E60C1AA-8781-49DC-A3A7-67D363B65784}">
      <dsp:nvSpPr>
        <dsp:cNvPr id="0" name=""/>
        <dsp:cNvSpPr/>
      </dsp:nvSpPr>
      <dsp:spPr>
        <a:xfrm>
          <a:off x="6686238" y="5586560"/>
          <a:ext cx="2267535" cy="4670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充当</a:t>
          </a:r>
          <a:r>
            <a:rPr lang="en-US" altLang="zh-CN" sz="2000" kern="1200" dirty="0">
              <a:solidFill>
                <a:schemeClr val="tx1"/>
              </a:solidFill>
            </a:rPr>
            <a:t>Scrum</a:t>
          </a:r>
          <a:r>
            <a:rPr lang="zh-CN" altLang="en-US" sz="2000" kern="1200" dirty="0">
              <a:solidFill>
                <a:schemeClr val="tx1"/>
              </a:solidFill>
            </a:rPr>
            <a:t>团队成员</a:t>
          </a:r>
        </a:p>
      </dsp:txBody>
      <dsp:txXfrm>
        <a:off x="6686238" y="5586560"/>
        <a:ext cx="2267535" cy="467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FF4A0-E748-429E-8346-D33DDF30667A}">
      <dsp:nvSpPr>
        <dsp:cNvPr id="0" name=""/>
        <dsp:cNvSpPr/>
      </dsp:nvSpPr>
      <dsp:spPr>
        <a:xfrm>
          <a:off x="3419644" y="3193142"/>
          <a:ext cx="577556" cy="2751317"/>
        </a:xfrm>
        <a:custGeom>
          <a:avLst/>
          <a:gdLst/>
          <a:ahLst/>
          <a:cxnLst/>
          <a:rect l="0" t="0" r="0" b="0"/>
          <a:pathLst>
            <a:path>
              <a:moveTo>
                <a:pt x="0" y="0"/>
              </a:moveTo>
              <a:lnTo>
                <a:pt x="288778" y="0"/>
              </a:lnTo>
              <a:lnTo>
                <a:pt x="288778" y="2751317"/>
              </a:lnTo>
              <a:lnTo>
                <a:pt x="577556" y="275131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3638140" y="4498519"/>
        <a:ext cx="140564" cy="140564"/>
      </dsp:txXfrm>
    </dsp:sp>
    <dsp:sp modelId="{4A49228D-2617-45ED-995D-FB045BD8C36B}">
      <dsp:nvSpPr>
        <dsp:cNvPr id="0" name=""/>
        <dsp:cNvSpPr/>
      </dsp:nvSpPr>
      <dsp:spPr>
        <a:xfrm>
          <a:off x="3419644" y="3193142"/>
          <a:ext cx="577556" cy="1650790"/>
        </a:xfrm>
        <a:custGeom>
          <a:avLst/>
          <a:gdLst/>
          <a:ahLst/>
          <a:cxnLst/>
          <a:rect l="0" t="0" r="0" b="0"/>
          <a:pathLst>
            <a:path>
              <a:moveTo>
                <a:pt x="0" y="0"/>
              </a:moveTo>
              <a:lnTo>
                <a:pt x="288778" y="0"/>
              </a:lnTo>
              <a:lnTo>
                <a:pt x="288778" y="1650790"/>
              </a:lnTo>
              <a:lnTo>
                <a:pt x="577556" y="165079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3664699" y="3974815"/>
        <a:ext cx="87445" cy="87445"/>
      </dsp:txXfrm>
    </dsp:sp>
    <dsp:sp modelId="{2845FCA5-36E9-490F-93DB-180A2B95DE1F}">
      <dsp:nvSpPr>
        <dsp:cNvPr id="0" name=""/>
        <dsp:cNvSpPr/>
      </dsp:nvSpPr>
      <dsp:spPr>
        <a:xfrm>
          <a:off x="3419644" y="3193142"/>
          <a:ext cx="577556" cy="550263"/>
        </a:xfrm>
        <a:custGeom>
          <a:avLst/>
          <a:gdLst/>
          <a:ahLst/>
          <a:cxnLst/>
          <a:rect l="0" t="0" r="0" b="0"/>
          <a:pathLst>
            <a:path>
              <a:moveTo>
                <a:pt x="0" y="0"/>
              </a:moveTo>
              <a:lnTo>
                <a:pt x="288778" y="0"/>
              </a:lnTo>
              <a:lnTo>
                <a:pt x="288778" y="550263"/>
              </a:lnTo>
              <a:lnTo>
                <a:pt x="577556" y="55026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a:solidFill>
              <a:schemeClr val="tx1"/>
            </a:solidFill>
          </a:endParaRPr>
        </a:p>
      </dsp:txBody>
      <dsp:txXfrm>
        <a:off x="3688479" y="3448331"/>
        <a:ext cx="39886" cy="39886"/>
      </dsp:txXfrm>
    </dsp:sp>
    <dsp:sp modelId="{610764CD-F35A-4B3F-BD9D-BD5BD483FCCE}">
      <dsp:nvSpPr>
        <dsp:cNvPr id="0" name=""/>
        <dsp:cNvSpPr/>
      </dsp:nvSpPr>
      <dsp:spPr>
        <a:xfrm>
          <a:off x="3419644" y="2642878"/>
          <a:ext cx="577556" cy="550263"/>
        </a:xfrm>
        <a:custGeom>
          <a:avLst/>
          <a:gdLst/>
          <a:ahLst/>
          <a:cxnLst/>
          <a:rect l="0" t="0" r="0" b="0"/>
          <a:pathLst>
            <a:path>
              <a:moveTo>
                <a:pt x="0" y="550263"/>
              </a:moveTo>
              <a:lnTo>
                <a:pt x="288778" y="550263"/>
              </a:lnTo>
              <a:lnTo>
                <a:pt x="288778" y="0"/>
              </a:lnTo>
              <a:lnTo>
                <a:pt x="577556"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chemeClr val="tx1"/>
            </a:solidFill>
          </a:endParaRPr>
        </a:p>
      </dsp:txBody>
      <dsp:txXfrm>
        <a:off x="3688479" y="2898067"/>
        <a:ext cx="39886" cy="39886"/>
      </dsp:txXfrm>
    </dsp:sp>
    <dsp:sp modelId="{32D7B66F-2928-418A-BAAF-DA3CAD31E131}">
      <dsp:nvSpPr>
        <dsp:cNvPr id="0" name=""/>
        <dsp:cNvSpPr/>
      </dsp:nvSpPr>
      <dsp:spPr>
        <a:xfrm>
          <a:off x="3419644" y="1542351"/>
          <a:ext cx="577556" cy="1650790"/>
        </a:xfrm>
        <a:custGeom>
          <a:avLst/>
          <a:gdLst/>
          <a:ahLst/>
          <a:cxnLst/>
          <a:rect l="0" t="0" r="0" b="0"/>
          <a:pathLst>
            <a:path>
              <a:moveTo>
                <a:pt x="0" y="1650790"/>
              </a:moveTo>
              <a:lnTo>
                <a:pt x="288778" y="1650790"/>
              </a:lnTo>
              <a:lnTo>
                <a:pt x="288778" y="0"/>
              </a:lnTo>
              <a:lnTo>
                <a:pt x="577556"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chemeClr val="tx1"/>
            </a:solidFill>
          </a:endParaRPr>
        </a:p>
      </dsp:txBody>
      <dsp:txXfrm>
        <a:off x="3664699" y="2324024"/>
        <a:ext cx="87445" cy="87445"/>
      </dsp:txXfrm>
    </dsp:sp>
    <dsp:sp modelId="{17FDC2E8-FF21-4B96-9922-D20B76A647CE}">
      <dsp:nvSpPr>
        <dsp:cNvPr id="0" name=""/>
        <dsp:cNvSpPr/>
      </dsp:nvSpPr>
      <dsp:spPr>
        <a:xfrm>
          <a:off x="3419644" y="441824"/>
          <a:ext cx="577556" cy="2751317"/>
        </a:xfrm>
        <a:custGeom>
          <a:avLst/>
          <a:gdLst/>
          <a:ahLst/>
          <a:cxnLst/>
          <a:rect l="0" t="0" r="0" b="0"/>
          <a:pathLst>
            <a:path>
              <a:moveTo>
                <a:pt x="0" y="2751317"/>
              </a:moveTo>
              <a:lnTo>
                <a:pt x="288778" y="2751317"/>
              </a:lnTo>
              <a:lnTo>
                <a:pt x="288778" y="0"/>
              </a:lnTo>
              <a:lnTo>
                <a:pt x="577556"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CN" altLang="en-US" sz="1800" kern="1200">
            <a:solidFill>
              <a:schemeClr val="tx1"/>
            </a:solidFill>
          </a:endParaRPr>
        </a:p>
      </dsp:txBody>
      <dsp:txXfrm>
        <a:off x="3638140" y="1747201"/>
        <a:ext cx="140564" cy="140564"/>
      </dsp:txXfrm>
    </dsp:sp>
    <dsp:sp modelId="{68847305-466E-43D7-AF05-4CCEF91F74E2}">
      <dsp:nvSpPr>
        <dsp:cNvPr id="0" name=""/>
        <dsp:cNvSpPr/>
      </dsp:nvSpPr>
      <dsp:spPr>
        <a:xfrm rot="16200000">
          <a:off x="662534" y="2752931"/>
          <a:ext cx="4633798" cy="88042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a:solidFill>
                <a:schemeClr val="tx1"/>
              </a:solidFill>
            </a:rPr>
            <a:t>SM</a:t>
          </a:r>
          <a:r>
            <a:rPr lang="zh-CN" altLang="en-US" sz="3200" kern="1200" dirty="0">
              <a:solidFill>
                <a:schemeClr val="tx1"/>
              </a:solidFill>
            </a:rPr>
            <a:t>的特征</a:t>
          </a:r>
        </a:p>
      </dsp:txBody>
      <dsp:txXfrm>
        <a:off x="662534" y="2752931"/>
        <a:ext cx="4633798" cy="880421"/>
      </dsp:txXfrm>
    </dsp:sp>
    <dsp:sp modelId="{718F9F7E-ABF3-4FF6-827C-5152154B5A0C}">
      <dsp:nvSpPr>
        <dsp:cNvPr id="0" name=""/>
        <dsp:cNvSpPr/>
      </dsp:nvSpPr>
      <dsp:spPr>
        <a:xfrm>
          <a:off x="3997200" y="1613"/>
          <a:ext cx="2887783" cy="88042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a:solidFill>
                <a:schemeClr val="tx1"/>
              </a:solidFill>
            </a:rPr>
            <a:t>见多识广</a:t>
          </a:r>
        </a:p>
      </dsp:txBody>
      <dsp:txXfrm>
        <a:off x="3997200" y="1613"/>
        <a:ext cx="2887783" cy="880421"/>
      </dsp:txXfrm>
    </dsp:sp>
    <dsp:sp modelId="{28D9BAE8-72A7-468A-97EA-690E5FC8D96B}">
      <dsp:nvSpPr>
        <dsp:cNvPr id="0" name=""/>
        <dsp:cNvSpPr/>
      </dsp:nvSpPr>
      <dsp:spPr>
        <a:xfrm>
          <a:off x="3997200" y="1102140"/>
          <a:ext cx="2897861" cy="88042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a:solidFill>
                <a:schemeClr val="tx1"/>
              </a:solidFill>
            </a:rPr>
            <a:t>善于提问</a:t>
          </a:r>
        </a:p>
      </dsp:txBody>
      <dsp:txXfrm>
        <a:off x="3997200" y="1102140"/>
        <a:ext cx="2897861" cy="880421"/>
      </dsp:txXfrm>
    </dsp:sp>
    <dsp:sp modelId="{E214572A-AC52-4E4C-B37C-B2F1A546F0BF}">
      <dsp:nvSpPr>
        <dsp:cNvPr id="0" name=""/>
        <dsp:cNvSpPr/>
      </dsp:nvSpPr>
      <dsp:spPr>
        <a:xfrm>
          <a:off x="3997200" y="2202668"/>
          <a:ext cx="2887783" cy="88042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a:solidFill>
                <a:schemeClr val="tx1"/>
              </a:solidFill>
            </a:rPr>
            <a:t>有耐心</a:t>
          </a:r>
        </a:p>
      </dsp:txBody>
      <dsp:txXfrm>
        <a:off x="3997200" y="2202668"/>
        <a:ext cx="2887783" cy="880421"/>
      </dsp:txXfrm>
    </dsp:sp>
    <dsp:sp modelId="{2D142713-19D1-495F-8D03-1B09BF50A921}">
      <dsp:nvSpPr>
        <dsp:cNvPr id="0" name=""/>
        <dsp:cNvSpPr/>
      </dsp:nvSpPr>
      <dsp:spPr>
        <a:xfrm>
          <a:off x="3997200" y="3303195"/>
          <a:ext cx="2859887" cy="88042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a:solidFill>
                <a:schemeClr val="tx1"/>
              </a:solidFill>
            </a:rPr>
            <a:t>有协作精神</a:t>
          </a:r>
        </a:p>
      </dsp:txBody>
      <dsp:txXfrm>
        <a:off x="3997200" y="3303195"/>
        <a:ext cx="2859887" cy="880421"/>
      </dsp:txXfrm>
    </dsp:sp>
    <dsp:sp modelId="{CC407389-07C2-46E6-8B0D-73555082D9DC}">
      <dsp:nvSpPr>
        <dsp:cNvPr id="0" name=""/>
        <dsp:cNvSpPr/>
      </dsp:nvSpPr>
      <dsp:spPr>
        <a:xfrm>
          <a:off x="3997200" y="4403722"/>
          <a:ext cx="2887783" cy="88042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a:solidFill>
                <a:schemeClr val="tx1"/>
              </a:solidFill>
            </a:rPr>
            <a:t>保护团队</a:t>
          </a:r>
        </a:p>
      </dsp:txBody>
      <dsp:txXfrm>
        <a:off x="3997200" y="4403722"/>
        <a:ext cx="2887783" cy="880421"/>
      </dsp:txXfrm>
    </dsp:sp>
    <dsp:sp modelId="{97BAD0A5-79EC-4312-86FA-F61D1B13E59B}">
      <dsp:nvSpPr>
        <dsp:cNvPr id="0" name=""/>
        <dsp:cNvSpPr/>
      </dsp:nvSpPr>
      <dsp:spPr>
        <a:xfrm>
          <a:off x="3997200" y="5504249"/>
          <a:ext cx="2887783" cy="88042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a:solidFill>
                <a:schemeClr val="tx1"/>
              </a:solidFill>
            </a:rPr>
            <a:t>公开透明</a:t>
          </a:r>
        </a:p>
      </dsp:txBody>
      <dsp:txXfrm>
        <a:off x="3997200" y="5504249"/>
        <a:ext cx="2887783" cy="8804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1FF03-B76B-4762-A943-9E02FA866B2F}">
      <dsp:nvSpPr>
        <dsp:cNvPr id="0" name=""/>
        <dsp:cNvSpPr/>
      </dsp:nvSpPr>
      <dsp:spPr>
        <a:xfrm>
          <a:off x="3407208" y="3193142"/>
          <a:ext cx="731049" cy="2926570"/>
        </a:xfrm>
        <a:custGeom>
          <a:avLst/>
          <a:gdLst/>
          <a:ahLst/>
          <a:cxnLst/>
          <a:rect l="0" t="0" r="0" b="0"/>
          <a:pathLst>
            <a:path>
              <a:moveTo>
                <a:pt x="0" y="0"/>
              </a:moveTo>
              <a:lnTo>
                <a:pt x="365524" y="0"/>
              </a:lnTo>
              <a:lnTo>
                <a:pt x="365524" y="2926570"/>
              </a:lnTo>
              <a:lnTo>
                <a:pt x="731049" y="292657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3697321" y="4581015"/>
        <a:ext cx="150824" cy="150824"/>
      </dsp:txXfrm>
    </dsp:sp>
    <dsp:sp modelId="{4BC97440-0AA3-444B-9B0F-32DD260DA550}">
      <dsp:nvSpPr>
        <dsp:cNvPr id="0" name=""/>
        <dsp:cNvSpPr/>
      </dsp:nvSpPr>
      <dsp:spPr>
        <a:xfrm>
          <a:off x="3407208" y="3193142"/>
          <a:ext cx="731049" cy="2276221"/>
        </a:xfrm>
        <a:custGeom>
          <a:avLst/>
          <a:gdLst/>
          <a:ahLst/>
          <a:cxnLst/>
          <a:rect l="0" t="0" r="0" b="0"/>
          <a:pathLst>
            <a:path>
              <a:moveTo>
                <a:pt x="0" y="0"/>
              </a:moveTo>
              <a:lnTo>
                <a:pt x="365524" y="0"/>
              </a:lnTo>
              <a:lnTo>
                <a:pt x="365524" y="2276221"/>
              </a:lnTo>
              <a:lnTo>
                <a:pt x="731049" y="22762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712965" y="4271484"/>
        <a:ext cx="119536" cy="119536"/>
      </dsp:txXfrm>
    </dsp:sp>
    <dsp:sp modelId="{198956DF-8E1D-4A4D-82CC-6F71AFF4F9C1}">
      <dsp:nvSpPr>
        <dsp:cNvPr id="0" name=""/>
        <dsp:cNvSpPr/>
      </dsp:nvSpPr>
      <dsp:spPr>
        <a:xfrm>
          <a:off x="3407208" y="3193142"/>
          <a:ext cx="731049" cy="1625872"/>
        </a:xfrm>
        <a:custGeom>
          <a:avLst/>
          <a:gdLst/>
          <a:ahLst/>
          <a:cxnLst/>
          <a:rect l="0" t="0" r="0" b="0"/>
          <a:pathLst>
            <a:path>
              <a:moveTo>
                <a:pt x="0" y="0"/>
              </a:moveTo>
              <a:lnTo>
                <a:pt x="365524" y="0"/>
              </a:lnTo>
              <a:lnTo>
                <a:pt x="365524" y="1625872"/>
              </a:lnTo>
              <a:lnTo>
                <a:pt x="731049" y="162587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zh-CN" altLang="en-US" sz="200" kern="1200"/>
        </a:p>
      </dsp:txBody>
      <dsp:txXfrm>
        <a:off x="3728166" y="3961512"/>
        <a:ext cx="89133" cy="89133"/>
      </dsp:txXfrm>
    </dsp:sp>
    <dsp:sp modelId="{749FFA15-BB29-42ED-90EA-85F0CFA57D5F}">
      <dsp:nvSpPr>
        <dsp:cNvPr id="0" name=""/>
        <dsp:cNvSpPr/>
      </dsp:nvSpPr>
      <dsp:spPr>
        <a:xfrm>
          <a:off x="3407208" y="3193142"/>
          <a:ext cx="731049" cy="975523"/>
        </a:xfrm>
        <a:custGeom>
          <a:avLst/>
          <a:gdLst/>
          <a:ahLst/>
          <a:cxnLst/>
          <a:rect l="0" t="0" r="0" b="0"/>
          <a:pathLst>
            <a:path>
              <a:moveTo>
                <a:pt x="0" y="0"/>
              </a:moveTo>
              <a:lnTo>
                <a:pt x="365524" y="0"/>
              </a:lnTo>
              <a:lnTo>
                <a:pt x="365524" y="975523"/>
              </a:lnTo>
              <a:lnTo>
                <a:pt x="731049" y="97552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zh-CN" altLang="en-US" sz="200" kern="1200"/>
        </a:p>
      </dsp:txBody>
      <dsp:txXfrm>
        <a:off x="3742257" y="3650428"/>
        <a:ext cx="60952" cy="60952"/>
      </dsp:txXfrm>
    </dsp:sp>
    <dsp:sp modelId="{8A8FF4A0-E748-429E-8346-D33DDF30667A}">
      <dsp:nvSpPr>
        <dsp:cNvPr id="0" name=""/>
        <dsp:cNvSpPr/>
      </dsp:nvSpPr>
      <dsp:spPr>
        <a:xfrm>
          <a:off x="3407208" y="3193142"/>
          <a:ext cx="731049" cy="325174"/>
        </a:xfrm>
        <a:custGeom>
          <a:avLst/>
          <a:gdLst/>
          <a:ahLst/>
          <a:cxnLst/>
          <a:rect l="0" t="0" r="0" b="0"/>
          <a:pathLst>
            <a:path>
              <a:moveTo>
                <a:pt x="0" y="0"/>
              </a:moveTo>
              <a:lnTo>
                <a:pt x="365524" y="0"/>
              </a:lnTo>
              <a:lnTo>
                <a:pt x="365524" y="325174"/>
              </a:lnTo>
              <a:lnTo>
                <a:pt x="731049" y="32517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3752730" y="3335727"/>
        <a:ext cx="40005" cy="40005"/>
      </dsp:txXfrm>
    </dsp:sp>
    <dsp:sp modelId="{4A49228D-2617-45ED-995D-FB045BD8C36B}">
      <dsp:nvSpPr>
        <dsp:cNvPr id="0" name=""/>
        <dsp:cNvSpPr/>
      </dsp:nvSpPr>
      <dsp:spPr>
        <a:xfrm>
          <a:off x="3407208" y="2867967"/>
          <a:ext cx="731049" cy="325174"/>
        </a:xfrm>
        <a:custGeom>
          <a:avLst/>
          <a:gdLst/>
          <a:ahLst/>
          <a:cxnLst/>
          <a:rect l="0" t="0" r="0" b="0"/>
          <a:pathLst>
            <a:path>
              <a:moveTo>
                <a:pt x="0" y="325174"/>
              </a:moveTo>
              <a:lnTo>
                <a:pt x="365524" y="325174"/>
              </a:lnTo>
              <a:lnTo>
                <a:pt x="365524" y="0"/>
              </a:lnTo>
              <a:lnTo>
                <a:pt x="731049"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752730" y="3010552"/>
        <a:ext cx="40005" cy="40005"/>
      </dsp:txXfrm>
    </dsp:sp>
    <dsp:sp modelId="{2845FCA5-36E9-490F-93DB-180A2B95DE1F}">
      <dsp:nvSpPr>
        <dsp:cNvPr id="0" name=""/>
        <dsp:cNvSpPr/>
      </dsp:nvSpPr>
      <dsp:spPr>
        <a:xfrm>
          <a:off x="3407208" y="2217618"/>
          <a:ext cx="731049" cy="975523"/>
        </a:xfrm>
        <a:custGeom>
          <a:avLst/>
          <a:gdLst/>
          <a:ahLst/>
          <a:cxnLst/>
          <a:rect l="0" t="0" r="0" b="0"/>
          <a:pathLst>
            <a:path>
              <a:moveTo>
                <a:pt x="0" y="975523"/>
              </a:moveTo>
              <a:lnTo>
                <a:pt x="365524" y="975523"/>
              </a:lnTo>
              <a:lnTo>
                <a:pt x="365524" y="0"/>
              </a:lnTo>
              <a:lnTo>
                <a:pt x="731049"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solidFill>
              <a:schemeClr val="tx1"/>
            </a:solidFill>
          </a:endParaRPr>
        </a:p>
      </dsp:txBody>
      <dsp:txXfrm>
        <a:off x="3742257" y="2674904"/>
        <a:ext cx="60952" cy="60952"/>
      </dsp:txXfrm>
    </dsp:sp>
    <dsp:sp modelId="{610764CD-F35A-4B3F-BD9D-BD5BD483FCCE}">
      <dsp:nvSpPr>
        <dsp:cNvPr id="0" name=""/>
        <dsp:cNvSpPr/>
      </dsp:nvSpPr>
      <dsp:spPr>
        <a:xfrm>
          <a:off x="3407208" y="1567269"/>
          <a:ext cx="731049" cy="1625872"/>
        </a:xfrm>
        <a:custGeom>
          <a:avLst/>
          <a:gdLst/>
          <a:ahLst/>
          <a:cxnLst/>
          <a:rect l="0" t="0" r="0" b="0"/>
          <a:pathLst>
            <a:path>
              <a:moveTo>
                <a:pt x="0" y="1625872"/>
              </a:moveTo>
              <a:lnTo>
                <a:pt x="365524" y="1625872"/>
              </a:lnTo>
              <a:lnTo>
                <a:pt x="365524" y="0"/>
              </a:lnTo>
              <a:lnTo>
                <a:pt x="731049"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zh-CN" altLang="en-US" sz="900" kern="1200">
            <a:solidFill>
              <a:schemeClr val="tx1"/>
            </a:solidFill>
          </a:endParaRPr>
        </a:p>
      </dsp:txBody>
      <dsp:txXfrm>
        <a:off x="3728166" y="2335639"/>
        <a:ext cx="89133" cy="89133"/>
      </dsp:txXfrm>
    </dsp:sp>
    <dsp:sp modelId="{32D7B66F-2928-418A-BAAF-DA3CAD31E131}">
      <dsp:nvSpPr>
        <dsp:cNvPr id="0" name=""/>
        <dsp:cNvSpPr/>
      </dsp:nvSpPr>
      <dsp:spPr>
        <a:xfrm>
          <a:off x="3407208" y="916920"/>
          <a:ext cx="731049" cy="2276221"/>
        </a:xfrm>
        <a:custGeom>
          <a:avLst/>
          <a:gdLst/>
          <a:ahLst/>
          <a:cxnLst/>
          <a:rect l="0" t="0" r="0" b="0"/>
          <a:pathLst>
            <a:path>
              <a:moveTo>
                <a:pt x="0" y="2276221"/>
              </a:moveTo>
              <a:lnTo>
                <a:pt x="365524" y="2276221"/>
              </a:lnTo>
              <a:lnTo>
                <a:pt x="365524" y="0"/>
              </a:lnTo>
              <a:lnTo>
                <a:pt x="731049"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zh-CN" altLang="en-US" sz="900" kern="1200">
            <a:solidFill>
              <a:schemeClr val="tx1"/>
            </a:solidFill>
          </a:endParaRPr>
        </a:p>
      </dsp:txBody>
      <dsp:txXfrm>
        <a:off x="3712965" y="1995263"/>
        <a:ext cx="119536" cy="119536"/>
      </dsp:txXfrm>
    </dsp:sp>
    <dsp:sp modelId="{17FDC2E8-FF21-4B96-9922-D20B76A647CE}">
      <dsp:nvSpPr>
        <dsp:cNvPr id="0" name=""/>
        <dsp:cNvSpPr/>
      </dsp:nvSpPr>
      <dsp:spPr>
        <a:xfrm>
          <a:off x="3407208" y="266571"/>
          <a:ext cx="731049" cy="2926570"/>
        </a:xfrm>
        <a:custGeom>
          <a:avLst/>
          <a:gdLst/>
          <a:ahLst/>
          <a:cxnLst/>
          <a:rect l="0" t="0" r="0" b="0"/>
          <a:pathLst>
            <a:path>
              <a:moveTo>
                <a:pt x="0" y="2926570"/>
              </a:moveTo>
              <a:lnTo>
                <a:pt x="365524" y="2926570"/>
              </a:lnTo>
              <a:lnTo>
                <a:pt x="365524" y="0"/>
              </a:lnTo>
              <a:lnTo>
                <a:pt x="731049"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CN" altLang="en-US" sz="1200" kern="1200">
            <a:solidFill>
              <a:schemeClr val="tx1"/>
            </a:solidFill>
          </a:endParaRPr>
        </a:p>
      </dsp:txBody>
      <dsp:txXfrm>
        <a:off x="3697321" y="1654444"/>
        <a:ext cx="150824" cy="150824"/>
      </dsp:txXfrm>
    </dsp:sp>
    <dsp:sp modelId="{68847305-466E-43D7-AF05-4CCEF91F74E2}">
      <dsp:nvSpPr>
        <dsp:cNvPr id="0" name=""/>
        <dsp:cNvSpPr/>
      </dsp:nvSpPr>
      <dsp:spPr>
        <a:xfrm rot="16200000">
          <a:off x="1310294" y="2666622"/>
          <a:ext cx="3140788" cy="105303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kern="1200" dirty="0">
              <a:solidFill>
                <a:schemeClr val="tx1"/>
              </a:solidFill>
            </a:rPr>
            <a:t>开发团队的特征</a:t>
          </a:r>
        </a:p>
      </dsp:txBody>
      <dsp:txXfrm>
        <a:off x="1310294" y="2666622"/>
        <a:ext cx="3140788" cy="1053039"/>
      </dsp:txXfrm>
    </dsp:sp>
    <dsp:sp modelId="{718F9F7E-ABF3-4FF6-827C-5152154B5A0C}">
      <dsp:nvSpPr>
        <dsp:cNvPr id="0" name=""/>
        <dsp:cNvSpPr/>
      </dsp:nvSpPr>
      <dsp:spPr>
        <a:xfrm>
          <a:off x="4138258" y="6432"/>
          <a:ext cx="1706515" cy="52027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自组织</a:t>
          </a:r>
        </a:p>
      </dsp:txBody>
      <dsp:txXfrm>
        <a:off x="4138258" y="6432"/>
        <a:ext cx="1706515" cy="520279"/>
      </dsp:txXfrm>
    </dsp:sp>
    <dsp:sp modelId="{28D9BAE8-72A7-468A-97EA-690E5FC8D96B}">
      <dsp:nvSpPr>
        <dsp:cNvPr id="0" name=""/>
        <dsp:cNvSpPr/>
      </dsp:nvSpPr>
      <dsp:spPr>
        <a:xfrm>
          <a:off x="4138258" y="656781"/>
          <a:ext cx="2552111" cy="52027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跨职能的多样化和全面化</a:t>
          </a:r>
        </a:p>
      </dsp:txBody>
      <dsp:txXfrm>
        <a:off x="4138258" y="656781"/>
        <a:ext cx="2552111" cy="520279"/>
      </dsp:txXfrm>
    </dsp:sp>
    <dsp:sp modelId="{E214572A-AC52-4E4C-B37C-B2F1A546F0BF}">
      <dsp:nvSpPr>
        <dsp:cNvPr id="0" name=""/>
        <dsp:cNvSpPr/>
      </dsp:nvSpPr>
      <dsp:spPr>
        <a:xfrm>
          <a:off x="4138258" y="1307130"/>
          <a:ext cx="1706515" cy="52027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a:solidFill>
                <a:schemeClr val="tx1"/>
              </a:solidFill>
            </a:rPr>
            <a:t>T</a:t>
          </a:r>
          <a:r>
            <a:rPr lang="zh-CN" altLang="en-US" sz="1800" kern="1200" dirty="0">
              <a:solidFill>
                <a:schemeClr val="tx1"/>
              </a:solidFill>
            </a:rPr>
            <a:t>型技能</a:t>
          </a:r>
        </a:p>
      </dsp:txBody>
      <dsp:txXfrm>
        <a:off x="4138258" y="1307130"/>
        <a:ext cx="1706515" cy="520279"/>
      </dsp:txXfrm>
    </dsp:sp>
    <dsp:sp modelId="{2D142713-19D1-495F-8D03-1B09BF50A921}">
      <dsp:nvSpPr>
        <dsp:cNvPr id="0" name=""/>
        <dsp:cNvSpPr/>
      </dsp:nvSpPr>
      <dsp:spPr>
        <a:xfrm>
          <a:off x="4138258" y="1957479"/>
          <a:ext cx="1690030" cy="52027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火枪手态度</a:t>
          </a:r>
        </a:p>
      </dsp:txBody>
      <dsp:txXfrm>
        <a:off x="4138258" y="1957479"/>
        <a:ext cx="1690030" cy="520279"/>
      </dsp:txXfrm>
    </dsp:sp>
    <dsp:sp modelId="{CC407389-07C2-46E6-8B0D-73555082D9DC}">
      <dsp:nvSpPr>
        <dsp:cNvPr id="0" name=""/>
        <dsp:cNvSpPr/>
      </dsp:nvSpPr>
      <dsp:spPr>
        <a:xfrm>
          <a:off x="4138258" y="2607828"/>
          <a:ext cx="2299837" cy="52027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高带宽沟通（广泛）</a:t>
          </a:r>
        </a:p>
      </dsp:txBody>
      <dsp:txXfrm>
        <a:off x="4138258" y="2607828"/>
        <a:ext cx="2299837" cy="520279"/>
      </dsp:txXfrm>
    </dsp:sp>
    <dsp:sp modelId="{97BAD0A5-79EC-4312-86FA-F61D1B13E59B}">
      <dsp:nvSpPr>
        <dsp:cNvPr id="0" name=""/>
        <dsp:cNvSpPr/>
      </dsp:nvSpPr>
      <dsp:spPr>
        <a:xfrm>
          <a:off x="4138258" y="3258177"/>
          <a:ext cx="1706515" cy="52027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透明沟通</a:t>
          </a:r>
        </a:p>
      </dsp:txBody>
      <dsp:txXfrm>
        <a:off x="4138258" y="3258177"/>
        <a:ext cx="1706515" cy="520279"/>
      </dsp:txXfrm>
    </dsp:sp>
    <dsp:sp modelId="{65F46CCC-F956-4EF6-8C2B-CFF9DB7BBD5B}">
      <dsp:nvSpPr>
        <dsp:cNvPr id="0" name=""/>
        <dsp:cNvSpPr/>
      </dsp:nvSpPr>
      <dsp:spPr>
        <a:xfrm>
          <a:off x="4138258" y="3908526"/>
          <a:ext cx="1706515" cy="52027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团队规模适中</a:t>
          </a:r>
        </a:p>
      </dsp:txBody>
      <dsp:txXfrm>
        <a:off x="4138258" y="3908526"/>
        <a:ext cx="1706515" cy="520279"/>
      </dsp:txXfrm>
    </dsp:sp>
    <dsp:sp modelId="{9B634829-EF5D-4817-877D-40471E22A594}">
      <dsp:nvSpPr>
        <dsp:cNvPr id="0" name=""/>
        <dsp:cNvSpPr/>
      </dsp:nvSpPr>
      <dsp:spPr>
        <a:xfrm>
          <a:off x="4138258" y="4558875"/>
          <a:ext cx="1706515" cy="52027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专注、有责任感</a:t>
          </a:r>
        </a:p>
      </dsp:txBody>
      <dsp:txXfrm>
        <a:off x="4138258" y="4558875"/>
        <a:ext cx="1706515" cy="520279"/>
      </dsp:txXfrm>
    </dsp:sp>
    <dsp:sp modelId="{C7054901-29E4-453E-9DF7-832E64FEFE15}">
      <dsp:nvSpPr>
        <dsp:cNvPr id="0" name=""/>
        <dsp:cNvSpPr/>
      </dsp:nvSpPr>
      <dsp:spPr>
        <a:xfrm>
          <a:off x="4138258" y="5209224"/>
          <a:ext cx="1706515" cy="52027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工作节奏可持续</a:t>
          </a:r>
        </a:p>
      </dsp:txBody>
      <dsp:txXfrm>
        <a:off x="4138258" y="5209224"/>
        <a:ext cx="1706515" cy="520279"/>
      </dsp:txXfrm>
    </dsp:sp>
    <dsp:sp modelId="{19F058E5-ED7C-47EE-8AB9-8B86791AC57E}">
      <dsp:nvSpPr>
        <dsp:cNvPr id="0" name=""/>
        <dsp:cNvSpPr/>
      </dsp:nvSpPr>
      <dsp:spPr>
        <a:xfrm>
          <a:off x="4138258" y="5859573"/>
          <a:ext cx="1706515" cy="52027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团队成员稳定</a:t>
          </a:r>
        </a:p>
      </dsp:txBody>
      <dsp:txXfrm>
        <a:off x="4138258" y="5859573"/>
        <a:ext cx="1706515" cy="52027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C0826-6BC5-4534-8F91-2515044AF1B8}" type="datetimeFigureOut">
              <a:rPr lang="zh-CN" altLang="en-US" smtClean="0"/>
              <a:t>2020/7/23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4993C-2851-4B37-8A50-837DDC8B7B44}" type="slidenum">
              <a:rPr lang="zh-CN" altLang="en-US" smtClean="0"/>
              <a:t>‹#›</a:t>
            </a:fld>
            <a:endParaRPr lang="zh-CN" altLang="en-US"/>
          </a:p>
        </p:txBody>
      </p:sp>
    </p:spTree>
    <p:extLst>
      <p:ext uri="{BB962C8B-B14F-4D97-AF65-F5344CB8AC3E}">
        <p14:creationId xmlns:p14="http://schemas.microsoft.com/office/powerpoint/2010/main" val="3119557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2</a:t>
            </a:fld>
            <a:endParaRPr lang="zh-CN" altLang="en-US"/>
          </a:p>
        </p:txBody>
      </p:sp>
    </p:spTree>
    <p:extLst>
      <p:ext uri="{BB962C8B-B14F-4D97-AF65-F5344CB8AC3E}">
        <p14:creationId xmlns:p14="http://schemas.microsoft.com/office/powerpoint/2010/main" val="4027788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A8265297-806F-4CEF-B0A5-56F3F7EC4E5B}" type="slidenum">
              <a:rPr lang="zh-CN" altLang="en-US" sz="1200">
                <a:solidFill>
                  <a:schemeClr val="tx1"/>
                </a:solidFill>
                <a:latin typeface="Arial" panose="020B0604020202020204" pitchFamily="34" charset="0"/>
                <a:ea typeface="MS PGothic" panose="020B0600070205080204" pitchFamily="34" charset="-128"/>
              </a:rPr>
              <a:pPr/>
              <a:t>12</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35171" name="Rectangle 2"/>
          <p:cNvSpPr>
            <a:spLocks noGrp="1" noRot="1" noChangeAspect="1" noChangeArrowheads="1" noTextEdit="1"/>
          </p:cNvSpPr>
          <p:nvPr>
            <p:ph type="sldImg"/>
          </p:nvPr>
        </p:nvSpPr>
        <p:spPr>
          <a:xfrm>
            <a:off x="90488" y="744538"/>
            <a:ext cx="6616700" cy="3722687"/>
          </a:xfrm>
          <a:ln/>
        </p:spPr>
      </p:sp>
      <p:sp>
        <p:nvSpPr>
          <p:cNvPr id="135172"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697709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BB7E9681-1B42-428E-9302-FD032ECDFB92}" type="slidenum">
              <a:rPr lang="zh-CN" altLang="en-US" sz="1200">
                <a:solidFill>
                  <a:schemeClr val="tx1"/>
                </a:solidFill>
                <a:latin typeface="Arial" panose="020B0604020202020204" pitchFamily="34" charset="0"/>
                <a:ea typeface="MS PGothic" panose="020B0600070205080204" pitchFamily="34" charset="-128"/>
              </a:rPr>
              <a:pPr/>
              <a:t>13</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21859" name="Rectangle 2"/>
          <p:cNvSpPr>
            <a:spLocks noGrp="1" noRot="1" noChangeAspect="1" noChangeArrowheads="1" noTextEdit="1"/>
          </p:cNvSpPr>
          <p:nvPr>
            <p:ph type="sldImg"/>
          </p:nvPr>
        </p:nvSpPr>
        <p:spPr>
          <a:xfrm>
            <a:off x="90488" y="744538"/>
            <a:ext cx="6616700" cy="3722687"/>
          </a:xfrm>
          <a:ln/>
        </p:spPr>
      </p:sp>
      <p:sp>
        <p:nvSpPr>
          <p:cNvPr id="121860"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69375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7A86C92F-4FF3-4886-9B1A-E2229D5B2C4A}" type="slidenum">
              <a:rPr lang="zh-CN" altLang="en-US" sz="1200">
                <a:solidFill>
                  <a:schemeClr val="tx1"/>
                </a:solidFill>
                <a:latin typeface="Arial" panose="020B0604020202020204" pitchFamily="34" charset="0"/>
                <a:ea typeface="MS PGothic" panose="020B0600070205080204" pitchFamily="34" charset="-128"/>
              </a:rPr>
              <a:pPr/>
              <a:t>14</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22883" name="Rectangle 2"/>
          <p:cNvSpPr>
            <a:spLocks noGrp="1" noRot="1" noChangeAspect="1" noChangeArrowheads="1" noTextEdit="1"/>
          </p:cNvSpPr>
          <p:nvPr>
            <p:ph type="sldImg"/>
          </p:nvPr>
        </p:nvSpPr>
        <p:spPr>
          <a:xfrm>
            <a:off x="90488" y="744538"/>
            <a:ext cx="6616700" cy="3722687"/>
          </a:xfrm>
          <a:ln/>
        </p:spPr>
      </p:sp>
      <p:sp>
        <p:nvSpPr>
          <p:cNvPr id="122884"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12382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b="1" dirty="0" smtClean="0"/>
              <a:t>迭代式开发的好处</a:t>
            </a:r>
            <a:r>
              <a:rPr lang="zh-CN" altLang="en-US" dirty="0" smtClean="0"/>
              <a:t>：① 通过将高技术风险的需求在早期迭代里实现，有助于尽早暴露问题和及时消除风险</a:t>
            </a:r>
          </a:p>
          <a:p>
            <a:pPr eaLnBrk="1" hangingPunct="1"/>
            <a:r>
              <a:rPr lang="zh-CN" altLang="en-US" dirty="0" smtClean="0"/>
              <a:t>② 通过提供功能渐增的产品，持续从客户获得反馈，根据反馈及时调整，使最终产品更加符合客户的需要</a:t>
            </a:r>
          </a:p>
        </p:txBody>
      </p:sp>
      <p:sp>
        <p:nvSpPr>
          <p:cNvPr id="4" name="灯片编号占位符 3"/>
          <p:cNvSpPr>
            <a:spLocks noGrp="1"/>
          </p:cNvSpPr>
          <p:nvPr>
            <p:ph type="sldNum" sz="quarter" idx="10"/>
          </p:nvPr>
        </p:nvSpPr>
        <p:spPr/>
        <p:txBody>
          <a:bodyPr/>
          <a:lstStyle/>
          <a:p>
            <a:fld id="{2954993C-2851-4B37-8A50-837DDC8B7B44}" type="slidenum">
              <a:rPr lang="zh-CN" altLang="en-US" smtClean="0"/>
              <a:t>4</a:t>
            </a:fld>
            <a:endParaRPr lang="zh-CN" altLang="en-US"/>
          </a:p>
        </p:txBody>
      </p:sp>
    </p:spTree>
    <p:extLst>
      <p:ext uri="{BB962C8B-B14F-4D97-AF65-F5344CB8AC3E}">
        <p14:creationId xmlns:p14="http://schemas.microsoft.com/office/powerpoint/2010/main" val="1468271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5B87D600-B370-46FD-95D5-F899A3B2D612}" type="slidenum">
              <a:rPr lang="zh-CN" altLang="en-US" sz="1200">
                <a:solidFill>
                  <a:schemeClr val="tx1"/>
                </a:solidFill>
                <a:latin typeface="Arial" panose="020B0604020202020204" pitchFamily="34" charset="0"/>
                <a:ea typeface="MS PGothic" panose="020B0600070205080204" pitchFamily="34" charset="-128"/>
              </a:rPr>
              <a:pPr/>
              <a:t>5</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32099" name="Rectangle 2"/>
          <p:cNvSpPr>
            <a:spLocks noGrp="1" noRot="1" noChangeAspect="1" noChangeArrowheads="1" noTextEdit="1"/>
          </p:cNvSpPr>
          <p:nvPr>
            <p:ph type="sldImg"/>
          </p:nvPr>
        </p:nvSpPr>
        <p:spPr>
          <a:xfrm>
            <a:off x="90488" y="744538"/>
            <a:ext cx="6616700" cy="3722687"/>
          </a:xfrm>
          <a:ln/>
        </p:spPr>
      </p:sp>
      <p:sp>
        <p:nvSpPr>
          <p:cNvPr id="132100"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454784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参与感，比如：现在我们</a:t>
            </a:r>
            <a:r>
              <a:rPr lang="en-US" altLang="zh-CN" dirty="0" smtClean="0"/>
              <a:t>5</a:t>
            </a:r>
            <a:r>
              <a:rPr lang="zh-CN" altLang="en-US" dirty="0" smtClean="0"/>
              <a:t>个人要开发一个项目，是一个团队。。。</a:t>
            </a:r>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6</a:t>
            </a:fld>
            <a:endParaRPr lang="zh-CN" altLang="en-US"/>
          </a:p>
        </p:txBody>
      </p:sp>
    </p:spTree>
    <p:extLst>
      <p:ext uri="{BB962C8B-B14F-4D97-AF65-F5344CB8AC3E}">
        <p14:creationId xmlns:p14="http://schemas.microsoft.com/office/powerpoint/2010/main" val="4294907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7</a:t>
            </a:fld>
            <a:endParaRPr lang="zh-CN" altLang="en-US"/>
          </a:p>
        </p:txBody>
      </p:sp>
    </p:spTree>
    <p:extLst>
      <p:ext uri="{BB962C8B-B14F-4D97-AF65-F5344CB8AC3E}">
        <p14:creationId xmlns:p14="http://schemas.microsoft.com/office/powerpoint/2010/main" val="2196023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8</a:t>
            </a:fld>
            <a:endParaRPr lang="zh-CN" altLang="en-US"/>
          </a:p>
        </p:txBody>
      </p:sp>
    </p:spTree>
    <p:extLst>
      <p:ext uri="{BB962C8B-B14F-4D97-AF65-F5344CB8AC3E}">
        <p14:creationId xmlns:p14="http://schemas.microsoft.com/office/powerpoint/2010/main" val="1426409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7E774C76-F683-4C45-A56E-E4F4F13E9D4A}" type="slidenum">
              <a:rPr lang="zh-CN" altLang="en-US" sz="1200">
                <a:solidFill>
                  <a:schemeClr val="tx1"/>
                </a:solidFill>
                <a:latin typeface="Arial" panose="020B0604020202020204" pitchFamily="34" charset="0"/>
                <a:ea typeface="MS PGothic" panose="020B0600070205080204" pitchFamily="34" charset="-128"/>
              </a:rPr>
              <a:pPr/>
              <a:t>9</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33123"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r" eaLnBrk="1" hangingPunct="1"/>
            <a:fld id="{0F9CC81B-33B5-44A8-8D86-AE0012BB0F96}" type="slidenum">
              <a:rPr lang="en-US" altLang="zh-CN" sz="1200">
                <a:solidFill>
                  <a:schemeClr val="tx1"/>
                </a:solidFill>
                <a:latin typeface="Arial" panose="020B0604020202020204" pitchFamily="34" charset="0"/>
                <a:ea typeface="宋体" panose="02010600030101010101" pitchFamily="2" charset="-122"/>
              </a:rPr>
              <a:pPr algn="r" eaLnBrk="1" hangingPunct="1"/>
              <a:t>9</a:t>
            </a:fld>
            <a:endParaRPr lang="en-US" altLang="zh-CN" sz="1200">
              <a:solidFill>
                <a:schemeClr val="tx1"/>
              </a:solidFill>
              <a:latin typeface="Arial" panose="020B0604020202020204" pitchFamily="34" charset="0"/>
              <a:ea typeface="宋体" panose="02010600030101010101" pitchFamily="2" charset="-122"/>
            </a:endParaRPr>
          </a:p>
        </p:txBody>
      </p:sp>
      <p:sp>
        <p:nvSpPr>
          <p:cNvPr id="133124" name="Rectangle 7"/>
          <p:cNvSpPr txBox="1">
            <a:spLocks noGrp="1" noChangeArrowheads="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r" eaLnBrk="1" hangingPunct="1"/>
            <a:fld id="{61645898-0816-4C0F-8384-217CFC159C36}" type="slidenum">
              <a:rPr lang="en-US" altLang="zh-CN" sz="1200">
                <a:solidFill>
                  <a:schemeClr val="tx1"/>
                </a:solidFill>
                <a:latin typeface="Arial" panose="020B0604020202020204" pitchFamily="34" charset="0"/>
                <a:ea typeface="MS PGothic" panose="020B0600070205080204" pitchFamily="34" charset="-128"/>
              </a:rPr>
              <a:pPr algn="r" eaLnBrk="1" hangingPunct="1"/>
              <a:t>9</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33125" name="Rectangle 2"/>
          <p:cNvSpPr>
            <a:spLocks noGrp="1" noRot="1" noChangeAspect="1" noChangeArrowheads="1" noTextEdit="1"/>
          </p:cNvSpPr>
          <p:nvPr>
            <p:ph type="sldImg"/>
          </p:nvPr>
        </p:nvSpPr>
        <p:spPr>
          <a:xfrm>
            <a:off x="90488" y="744538"/>
            <a:ext cx="6616700" cy="3722687"/>
          </a:xfrm>
          <a:ln/>
        </p:spPr>
      </p:sp>
      <p:sp>
        <p:nvSpPr>
          <p:cNvPr id="1331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356368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844B6F22-972E-433C-967C-91C3C2029915}" type="slidenum">
              <a:rPr lang="zh-CN" altLang="en-US" sz="1200">
                <a:solidFill>
                  <a:schemeClr val="tx1"/>
                </a:solidFill>
                <a:latin typeface="Arial" panose="020B0604020202020204" pitchFamily="34" charset="0"/>
                <a:ea typeface="MS PGothic" panose="020B0600070205080204" pitchFamily="34" charset="-128"/>
              </a:rPr>
              <a:pPr/>
              <a:t>10</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34147" name="Rectangle 2"/>
          <p:cNvSpPr>
            <a:spLocks noGrp="1" noRot="1" noChangeAspect="1" noChangeArrowheads="1" noTextEdit="1"/>
          </p:cNvSpPr>
          <p:nvPr>
            <p:ph type="sldImg"/>
          </p:nvPr>
        </p:nvSpPr>
        <p:spPr>
          <a:xfrm>
            <a:off x="90488" y="744538"/>
            <a:ext cx="6616700" cy="3722687"/>
          </a:xfrm>
          <a:ln/>
        </p:spPr>
      </p:sp>
      <p:sp>
        <p:nvSpPr>
          <p:cNvPr id="134148" name="Rectangle 3"/>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999733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fld id="{7E774C76-F683-4C45-A56E-E4F4F13E9D4A}" type="slidenum">
              <a:rPr lang="zh-CN" altLang="en-US" sz="1200">
                <a:solidFill>
                  <a:schemeClr val="tx1"/>
                </a:solidFill>
                <a:latin typeface="Arial" panose="020B0604020202020204" pitchFamily="34" charset="0"/>
                <a:ea typeface="MS PGothic" panose="020B0600070205080204" pitchFamily="34" charset="-128"/>
              </a:rPr>
              <a:pPr/>
              <a:t>11</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33123" name="Rectangle 7"/>
          <p:cNvSpPr txBox="1">
            <a:spLocks noGrp="1" noChangeArrowheads="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r" eaLnBrk="1" hangingPunct="1"/>
            <a:fld id="{0F9CC81B-33B5-44A8-8D86-AE0012BB0F96}" type="slidenum">
              <a:rPr lang="en-US" altLang="zh-CN" sz="1200">
                <a:solidFill>
                  <a:schemeClr val="tx1"/>
                </a:solidFill>
                <a:latin typeface="Arial" panose="020B0604020202020204" pitchFamily="34" charset="0"/>
                <a:ea typeface="宋体" panose="02010600030101010101" pitchFamily="2" charset="-122"/>
              </a:rPr>
              <a:pPr algn="r" eaLnBrk="1" hangingPunct="1"/>
              <a:t>11</a:t>
            </a:fld>
            <a:endParaRPr lang="en-US" altLang="zh-CN" sz="1200">
              <a:solidFill>
                <a:schemeClr val="tx1"/>
              </a:solidFill>
              <a:latin typeface="Arial" panose="020B0604020202020204" pitchFamily="34" charset="0"/>
              <a:ea typeface="宋体" panose="02010600030101010101" pitchFamily="2" charset="-122"/>
            </a:endParaRPr>
          </a:p>
        </p:txBody>
      </p:sp>
      <p:sp>
        <p:nvSpPr>
          <p:cNvPr id="133124" name="Rectangle 7"/>
          <p:cNvSpPr txBox="1">
            <a:spLocks noGrp="1" noChangeArrowheads="1"/>
          </p:cNvSpPr>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r" eaLnBrk="1" hangingPunct="1"/>
            <a:fld id="{61645898-0816-4C0F-8384-217CFC159C36}" type="slidenum">
              <a:rPr lang="en-US" altLang="zh-CN" sz="1200">
                <a:solidFill>
                  <a:schemeClr val="tx1"/>
                </a:solidFill>
                <a:latin typeface="Arial" panose="020B0604020202020204" pitchFamily="34" charset="0"/>
                <a:ea typeface="MS PGothic" panose="020B0600070205080204" pitchFamily="34" charset="-128"/>
              </a:rPr>
              <a:pPr algn="r" eaLnBrk="1" hangingPunct="1"/>
              <a:t>11</a:t>
            </a:fld>
            <a:endParaRPr lang="en-US" altLang="zh-CN" sz="1200">
              <a:solidFill>
                <a:schemeClr val="tx1"/>
              </a:solidFill>
              <a:latin typeface="Arial" panose="020B0604020202020204" pitchFamily="34" charset="0"/>
              <a:ea typeface="MS PGothic" panose="020B0600070205080204" pitchFamily="34" charset="-128"/>
            </a:endParaRPr>
          </a:p>
        </p:txBody>
      </p:sp>
      <p:sp>
        <p:nvSpPr>
          <p:cNvPr id="133125" name="Rectangle 2"/>
          <p:cNvSpPr>
            <a:spLocks noGrp="1" noRot="1" noChangeAspect="1" noChangeArrowheads="1" noTextEdit="1"/>
          </p:cNvSpPr>
          <p:nvPr>
            <p:ph type="sldImg"/>
          </p:nvPr>
        </p:nvSpPr>
        <p:spPr>
          <a:xfrm>
            <a:off x="90488" y="744538"/>
            <a:ext cx="6616700" cy="3722687"/>
          </a:xfrm>
          <a:ln/>
        </p:spPr>
      </p:sp>
      <p:sp>
        <p:nvSpPr>
          <p:cNvPr id="1331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77079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2020/7/23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nvSpPr>
        <p:spPr>
          <a:xfrm>
            <a:off x="0" y="6555346"/>
            <a:ext cx="12192000" cy="302654"/>
          </a:xfrm>
          <a:prstGeom prst="rect">
            <a:avLst/>
          </a:prstGeom>
          <a:gradFill>
            <a:gsLst>
              <a:gs pos="0">
                <a:srgbClr val="404040"/>
              </a:gs>
              <a:gs pos="94000">
                <a:srgbClr val="0D0D0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6465194"/>
            <a:ext cx="2305316" cy="39280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gradFill flip="none" rotWithShape="1">
            <a:gsLst>
              <a:gs pos="0">
                <a:srgbClr val="F5715B"/>
              </a:gs>
              <a:gs pos="71000">
                <a:srgbClr val="B82E2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9511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2020/7/23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394869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2020/7/23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3548890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r>
              <a:rPr lang="de-DE" altLang="zh-CN"/>
              <a:t>Page </a:t>
            </a:r>
            <a:fld id="{A55C48AD-9FA6-401F-8E30-852763D2AD7D}" type="slidenum">
              <a:rPr lang="de-DE" altLang="zh-CN"/>
              <a:pPr/>
              <a:t>‹#›</a:t>
            </a:fld>
            <a:endParaRPr lang="en-GB" altLang="zh-CN"/>
          </a:p>
        </p:txBody>
      </p:sp>
    </p:spTree>
    <p:extLst>
      <p:ext uri="{BB962C8B-B14F-4D97-AF65-F5344CB8AC3E}">
        <p14:creationId xmlns:p14="http://schemas.microsoft.com/office/powerpoint/2010/main" val="3039810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隶书" panose="02010509060101010101" pitchFamily="49" charset="-122"/>
                <a:ea typeface="隶书" panose="02010509060101010101" pitchFamily="49" charset="-122"/>
              </a:defRPr>
            </a:lvl1p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t>2020/7/23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t>‹#›</a:t>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257223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311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184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4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2020/7/23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1483981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2020/7/23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3562627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2020/7/23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246022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2020/7/23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2298188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2020/7/23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213763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gradFill flip="none" rotWithShape="1">
            <a:gsLst>
              <a:gs pos="100000">
                <a:schemeClr val="bg1">
                  <a:alpha val="59000"/>
                </a:schemeClr>
              </a:gs>
              <a:gs pos="0">
                <a:schemeClr val="bg1">
                  <a:alpha val="34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555346"/>
            <a:ext cx="12192000" cy="302654"/>
          </a:xfrm>
          <a:prstGeom prst="rect">
            <a:avLst/>
          </a:prstGeom>
          <a:gradFill>
            <a:gsLst>
              <a:gs pos="0">
                <a:srgbClr val="404040"/>
              </a:gs>
              <a:gs pos="94000">
                <a:srgbClr val="0D0D0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6465194"/>
            <a:ext cx="2305316" cy="39280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gradFill flip="none" rotWithShape="1">
            <a:gsLst>
              <a:gs pos="0">
                <a:srgbClr val="F93D32"/>
              </a:gs>
              <a:gs pos="91000">
                <a:srgbClr val="BE100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567314"/>
            <a:ext cx="167640" cy="45376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9562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722772" y="3245476"/>
            <a:ext cx="5469228" cy="64394"/>
          </a:xfrm>
          <a:prstGeom prst="rect">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634092" y="2522200"/>
            <a:ext cx="3502305" cy="523220"/>
          </a:xfrm>
          <a:prstGeom prst="rect">
            <a:avLst/>
          </a:prstGeom>
          <a:noFill/>
        </p:spPr>
        <p:txBody>
          <a:bodyPr wrap="none" rtlCol="0">
            <a:spAutoFit/>
          </a:bodyPr>
          <a:lstStyle/>
          <a:p>
            <a:r>
              <a:rPr lang="en-US" altLang="zh-CN" sz="2800" b="1" smtClean="0">
                <a:solidFill>
                  <a:srgbClr val="BE1007"/>
                </a:solidFill>
                <a:latin typeface="华康俪金黑W8(P)" panose="020B0800000000000000" pitchFamily="34" charset="-122"/>
                <a:ea typeface="华康俪金黑W8(P)" panose="020B0800000000000000" pitchFamily="34" charset="-122"/>
              </a:rPr>
              <a:t>Scrum </a:t>
            </a:r>
            <a:r>
              <a:rPr lang="zh-CN" altLang="en-US" sz="2800" b="1" smtClean="0">
                <a:solidFill>
                  <a:srgbClr val="BE1007"/>
                </a:solidFill>
                <a:latin typeface="华康俪金黑W8(P)" panose="020B0800000000000000" pitchFamily="34" charset="-122"/>
                <a:ea typeface="华康俪金黑W8(P)" panose="020B0800000000000000" pitchFamily="34" charset="-122"/>
              </a:rPr>
              <a:t>敏捷</a:t>
            </a:r>
            <a:r>
              <a:rPr lang="zh-CN" altLang="en-US" sz="2800" b="1" dirty="0">
                <a:solidFill>
                  <a:srgbClr val="BE1007"/>
                </a:solidFill>
                <a:latin typeface="华康俪金黑W8(P)" panose="020B0800000000000000" pitchFamily="34" charset="-122"/>
                <a:ea typeface="华康俪金黑W8(P)" panose="020B0800000000000000" pitchFamily="34" charset="-122"/>
              </a:rPr>
              <a:t>过程</a:t>
            </a:r>
            <a:r>
              <a:rPr lang="zh-CN" altLang="en-US" sz="2800" b="1" dirty="0" smtClean="0">
                <a:solidFill>
                  <a:srgbClr val="BE1007"/>
                </a:solidFill>
                <a:latin typeface="华康俪金黑W8(P)" panose="020B0800000000000000" pitchFamily="34" charset="-122"/>
                <a:ea typeface="华康俪金黑W8(P)" panose="020B0800000000000000" pitchFamily="34" charset="-122"/>
              </a:rPr>
              <a:t>概述</a:t>
            </a:r>
            <a:endParaRPr lang="zh-CN" altLang="en-US" sz="2800" b="1" dirty="0">
              <a:solidFill>
                <a:srgbClr val="BE1007"/>
              </a:solidFill>
              <a:latin typeface="华康俪金黑W8(P)" panose="020B0800000000000000" pitchFamily="34" charset="-122"/>
              <a:ea typeface="华康俪金黑W8(P)" panose="020B0800000000000000" pitchFamily="34" charset="-122"/>
            </a:endParaRPr>
          </a:p>
        </p:txBody>
      </p:sp>
    </p:spTree>
    <p:extLst>
      <p:ext uri="{BB962C8B-B14F-4D97-AF65-F5344CB8AC3E}">
        <p14:creationId xmlns:p14="http://schemas.microsoft.com/office/powerpoint/2010/main" val="55381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a:xfrm>
            <a:off x="293505" y="507391"/>
            <a:ext cx="8280400" cy="5762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cs typeface="+mn-cs"/>
              </a:rPr>
              <a:t>敏捷团队的角色职责</a:t>
            </a:r>
          </a:p>
        </p:txBody>
      </p:sp>
      <p:graphicFrame>
        <p:nvGraphicFramePr>
          <p:cNvPr id="431142" name="Group 38"/>
          <p:cNvGraphicFramePr>
            <a:graphicFrameLocks noGrp="1"/>
          </p:cNvGraphicFramePr>
          <p:nvPr>
            <p:extLst>
              <p:ext uri="{D42A27DB-BD31-4B8C-83A1-F6EECF244321}">
                <p14:modId xmlns:p14="http://schemas.microsoft.com/office/powerpoint/2010/main" val="4021837156"/>
              </p:ext>
            </p:extLst>
          </p:nvPr>
        </p:nvGraphicFramePr>
        <p:xfrm>
          <a:off x="693963" y="1173161"/>
          <a:ext cx="11204056" cy="5537232"/>
        </p:xfrm>
        <a:graphic>
          <a:graphicData uri="http://schemas.openxmlformats.org/drawingml/2006/table">
            <a:tbl>
              <a:tblPr/>
              <a:tblGrid>
                <a:gridCol w="1420587">
                  <a:extLst>
                    <a:ext uri="{9D8B030D-6E8A-4147-A177-3AD203B41FA5}">
                      <a16:colId xmlns:a16="http://schemas.microsoft.com/office/drawing/2014/main" val="20000"/>
                    </a:ext>
                  </a:extLst>
                </a:gridCol>
                <a:gridCol w="1357313">
                  <a:extLst>
                    <a:ext uri="{9D8B030D-6E8A-4147-A177-3AD203B41FA5}">
                      <a16:colId xmlns:a16="http://schemas.microsoft.com/office/drawing/2014/main" val="20001"/>
                    </a:ext>
                  </a:extLst>
                </a:gridCol>
                <a:gridCol w="4614865">
                  <a:extLst>
                    <a:ext uri="{9D8B030D-6E8A-4147-A177-3AD203B41FA5}">
                      <a16:colId xmlns:a16="http://schemas.microsoft.com/office/drawing/2014/main" val="20002"/>
                    </a:ext>
                  </a:extLst>
                </a:gridCol>
                <a:gridCol w="3811291">
                  <a:extLst>
                    <a:ext uri="{9D8B030D-6E8A-4147-A177-3AD203B41FA5}">
                      <a16:colId xmlns:a16="http://schemas.microsoft.com/office/drawing/2014/main" val="20003"/>
                    </a:ext>
                  </a:extLst>
                </a:gridCol>
              </a:tblGrid>
              <a:tr h="434904">
                <a:tc>
                  <a:txBody>
                    <a:bodyPr/>
                    <a:lstStyle/>
                    <a:p>
                      <a:pPr marL="0" marR="0" lvl="0" indent="0" algn="ctr" defTabSz="801688" rtl="0" eaLnBrk="1" fontAlgn="base" latinLnBrk="0" hangingPunct="1">
                        <a:lnSpc>
                          <a:spcPct val="110000"/>
                        </a:lnSpc>
                        <a:spcBef>
                          <a:spcPct val="0"/>
                        </a:spcBef>
                        <a:spcAft>
                          <a:spcPct val="0"/>
                        </a:spcAft>
                        <a:buClr>
                          <a:schemeClr val="bg2"/>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华文细黑" pitchFamily="2" charset="-122"/>
                          <a:ea typeface="华文细黑" pitchFamily="2" charset="-122"/>
                        </a:rPr>
                        <a:t>角色名称</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801688" rtl="0" eaLnBrk="1" fontAlgn="base" latinLnBrk="0" hangingPunct="1">
                        <a:lnSpc>
                          <a:spcPct val="110000"/>
                        </a:lnSpc>
                        <a:spcBef>
                          <a:spcPct val="0"/>
                        </a:spcBef>
                        <a:spcAft>
                          <a:spcPct val="0"/>
                        </a:spcAft>
                        <a:buClr>
                          <a:schemeClr val="bg2"/>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华文细黑" pitchFamily="2" charset="-122"/>
                          <a:ea typeface="华文细黑" pitchFamily="2" charset="-122"/>
                        </a:rPr>
                        <a:t>角色定义</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801688" rtl="0" eaLnBrk="1" fontAlgn="base" latinLnBrk="0" hangingPunct="1">
                        <a:lnSpc>
                          <a:spcPct val="110000"/>
                        </a:lnSpc>
                        <a:spcBef>
                          <a:spcPct val="0"/>
                        </a:spcBef>
                        <a:spcAft>
                          <a:spcPct val="0"/>
                        </a:spcAft>
                        <a:buClr>
                          <a:schemeClr val="bg2"/>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华文细黑" pitchFamily="2" charset="-122"/>
                          <a:ea typeface="华文细黑" pitchFamily="2" charset="-122"/>
                        </a:rPr>
                        <a:t>角色职责</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801688" rtl="0" eaLnBrk="1" fontAlgn="base" latinLnBrk="0" hangingPunct="1">
                        <a:lnSpc>
                          <a:spcPct val="110000"/>
                        </a:lnSpc>
                        <a:spcBef>
                          <a:spcPct val="0"/>
                        </a:spcBef>
                        <a:spcAft>
                          <a:spcPct val="0"/>
                        </a:spcAft>
                        <a:buClr>
                          <a:schemeClr val="bg2"/>
                        </a:buClr>
                        <a:buSzPct val="60000"/>
                        <a:buFont typeface="Wingdings" pitchFamily="2" charset="2"/>
                        <a:buNone/>
                        <a:tabLst/>
                      </a:pPr>
                      <a:r>
                        <a:rPr kumimoji="0" lang="zh-CN" altLang="en-US" sz="2000" b="1" i="0" u="none" strike="noStrike" cap="none" normalizeH="0" baseline="0">
                          <a:ln>
                            <a:noFill/>
                          </a:ln>
                          <a:solidFill>
                            <a:schemeClr val="tx1"/>
                          </a:solidFill>
                          <a:effectLst/>
                          <a:latin typeface="华文细黑" pitchFamily="2" charset="-122"/>
                          <a:ea typeface="华文细黑" pitchFamily="2" charset="-122"/>
                        </a:rPr>
                        <a:t>注意事项</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extLst>
                  <a:ext uri="{0D108BD9-81ED-4DB2-BD59-A6C34878D82A}">
                    <a16:rowId xmlns:a16="http://schemas.microsoft.com/office/drawing/2014/main" val="10000"/>
                  </a:ext>
                </a:extLst>
              </a:tr>
              <a:tr h="1700931">
                <a:tc>
                  <a:txBody>
                    <a:bodyPr/>
                    <a:lstStyle/>
                    <a:p>
                      <a:pPr marL="0" marR="0" lvl="0" indent="0" algn="l" defTabSz="801688" rtl="0" eaLnBrk="1" fontAlgn="base" latinLnBrk="0" hangingPunct="1">
                        <a:lnSpc>
                          <a:spcPct val="110000"/>
                        </a:lnSpc>
                        <a:spcBef>
                          <a:spcPct val="0"/>
                        </a:spcBef>
                        <a:spcAft>
                          <a:spcPct val="0"/>
                        </a:spcAft>
                        <a:buClr>
                          <a:schemeClr val="bg2"/>
                        </a:buClr>
                        <a:buSzPct val="60000"/>
                        <a:buFont typeface="Wingdings" pitchFamily="2" charset="2"/>
                        <a:buNone/>
                        <a:tabLst/>
                      </a:pPr>
                      <a:r>
                        <a:rPr kumimoji="0" lang="en-US" altLang="zh-CN" sz="1800" b="1" i="0" u="none" strike="noStrike" cap="none" normalizeH="0" baseline="0" dirty="0">
                          <a:ln>
                            <a:noFill/>
                          </a:ln>
                          <a:solidFill>
                            <a:schemeClr val="tx2"/>
                          </a:solidFill>
                          <a:effectLst/>
                          <a:latin typeface="微软雅黑" pitchFamily="34" charset="-122"/>
                          <a:ea typeface="微软雅黑" pitchFamily="34" charset="-122"/>
                        </a:rPr>
                        <a:t>Product </a:t>
                      </a:r>
                      <a:r>
                        <a:rPr kumimoji="0" lang="en-US" altLang="zh-CN" sz="1800" b="1" i="0" u="none" strike="noStrike" cap="none" normalizeH="0" baseline="0" dirty="0" smtClean="0">
                          <a:ln>
                            <a:noFill/>
                          </a:ln>
                          <a:solidFill>
                            <a:schemeClr val="tx2"/>
                          </a:solidFill>
                          <a:effectLst/>
                          <a:latin typeface="微软雅黑" pitchFamily="34" charset="-122"/>
                          <a:ea typeface="微软雅黑" pitchFamily="34" charset="-122"/>
                        </a:rPr>
                        <a:t>Owner   </a:t>
                      </a:r>
                    </a:p>
                    <a:p>
                      <a:pPr marL="0" marR="0" lvl="0" indent="0" algn="l" defTabSz="801688" rtl="0" eaLnBrk="1" fontAlgn="base" latinLnBrk="0" hangingPunct="1">
                        <a:lnSpc>
                          <a:spcPct val="110000"/>
                        </a:lnSpc>
                        <a:spcBef>
                          <a:spcPct val="0"/>
                        </a:spcBef>
                        <a:spcAft>
                          <a:spcPct val="0"/>
                        </a:spcAft>
                        <a:buClr>
                          <a:schemeClr val="bg2"/>
                        </a:buClr>
                        <a:buSzPct val="60000"/>
                        <a:buFont typeface="Wingdings" pitchFamily="2" charset="2"/>
                        <a:buNone/>
                        <a:tabLst/>
                      </a:pPr>
                      <a:r>
                        <a:rPr kumimoji="0" lang="zh-CN" altLang="en-US" sz="1800" b="1" i="0" u="none" strike="noStrike" cap="none" normalizeH="0" baseline="0" dirty="0" smtClean="0">
                          <a:ln>
                            <a:noFill/>
                          </a:ln>
                          <a:solidFill>
                            <a:schemeClr val="tx2"/>
                          </a:solidFill>
                          <a:effectLst/>
                          <a:latin typeface="微软雅黑" pitchFamily="34" charset="-122"/>
                          <a:ea typeface="微软雅黑" pitchFamily="34" charset="-122"/>
                        </a:rPr>
                        <a:t>产品负责人</a:t>
                      </a:r>
                      <a:endParaRPr kumimoji="0" lang="en-US" altLang="zh-CN" sz="1800" b="1" i="0" u="none" strike="noStrike" cap="none" normalizeH="0" baseline="0" dirty="0" smtClean="0">
                        <a:ln>
                          <a:noFill/>
                        </a:ln>
                        <a:solidFill>
                          <a:schemeClr val="tx2"/>
                        </a:solidFill>
                        <a:effectLst/>
                        <a:latin typeface="微软雅黑" pitchFamily="34" charset="-122"/>
                        <a:ea typeface="微软雅黑" pitchFamily="34"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10000"/>
                        </a:lnSpc>
                        <a:spcBef>
                          <a:spcPct val="0"/>
                        </a:spcBef>
                        <a:spcAft>
                          <a:spcPct val="0"/>
                        </a:spcAft>
                        <a:buClr>
                          <a:schemeClr val="bg2"/>
                        </a:buClr>
                        <a:buSzPct val="60000"/>
                        <a:buFont typeface="Wingdings" pitchFamily="2" charset="2"/>
                        <a:buNone/>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确保</a:t>
                      </a:r>
                      <a: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rPr>
                        <a:t>Team</a:t>
                      </a: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做正确的事</a:t>
                      </a:r>
                    </a:p>
                    <a:p>
                      <a:pPr marL="0" marR="0" lvl="0" indent="0" algn="l" defTabSz="801688" rtl="0" eaLnBrk="1" fontAlgn="base" latinLnBrk="0" hangingPunct="1">
                        <a:lnSpc>
                          <a:spcPct val="110000"/>
                        </a:lnSpc>
                        <a:spcBef>
                          <a:spcPct val="0"/>
                        </a:spcBef>
                        <a:spcAft>
                          <a:spcPct val="0"/>
                        </a:spcAft>
                        <a:buClr>
                          <a:schemeClr val="bg2"/>
                        </a:buClr>
                        <a:buSzPct val="60000"/>
                        <a:buFont typeface="Wingdings" pitchFamily="2" charset="2"/>
                        <a:buChar char="•"/>
                        <a:tabLst/>
                      </a:pPr>
                      <a:endParaRPr kumimoji="0" lang="zh-CN" altLang="en-US" sz="1800" b="0" i="0" u="none" strike="noStrike" cap="none" normalizeH="0" baseline="0" dirty="0">
                        <a:ln>
                          <a:noFill/>
                        </a:ln>
                        <a:solidFill>
                          <a:schemeClr val="tx1"/>
                        </a:solidFill>
                        <a:effectLst/>
                        <a:latin typeface="微软雅黑" pitchFamily="34" charset="-122"/>
                        <a:ea typeface="微软雅黑" pitchFamily="34"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0975" marR="0" lvl="0" indent="-180975" algn="l" defTabSz="801688" rtl="0" eaLnBrk="1" fontAlgn="base" latinLnBrk="0" hangingPunct="1">
                        <a:lnSpc>
                          <a:spcPct val="110000"/>
                        </a:lnSpc>
                        <a:spcBef>
                          <a:spcPct val="0"/>
                        </a:spcBef>
                        <a:spcAft>
                          <a:spcPct val="0"/>
                        </a:spcAft>
                        <a:buClr>
                          <a:srgbClr val="5A9ED6"/>
                        </a:buClr>
                        <a:buSzPct val="60000"/>
                        <a:buFont typeface="Wingdings" pitchFamily="2" charset="2"/>
                        <a:buChar char="l"/>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代表利益相关人（如用户、</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Marketing</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管理者等），对产品投资回报负责</a:t>
                      </a:r>
                    </a:p>
                    <a:p>
                      <a:pPr marL="180975" marR="0" lvl="0" indent="-180975" algn="l" defTabSz="801688" rtl="0" eaLnBrk="1" fontAlgn="base" latinLnBrk="0" hangingPunct="1">
                        <a:lnSpc>
                          <a:spcPct val="110000"/>
                        </a:lnSpc>
                        <a:spcBef>
                          <a:spcPct val="0"/>
                        </a:spcBef>
                        <a:spcAft>
                          <a:spcPct val="0"/>
                        </a:spcAft>
                        <a:buClr>
                          <a:srgbClr val="5A9ED6"/>
                        </a:buClr>
                        <a:buSzPct val="60000"/>
                        <a:buFont typeface="Wingdings" pitchFamily="2" charset="2"/>
                        <a:buChar char="l"/>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确定产品发布计划</a:t>
                      </a:r>
                    </a:p>
                    <a:p>
                      <a:pPr marL="180975" marR="0" lvl="0" indent="-180975" algn="l" defTabSz="801688" rtl="0" eaLnBrk="1" fontAlgn="base" latinLnBrk="0" hangingPunct="1">
                        <a:lnSpc>
                          <a:spcPct val="110000"/>
                        </a:lnSpc>
                        <a:spcBef>
                          <a:spcPct val="0"/>
                        </a:spcBef>
                        <a:spcAft>
                          <a:spcPct val="0"/>
                        </a:spcAft>
                        <a:buClr>
                          <a:srgbClr val="5A9ED6"/>
                        </a:buClr>
                        <a:buSzPct val="60000"/>
                        <a:buFont typeface="Wingdings" pitchFamily="2" charset="2"/>
                        <a:buChar char="l"/>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定义产品需求并确定优先级</a:t>
                      </a:r>
                      <a:endParaRPr kumimoji="0" lang="en-US" altLang="zh-CN" sz="1800" b="0" i="0" u="none" strike="noStrike" cap="none" normalizeH="0" baseline="0" dirty="0">
                        <a:ln>
                          <a:noFill/>
                        </a:ln>
                        <a:solidFill>
                          <a:schemeClr val="tx1"/>
                        </a:solidFill>
                        <a:effectLst/>
                        <a:latin typeface="微软雅黑" pitchFamily="34" charset="-122"/>
                        <a:ea typeface="微软雅黑" pitchFamily="34" charset="-122"/>
                      </a:endParaRPr>
                    </a:p>
                    <a:p>
                      <a:pPr marL="180975" marR="0" lvl="0" indent="-180975" algn="l" defTabSz="801688" rtl="0" eaLnBrk="1" fontAlgn="base" latinLnBrk="0" hangingPunct="1">
                        <a:lnSpc>
                          <a:spcPct val="110000"/>
                        </a:lnSpc>
                        <a:spcBef>
                          <a:spcPct val="0"/>
                        </a:spcBef>
                        <a:spcAft>
                          <a:spcPct val="0"/>
                        </a:spcAft>
                        <a:buClr>
                          <a:srgbClr val="5A9ED6"/>
                        </a:buClr>
                        <a:buSzPct val="60000"/>
                        <a:buFont typeface="Wingdings" pitchFamily="2" charset="2"/>
                        <a:buChar char="l"/>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验收迭代结果，并根据验收结果和需求变化刷新需求清单和优先级</a:t>
                      </a:r>
                      <a:endParaRPr kumimoji="0" lang="en-US" altLang="zh-CN" sz="1800" b="0" i="0" u="none" strike="noStrike" cap="none" normalizeH="0" baseline="0" dirty="0">
                        <a:ln>
                          <a:noFill/>
                        </a:ln>
                        <a:solidFill>
                          <a:schemeClr val="tx1"/>
                        </a:solidFill>
                        <a:effectLst/>
                        <a:latin typeface="微软雅黑" pitchFamily="34" charset="-122"/>
                        <a:ea typeface="微软雅黑" pitchFamily="34"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0975" marR="0" lvl="0" indent="-180975" algn="l" defTabSz="801688" rtl="0" eaLnBrk="1" fontAlgn="base" latinLnBrk="0" hangingPunct="1">
                        <a:lnSpc>
                          <a:spcPct val="110000"/>
                        </a:lnSpc>
                        <a:spcBef>
                          <a:spcPct val="0"/>
                        </a:spcBef>
                        <a:spcAft>
                          <a:spcPct val="0"/>
                        </a:spcAft>
                        <a:buClr>
                          <a:srgbClr val="5A9ED6"/>
                        </a:buClr>
                        <a:buSzPct val="60000"/>
                        <a:buFont typeface="Wingdings" pitchFamily="2" charset="2"/>
                        <a:buChar char="l"/>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除了客户需求之外，内部任务如重构、持续集成环境搭建等也由</a:t>
                      </a:r>
                      <a: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rPr>
                        <a:t>PO</a:t>
                      </a: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纳入统一管理</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24655">
                <a:tc>
                  <a:txBody>
                    <a:bodyPr/>
                    <a:lstStyle/>
                    <a:p>
                      <a:pPr marL="0" marR="0" lvl="0" indent="0" algn="l" defTabSz="801688" rtl="0" eaLnBrk="1" fontAlgn="base" latinLnBrk="0" hangingPunct="1">
                        <a:lnSpc>
                          <a:spcPct val="110000"/>
                        </a:lnSpc>
                        <a:spcBef>
                          <a:spcPct val="0"/>
                        </a:spcBef>
                        <a:spcAft>
                          <a:spcPct val="0"/>
                        </a:spcAft>
                        <a:buClr>
                          <a:schemeClr val="bg2"/>
                        </a:buClr>
                        <a:buSzPct val="60000"/>
                        <a:buFont typeface="Wingdings" pitchFamily="2" charset="2"/>
                        <a:buNone/>
                        <a:tabLst/>
                      </a:pPr>
                      <a:r>
                        <a:rPr kumimoji="0" lang="en-US" altLang="zh-CN" sz="1800" b="1" i="0" u="none" strike="noStrike" cap="none" normalizeH="0" baseline="0" dirty="0">
                          <a:ln>
                            <a:noFill/>
                          </a:ln>
                          <a:solidFill>
                            <a:schemeClr val="tx2"/>
                          </a:solidFill>
                          <a:effectLst/>
                          <a:latin typeface="微软雅黑" pitchFamily="34" charset="-122"/>
                          <a:ea typeface="微软雅黑" pitchFamily="34" charset="-122"/>
                        </a:rPr>
                        <a:t>Scrum </a:t>
                      </a:r>
                      <a:r>
                        <a:rPr kumimoji="0" lang="en-US" altLang="zh-CN" sz="1800" b="1" i="0" u="none" strike="noStrike" cap="none" normalizeH="0" baseline="0" dirty="0" smtClean="0">
                          <a:ln>
                            <a:noFill/>
                          </a:ln>
                          <a:solidFill>
                            <a:schemeClr val="tx2"/>
                          </a:solidFill>
                          <a:effectLst/>
                          <a:latin typeface="微软雅黑" pitchFamily="34" charset="-122"/>
                          <a:ea typeface="微软雅黑" pitchFamily="34" charset="-122"/>
                        </a:rPr>
                        <a:t>Master</a:t>
                      </a:r>
                      <a:endParaRPr kumimoji="0" lang="en-US" altLang="zh-CN" sz="1800" b="1" i="0" u="none" strike="noStrike" cap="none" normalizeH="0" baseline="0" dirty="0">
                        <a:ln>
                          <a:noFill/>
                        </a:ln>
                        <a:solidFill>
                          <a:schemeClr val="tx2"/>
                        </a:solidFill>
                        <a:effectLst/>
                        <a:latin typeface="微软雅黑" pitchFamily="34" charset="-122"/>
                        <a:ea typeface="微软雅黑" pitchFamily="34" charset="-122"/>
                      </a:endParaRPr>
                    </a:p>
                    <a:p>
                      <a:pPr marL="0" marR="0" lvl="0" indent="0" algn="l" defTabSz="801688" rtl="0" eaLnBrk="1" fontAlgn="base" latinLnBrk="0" hangingPunct="1">
                        <a:lnSpc>
                          <a:spcPct val="110000"/>
                        </a:lnSpc>
                        <a:spcBef>
                          <a:spcPct val="0"/>
                        </a:spcBef>
                        <a:spcAft>
                          <a:spcPct val="0"/>
                        </a:spcAft>
                        <a:buClr>
                          <a:schemeClr val="bg2"/>
                        </a:buClr>
                        <a:buSzPct val="60000"/>
                        <a:buFont typeface="Wingdings" pitchFamily="2" charset="2"/>
                        <a:buNone/>
                        <a:tabLst/>
                      </a:pPr>
                      <a:r>
                        <a:rPr kumimoji="0" lang="en-US" altLang="zh-CN" sz="1800" b="1" i="0" u="none" strike="noStrike" cap="none" normalizeH="0" baseline="0" dirty="0" smtClean="0">
                          <a:ln>
                            <a:noFill/>
                          </a:ln>
                          <a:solidFill>
                            <a:schemeClr val="tx2"/>
                          </a:solidFill>
                          <a:effectLst/>
                          <a:latin typeface="微软雅黑" pitchFamily="34" charset="-122"/>
                          <a:ea typeface="微软雅黑" pitchFamily="34" charset="-122"/>
                        </a:rPr>
                        <a:t>Scrum</a:t>
                      </a:r>
                      <a:r>
                        <a:rPr kumimoji="0" lang="zh-CN" altLang="en-US" sz="1800" b="1" i="0" u="none" strike="noStrike" cap="none" normalizeH="0" baseline="0" dirty="0" smtClean="0">
                          <a:ln>
                            <a:noFill/>
                          </a:ln>
                          <a:solidFill>
                            <a:schemeClr val="tx2"/>
                          </a:solidFill>
                          <a:effectLst/>
                          <a:latin typeface="微软雅黑" pitchFamily="34" charset="-122"/>
                          <a:ea typeface="微软雅黑" pitchFamily="34" charset="-122"/>
                        </a:rPr>
                        <a:t>教练</a:t>
                      </a:r>
                      <a:endParaRPr kumimoji="0" lang="zh-CN" altLang="en-US" sz="1800" b="1" i="0" u="none" strike="noStrike" cap="none" normalizeH="0" baseline="0" dirty="0">
                        <a:ln>
                          <a:noFill/>
                        </a:ln>
                        <a:solidFill>
                          <a:schemeClr val="tx2"/>
                        </a:solidFill>
                        <a:effectLst/>
                        <a:latin typeface="微软雅黑" pitchFamily="34" charset="-122"/>
                        <a:ea typeface="微软雅黑" pitchFamily="34"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10000"/>
                        </a:lnSpc>
                        <a:spcBef>
                          <a:spcPct val="0"/>
                        </a:spcBef>
                        <a:spcAft>
                          <a:spcPct val="0"/>
                        </a:spcAft>
                        <a:buClr>
                          <a:schemeClr val="bg2"/>
                        </a:buClr>
                        <a:buSzPct val="60000"/>
                        <a:buFont typeface="Wingdings" pitchFamily="2" charset="2"/>
                        <a:buNone/>
                        <a:tabLst/>
                      </a:pPr>
                      <a:r>
                        <a:rPr kumimoji="0" lang="zh-CN" altLang="en-US" sz="1800" b="0" i="0" u="none" strike="noStrike" cap="none" normalizeH="0" baseline="0">
                          <a:ln>
                            <a:noFill/>
                          </a:ln>
                          <a:solidFill>
                            <a:schemeClr val="tx1"/>
                          </a:solidFill>
                          <a:effectLst/>
                          <a:latin typeface="微软雅黑" pitchFamily="34" charset="-122"/>
                          <a:ea typeface="微软雅黑" pitchFamily="34" charset="-122"/>
                        </a:rPr>
                        <a:t>确保</a:t>
                      </a:r>
                      <a:r>
                        <a:rPr kumimoji="0" lang="en-US" altLang="zh-CN" sz="1800" b="0" i="0" u="none" strike="noStrike" cap="none" normalizeH="0" baseline="0">
                          <a:ln>
                            <a:noFill/>
                          </a:ln>
                          <a:solidFill>
                            <a:schemeClr val="tx1"/>
                          </a:solidFill>
                          <a:effectLst/>
                          <a:latin typeface="微软雅黑" pitchFamily="34" charset="-122"/>
                          <a:ea typeface="微软雅黑" pitchFamily="34" charset="-122"/>
                        </a:rPr>
                        <a:t>Team</a:t>
                      </a:r>
                      <a:r>
                        <a:rPr kumimoji="0" lang="zh-CN" altLang="en-US" sz="1800" b="0" i="0" u="none" strike="noStrike" cap="none" normalizeH="0" baseline="0">
                          <a:ln>
                            <a:noFill/>
                          </a:ln>
                          <a:solidFill>
                            <a:schemeClr val="tx1"/>
                          </a:solidFill>
                          <a:effectLst/>
                          <a:latin typeface="微软雅黑" pitchFamily="34" charset="-122"/>
                          <a:ea typeface="微软雅黑" pitchFamily="34" charset="-122"/>
                        </a:rPr>
                        <a:t>正确地做事</a:t>
                      </a:r>
                      <a:endParaRPr kumimoji="0" lang="en-US" altLang="zh-CN" sz="1800" b="0" i="0" u="none" strike="noStrike" cap="none" normalizeH="0" baseline="0">
                        <a:ln>
                          <a:noFill/>
                        </a:ln>
                        <a:solidFill>
                          <a:schemeClr val="tx1"/>
                        </a:solidFill>
                        <a:effectLst/>
                        <a:latin typeface="微软雅黑" pitchFamily="34" charset="-122"/>
                        <a:ea typeface="微软雅黑" pitchFamily="34" charset="-122"/>
                      </a:endParaRPr>
                    </a:p>
                    <a:p>
                      <a:pPr marL="0" marR="0" lvl="0" indent="0" algn="l" defTabSz="801688" rtl="0" eaLnBrk="1" fontAlgn="base" latinLnBrk="0" hangingPunct="1">
                        <a:lnSpc>
                          <a:spcPct val="110000"/>
                        </a:lnSpc>
                        <a:spcBef>
                          <a:spcPct val="0"/>
                        </a:spcBef>
                        <a:spcAft>
                          <a:spcPct val="0"/>
                        </a:spcAft>
                        <a:buClr>
                          <a:schemeClr val="bg2"/>
                        </a:buClr>
                        <a:buSzPct val="60000"/>
                        <a:buFont typeface="Wingdings" pitchFamily="2" charset="2"/>
                        <a:buChar char="•"/>
                        <a:tabLst/>
                      </a:pPr>
                      <a:endParaRPr kumimoji="0" lang="zh-CN" altLang="en-US" sz="1800" b="0" i="0" u="none" strike="noStrike" cap="none" normalizeH="0" baseline="0">
                        <a:ln>
                          <a:noFill/>
                        </a:ln>
                        <a:solidFill>
                          <a:schemeClr val="tx1"/>
                        </a:solidFill>
                        <a:effectLst/>
                        <a:latin typeface="微软雅黑" pitchFamily="34" charset="-122"/>
                        <a:ea typeface="微软雅黑" pitchFamily="34"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0975" marR="0" lvl="0" indent="-180975" algn="l" defTabSz="801688" rtl="0" eaLnBrk="1" fontAlgn="base" latinLnBrk="0" hangingPunct="1">
                        <a:lnSpc>
                          <a:spcPct val="110000"/>
                        </a:lnSpc>
                        <a:spcBef>
                          <a:spcPct val="0"/>
                        </a:spcBef>
                        <a:spcAft>
                          <a:spcPct val="0"/>
                        </a:spcAft>
                        <a:buClr>
                          <a:srgbClr val="5A9ED6"/>
                        </a:buClr>
                        <a:buSzPct val="60000"/>
                        <a:buFont typeface="Wingdings" pitchFamily="2" charset="2"/>
                        <a:buChar char="l"/>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辅导团队正确应用敏捷实践</a:t>
                      </a:r>
                    </a:p>
                    <a:p>
                      <a:pPr marL="180975" marR="0" lvl="0" indent="-180975" algn="l" defTabSz="801688" rtl="0" eaLnBrk="1" fontAlgn="base" latinLnBrk="0" hangingPunct="1">
                        <a:lnSpc>
                          <a:spcPct val="110000"/>
                        </a:lnSpc>
                        <a:spcBef>
                          <a:spcPct val="0"/>
                        </a:spcBef>
                        <a:spcAft>
                          <a:spcPct val="0"/>
                        </a:spcAft>
                        <a:buClr>
                          <a:srgbClr val="5A9ED6"/>
                        </a:buClr>
                        <a:buSzPct val="60000"/>
                        <a:buFont typeface="Wingdings" pitchFamily="2" charset="2"/>
                        <a:buChar char="l"/>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引导团队建立并遵守规则</a:t>
                      </a:r>
                    </a:p>
                    <a:p>
                      <a:pPr marL="180975" marR="0" lvl="0" indent="-180975" algn="l" defTabSz="801688" rtl="0" eaLnBrk="1" fontAlgn="base" latinLnBrk="0" hangingPunct="1">
                        <a:lnSpc>
                          <a:spcPct val="110000"/>
                        </a:lnSpc>
                        <a:spcBef>
                          <a:spcPct val="0"/>
                        </a:spcBef>
                        <a:spcAft>
                          <a:spcPct val="0"/>
                        </a:spcAft>
                        <a:buClr>
                          <a:srgbClr val="5A9ED6"/>
                        </a:buClr>
                        <a:buSzPct val="60000"/>
                        <a:buFont typeface="Wingdings" pitchFamily="2" charset="2"/>
                        <a:buChar char="l"/>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保护团队不受打扰</a:t>
                      </a:r>
                    </a:p>
                    <a:p>
                      <a:pPr marL="180975" marR="0" lvl="0" indent="-180975" algn="l" defTabSz="801688" rtl="0" eaLnBrk="1" fontAlgn="base" latinLnBrk="0" hangingPunct="1">
                        <a:lnSpc>
                          <a:spcPct val="110000"/>
                        </a:lnSpc>
                        <a:spcBef>
                          <a:spcPct val="0"/>
                        </a:spcBef>
                        <a:spcAft>
                          <a:spcPct val="0"/>
                        </a:spcAft>
                        <a:buClr>
                          <a:srgbClr val="5A9ED6"/>
                        </a:buClr>
                        <a:buSzPct val="60000"/>
                        <a:buFont typeface="Wingdings" pitchFamily="2" charset="2"/>
                        <a:buChar char="l"/>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推动解决团队遇到的障碍</a:t>
                      </a:r>
                    </a:p>
                    <a:p>
                      <a:pPr marL="180975" marR="0" lvl="0" indent="-180975" algn="l" defTabSz="801688" rtl="0" eaLnBrk="1" fontAlgn="base" latinLnBrk="0" hangingPunct="1">
                        <a:lnSpc>
                          <a:spcPct val="110000"/>
                        </a:lnSpc>
                        <a:spcBef>
                          <a:spcPct val="0"/>
                        </a:spcBef>
                        <a:spcAft>
                          <a:spcPct val="0"/>
                        </a:spcAft>
                        <a:buClr>
                          <a:srgbClr val="5A9ED6"/>
                        </a:buClr>
                        <a:buSzPct val="60000"/>
                        <a:buFont typeface="Wingdings" pitchFamily="2" charset="2"/>
                        <a:buChar char="l"/>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激励团队</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0975" marR="0" lvl="0" indent="-180975" algn="l" defTabSz="801688" rtl="0" eaLnBrk="1" fontAlgn="base" latinLnBrk="0" hangingPunct="1">
                        <a:lnSpc>
                          <a:spcPct val="110000"/>
                        </a:lnSpc>
                        <a:spcBef>
                          <a:spcPct val="0"/>
                        </a:spcBef>
                        <a:spcAft>
                          <a:spcPct val="0"/>
                        </a:spcAft>
                        <a:buClr>
                          <a:srgbClr val="5A9ED6"/>
                        </a:buClr>
                        <a:buSzPct val="60000"/>
                        <a:buFont typeface="Wingdings" pitchFamily="2" charset="2"/>
                        <a:buChar char="l"/>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不命令和控制</a:t>
                      </a:r>
                      <a: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rPr>
                        <a:t>Team</a:t>
                      </a:r>
                    </a:p>
                    <a:p>
                      <a:pPr marL="180975" marR="0" lvl="0" indent="-180975" algn="l" defTabSz="801688" rtl="0" eaLnBrk="1" fontAlgn="base" latinLnBrk="0" hangingPunct="1">
                        <a:lnSpc>
                          <a:spcPct val="110000"/>
                        </a:lnSpc>
                        <a:spcBef>
                          <a:spcPct val="0"/>
                        </a:spcBef>
                        <a:spcAft>
                          <a:spcPct val="0"/>
                        </a:spcAft>
                        <a:buClr>
                          <a:srgbClr val="5A9ED6"/>
                        </a:buClr>
                        <a:buSzPct val="60000"/>
                        <a:buFont typeface="Wingdings" pitchFamily="2" charset="2"/>
                        <a:buChar char="l"/>
                        <a:tabLst/>
                      </a:pPr>
                      <a:endParaRPr kumimoji="0" lang="zh-CN" altLang="en-US" sz="1800" b="0" i="0" u="none" strike="noStrike" cap="none" normalizeH="0" baseline="0" dirty="0">
                        <a:ln>
                          <a:noFill/>
                        </a:ln>
                        <a:solidFill>
                          <a:schemeClr val="tx1"/>
                        </a:solidFill>
                        <a:effectLst/>
                        <a:latin typeface="微软雅黑" pitchFamily="34" charset="-122"/>
                        <a:ea typeface="微软雅黑" pitchFamily="34"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75248">
                <a:tc>
                  <a:txBody>
                    <a:bodyPr/>
                    <a:lstStyle/>
                    <a:p>
                      <a:pPr marL="0" marR="0" lvl="0" indent="0" algn="l" defTabSz="801688" rtl="0" eaLnBrk="1" fontAlgn="base" latinLnBrk="0" hangingPunct="1">
                        <a:lnSpc>
                          <a:spcPct val="110000"/>
                        </a:lnSpc>
                        <a:spcBef>
                          <a:spcPct val="0"/>
                        </a:spcBef>
                        <a:spcAft>
                          <a:spcPct val="0"/>
                        </a:spcAft>
                        <a:buClr>
                          <a:schemeClr val="bg2"/>
                        </a:buClr>
                        <a:buSzPct val="60000"/>
                        <a:buFont typeface="Wingdings" pitchFamily="2" charset="2"/>
                        <a:buNone/>
                        <a:tabLst/>
                      </a:pPr>
                      <a:r>
                        <a:rPr kumimoji="0" lang="en-US" altLang="zh-CN" sz="1800" b="1" i="0" u="none" strike="noStrike" cap="none" normalizeH="0" baseline="0" dirty="0" smtClean="0">
                          <a:ln>
                            <a:noFill/>
                          </a:ln>
                          <a:solidFill>
                            <a:schemeClr val="tx2"/>
                          </a:solidFill>
                          <a:effectLst/>
                          <a:latin typeface="微软雅黑" pitchFamily="34" charset="-122"/>
                          <a:ea typeface="微软雅黑" pitchFamily="34" charset="-122"/>
                        </a:rPr>
                        <a:t>Team</a:t>
                      </a:r>
                      <a:endParaRPr kumimoji="0" lang="en-US" altLang="zh-CN" sz="1800" b="1" i="0" u="none" strike="noStrike" cap="none" normalizeH="0" baseline="0" dirty="0">
                        <a:ln>
                          <a:noFill/>
                        </a:ln>
                        <a:solidFill>
                          <a:schemeClr val="tx2"/>
                        </a:solidFill>
                        <a:effectLst/>
                        <a:latin typeface="微软雅黑" pitchFamily="34" charset="-122"/>
                        <a:ea typeface="微软雅黑" pitchFamily="34" charset="-122"/>
                      </a:endParaRPr>
                    </a:p>
                    <a:p>
                      <a:pPr marL="0" marR="0" lvl="0" indent="0" algn="l" defTabSz="801688" rtl="0" eaLnBrk="1" fontAlgn="base" latinLnBrk="0" hangingPunct="1">
                        <a:lnSpc>
                          <a:spcPct val="110000"/>
                        </a:lnSpc>
                        <a:spcBef>
                          <a:spcPct val="0"/>
                        </a:spcBef>
                        <a:spcAft>
                          <a:spcPct val="0"/>
                        </a:spcAft>
                        <a:buClr>
                          <a:schemeClr val="bg2"/>
                        </a:buClr>
                        <a:buSzPct val="60000"/>
                        <a:buFont typeface="Wingdings" pitchFamily="2" charset="2"/>
                        <a:buNone/>
                        <a:tabLst/>
                      </a:pPr>
                      <a:r>
                        <a:rPr kumimoji="0" lang="zh-CN" altLang="en-US" sz="1800" b="1" i="0" u="none" strike="noStrike" cap="none" normalizeH="0" baseline="0" dirty="0" smtClean="0">
                          <a:ln>
                            <a:noFill/>
                          </a:ln>
                          <a:solidFill>
                            <a:schemeClr val="tx2"/>
                          </a:solidFill>
                          <a:effectLst/>
                          <a:latin typeface="微软雅黑" pitchFamily="34" charset="-122"/>
                          <a:ea typeface="微软雅黑" pitchFamily="34" charset="-122"/>
                        </a:rPr>
                        <a:t>开发团队</a:t>
                      </a:r>
                      <a:endParaRPr kumimoji="0" lang="en-US" altLang="zh-CN" sz="1800" b="1" i="0" u="none" strike="noStrike" cap="none" normalizeH="0" baseline="0" dirty="0" smtClean="0">
                        <a:ln>
                          <a:noFill/>
                        </a:ln>
                        <a:solidFill>
                          <a:schemeClr val="tx2"/>
                        </a:solidFill>
                        <a:effectLst/>
                        <a:latin typeface="微软雅黑" pitchFamily="34" charset="-122"/>
                        <a:ea typeface="微软雅黑" pitchFamily="34" charset="-122"/>
                      </a:endParaRPr>
                    </a:p>
                    <a:p>
                      <a:pPr marL="0" marR="0" lvl="0" indent="0" algn="l" defTabSz="801688" rtl="0" eaLnBrk="1" fontAlgn="base" latinLnBrk="0" hangingPunct="1">
                        <a:lnSpc>
                          <a:spcPct val="110000"/>
                        </a:lnSpc>
                        <a:spcBef>
                          <a:spcPct val="0"/>
                        </a:spcBef>
                        <a:spcAft>
                          <a:spcPct val="0"/>
                        </a:spcAft>
                        <a:buClr>
                          <a:schemeClr val="bg2"/>
                        </a:buClr>
                        <a:buSzPct val="60000"/>
                        <a:buFont typeface="Wingdings" pitchFamily="2" charset="2"/>
                        <a:buNone/>
                        <a:tabLst/>
                      </a:pPr>
                      <a:endParaRPr kumimoji="0" lang="zh-CN" altLang="en-US" sz="1800" b="1" i="0" u="none" strike="noStrike" cap="none" normalizeH="0" baseline="0" dirty="0">
                        <a:ln>
                          <a:noFill/>
                        </a:ln>
                        <a:solidFill>
                          <a:schemeClr val="tx2"/>
                        </a:solidFill>
                        <a:effectLst/>
                        <a:latin typeface="微软雅黑" pitchFamily="34" charset="-122"/>
                        <a:ea typeface="微软雅黑" pitchFamily="34"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10000"/>
                        </a:lnSpc>
                        <a:spcBef>
                          <a:spcPct val="0"/>
                        </a:spcBef>
                        <a:spcAft>
                          <a:spcPct val="0"/>
                        </a:spcAft>
                        <a:buClr>
                          <a:schemeClr val="bg2"/>
                        </a:buClr>
                        <a:buSzPct val="60000"/>
                        <a:buFont typeface="Wingdings" pitchFamily="2" charset="2"/>
                        <a:buNone/>
                        <a:tabLst/>
                      </a:pPr>
                      <a:r>
                        <a:rPr kumimoji="0" lang="zh-CN" altLang="en-US" sz="1800" b="0" i="0" u="none" strike="noStrike" cap="none" normalizeH="0" baseline="0">
                          <a:ln>
                            <a:noFill/>
                          </a:ln>
                          <a:solidFill>
                            <a:schemeClr val="tx1"/>
                          </a:solidFill>
                          <a:effectLst/>
                          <a:latin typeface="微软雅黑" pitchFamily="34" charset="-122"/>
                          <a:ea typeface="微软雅黑" pitchFamily="34" charset="-122"/>
                        </a:rPr>
                        <a:t>负责产品需求实现</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80975" marR="0" lvl="0" indent="-180975" algn="l" defTabSz="801688" rtl="0" eaLnBrk="1" fontAlgn="base" latinLnBrk="0" hangingPunct="1">
                        <a:lnSpc>
                          <a:spcPct val="110000"/>
                        </a:lnSpc>
                        <a:spcBef>
                          <a:spcPct val="0"/>
                        </a:spcBef>
                        <a:spcAft>
                          <a:spcPct val="0"/>
                        </a:spcAft>
                        <a:buClr>
                          <a:srgbClr val="5A9ED6"/>
                        </a:buClr>
                        <a:buSzPct val="60000"/>
                        <a:buFont typeface="Wingdings" pitchFamily="2" charset="2"/>
                        <a:buChar char="l"/>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负责估计工作量并根据自身能力找出最佳方案去完成任务且保证交付质量</a:t>
                      </a:r>
                    </a:p>
                    <a:p>
                      <a:pPr marL="180975" marR="0" lvl="0" indent="-180975" algn="l" defTabSz="801688" rtl="0" eaLnBrk="1" fontAlgn="base" latinLnBrk="0" hangingPunct="1">
                        <a:lnSpc>
                          <a:spcPct val="110000"/>
                        </a:lnSpc>
                        <a:spcBef>
                          <a:spcPct val="0"/>
                        </a:spcBef>
                        <a:spcAft>
                          <a:spcPct val="0"/>
                        </a:spcAft>
                        <a:buClr>
                          <a:srgbClr val="5A9ED6"/>
                        </a:buClr>
                        <a:buSzPct val="60000"/>
                        <a:buFont typeface="Wingdings" pitchFamily="2" charset="2"/>
                        <a:buChar char="l"/>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向</a:t>
                      </a:r>
                      <a: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rPr>
                        <a:t>PO</a:t>
                      </a: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和利益相关人演示工作成果（可运行的软件）</a:t>
                      </a:r>
                    </a:p>
                    <a:p>
                      <a:pPr marL="180975" marR="0" lvl="0" indent="-180975" algn="l" defTabSz="801688" rtl="0" eaLnBrk="1" fontAlgn="base" latinLnBrk="0" hangingPunct="1">
                        <a:lnSpc>
                          <a:spcPct val="110000"/>
                        </a:lnSpc>
                        <a:spcBef>
                          <a:spcPct val="0"/>
                        </a:spcBef>
                        <a:spcAft>
                          <a:spcPct val="0"/>
                        </a:spcAft>
                        <a:buClr>
                          <a:srgbClr val="5A9ED6"/>
                        </a:buClr>
                        <a:buSzPct val="60000"/>
                        <a:buFont typeface="Wingdings" pitchFamily="2" charset="2"/>
                        <a:buChar char="l"/>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团队自我管理、持续改进</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80975" marR="0" lvl="0" indent="-180975" algn="l" defTabSz="801688" rtl="0" eaLnBrk="1" fontAlgn="base" latinLnBrk="0" hangingPunct="1">
                        <a:lnSpc>
                          <a:spcPct val="110000"/>
                        </a:lnSpc>
                        <a:spcBef>
                          <a:spcPct val="0"/>
                        </a:spcBef>
                        <a:spcAft>
                          <a:spcPct val="0"/>
                        </a:spcAft>
                        <a:buClr>
                          <a:srgbClr val="5A9ED6"/>
                        </a:buClr>
                        <a:buSzPct val="60000"/>
                        <a:buFont typeface="Wingdings" pitchFamily="2" charset="2"/>
                        <a:buChar char="l"/>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一般由</a:t>
                      </a:r>
                      <a:r>
                        <a:rPr kumimoji="0" lang="en-US" altLang="zh-CN" sz="1800" b="0" i="0" u="none" strike="noStrike" cap="none" normalizeH="0" baseline="0" dirty="0">
                          <a:ln>
                            <a:noFill/>
                          </a:ln>
                          <a:solidFill>
                            <a:schemeClr val="tx1"/>
                          </a:solidFill>
                          <a:effectLst/>
                          <a:latin typeface="微软雅黑" pitchFamily="34" charset="-122"/>
                          <a:ea typeface="微软雅黑" pitchFamily="34" charset="-122"/>
                        </a:rPr>
                        <a:t>5-9</a:t>
                      </a: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名跨功能领域人员组成</a:t>
                      </a:r>
                    </a:p>
                    <a:p>
                      <a:pPr marL="180975" marR="0" lvl="0" indent="-180975" algn="l" defTabSz="801688" rtl="0" eaLnBrk="1" fontAlgn="base" latinLnBrk="0" hangingPunct="1">
                        <a:lnSpc>
                          <a:spcPct val="110000"/>
                        </a:lnSpc>
                        <a:spcBef>
                          <a:spcPct val="0"/>
                        </a:spcBef>
                        <a:spcAft>
                          <a:spcPct val="0"/>
                        </a:spcAft>
                        <a:buClr>
                          <a:srgbClr val="5A9ED6"/>
                        </a:buClr>
                        <a:buSzPct val="60000"/>
                        <a:buFont typeface="Wingdings" pitchFamily="2" charset="2"/>
                        <a:buChar char="l"/>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坐在一起工作</a:t>
                      </a:r>
                    </a:p>
                    <a:p>
                      <a:pPr marL="180975" marR="0" lvl="0" indent="-180975" algn="l" defTabSz="801688" rtl="0" eaLnBrk="1" fontAlgn="base" latinLnBrk="0" hangingPunct="1">
                        <a:lnSpc>
                          <a:spcPct val="110000"/>
                        </a:lnSpc>
                        <a:spcBef>
                          <a:spcPct val="0"/>
                        </a:spcBef>
                        <a:spcAft>
                          <a:spcPct val="0"/>
                        </a:spcAft>
                        <a:buClr>
                          <a:srgbClr val="5A9ED6"/>
                        </a:buClr>
                        <a:buSzPct val="60000"/>
                        <a:buFont typeface="Wingdings" pitchFamily="2" charset="2"/>
                        <a:buChar char="l"/>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有共同的目标，共担责任</a:t>
                      </a:r>
                    </a:p>
                    <a:p>
                      <a:pPr marL="180975" marR="0" lvl="0" indent="-180975" algn="l" defTabSz="801688" rtl="0" eaLnBrk="1" fontAlgn="base" latinLnBrk="0" hangingPunct="1">
                        <a:lnSpc>
                          <a:spcPct val="110000"/>
                        </a:lnSpc>
                        <a:spcBef>
                          <a:spcPct val="0"/>
                        </a:spcBef>
                        <a:spcAft>
                          <a:spcPct val="0"/>
                        </a:spcAft>
                        <a:buClr>
                          <a:srgbClr val="5A9ED6"/>
                        </a:buClr>
                        <a:buSzPct val="60000"/>
                        <a:buFont typeface="Wingdings" pitchFamily="2" charset="2"/>
                        <a:buChar char="l"/>
                        <a:tabLst/>
                      </a:pPr>
                      <a:r>
                        <a:rPr kumimoji="0" lang="zh-CN" altLang="en-US" sz="1800" b="0" i="0" u="none" strike="noStrike" cap="none" normalizeH="0" baseline="0" dirty="0">
                          <a:ln>
                            <a:noFill/>
                          </a:ln>
                          <a:solidFill>
                            <a:schemeClr val="tx1"/>
                          </a:solidFill>
                          <a:effectLst/>
                          <a:latin typeface="微软雅黑" pitchFamily="34" charset="-122"/>
                          <a:ea typeface="微软雅黑" pitchFamily="34" charset="-122"/>
                        </a:rPr>
                        <a:t>团队成员严格遵守团队规则</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cxnSp>
        <p:nvCxnSpPr>
          <p:cNvPr id="4" name="直接连接符 3"/>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882400" y="812033"/>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945468"/>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99899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idx="4294967295"/>
          </p:nvPr>
        </p:nvSpPr>
        <p:spPr>
          <a:xfrm>
            <a:off x="233818" y="479813"/>
            <a:ext cx="7997825" cy="5762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cs typeface="+mn-cs"/>
              </a:rPr>
              <a:t>其它类型项目团队</a:t>
            </a:r>
          </a:p>
        </p:txBody>
      </p:sp>
      <p:pic>
        <p:nvPicPr>
          <p:cNvPr id="2" name="图片 1"/>
          <p:cNvPicPr>
            <a:picLocks noChangeAspect="1"/>
          </p:cNvPicPr>
          <p:nvPr/>
        </p:nvPicPr>
        <p:blipFill>
          <a:blip r:embed="rId3"/>
          <a:stretch>
            <a:fillRect/>
          </a:stretch>
        </p:blipFill>
        <p:spPr>
          <a:xfrm>
            <a:off x="129269" y="3495222"/>
            <a:ext cx="5924550" cy="2857500"/>
          </a:xfrm>
          <a:prstGeom prst="rect">
            <a:avLst/>
          </a:prstGeom>
        </p:spPr>
      </p:pic>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4"/>
          <a:stretch>
            <a:fillRect/>
          </a:stretch>
        </p:blipFill>
        <p:spPr>
          <a:xfrm>
            <a:off x="5846164" y="305706"/>
            <a:ext cx="5995454" cy="3480211"/>
          </a:xfrm>
          <a:prstGeom prst="rect">
            <a:avLst/>
          </a:prstGeom>
        </p:spPr>
      </p:pic>
    </p:spTree>
    <p:extLst>
      <p:ext uri="{BB962C8B-B14F-4D97-AF65-F5344CB8AC3E}">
        <p14:creationId xmlns:p14="http://schemas.microsoft.com/office/powerpoint/2010/main" val="197186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ChangeArrowheads="1"/>
          </p:cNvSpPr>
          <p:nvPr/>
        </p:nvSpPr>
        <p:spPr bwMode="auto">
          <a:xfrm>
            <a:off x="192088" y="1188807"/>
            <a:ext cx="6439273" cy="2484500"/>
          </a:xfrm>
          <a:prstGeom prst="rect">
            <a:avLst/>
          </a:prstGeom>
          <a:solidFill>
            <a:srgbClr val="EFF7F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1800" b="1" dirty="0">
                <a:solidFill>
                  <a:schemeClr val="tx1"/>
                </a:solidFill>
                <a:latin typeface="微软雅黑" panose="020B0503020204020204" pitchFamily="34" charset="-122"/>
                <a:ea typeface="微软雅黑" panose="020B0503020204020204" pitchFamily="34" charset="-122"/>
              </a:rPr>
              <a:t>什么是完整团队</a:t>
            </a:r>
          </a:p>
          <a:p>
            <a:pPr algn="l">
              <a:lnSpc>
                <a:spcPct val="120000"/>
              </a:lnSpc>
              <a:spcAft>
                <a:spcPts val="600"/>
              </a:spcAft>
              <a:buClr>
                <a:schemeClr val="accent1">
                  <a:lumMod val="50000"/>
                </a:schemeClr>
              </a:buClr>
              <a:buSzPct val="60000"/>
              <a:buFont typeface="Wingdings" panose="05000000000000000000" pitchFamily="2" charset="2"/>
              <a:buChar char="l"/>
            </a:pPr>
            <a:r>
              <a:rPr lang="zh-CN" altLang="en-US" sz="1800" dirty="0" smtClean="0">
                <a:solidFill>
                  <a:schemeClr val="tx1"/>
                </a:solidFill>
                <a:latin typeface="微软雅黑" panose="020B0503020204020204" pitchFamily="34" charset="-122"/>
                <a:ea typeface="微软雅黑" panose="020B0503020204020204" pitchFamily="34" charset="-122"/>
              </a:rPr>
              <a:t>以</a:t>
            </a:r>
            <a:r>
              <a:rPr lang="en-US" altLang="zh-CN" sz="1800" dirty="0">
                <a:solidFill>
                  <a:schemeClr val="tx1"/>
                </a:solidFill>
                <a:latin typeface="微软雅黑" panose="020B0503020204020204" pitchFamily="34" charset="-122"/>
                <a:ea typeface="微软雅黑" panose="020B0503020204020204" pitchFamily="34" charset="-122"/>
              </a:rPr>
              <a:t>Story</a:t>
            </a:r>
            <a:r>
              <a:rPr lang="zh-CN" altLang="en-US" sz="1800" dirty="0">
                <a:solidFill>
                  <a:schemeClr val="tx1"/>
                </a:solidFill>
                <a:latin typeface="微软雅黑" panose="020B0503020204020204" pitchFamily="34" charset="-122"/>
                <a:ea typeface="微软雅黑" panose="020B0503020204020204" pitchFamily="34" charset="-122"/>
              </a:rPr>
              <a:t>为单位的持续交付要求系统组、开发和测试等跨功能团队进行密切协同，相互独立的功能团队难以</a:t>
            </a:r>
            <a:r>
              <a:rPr lang="zh-CN" altLang="en-US" sz="1800" dirty="0" smtClean="0">
                <a:solidFill>
                  <a:schemeClr val="tx1"/>
                </a:solidFill>
                <a:latin typeface="微软雅黑" panose="020B0503020204020204" pitchFamily="34" charset="-122"/>
                <a:ea typeface="微软雅黑" panose="020B0503020204020204" pitchFamily="34" charset="-122"/>
              </a:rPr>
              <a:t>应对。</a:t>
            </a:r>
            <a:endParaRPr lang="zh-CN" altLang="en-US" sz="1800" dirty="0">
              <a:solidFill>
                <a:schemeClr val="tx1"/>
              </a:solidFill>
              <a:latin typeface="微软雅黑" panose="020B0503020204020204" pitchFamily="34" charset="-122"/>
              <a:ea typeface="微软雅黑" panose="020B0503020204020204" pitchFamily="34" charset="-122"/>
            </a:endParaRPr>
          </a:p>
          <a:p>
            <a:pPr algn="l">
              <a:lnSpc>
                <a:spcPct val="120000"/>
              </a:lnSpc>
              <a:spcAft>
                <a:spcPts val="600"/>
              </a:spcAft>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完整团队是跨功能领域（需求分析师、设计师、开发人员、测试</a:t>
            </a:r>
            <a:r>
              <a:rPr lang="zh-CN" altLang="en-US" sz="1800" dirty="0" smtClean="0">
                <a:solidFill>
                  <a:schemeClr val="tx1"/>
                </a:solidFill>
                <a:latin typeface="微软雅黑" panose="020B0503020204020204" pitchFamily="34" charset="-122"/>
                <a:ea typeface="微软雅黑" panose="020B0503020204020204" pitchFamily="34" charset="-122"/>
              </a:rPr>
              <a:t>人员等</a:t>
            </a:r>
            <a:r>
              <a:rPr lang="zh-CN" altLang="en-US" sz="1800" dirty="0">
                <a:solidFill>
                  <a:schemeClr val="tx1"/>
                </a:solidFill>
                <a:latin typeface="微软雅黑" panose="020B0503020204020204" pitchFamily="34" charset="-122"/>
                <a:ea typeface="微软雅黑" panose="020B0503020204020204" pitchFamily="34" charset="-122"/>
              </a:rPr>
              <a:t>）的人员组成一个团队，坐在一起工作，团队成员遵循同一份计划，服从于同一个项目经理。</a:t>
            </a:r>
          </a:p>
        </p:txBody>
      </p:sp>
      <p:sp>
        <p:nvSpPr>
          <p:cNvPr id="60420" name="Rectangle 3"/>
          <p:cNvSpPr>
            <a:spLocks noChangeArrowheads="1"/>
          </p:cNvSpPr>
          <p:nvPr/>
        </p:nvSpPr>
        <p:spPr bwMode="auto">
          <a:xfrm>
            <a:off x="207079" y="3842988"/>
            <a:ext cx="6424282" cy="2016125"/>
          </a:xfrm>
          <a:prstGeom prst="rect">
            <a:avLst/>
          </a:prstGeom>
          <a:solidFill>
            <a:srgbClr val="F3F2D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pPr>
            <a:r>
              <a:rPr lang="zh-CN" altLang="en-US" sz="1800" b="1" dirty="0">
                <a:solidFill>
                  <a:schemeClr val="tx1"/>
                </a:solidFill>
                <a:latin typeface="微软雅黑" panose="020B0503020204020204" pitchFamily="34" charset="-122"/>
                <a:ea typeface="微软雅黑" panose="020B0503020204020204" pitchFamily="34" charset="-122"/>
              </a:rPr>
              <a:t>完整团队的好处</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有助于团队成员形成共同目标和全局意识，促进各功能领域的拉通和融合；</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通过面对面沟通提升沟通效率。</a:t>
            </a:r>
          </a:p>
          <a:p>
            <a:pPr algn="l">
              <a:lnSpc>
                <a:spcPct val="120000"/>
              </a:lnSpc>
              <a:buClr>
                <a:schemeClr val="accent1">
                  <a:lumMod val="50000"/>
                </a:schemeClr>
              </a:buClr>
              <a:buSzPct val="60000"/>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实现团队成员的高度协同，</a:t>
            </a:r>
            <a:r>
              <a:rPr lang="zh-CN" altLang="en-US" sz="1800" dirty="0" smtClean="0">
                <a:solidFill>
                  <a:schemeClr val="tx1"/>
                </a:solidFill>
                <a:latin typeface="微软雅黑" panose="020B0503020204020204" pitchFamily="34" charset="-122"/>
                <a:ea typeface="微软雅黑" panose="020B0503020204020204" pitchFamily="34" charset="-122"/>
              </a:rPr>
              <a:t>支撑持续</a:t>
            </a:r>
            <a:r>
              <a:rPr lang="zh-CN" altLang="en-US" sz="1800" dirty="0">
                <a:solidFill>
                  <a:schemeClr val="tx1"/>
                </a:solidFill>
                <a:latin typeface="微软雅黑" panose="020B0503020204020204" pitchFamily="34" charset="-122"/>
                <a:ea typeface="微软雅黑" panose="020B0503020204020204" pitchFamily="34" charset="-122"/>
              </a:rPr>
              <a:t>地、短周期的交付。</a:t>
            </a:r>
          </a:p>
        </p:txBody>
      </p:sp>
      <p:sp>
        <p:nvSpPr>
          <p:cNvPr id="60421" name="Rectangle 3"/>
          <p:cNvSpPr>
            <a:spLocks noChangeArrowheads="1"/>
          </p:cNvSpPr>
          <p:nvPr/>
        </p:nvSpPr>
        <p:spPr bwMode="auto">
          <a:xfrm>
            <a:off x="6805533" y="1006476"/>
            <a:ext cx="5212295" cy="2711085"/>
          </a:xfrm>
          <a:prstGeom prst="rect">
            <a:avLst/>
          </a:prstGeom>
          <a:solidFill>
            <a:srgbClr val="F8EFE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spcAft>
                <a:spcPct val="30000"/>
              </a:spcAft>
              <a:buClr>
                <a:schemeClr val="bg2"/>
              </a:buClr>
              <a:buSzPct val="60000"/>
              <a:buFont typeface="Wingdings" panose="05000000000000000000" pitchFamily="2" charset="2"/>
              <a:buNone/>
            </a:pPr>
            <a:r>
              <a:rPr lang="zh-CN" altLang="en-US" sz="1800" b="1" dirty="0">
                <a:solidFill>
                  <a:schemeClr val="tx1"/>
                </a:solidFill>
                <a:latin typeface="微软雅黑" panose="020B0503020204020204" pitchFamily="34" charset="-122"/>
                <a:ea typeface="微软雅黑" panose="020B0503020204020204" pitchFamily="34" charset="-122"/>
              </a:rPr>
              <a:t>完整团队的关键要点</a:t>
            </a:r>
          </a:p>
          <a:p>
            <a:pPr algn="l">
              <a:lnSpc>
                <a:spcPct val="120000"/>
              </a:lnSpc>
              <a:buClr>
                <a:schemeClr val="accent1">
                  <a:lumMod val="50000"/>
                </a:schemeClr>
              </a:buClr>
              <a:buSzPct val="60000"/>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成员来自多功能领域：</a:t>
            </a:r>
            <a:r>
              <a:rPr lang="zh-CN" altLang="en-US" sz="1800" dirty="0">
                <a:solidFill>
                  <a:schemeClr val="tx1"/>
                </a:solidFill>
                <a:latin typeface="微软雅黑" panose="020B0503020204020204" pitchFamily="34" charset="-122"/>
                <a:ea typeface="微软雅黑" panose="020B0503020204020204" pitchFamily="34" charset="-122"/>
              </a:rPr>
              <a:t>团队拥有完成目标所需的各职能成员；</a:t>
            </a:r>
          </a:p>
          <a:p>
            <a:pPr algn="l">
              <a:lnSpc>
                <a:spcPct val="120000"/>
              </a:lnSpc>
              <a:buClr>
                <a:schemeClr val="accent1">
                  <a:lumMod val="50000"/>
                </a:schemeClr>
              </a:buClr>
              <a:buSzPct val="60000"/>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坐在一起办公：</a:t>
            </a:r>
            <a:r>
              <a:rPr lang="zh-CN" altLang="en-US" sz="1800" dirty="0">
                <a:solidFill>
                  <a:schemeClr val="tx1"/>
                </a:solidFill>
                <a:latin typeface="微软雅黑" panose="020B0503020204020204" pitchFamily="34" charset="-122"/>
                <a:ea typeface="微软雅黑" panose="020B0503020204020204" pitchFamily="34" charset="-122"/>
              </a:rPr>
              <a:t>团队成员无障碍地沟通；</a:t>
            </a:r>
          </a:p>
          <a:p>
            <a:pPr algn="l">
              <a:lnSpc>
                <a:spcPct val="120000"/>
              </a:lnSpc>
              <a:buClr>
                <a:schemeClr val="accent1">
                  <a:lumMod val="50000"/>
                </a:schemeClr>
              </a:buClr>
              <a:buSzPct val="60000"/>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团队保持相对稳定：</a:t>
            </a:r>
            <a:r>
              <a:rPr lang="zh-CN" altLang="en-US" sz="1800" dirty="0">
                <a:solidFill>
                  <a:schemeClr val="tx1"/>
                </a:solidFill>
                <a:latin typeface="微软雅黑" panose="020B0503020204020204" pitchFamily="34" charset="-122"/>
                <a:ea typeface="微软雅黑" panose="020B0503020204020204" pitchFamily="34" charset="-122"/>
              </a:rPr>
              <a:t>临时组建的团队生产效率较低，团队稳定非常关键。</a:t>
            </a:r>
            <a:endParaRPr lang="en-US" altLang="zh-CN" sz="1800" dirty="0">
              <a:solidFill>
                <a:schemeClr val="tx1"/>
              </a:solidFill>
              <a:latin typeface="微软雅黑" panose="020B0503020204020204" pitchFamily="34" charset="-122"/>
              <a:ea typeface="微软雅黑" panose="020B0503020204020204" pitchFamily="34" charset="-122"/>
            </a:endParaRPr>
          </a:p>
          <a:p>
            <a:pPr algn="l">
              <a:lnSpc>
                <a:spcPct val="120000"/>
              </a:lnSpc>
              <a:buClr>
                <a:schemeClr val="accent1">
                  <a:lumMod val="50000"/>
                </a:schemeClr>
              </a:buClr>
              <a:buSzPct val="60000"/>
              <a:buFont typeface="Wingdings" panose="05000000000000000000" pitchFamily="2" charset="2"/>
              <a:buChar char="l"/>
            </a:pPr>
            <a:r>
              <a:rPr lang="en-US" altLang="zh-CN" sz="1800" dirty="0">
                <a:latin typeface="微软雅黑" panose="020B0503020204020204" pitchFamily="34" charset="-122"/>
                <a:ea typeface="微软雅黑" panose="020B0503020204020204" pitchFamily="34" charset="-122"/>
              </a:rPr>
              <a:t>T</a:t>
            </a:r>
            <a:r>
              <a:rPr lang="zh-CN" altLang="en-US" sz="1800" dirty="0">
                <a:latin typeface="微软雅黑" panose="020B0503020204020204" pitchFamily="34" charset="-122"/>
                <a:ea typeface="微软雅黑" panose="020B0503020204020204" pitchFamily="34" charset="-122"/>
              </a:rPr>
              <a:t>型人才，背靠背精神：</a:t>
            </a:r>
            <a:r>
              <a:rPr lang="zh-CN" altLang="en-US" sz="1800" dirty="0">
                <a:solidFill>
                  <a:schemeClr val="tx1"/>
                </a:solidFill>
                <a:latin typeface="微软雅黑" panose="020B0503020204020204" pitchFamily="34" charset="-122"/>
                <a:ea typeface="微软雅黑" panose="020B0503020204020204" pitchFamily="34" charset="-122"/>
              </a:rPr>
              <a:t>每个成员都一专多能，工作上互助互补。</a:t>
            </a:r>
          </a:p>
        </p:txBody>
      </p:sp>
      <p:sp>
        <p:nvSpPr>
          <p:cNvPr id="60422" name="DtsShapeName" descr="98G8C38D3@C@5928CG99BC60676G69EG085&lt;&gt;G85&lt;&gt;G{37253g!!!!!BIHO@]{11041092!@57844411308600723@11308600723@!!!!!!!!!!!!!!!!!!!!!!!!!!!!!!!!!!!!!!!!!!!!!!!!!!!!85&lt;&gt;F85&lt;AG[11025026!!!BIHO@]{11025026!@5D5@C41100180BB7G1衙缉!Lhbsnrngu!QnvdsQnhou!熊丝吓逛!)3(/qqu!!!!!!!!!!!!!!!!!!!!!!!!!!!!!!!!!!!!!!!!!!!!!!!!!!!!!!!!!!!!!!!!!!!!!!!!!!!!!!!!!!!!!!!!!!!!!!!!!!!!!!!!!!!!!!!!!!!!!!!!!!!!!!!!!!!!!!!!!!!!!!!!!!!!!!!!!!!!!!!!!!!!!!!!!!!!!!!!!!!!!!!!!!!!!!!!!!!!!!!!!!!!!!!!!!!!!!!!!!!!!!!!!!!!!!!!!!!!!!!!!!!!!!!!!!!!!!!!!!!!!!!!!!!!!!!!!!!!!!!!!!!!!!!!!!!!!!!!!!!!!!!!!!!!!!!!!!!!!!!!!!!!!!!!!!!!!!!!!!!!!!!!!!!!!!!!!!!!!!!!!!!!!!!!!!!!!!!!!!!!!!!!!!!!!!!!!!!!!!!!!!!!!!!!!!!!!!!!!!!!!!!!!!!!!!!!!!!!!!!!!!!!!!!!!!!!!!!!!!!!!!!!!!!!!!!!!!!!!!!!!!!!!!!!!!!!!!!!!!!!!!!!!!!!!!!!!!!!!!!!!!!!!!!!!!!!!!!!!!!!!!!!!!!!!!!!!!!!!!!!!!!!!!!!!!!!!!!!!!!!!!!!!!!!!!!!!!!!!!!!!!!!!!!!!!!!!!!!!!!!!!!!!!!!!!!!!!!!!!!!!!!!!!!!!!!!!!!!!!!!!!!!!!!!!!!!!!!!!!!!!!!!!!!!!!!!!!!!!!!!!!!!!!!!!!!!!!!!!!!!!!!!!!!!!!!!!!!!!!!!!!!!!!!!!!!!!!!!!!!!!!!!!!!!!!!!!!!!!!!!!!!!!!!!!!!!!!!!!!!!!!!!!!!!!!!!!!!!!!!!!!!!!!!!!!!!!!!!!!!!!!!!!!!!!!!!!!!!!!!!!!!!!!!!!!!!!!!!!!!!!!!!!!!!!!!!!!!!!!!!!!!!!!!!!!!!!!!!!!!!!!!!!!!!!!!!!!!!!!!!!!!!!!!!!!!!!!!!!!!!!!!!!!!!!!!!!!!!!!!!!!!!!!!!!!!!!!!!!!!!!!!!!!!!!!!!!!!!!!!!!!!!!!!!!!!!!!!!!!!!!!!!!!!!!!!!!!!!!!!!!!!!!!!!!!!!!!!!!!!!!!!!!!!!!!!!!!!!!!!!!!!!!!!!!!!!!!!!!!!!!!!!!!!!!!!!!!!!!!!!!!!!!!!!!!!!!!!!!!!!!!!!!!!!!!!!!!!!!!!!!!!!!!!!!!!!!!!!!!!!!!!!!!!!!!!!!!!!!!!!!!!!!!!!!!!!!!!!!!!!!!!!!!!!!!!!!!!!!!!!!!!!!!!!!!!!!!!!!!!!!!!!!!!!!!!!!!!!!!!!!!!!!!!!!!!!!!!!!!!!!!!!!!!!!!!!!!!!!!!!!!!!!!!!!!!!!!!!!!!!!!!!!!!!!!!!!!!!!!!!!!!!!!!!!!!!!!!!!!!!!!!!!!!!!!!!!!!!!!!!!!!!!!!!!!!!!!!!!!!!!!!!!!!!!!!!!!!!!!!!!!!!!!!!!!!!!!!!!!!!!!!!!!!!!!!!!!!!!!!!!!!!!!!!!!!!!!!!!!!!!!!!!!!!!!!!!!!!!!!!!!!!!!!!!!!!!!!!!!!!!!!!!!!!!!!!!!!!!!!!!!!!!!!!!!!!!!!!!!!!!!!!!!!!!!!!!!!!!!!!!!!!!!!!!!!!!!!!!!!!!!!!!!!!!!!!!!!!!!!!!!!!!!!!!!!!!!!!!!!!!!!!!!!!!!!!!!!!!!!!!!!!!!!!!!!!!!!!!!!!!!!!!!!!!!!!!!!!!!!!!!!!!!!!!!!!!!!!!!!!!!!!!!!!!!!!!!!!!!!!!!!!!!!!!!!!!!!!!!!!!!!!!!!!!!!!!!!!!!!!!!!!!!!!!!!!!!!!!!!!!!!!!!!!!!!!!!!!!!!!!!!!!!!!!!!!!!!!!!!!!!!!!!!!!!!!!!!!!!!!!!!!!!!!!!!!!!!!!!!!!!!!!!!!!!!!!!!!!!!!!!!!!!!!!!!!!!!!!!!!!!!!!!!!!!!!!!!!!!!!!!!!!!!!!!!!!!!!!!!!!!!!!!!!!!!!!!!!!!!!!!!!!!!!!!!!!!!!!!!!!!!!!!!!!!!!!!!!!!!!!!!!!!!!!!!!!!!!!!!!!!!!!!!!!!!!!!!!!!!!!!!!!!!!!!!!!!!!!!!!!!!!!!!!!!!!!!!!!!!!!!!!!!!!!!!!!!!!!!!!!!!!!!!!!!!!!!!!!!!!!!!!!!!!!!!!!!!!!!!!1!&quot;" hidden="1"/>
          <p:cNvSpPr>
            <a:spLocks noChangeArrowheads="1"/>
          </p:cNvSpPr>
          <p:nvPr/>
        </p:nvSpPr>
        <p:spPr bwMode="auto">
          <a:xfrm>
            <a:off x="1524001" y="-334774"/>
            <a:ext cx="297739" cy="671136"/>
          </a:xfrm>
          <a:custGeom>
            <a:avLst/>
            <a:gdLst>
              <a:gd name="T0" fmla="*/ 0 w 21600"/>
              <a:gd name="T1" fmla="*/ 0 h 21600"/>
              <a:gd name="T2" fmla="*/ 0 w 21600"/>
              <a:gd name="T3" fmla="*/ 0 h 21600"/>
              <a:gd name="T4" fmla="*/ 0 w 21600"/>
              <a:gd name="T5" fmla="*/ 1 h 21600"/>
              <a:gd name="T6" fmla="*/ 1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9200" tIns="39600" rIns="79200" bIns="39600" anchor="ctr">
            <a:spAutoFit/>
          </a:bodyPr>
          <a:lstStyle/>
          <a:p>
            <a:endParaRPr lang="zh-CN" altLang="en-US"/>
          </a:p>
        </p:txBody>
      </p:sp>
      <p:sp>
        <p:nvSpPr>
          <p:cNvPr id="60423" name="Rectangle 7"/>
          <p:cNvSpPr>
            <a:spLocks noChangeArrowheads="1"/>
          </p:cNvSpPr>
          <p:nvPr/>
        </p:nvSpPr>
        <p:spPr bwMode="auto">
          <a:xfrm>
            <a:off x="222068" y="5976413"/>
            <a:ext cx="6161270" cy="40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0107" tIns="40053" rIns="80107" bIns="40053"/>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30000"/>
              </a:lnSpc>
              <a:buClr>
                <a:schemeClr val="bg2"/>
              </a:buClr>
              <a:buFont typeface="Wingdings" panose="05000000000000000000" pitchFamily="2" charset="2"/>
              <a:buNone/>
            </a:pPr>
            <a:r>
              <a:rPr lang="zh-CN" altLang="en-US" sz="2000" b="1" dirty="0">
                <a:solidFill>
                  <a:schemeClr val="tx2"/>
                </a:solidFill>
                <a:latin typeface="微软雅黑" panose="020B0503020204020204" pitchFamily="34" charset="-122"/>
                <a:ea typeface="微软雅黑" panose="020B0503020204020204" pitchFamily="34" charset="-122"/>
              </a:rPr>
              <a:t>完整团队聚焦客户需求交付，提高协作效率</a:t>
            </a:r>
          </a:p>
        </p:txBody>
      </p:sp>
      <p:sp>
        <p:nvSpPr>
          <p:cNvPr id="60424" name="Rectangle 8"/>
          <p:cNvSpPr>
            <a:spLocks noChangeArrowheads="1"/>
          </p:cNvSpPr>
          <p:nvPr/>
        </p:nvSpPr>
        <p:spPr bwMode="auto">
          <a:xfrm>
            <a:off x="222068" y="440900"/>
            <a:ext cx="8208962" cy="62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spcBef>
                <a:spcPct val="0"/>
              </a:spcBef>
            </a:pPr>
            <a:r>
              <a:rPr lang="zh-CN" altLang="en-US" sz="3200" dirty="0">
                <a:solidFill>
                  <a:srgbClr val="990000"/>
                </a:solidFill>
                <a:latin typeface="FrutigerNext LT Medium" pitchFamily="34" charset="0"/>
                <a:ea typeface="黑体" panose="02010609060101010101" pitchFamily="49" charset="-122"/>
              </a:rPr>
              <a:t>敏捷团队实践：完整团队（特种兵小组）</a:t>
            </a:r>
            <a:endParaRPr lang="en-US" altLang="zh-CN" sz="3200" dirty="0">
              <a:solidFill>
                <a:srgbClr val="990000"/>
              </a:solidFill>
              <a:latin typeface="FrutigerNext LT Medium" pitchFamily="34" charset="0"/>
              <a:ea typeface="黑体" panose="02010609060101010101" pitchFamily="49"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0387" y="3830037"/>
            <a:ext cx="4527030" cy="2546747"/>
          </a:xfrm>
          <a:prstGeom prst="rect">
            <a:avLst/>
          </a:prstGeom>
        </p:spPr>
      </p:pic>
      <p:cxnSp>
        <p:nvCxnSpPr>
          <p:cNvPr id="9" name="直接连接符 8"/>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818120" y="930478"/>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885357" y="81182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60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19"/>
                                        </p:tgtEl>
                                        <p:attrNameLst>
                                          <p:attrName>style.visibility</p:attrName>
                                        </p:attrNameLst>
                                      </p:cBhvr>
                                      <p:to>
                                        <p:strVal val="visible"/>
                                      </p:to>
                                    </p:set>
                                    <p:animEffect transition="in" filter="fade">
                                      <p:cBhvr>
                                        <p:cTn id="7" dur="500"/>
                                        <p:tgtEl>
                                          <p:spTgt spid="604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421"/>
                                        </p:tgtEl>
                                        <p:attrNameLst>
                                          <p:attrName>style.visibility</p:attrName>
                                        </p:attrNameLst>
                                      </p:cBhvr>
                                      <p:to>
                                        <p:strVal val="visible"/>
                                      </p:to>
                                    </p:set>
                                    <p:animEffect transition="in" filter="fade">
                                      <p:cBhvr>
                                        <p:cTn id="12" dur="500"/>
                                        <p:tgtEl>
                                          <p:spTgt spid="604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0420"/>
                                        </p:tgtEl>
                                        <p:attrNameLst>
                                          <p:attrName>style.visibility</p:attrName>
                                        </p:attrNameLst>
                                      </p:cBhvr>
                                      <p:to>
                                        <p:strVal val="visible"/>
                                      </p:to>
                                    </p:set>
                                    <p:animEffect transition="in" filter="fade">
                                      <p:cBhvr>
                                        <p:cTn id="22" dur="500"/>
                                        <p:tgtEl>
                                          <p:spTgt spid="604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0423"/>
                                        </p:tgtEl>
                                        <p:attrNameLst>
                                          <p:attrName>style.visibility</p:attrName>
                                        </p:attrNameLst>
                                      </p:cBhvr>
                                      <p:to>
                                        <p:strVal val="visible"/>
                                      </p:to>
                                    </p:set>
                                    <p:animEffect transition="in" filter="fade">
                                      <p:cBhvr>
                                        <p:cTn id="27" dur="500"/>
                                        <p:tgtEl>
                                          <p:spTgt spid="60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animBg="1"/>
      <p:bldP spid="60420" grpId="0" animBg="1"/>
      <p:bldP spid="60421" grpId="0" animBg="1"/>
      <p:bldP spid="604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11"/>
          <p:cNvSpPr>
            <a:spLocks noChangeArrowheads="1"/>
          </p:cNvSpPr>
          <p:nvPr/>
        </p:nvSpPr>
        <p:spPr bwMode="auto">
          <a:xfrm>
            <a:off x="1259174" y="1340646"/>
            <a:ext cx="4197246" cy="4610450"/>
          </a:xfrm>
          <a:prstGeom prst="rect">
            <a:avLst/>
          </a:prstGeom>
          <a:solidFill>
            <a:srgbClr val="FFE8C5"/>
          </a:solidFill>
          <a:ln>
            <a:noFill/>
          </a:ln>
          <a:effectLst>
            <a:prstShdw prst="shdw17" dist="17961" dir="2700000">
              <a:srgbClr val="708688"/>
            </a:prstShdw>
          </a:effectLst>
          <a:extLst>
            <a:ext uri="{91240B29-F687-4F45-9708-019B960494DF}">
              <a14:hiddenLine xmlns:a14="http://schemas.microsoft.com/office/drawing/2010/main" w="317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lnSpc>
                <a:spcPct val="130000"/>
              </a:lnSpc>
              <a:buClr>
                <a:schemeClr val="bg2"/>
              </a:buClr>
              <a:buSzPct val="60000"/>
              <a:buFont typeface="Wingdings" panose="05000000000000000000" pitchFamily="2" charset="2"/>
              <a:buNone/>
            </a:pPr>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47108" name="标题 1"/>
          <p:cNvSpPr>
            <a:spLocks noGrp="1"/>
          </p:cNvSpPr>
          <p:nvPr>
            <p:ph type="title" idx="4294967295"/>
          </p:nvPr>
        </p:nvSpPr>
        <p:spPr>
          <a:xfrm>
            <a:off x="306389" y="477201"/>
            <a:ext cx="7723187" cy="4841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cs typeface="+mn-cs"/>
              </a:rPr>
              <a:t>激发团队，敏捷方式下管理者的转变</a:t>
            </a:r>
          </a:p>
        </p:txBody>
      </p:sp>
      <p:sp>
        <p:nvSpPr>
          <p:cNvPr id="47109" name="内容占位符 2"/>
          <p:cNvSpPr txBox="1">
            <a:spLocks/>
          </p:cNvSpPr>
          <p:nvPr/>
        </p:nvSpPr>
        <p:spPr bwMode="auto">
          <a:xfrm>
            <a:off x="1501139" y="3644108"/>
            <a:ext cx="3671888"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25" tIns="40014" rIns="80025" bIns="40014"/>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lnSpc>
                <a:spcPct val="140000"/>
              </a:lnSpc>
              <a:buClr>
                <a:schemeClr val="bg2"/>
              </a:buClr>
              <a:buSzPct val="60000"/>
              <a:buFont typeface="Wingdings" panose="05000000000000000000" pitchFamily="2" charset="2"/>
              <a:buNone/>
            </a:pPr>
            <a:r>
              <a:rPr lang="zh-CN" altLang="en-US" sz="1600" dirty="0">
                <a:solidFill>
                  <a:srgbClr val="000000"/>
                </a:solidFill>
                <a:latin typeface="微软雅黑" panose="020B0503020204020204" pitchFamily="34" charset="-122"/>
                <a:ea typeface="微软雅黑" panose="020B0503020204020204" pitchFamily="34" charset="-122"/>
              </a:rPr>
              <a:t>管理者努力“控制” 团队：</a:t>
            </a:r>
            <a:endParaRPr lang="en-US" altLang="zh-CN"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制定详细的工作计划，并做出详细的工作安排</a:t>
            </a:r>
            <a:endParaRPr lang="en-US" altLang="zh-CN"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指令性工作方式</a:t>
            </a:r>
            <a:endParaRPr lang="en-US" altLang="zh-CN"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监控过程</a:t>
            </a: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基于复杂规则的管理</a:t>
            </a:r>
          </a:p>
        </p:txBody>
      </p:sp>
      <p:pic>
        <p:nvPicPr>
          <p:cNvPr id="47110" name="Picture 1"/>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717039" y="1627983"/>
            <a:ext cx="32766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Rectangle 12"/>
          <p:cNvSpPr>
            <a:spLocks noChangeArrowheads="1"/>
          </p:cNvSpPr>
          <p:nvPr/>
        </p:nvSpPr>
        <p:spPr bwMode="auto">
          <a:xfrm>
            <a:off x="6412365" y="1334295"/>
            <a:ext cx="4500474" cy="4616801"/>
          </a:xfrm>
          <a:prstGeom prst="rect">
            <a:avLst/>
          </a:prstGeom>
          <a:solidFill>
            <a:srgbClr val="E3F1F1"/>
          </a:solidFill>
          <a:ln>
            <a:noFill/>
          </a:ln>
          <a:effectLst>
            <a:prstShdw prst="shdw17" dist="17961" dir="2700000">
              <a:srgbClr val="708688"/>
            </a:prstShdw>
          </a:effectLst>
          <a:extLst>
            <a:ext uri="{91240B29-F687-4F45-9708-019B960494DF}">
              <a14:hiddenLine xmlns:a14="http://schemas.microsoft.com/office/drawing/2010/main" w="317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lnSpc>
                <a:spcPct val="130000"/>
              </a:lnSpc>
              <a:buClr>
                <a:schemeClr val="bg2"/>
              </a:buClr>
              <a:buSzPct val="60000"/>
              <a:buFont typeface="Wingdings" panose="05000000000000000000" pitchFamily="2" charset="2"/>
              <a:buNone/>
            </a:pPr>
            <a:endParaRPr lang="zh-CN" altLang="en-US" sz="1800">
              <a:solidFill>
                <a:schemeClr val="tx1"/>
              </a:solidFill>
              <a:latin typeface="微软雅黑" panose="020B0503020204020204" pitchFamily="34" charset="-122"/>
              <a:ea typeface="微软雅黑" panose="020B0503020204020204" pitchFamily="34" charset="-122"/>
            </a:endParaRPr>
          </a:p>
        </p:txBody>
      </p:sp>
      <p:pic>
        <p:nvPicPr>
          <p:cNvPr id="47112" name="Picture 2"/>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230422" y="1815308"/>
            <a:ext cx="2962275" cy="184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3" name="矩形 13"/>
          <p:cNvSpPr>
            <a:spLocks noChangeArrowheads="1"/>
          </p:cNvSpPr>
          <p:nvPr/>
        </p:nvSpPr>
        <p:spPr bwMode="auto">
          <a:xfrm>
            <a:off x="6483803" y="3601245"/>
            <a:ext cx="4653889"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lnSpc>
                <a:spcPct val="140000"/>
              </a:lnSpc>
              <a:buClr>
                <a:schemeClr val="bg2"/>
              </a:buClr>
              <a:buSzPct val="60000"/>
              <a:buFont typeface="Wingdings" panose="05000000000000000000" pitchFamily="2" charset="2"/>
              <a:buNone/>
            </a:pPr>
            <a:r>
              <a:rPr lang="zh-CN" altLang="en-US" sz="1600" dirty="0">
                <a:solidFill>
                  <a:schemeClr val="tx1"/>
                </a:solidFill>
                <a:latin typeface="微软雅黑" panose="020B0503020204020204" pitchFamily="34" charset="-122"/>
                <a:ea typeface="微软雅黑" panose="020B0503020204020204" pitchFamily="34" charset="-122"/>
              </a:rPr>
              <a:t>管理者努力“激发”团队：</a:t>
            </a:r>
            <a:endParaRPr lang="en-US" altLang="zh-CN"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通过目标来牵引团队自主工作</a:t>
            </a:r>
            <a:endParaRPr lang="en-US" altLang="zh-CN"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帮助团队提供资源，排除障碍</a:t>
            </a: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营造团队自我管理的工作氛围</a:t>
            </a: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作为教练辅导团队进步</a:t>
            </a: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基于简单原则的管理，原则简单但必须被遵守</a:t>
            </a:r>
          </a:p>
        </p:txBody>
      </p:sp>
      <p:sp>
        <p:nvSpPr>
          <p:cNvPr id="438288" name="Text Box 16"/>
          <p:cNvSpPr txBox="1">
            <a:spLocks noChangeArrowheads="1"/>
          </p:cNvSpPr>
          <p:nvPr/>
        </p:nvSpPr>
        <p:spPr bwMode="auto">
          <a:xfrm>
            <a:off x="1983735" y="6091066"/>
            <a:ext cx="8208962" cy="400110"/>
          </a:xfrm>
          <a:prstGeom prst="rect">
            <a:avLst/>
          </a:prstGeom>
          <a:noFill/>
          <a:ln w="317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zh-CN" altLang="en-US" sz="2000" b="1" dirty="0">
                <a:solidFill>
                  <a:schemeClr val="tx2"/>
                </a:solidFill>
                <a:latin typeface="微软雅黑" panose="020B0503020204020204" pitchFamily="34" charset="-122"/>
                <a:ea typeface="微软雅黑" panose="020B0503020204020204" pitchFamily="34" charset="-122"/>
              </a:rPr>
              <a:t>敏捷方式下对管理者最大的挑战是学会放松</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控制</a:t>
            </a:r>
            <a:r>
              <a:rPr lang="en-US" altLang="zh-CN" sz="2000" b="1" dirty="0">
                <a:solidFill>
                  <a:schemeClr val="tx2"/>
                </a:solidFill>
                <a:latin typeface="微软雅黑" panose="020B0503020204020204" pitchFamily="34" charset="-122"/>
                <a:ea typeface="微软雅黑" panose="020B0503020204020204" pitchFamily="34" charset="-122"/>
              </a:rPr>
              <a:t>”(loose control)</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47115" name="AutoShape 15"/>
          <p:cNvSpPr>
            <a:spLocks noChangeArrowheads="1"/>
          </p:cNvSpPr>
          <p:nvPr/>
        </p:nvSpPr>
        <p:spPr bwMode="gray">
          <a:xfrm>
            <a:off x="5735026" y="2890045"/>
            <a:ext cx="576263" cy="576263"/>
          </a:xfrm>
          <a:prstGeom prst="rightArrow">
            <a:avLst>
              <a:gd name="adj1" fmla="val 70796"/>
              <a:gd name="adj2" fmla="val 54903"/>
            </a:avLst>
          </a:prstGeom>
          <a:gradFill rotWithShape="1">
            <a:gsLst>
              <a:gs pos="0">
                <a:srgbClr val="454545">
                  <a:alpha val="12000"/>
                </a:srgbClr>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nvGrpSpPr>
          <p:cNvPr id="47116" name="Group 16"/>
          <p:cNvGrpSpPr>
            <a:grpSpLocks/>
          </p:cNvGrpSpPr>
          <p:nvPr/>
        </p:nvGrpSpPr>
        <p:grpSpPr bwMode="auto">
          <a:xfrm>
            <a:off x="7596796" y="1123157"/>
            <a:ext cx="1943100" cy="489334"/>
            <a:chOff x="1388" y="1159"/>
            <a:chExt cx="2952" cy="228"/>
          </a:xfrm>
        </p:grpSpPr>
        <p:sp>
          <p:nvSpPr>
            <p:cNvPr id="406545" name="AutoShape 17"/>
            <p:cNvSpPr>
              <a:spLocks noChangeArrowheads="1"/>
            </p:cNvSpPr>
            <p:nvPr/>
          </p:nvSpPr>
          <p:spPr bwMode="ltGray">
            <a:xfrm>
              <a:off x="1388" y="1159"/>
              <a:ext cx="2952" cy="228"/>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nvGrpSpPr>
            <p:cNvPr id="47125" name="Group 18"/>
            <p:cNvGrpSpPr>
              <a:grpSpLocks/>
            </p:cNvGrpSpPr>
            <p:nvPr/>
          </p:nvGrpSpPr>
          <p:grpSpPr bwMode="auto">
            <a:xfrm>
              <a:off x="1395" y="1166"/>
              <a:ext cx="2941" cy="211"/>
              <a:chOff x="1395" y="1166"/>
              <a:chExt cx="2941" cy="211"/>
            </a:xfrm>
          </p:grpSpPr>
          <p:sp>
            <p:nvSpPr>
              <p:cNvPr id="406547" name="AutoShape 19"/>
              <p:cNvSpPr>
                <a:spLocks noChangeArrowheads="1"/>
              </p:cNvSpPr>
              <p:nvPr/>
            </p:nvSpPr>
            <p:spPr bwMode="ltGray">
              <a:xfrm>
                <a:off x="1395" y="1322"/>
                <a:ext cx="2940" cy="55"/>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406548" name="AutoShape 20"/>
              <p:cNvSpPr>
                <a:spLocks noChangeArrowheads="1"/>
              </p:cNvSpPr>
              <p:nvPr/>
            </p:nvSpPr>
            <p:spPr bwMode="ltGray">
              <a:xfrm>
                <a:off x="1395" y="1166"/>
                <a:ext cx="2940" cy="55"/>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grpSp>
      <p:grpSp>
        <p:nvGrpSpPr>
          <p:cNvPr id="47117" name="Group 21"/>
          <p:cNvGrpSpPr>
            <a:grpSpLocks/>
          </p:cNvGrpSpPr>
          <p:nvPr/>
        </p:nvGrpSpPr>
        <p:grpSpPr bwMode="auto">
          <a:xfrm>
            <a:off x="2311800" y="1123157"/>
            <a:ext cx="1943100" cy="511722"/>
            <a:chOff x="720" y="1392"/>
            <a:chExt cx="4058" cy="480"/>
          </a:xfrm>
        </p:grpSpPr>
        <p:sp>
          <p:nvSpPr>
            <p:cNvPr id="47120" name="AutoShape 22"/>
            <p:cNvSpPr>
              <a:spLocks noChangeArrowheads="1"/>
            </p:cNvSpPr>
            <p:nvPr/>
          </p:nvSpPr>
          <p:spPr bwMode="ltGray">
            <a:xfrm>
              <a:off x="720" y="1392"/>
              <a:ext cx="4058" cy="480"/>
            </a:xfrm>
            <a:prstGeom prst="roundRect">
              <a:avLst>
                <a:gd name="adj" fmla="val 17509"/>
              </a:avLst>
            </a:prstGeom>
            <a:gradFill rotWithShape="1">
              <a:gsLst>
                <a:gs pos="0">
                  <a:srgbClr val="FDDFA9"/>
                </a:gs>
                <a:gs pos="50000">
                  <a:srgbClr val="E9CE9C"/>
                </a:gs>
                <a:gs pos="100000">
                  <a:srgbClr val="FDDFA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nvGrpSpPr>
            <p:cNvPr id="47121" name="Group 23"/>
            <p:cNvGrpSpPr>
              <a:grpSpLocks/>
            </p:cNvGrpSpPr>
            <p:nvPr/>
          </p:nvGrpSpPr>
          <p:grpSpPr bwMode="auto">
            <a:xfrm>
              <a:off x="730" y="1407"/>
              <a:ext cx="4043" cy="444"/>
              <a:chOff x="744" y="1407"/>
              <a:chExt cx="3988" cy="444"/>
            </a:xfrm>
          </p:grpSpPr>
          <p:sp>
            <p:nvSpPr>
              <p:cNvPr id="406552" name="AutoShape 24"/>
              <p:cNvSpPr>
                <a:spLocks noChangeArrowheads="1"/>
              </p:cNvSpPr>
              <p:nvPr/>
            </p:nvSpPr>
            <p:spPr bwMode="ltGray">
              <a:xfrm>
                <a:off x="744" y="1735"/>
                <a:ext cx="3983" cy="116"/>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406553" name="AutoShape 25"/>
              <p:cNvSpPr>
                <a:spLocks noChangeArrowheads="1"/>
              </p:cNvSpPr>
              <p:nvPr/>
            </p:nvSpPr>
            <p:spPr bwMode="ltGray">
              <a:xfrm>
                <a:off x="744" y="1407"/>
                <a:ext cx="3983" cy="116"/>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grpSp>
      <p:sp>
        <p:nvSpPr>
          <p:cNvPr id="47118" name="TextBox 9"/>
          <p:cNvSpPr txBox="1">
            <a:spLocks noChangeArrowheads="1"/>
          </p:cNvSpPr>
          <p:nvPr/>
        </p:nvSpPr>
        <p:spPr bwMode="auto">
          <a:xfrm>
            <a:off x="2646973" y="109617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r>
              <a:rPr lang="zh-CN" altLang="en-US" sz="2400" dirty="0">
                <a:solidFill>
                  <a:schemeClr val="tx1"/>
                </a:solidFill>
                <a:latin typeface="微软雅黑" panose="020B0503020204020204" pitchFamily="34" charset="-122"/>
                <a:ea typeface="微软雅黑" panose="020B0503020204020204" pitchFamily="34" charset="-122"/>
              </a:rPr>
              <a:t>传统方式</a:t>
            </a:r>
          </a:p>
        </p:txBody>
      </p:sp>
      <p:sp>
        <p:nvSpPr>
          <p:cNvPr id="47119" name="TextBox 10"/>
          <p:cNvSpPr txBox="1">
            <a:spLocks noChangeArrowheads="1"/>
          </p:cNvSpPr>
          <p:nvPr/>
        </p:nvSpPr>
        <p:spPr bwMode="auto">
          <a:xfrm>
            <a:off x="7892618" y="1118395"/>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r>
              <a:rPr lang="zh-CN" altLang="en-US" sz="2400" dirty="0">
                <a:solidFill>
                  <a:schemeClr val="tx1"/>
                </a:solidFill>
                <a:latin typeface="微软雅黑" panose="020B0503020204020204" pitchFamily="34" charset="-122"/>
                <a:ea typeface="微软雅黑" panose="020B0503020204020204" pitchFamily="34" charset="-122"/>
              </a:rPr>
              <a:t>敏捷方式</a:t>
            </a:r>
          </a:p>
        </p:txBody>
      </p:sp>
      <p:cxnSp>
        <p:nvCxnSpPr>
          <p:cNvPr id="23" name="直接连接符 2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882400" y="812033"/>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818120" y="945468"/>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46215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01688" eaLnBrk="0" hangingPunct="0">
              <a:defRPr sz="3200">
                <a:solidFill>
                  <a:srgbClr val="990000"/>
                </a:solidFill>
                <a:latin typeface="FrutigerNext LT Medium" pitchFamily="34" charset="0"/>
                <a:ea typeface="黑体" panose="02010609060101010101" pitchFamily="49" charset="-122"/>
              </a:defRPr>
            </a:lvl1pPr>
            <a:lvl2pPr marL="742950" indent="-285750" defTabSz="801688" eaLnBrk="0" hangingPunct="0">
              <a:defRPr sz="3200">
                <a:solidFill>
                  <a:srgbClr val="990000"/>
                </a:solidFill>
                <a:latin typeface="FrutigerNext LT Medium" pitchFamily="34" charset="0"/>
                <a:ea typeface="黑体" panose="02010609060101010101" pitchFamily="49" charset="-122"/>
              </a:defRPr>
            </a:lvl2pPr>
            <a:lvl3pPr marL="1143000" indent="-228600" defTabSz="801688" eaLnBrk="0" hangingPunct="0">
              <a:defRPr sz="3200">
                <a:solidFill>
                  <a:srgbClr val="990000"/>
                </a:solidFill>
                <a:latin typeface="FrutigerNext LT Medium" pitchFamily="34" charset="0"/>
                <a:ea typeface="黑体" panose="02010609060101010101" pitchFamily="49" charset="-122"/>
              </a:defRPr>
            </a:lvl3pPr>
            <a:lvl4pPr marL="1600200" indent="-228600" defTabSz="801688" eaLnBrk="0" hangingPunct="0">
              <a:defRPr sz="3200">
                <a:solidFill>
                  <a:srgbClr val="990000"/>
                </a:solidFill>
                <a:latin typeface="FrutigerNext LT Medium" pitchFamily="34" charset="0"/>
                <a:ea typeface="黑体" panose="02010609060101010101" pitchFamily="49" charset="-122"/>
              </a:defRPr>
            </a:lvl4pPr>
            <a:lvl5pPr marL="2057400" indent="-228600" defTabSz="801688"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1688"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endParaRPr lang="en-GB" altLang="zh-CN" sz="1200" dirty="0">
              <a:solidFill>
                <a:schemeClr val="tx1"/>
              </a:solidFill>
              <a:latin typeface="微软雅黑" panose="020B0503020204020204" pitchFamily="34" charset="-122"/>
              <a:ea typeface="微软雅黑" panose="020B0503020204020204" pitchFamily="34" charset="-122"/>
            </a:endParaRPr>
          </a:p>
        </p:txBody>
      </p:sp>
      <p:sp>
        <p:nvSpPr>
          <p:cNvPr id="438283" name="Rectangle 11"/>
          <p:cNvSpPr>
            <a:spLocks noChangeArrowheads="1"/>
          </p:cNvSpPr>
          <p:nvPr/>
        </p:nvSpPr>
        <p:spPr bwMode="auto">
          <a:xfrm>
            <a:off x="2348140" y="1314905"/>
            <a:ext cx="3779837" cy="4645573"/>
          </a:xfrm>
          <a:prstGeom prst="rect">
            <a:avLst/>
          </a:prstGeom>
          <a:solidFill>
            <a:srgbClr val="FFE8C5"/>
          </a:solidFill>
          <a:ln w="3175" algn="ctr">
            <a:noFill/>
            <a:miter lim="800000"/>
            <a:headEnd/>
            <a:tailEnd/>
          </a:ln>
          <a:effectLst>
            <a:outerShdw dist="35921" dir="2700000" algn="ctr" rotWithShape="0">
              <a:srgbClr val="808080"/>
            </a:outerShdw>
          </a:effectLst>
        </p:spPr>
        <p:txBody>
          <a:bodyPr wrap="none" anchor="ctr"/>
          <a:lstStyle/>
          <a:p>
            <a:pPr algn="l">
              <a:lnSpc>
                <a:spcPct val="130000"/>
              </a:lnSpc>
              <a:buClr>
                <a:schemeClr val="bg2"/>
              </a:buClr>
              <a:buSzPct val="60000"/>
              <a:buFont typeface="Wingdings" pitchFamily="2" charset="2"/>
              <a:buNone/>
              <a:defRPr/>
            </a:pPr>
            <a:endParaRPr lang="zh-CN" altLang="en-US">
              <a:latin typeface="微软雅黑" panose="020B0503020204020204" pitchFamily="34" charset="-122"/>
              <a:ea typeface="微软雅黑" panose="020B0503020204020204" pitchFamily="34" charset="-122"/>
            </a:endParaRPr>
          </a:p>
        </p:txBody>
      </p:sp>
      <p:sp>
        <p:nvSpPr>
          <p:cNvPr id="48132" name="标题 1"/>
          <p:cNvSpPr>
            <a:spLocks/>
          </p:cNvSpPr>
          <p:nvPr/>
        </p:nvSpPr>
        <p:spPr bwMode="auto">
          <a:xfrm>
            <a:off x="227013" y="436839"/>
            <a:ext cx="7791450" cy="62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spcBef>
                <a:spcPct val="0"/>
              </a:spcBef>
            </a:pPr>
            <a:r>
              <a:rPr lang="zh-CN" altLang="en-US" sz="3200" dirty="0">
                <a:solidFill>
                  <a:srgbClr val="990000"/>
                </a:solidFill>
                <a:latin typeface="FrutigerNext LT Medium" pitchFamily="34" charset="0"/>
                <a:ea typeface="黑体" panose="02010609060101010101" pitchFamily="49" charset="-122"/>
              </a:rPr>
              <a:t>敏捷方式下团队成员的转变</a:t>
            </a:r>
          </a:p>
        </p:txBody>
      </p:sp>
      <p:sp>
        <p:nvSpPr>
          <p:cNvPr id="48133" name="内容占位符 2"/>
          <p:cNvSpPr txBox="1">
            <a:spLocks/>
          </p:cNvSpPr>
          <p:nvPr/>
        </p:nvSpPr>
        <p:spPr bwMode="auto">
          <a:xfrm>
            <a:off x="2348140" y="3456989"/>
            <a:ext cx="3706812" cy="2503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25" tIns="40014" rIns="80025" bIns="40014"/>
          <a:lstStyle>
            <a:lvl1pPr marL="269875" indent="-269875"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lnSpc>
                <a:spcPct val="140000"/>
              </a:lnSpc>
              <a:buClr>
                <a:schemeClr val="bg2"/>
              </a:buClr>
              <a:buSzPct val="60000"/>
              <a:buFont typeface="Wingdings" panose="05000000000000000000" pitchFamily="2" charset="2"/>
              <a:buNone/>
            </a:pPr>
            <a:r>
              <a:rPr lang="zh-CN" altLang="en-US" sz="1600" dirty="0">
                <a:solidFill>
                  <a:srgbClr val="000000"/>
                </a:solidFill>
                <a:latin typeface="微软雅黑" panose="020B0503020204020204" pitchFamily="34" charset="-122"/>
                <a:ea typeface="微软雅黑" panose="020B0503020204020204" pitchFamily="34" charset="-122"/>
              </a:rPr>
              <a:t>团队成员是“</a:t>
            </a:r>
            <a:r>
              <a:rPr lang="zh-CN" altLang="en-US" sz="1600" b="1" dirty="0">
                <a:solidFill>
                  <a:srgbClr val="000000"/>
                </a:solidFill>
                <a:latin typeface="微软雅黑" panose="020B0503020204020204" pitchFamily="34" charset="-122"/>
                <a:ea typeface="微软雅黑" panose="020B0503020204020204" pitchFamily="34" charset="-122"/>
              </a:rPr>
              <a:t>听从安排的独立贡献者</a:t>
            </a:r>
            <a:r>
              <a:rPr lang="zh-CN" altLang="en-US" sz="1600" dirty="0">
                <a:solidFill>
                  <a:srgbClr val="000000"/>
                </a:solidFill>
                <a:latin typeface="微软雅黑" panose="020B0503020204020204" pitchFamily="34" charset="-122"/>
                <a:ea typeface="微软雅黑" panose="020B0503020204020204" pitchFamily="34" charset="-122"/>
              </a:rPr>
              <a:t>”</a:t>
            </a:r>
            <a:r>
              <a:rPr lang="en-US" altLang="zh-CN" sz="1600" dirty="0">
                <a:solidFill>
                  <a:srgbClr val="000000"/>
                </a:solidFill>
                <a:latin typeface="微软雅黑" panose="020B0503020204020204" pitchFamily="34" charset="-122"/>
                <a:ea typeface="微软雅黑" panose="020B0503020204020204" pitchFamily="34" charset="-122"/>
              </a:rPr>
              <a:t>:</a:t>
            </a: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被动等待主管下指令安排工作</a:t>
            </a: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独立工作为主，协作少</a:t>
            </a: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以文档和邮件为主要沟通方式</a:t>
            </a: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只关注个体任务“做完</a:t>
            </a:r>
            <a:r>
              <a:rPr lang="en-US" altLang="zh-CN" sz="1600" dirty="0">
                <a:solidFill>
                  <a:srgbClr val="000000"/>
                </a:solidFill>
                <a:latin typeface="微软雅黑" panose="020B0503020204020204" pitchFamily="34" charset="-122"/>
                <a:ea typeface="微软雅黑" panose="020B0503020204020204" pitchFamily="34" charset="-122"/>
              </a:rPr>
              <a:t>”</a:t>
            </a:r>
            <a:r>
              <a:rPr lang="zh-CN" altLang="en-US" sz="1600" dirty="0">
                <a:solidFill>
                  <a:srgbClr val="000000"/>
                </a:solidFill>
                <a:latin typeface="微软雅黑" panose="020B0503020204020204" pitchFamily="34" charset="-122"/>
                <a:ea typeface="微软雅黑" panose="020B0503020204020204" pitchFamily="34" charset="-122"/>
              </a:rPr>
              <a:t>，不关注团队目标</a:t>
            </a: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能力相对单一，学习动力</a:t>
            </a:r>
            <a:r>
              <a:rPr lang="zh-CN" altLang="en-US" sz="1600" dirty="0" smtClean="0">
                <a:solidFill>
                  <a:srgbClr val="000000"/>
                </a:solidFill>
                <a:latin typeface="微软雅黑" panose="020B0503020204020204" pitchFamily="34" charset="-122"/>
                <a:ea typeface="微软雅黑" panose="020B0503020204020204" pitchFamily="34" charset="-122"/>
              </a:rPr>
              <a:t>不足</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48134" name="TextBox 10"/>
          <p:cNvSpPr txBox="1">
            <a:spLocks noChangeArrowheads="1"/>
          </p:cNvSpPr>
          <p:nvPr/>
        </p:nvSpPr>
        <p:spPr bwMode="auto">
          <a:xfrm>
            <a:off x="7199539" y="1241879"/>
            <a:ext cx="180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r>
              <a:rPr lang="zh-CN" altLang="en-US" sz="1600">
                <a:solidFill>
                  <a:schemeClr val="tx1"/>
                </a:solidFill>
                <a:latin typeface="微软雅黑" panose="020B0503020204020204" pitchFamily="34" charset="-122"/>
                <a:ea typeface="微软雅黑" panose="020B0503020204020204" pitchFamily="34" charset="-122"/>
              </a:rPr>
              <a:t>敏捷方式的管理者</a:t>
            </a:r>
          </a:p>
        </p:txBody>
      </p:sp>
      <p:sp>
        <p:nvSpPr>
          <p:cNvPr id="438284" name="Rectangle 12"/>
          <p:cNvSpPr>
            <a:spLocks noChangeArrowheads="1"/>
          </p:cNvSpPr>
          <p:nvPr/>
        </p:nvSpPr>
        <p:spPr bwMode="auto">
          <a:xfrm>
            <a:off x="6737577" y="1314905"/>
            <a:ext cx="3960812" cy="4645573"/>
          </a:xfrm>
          <a:prstGeom prst="rect">
            <a:avLst/>
          </a:prstGeom>
          <a:solidFill>
            <a:srgbClr val="E3F1F1"/>
          </a:solidFill>
          <a:ln w="3175">
            <a:noFill/>
            <a:miter lim="800000"/>
            <a:headEnd/>
            <a:tailEnd/>
          </a:ln>
          <a:effectLst>
            <a:outerShdw dist="35921" dir="2700000" algn="ctr" rotWithShape="0">
              <a:srgbClr val="808080"/>
            </a:outerShdw>
          </a:effectLst>
        </p:spPr>
        <p:txBody>
          <a:bodyPr wrap="none" anchor="ctr"/>
          <a:lstStyle/>
          <a:p>
            <a:pPr algn="l">
              <a:lnSpc>
                <a:spcPct val="130000"/>
              </a:lnSpc>
              <a:buClr>
                <a:schemeClr val="bg2"/>
              </a:buClr>
              <a:buSzPct val="60000"/>
              <a:buFont typeface="Wingdings" pitchFamily="2" charset="2"/>
              <a:buNone/>
              <a:defRPr/>
            </a:pPr>
            <a:endParaRPr lang="zh-CN" altLang="en-US">
              <a:latin typeface="微软雅黑" panose="020B0503020204020204" pitchFamily="34" charset="-122"/>
              <a:ea typeface="微软雅黑" panose="020B0503020204020204" pitchFamily="34" charset="-122"/>
            </a:endParaRPr>
          </a:p>
        </p:txBody>
      </p:sp>
      <p:pic>
        <p:nvPicPr>
          <p:cNvPr id="48136" name="Picture 2"/>
          <p:cNvPicPr>
            <a:picLocks noChangeAspect="1" noChangeArrowheads="1"/>
          </p:cNvPicPr>
          <p:nvPr/>
        </p:nvPicPr>
        <p:blipFill>
          <a:blip r:embed="rId3">
            <a:clrChange>
              <a:clrFrom>
                <a:srgbClr val="FEFEFE"/>
              </a:clrFrom>
              <a:clrTo>
                <a:srgbClr val="FEFEFE">
                  <a:alpha val="0"/>
                </a:srgbClr>
              </a:clrTo>
            </a:clrChange>
            <a:lum bright="6000"/>
            <a:extLst>
              <a:ext uri="{28A0092B-C50C-407E-A947-70E740481C1C}">
                <a14:useLocalDpi xmlns:a14="http://schemas.microsoft.com/office/drawing/2010/main" val="0"/>
              </a:ext>
            </a:extLst>
          </a:blip>
          <a:srcRect/>
          <a:stretch>
            <a:fillRect/>
          </a:stretch>
        </p:blipFill>
        <p:spPr bwMode="auto">
          <a:xfrm>
            <a:off x="7278915" y="1602244"/>
            <a:ext cx="2779485" cy="1782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8288" name="Text Box 16"/>
          <p:cNvSpPr txBox="1">
            <a:spLocks noChangeArrowheads="1"/>
          </p:cNvSpPr>
          <p:nvPr/>
        </p:nvSpPr>
        <p:spPr bwMode="auto">
          <a:xfrm>
            <a:off x="2348140" y="6150846"/>
            <a:ext cx="8135937" cy="400110"/>
          </a:xfrm>
          <a:prstGeom prst="rect">
            <a:avLst/>
          </a:prstGeom>
          <a:noFill/>
          <a:ln w="317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zh-CN" altLang="en-US" sz="2000" b="1" dirty="0">
                <a:solidFill>
                  <a:schemeClr val="tx2"/>
                </a:solidFill>
                <a:latin typeface="微软雅黑" panose="020B0503020204020204" pitchFamily="34" charset="-122"/>
                <a:ea typeface="微软雅黑" panose="020B0503020204020204" pitchFamily="34" charset="-122"/>
              </a:rPr>
              <a:t>从被动到主动的心态转变是团队成员适应敏捷开发的关键</a:t>
            </a:r>
          </a:p>
        </p:txBody>
      </p:sp>
      <p:sp>
        <p:nvSpPr>
          <p:cNvPr id="48138" name="矩形 13"/>
          <p:cNvSpPr>
            <a:spLocks noChangeArrowheads="1"/>
          </p:cNvSpPr>
          <p:nvPr/>
        </p:nvSpPr>
        <p:spPr bwMode="auto">
          <a:xfrm>
            <a:off x="6810602" y="3468103"/>
            <a:ext cx="37084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8450" indent="-2984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algn="l" eaLnBrk="1" hangingPunct="1">
              <a:lnSpc>
                <a:spcPct val="140000"/>
              </a:lnSpc>
              <a:buClr>
                <a:schemeClr val="bg2"/>
              </a:buClr>
              <a:buSzPct val="60000"/>
              <a:buFont typeface="Wingdings" panose="05000000000000000000" pitchFamily="2" charset="2"/>
              <a:buNone/>
            </a:pPr>
            <a:r>
              <a:rPr lang="zh-CN" altLang="en-US" sz="1600" dirty="0">
                <a:solidFill>
                  <a:schemeClr val="tx1"/>
                </a:solidFill>
                <a:latin typeface="微软雅黑" panose="020B0503020204020204" pitchFamily="34" charset="-122"/>
                <a:ea typeface="微软雅黑" panose="020B0503020204020204" pitchFamily="34" charset="-122"/>
              </a:rPr>
              <a:t>团队成员是“</a:t>
            </a:r>
            <a:r>
              <a:rPr lang="zh-CN" altLang="en-US" sz="1600" b="1" dirty="0">
                <a:solidFill>
                  <a:schemeClr val="tx1"/>
                </a:solidFill>
                <a:latin typeface="微软雅黑" panose="020B0503020204020204" pitchFamily="34" charset="-122"/>
                <a:ea typeface="微软雅黑" panose="020B0503020204020204" pitchFamily="34" charset="-122"/>
              </a:rPr>
              <a:t>全方位的积极参与者</a:t>
            </a:r>
            <a:r>
              <a:rPr lang="en-US" altLang="zh-CN" sz="1600" dirty="0">
                <a:solidFill>
                  <a:schemeClr val="tx1"/>
                </a:solidFill>
                <a:latin typeface="微软雅黑" panose="020B0503020204020204" pitchFamily="34" charset="-122"/>
                <a:ea typeface="微软雅黑" panose="020B0503020204020204" pitchFamily="34" charset="-122"/>
              </a:rPr>
              <a:t>”:</a:t>
            </a:r>
            <a:endParaRPr lang="zh-CN" altLang="en-US" sz="1600" dirty="0">
              <a:solidFill>
                <a:srgbClr val="000000"/>
              </a:solidFill>
              <a:latin typeface="微软雅黑" panose="020B0503020204020204" pitchFamily="34" charset="-122"/>
              <a:ea typeface="微软雅黑" panose="020B0503020204020204" pitchFamily="34" charset="-122"/>
            </a:endParaRP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共同参与计划制定和任务安排</a:t>
            </a: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团队协作贯穿工作始终</a:t>
            </a: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面对面交流是主要沟通方式</a:t>
            </a: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关注团队目标，共担责任</a:t>
            </a:r>
          </a:p>
          <a:p>
            <a:pPr algn="l" eaLnBrk="1" hangingPunct="1">
              <a:lnSpc>
                <a:spcPct val="140000"/>
              </a:lnSpc>
              <a:buClr>
                <a:schemeClr val="accent1">
                  <a:lumMod val="50000"/>
                </a:schemeClr>
              </a:buClr>
              <a:buSzPct val="60000"/>
              <a:buFont typeface="Wingdings" panose="05000000000000000000" pitchFamily="2" charset="2"/>
              <a:buChar char="l"/>
            </a:pPr>
            <a:r>
              <a:rPr lang="zh-CN" altLang="en-US" sz="1600" dirty="0">
                <a:solidFill>
                  <a:srgbClr val="000000"/>
                </a:solidFill>
                <a:latin typeface="微软雅黑" panose="020B0503020204020204" pitchFamily="34" charset="-122"/>
                <a:ea typeface="微软雅黑" panose="020B0503020204020204" pitchFamily="34" charset="-122"/>
              </a:rPr>
              <a:t>能力要求更广，主动学习适应岗位要求</a:t>
            </a:r>
          </a:p>
        </p:txBody>
      </p:sp>
      <p:pic>
        <p:nvPicPr>
          <p:cNvPr id="48139" name="Picture 16" descr="j02920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85229" y="1734834"/>
            <a:ext cx="1731545" cy="1643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140" name="Group 27"/>
          <p:cNvGrpSpPr>
            <a:grpSpLocks/>
          </p:cNvGrpSpPr>
          <p:nvPr/>
        </p:nvGrpSpPr>
        <p:grpSpPr bwMode="auto">
          <a:xfrm>
            <a:off x="7783739" y="1097417"/>
            <a:ext cx="1943100" cy="479648"/>
            <a:chOff x="1388" y="1159"/>
            <a:chExt cx="2952" cy="228"/>
          </a:xfrm>
        </p:grpSpPr>
        <p:sp>
          <p:nvSpPr>
            <p:cNvPr id="408604" name="AutoShape 28"/>
            <p:cNvSpPr>
              <a:spLocks noChangeArrowheads="1"/>
            </p:cNvSpPr>
            <p:nvPr/>
          </p:nvSpPr>
          <p:spPr bwMode="ltGray">
            <a:xfrm>
              <a:off x="1388" y="1159"/>
              <a:ext cx="2952" cy="228"/>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nvGrpSpPr>
            <p:cNvPr id="48150" name="Group 29"/>
            <p:cNvGrpSpPr>
              <a:grpSpLocks/>
            </p:cNvGrpSpPr>
            <p:nvPr/>
          </p:nvGrpSpPr>
          <p:grpSpPr bwMode="auto">
            <a:xfrm>
              <a:off x="1395" y="1166"/>
              <a:ext cx="2941" cy="211"/>
              <a:chOff x="1395" y="1166"/>
              <a:chExt cx="2941" cy="211"/>
            </a:xfrm>
          </p:grpSpPr>
          <p:sp>
            <p:nvSpPr>
              <p:cNvPr id="408606" name="AutoShape 30"/>
              <p:cNvSpPr>
                <a:spLocks noChangeArrowheads="1"/>
              </p:cNvSpPr>
              <p:nvPr/>
            </p:nvSpPr>
            <p:spPr bwMode="ltGray">
              <a:xfrm>
                <a:off x="1395" y="1322"/>
                <a:ext cx="2940" cy="55"/>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408607" name="AutoShape 31"/>
              <p:cNvSpPr>
                <a:spLocks noChangeArrowheads="1"/>
              </p:cNvSpPr>
              <p:nvPr/>
            </p:nvSpPr>
            <p:spPr bwMode="ltGray">
              <a:xfrm>
                <a:off x="1395" y="1166"/>
                <a:ext cx="2940" cy="55"/>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grpSp>
      <p:grpSp>
        <p:nvGrpSpPr>
          <p:cNvPr id="48141" name="Group 17"/>
          <p:cNvGrpSpPr>
            <a:grpSpLocks/>
          </p:cNvGrpSpPr>
          <p:nvPr/>
        </p:nvGrpSpPr>
        <p:grpSpPr bwMode="auto">
          <a:xfrm>
            <a:off x="3392714" y="1097416"/>
            <a:ext cx="1943100" cy="577553"/>
            <a:chOff x="720" y="1392"/>
            <a:chExt cx="4058" cy="480"/>
          </a:xfrm>
        </p:grpSpPr>
        <p:sp>
          <p:nvSpPr>
            <p:cNvPr id="48145" name="AutoShape 18"/>
            <p:cNvSpPr>
              <a:spLocks noChangeArrowheads="1"/>
            </p:cNvSpPr>
            <p:nvPr/>
          </p:nvSpPr>
          <p:spPr bwMode="ltGray">
            <a:xfrm>
              <a:off x="720" y="1392"/>
              <a:ext cx="4058" cy="480"/>
            </a:xfrm>
            <a:prstGeom prst="roundRect">
              <a:avLst>
                <a:gd name="adj" fmla="val 17509"/>
              </a:avLst>
            </a:prstGeom>
            <a:gradFill rotWithShape="1">
              <a:gsLst>
                <a:gs pos="0">
                  <a:srgbClr val="FDDFA9"/>
                </a:gs>
                <a:gs pos="50000">
                  <a:srgbClr val="E9CE9C"/>
                </a:gs>
                <a:gs pos="100000">
                  <a:srgbClr val="FDDFA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nvGrpSpPr>
            <p:cNvPr id="48146" name="Group 19"/>
            <p:cNvGrpSpPr>
              <a:grpSpLocks/>
            </p:cNvGrpSpPr>
            <p:nvPr/>
          </p:nvGrpSpPr>
          <p:grpSpPr bwMode="auto">
            <a:xfrm>
              <a:off x="730" y="1407"/>
              <a:ext cx="4043" cy="444"/>
              <a:chOff x="744" y="1407"/>
              <a:chExt cx="3988" cy="444"/>
            </a:xfrm>
          </p:grpSpPr>
          <p:sp>
            <p:nvSpPr>
              <p:cNvPr id="408596" name="AutoShape 20"/>
              <p:cNvSpPr>
                <a:spLocks noChangeArrowheads="1"/>
              </p:cNvSpPr>
              <p:nvPr/>
            </p:nvSpPr>
            <p:spPr bwMode="ltGray">
              <a:xfrm>
                <a:off x="744" y="1735"/>
                <a:ext cx="3983" cy="116"/>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sp>
            <p:nvSpPr>
              <p:cNvPr id="408597" name="AutoShape 21"/>
              <p:cNvSpPr>
                <a:spLocks noChangeArrowheads="1"/>
              </p:cNvSpPr>
              <p:nvPr/>
            </p:nvSpPr>
            <p:spPr bwMode="ltGray">
              <a:xfrm>
                <a:off x="744" y="1407"/>
                <a:ext cx="3983" cy="116"/>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headEnd/>
                <a:tailEnd/>
              </a:ln>
              <a:effectLst/>
            </p:spPr>
            <p:txBody>
              <a:bodyPr wrap="none" anchor="ctr"/>
              <a:lstStyle/>
              <a:p>
                <a:pPr>
                  <a:defRPr/>
                </a:pPr>
                <a:endParaRPr lang="zh-CN" altLang="en-US">
                  <a:latin typeface="微软雅黑" panose="020B0503020204020204" pitchFamily="34" charset="-122"/>
                  <a:ea typeface="微软雅黑" panose="020B0503020204020204" pitchFamily="34" charset="-122"/>
                </a:endParaRPr>
              </a:p>
            </p:txBody>
          </p:sp>
        </p:grpSp>
      </p:grpSp>
      <p:sp>
        <p:nvSpPr>
          <p:cNvPr id="48142" name="TextBox 9"/>
          <p:cNvSpPr txBox="1">
            <a:spLocks noChangeArrowheads="1"/>
          </p:cNvSpPr>
          <p:nvPr/>
        </p:nvSpPr>
        <p:spPr bwMode="auto">
          <a:xfrm>
            <a:off x="3637944" y="1115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r>
              <a:rPr lang="zh-CN" altLang="en-US" sz="2400" dirty="0">
                <a:solidFill>
                  <a:schemeClr val="tx1"/>
                </a:solidFill>
                <a:latin typeface="微软雅黑" panose="020B0503020204020204" pitchFamily="34" charset="-122"/>
                <a:ea typeface="微软雅黑" panose="020B0503020204020204" pitchFamily="34" charset="-122"/>
              </a:rPr>
              <a:t>传统方式</a:t>
            </a:r>
          </a:p>
        </p:txBody>
      </p:sp>
      <p:sp>
        <p:nvSpPr>
          <p:cNvPr id="48143" name="TextBox 9"/>
          <p:cNvSpPr txBox="1">
            <a:spLocks noChangeArrowheads="1"/>
          </p:cNvSpPr>
          <p:nvPr/>
        </p:nvSpPr>
        <p:spPr bwMode="auto">
          <a:xfrm>
            <a:off x="8109022" y="1115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r>
              <a:rPr lang="zh-CN" altLang="en-US" sz="2400" dirty="0">
                <a:solidFill>
                  <a:schemeClr val="tx1"/>
                </a:solidFill>
                <a:latin typeface="微软雅黑" panose="020B0503020204020204" pitchFamily="34" charset="-122"/>
                <a:ea typeface="微软雅黑" panose="020B0503020204020204" pitchFamily="34" charset="-122"/>
              </a:rPr>
              <a:t>敏捷方式</a:t>
            </a:r>
          </a:p>
        </p:txBody>
      </p:sp>
      <p:sp>
        <p:nvSpPr>
          <p:cNvPr id="48144" name="AutoShape 32"/>
          <p:cNvSpPr>
            <a:spLocks noChangeArrowheads="1"/>
          </p:cNvSpPr>
          <p:nvPr/>
        </p:nvSpPr>
        <p:spPr bwMode="gray">
          <a:xfrm>
            <a:off x="6127977" y="2683330"/>
            <a:ext cx="647700" cy="576263"/>
          </a:xfrm>
          <a:prstGeom prst="rightArrow">
            <a:avLst>
              <a:gd name="adj1" fmla="val 70796"/>
              <a:gd name="adj2" fmla="val 61709"/>
            </a:avLst>
          </a:prstGeom>
          <a:gradFill rotWithShape="1">
            <a:gsLst>
              <a:gs pos="0">
                <a:srgbClr val="454545">
                  <a:alpha val="12000"/>
                </a:srgbClr>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8882400" y="812033"/>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818120" y="945468"/>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11973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192088" y="515850"/>
            <a:ext cx="8208962" cy="58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spcBef>
                <a:spcPct val="0"/>
              </a:spcBef>
            </a:pPr>
            <a:r>
              <a:rPr lang="en-US" altLang="zh-CN" sz="3200" dirty="0">
                <a:solidFill>
                  <a:srgbClr val="990000"/>
                </a:solidFill>
                <a:latin typeface="FrutigerNext LT Medium" pitchFamily="34" charset="0"/>
                <a:ea typeface="黑体" panose="02010609060101010101" pitchFamily="49" charset="-122"/>
              </a:rPr>
              <a:t>PO</a:t>
            </a:r>
            <a:r>
              <a:rPr lang="zh-CN" altLang="en-US" sz="3200" dirty="0">
                <a:solidFill>
                  <a:srgbClr val="990000"/>
                </a:solidFill>
                <a:latin typeface="FrutigerNext LT Medium" pitchFamily="34" charset="0"/>
                <a:ea typeface="黑体" panose="02010609060101010101" pitchFamily="49" charset="-122"/>
              </a:rPr>
              <a:t>的特征</a:t>
            </a:r>
            <a:endParaRPr lang="en-US" altLang="zh-CN" sz="3200" dirty="0">
              <a:solidFill>
                <a:srgbClr val="990000"/>
              </a:solidFill>
              <a:latin typeface="FrutigerNext LT Medium" pitchFamily="34" charset="0"/>
              <a:ea typeface="黑体" panose="02010609060101010101" pitchFamily="49" charset="-122"/>
            </a:endParaRPr>
          </a:p>
        </p:txBody>
      </p:sp>
      <p:graphicFrame>
        <p:nvGraphicFramePr>
          <p:cNvPr id="3" name="图示 2"/>
          <p:cNvGraphicFramePr/>
          <p:nvPr>
            <p:extLst>
              <p:ext uri="{D42A27DB-BD31-4B8C-83A1-F6EECF244321}">
                <p14:modId xmlns:p14="http://schemas.microsoft.com/office/powerpoint/2010/main" val="3398717794"/>
              </p:ext>
            </p:extLst>
          </p:nvPr>
        </p:nvGraphicFramePr>
        <p:xfrm>
          <a:off x="2307771" y="116114"/>
          <a:ext cx="9434285" cy="6386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5391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192088" y="515850"/>
            <a:ext cx="8208962" cy="62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spcBef>
                <a:spcPct val="0"/>
              </a:spcBef>
            </a:pPr>
            <a:r>
              <a:rPr lang="en-US" altLang="zh-CN" sz="3200" dirty="0">
                <a:solidFill>
                  <a:srgbClr val="990000"/>
                </a:solidFill>
                <a:latin typeface="FrutigerNext LT Medium" pitchFamily="34" charset="0"/>
                <a:ea typeface="黑体" panose="02010609060101010101" pitchFamily="49" charset="-122"/>
              </a:rPr>
              <a:t>SM</a:t>
            </a:r>
            <a:r>
              <a:rPr lang="zh-CN" altLang="en-US" sz="3200" dirty="0">
                <a:solidFill>
                  <a:srgbClr val="990000"/>
                </a:solidFill>
                <a:latin typeface="FrutigerNext LT Medium" pitchFamily="34" charset="0"/>
                <a:ea typeface="黑体" panose="02010609060101010101" pitchFamily="49" charset="-122"/>
              </a:rPr>
              <a:t>的特征</a:t>
            </a:r>
            <a:endParaRPr lang="en-US" altLang="zh-CN" sz="3200" dirty="0">
              <a:solidFill>
                <a:srgbClr val="990000"/>
              </a:solidFill>
              <a:latin typeface="FrutigerNext LT Medium" pitchFamily="34" charset="0"/>
              <a:ea typeface="黑体" panose="02010609060101010101" pitchFamily="49" charset="-122"/>
            </a:endParaRPr>
          </a:p>
        </p:txBody>
      </p:sp>
      <p:graphicFrame>
        <p:nvGraphicFramePr>
          <p:cNvPr id="3" name="图示 2"/>
          <p:cNvGraphicFramePr/>
          <p:nvPr>
            <p:extLst>
              <p:ext uri="{D42A27DB-BD31-4B8C-83A1-F6EECF244321}">
                <p14:modId xmlns:p14="http://schemas.microsoft.com/office/powerpoint/2010/main" val="2248015097"/>
              </p:ext>
            </p:extLst>
          </p:nvPr>
        </p:nvGraphicFramePr>
        <p:xfrm>
          <a:off x="2307771" y="116114"/>
          <a:ext cx="9434285" cy="6386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5393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192088" y="515850"/>
            <a:ext cx="8208962" cy="62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spcBef>
                <a:spcPct val="0"/>
              </a:spcBef>
            </a:pPr>
            <a:r>
              <a:rPr lang="zh-CN" altLang="en-US" sz="3200" dirty="0">
                <a:solidFill>
                  <a:srgbClr val="990000"/>
                </a:solidFill>
                <a:latin typeface="FrutigerNext LT Medium" pitchFamily="34" charset="0"/>
                <a:ea typeface="黑体" panose="02010609060101010101" pitchFamily="49" charset="-122"/>
              </a:rPr>
              <a:t>开发团队的特征</a:t>
            </a:r>
            <a:endParaRPr lang="en-US" altLang="zh-CN" sz="3200" dirty="0">
              <a:solidFill>
                <a:srgbClr val="990000"/>
              </a:solidFill>
              <a:latin typeface="FrutigerNext LT Medium" pitchFamily="34" charset="0"/>
              <a:ea typeface="黑体" panose="02010609060101010101" pitchFamily="49" charset="-122"/>
            </a:endParaRPr>
          </a:p>
        </p:txBody>
      </p:sp>
      <p:graphicFrame>
        <p:nvGraphicFramePr>
          <p:cNvPr id="3" name="图示 2"/>
          <p:cNvGraphicFramePr/>
          <p:nvPr>
            <p:extLst>
              <p:ext uri="{D42A27DB-BD31-4B8C-83A1-F6EECF244321}">
                <p14:modId xmlns:p14="http://schemas.microsoft.com/office/powerpoint/2010/main" val="1394366107"/>
              </p:ext>
            </p:extLst>
          </p:nvPr>
        </p:nvGraphicFramePr>
        <p:xfrm>
          <a:off x="2307771" y="116114"/>
          <a:ext cx="9434285" cy="6386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8506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192088" y="470880"/>
            <a:ext cx="8208962" cy="58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spcBef>
                <a:spcPct val="0"/>
              </a:spcBef>
            </a:pPr>
            <a:r>
              <a:rPr lang="zh-CN" altLang="en-US" sz="3200" dirty="0">
                <a:solidFill>
                  <a:srgbClr val="990000"/>
                </a:solidFill>
                <a:latin typeface="FrutigerNext LT Medium" pitchFamily="34" charset="0"/>
                <a:ea typeface="黑体" panose="02010609060101010101" pitchFamily="49" charset="-122"/>
              </a:rPr>
              <a:t>关于团队的深度思考</a:t>
            </a:r>
            <a:endParaRPr lang="en-US" altLang="zh-CN" sz="3200" dirty="0">
              <a:solidFill>
                <a:srgbClr val="990000"/>
              </a:solidFill>
              <a:latin typeface="FrutigerNext LT Medium" pitchFamily="34" charset="0"/>
              <a:ea typeface="黑体" panose="02010609060101010101" pitchFamily="49" charset="-122"/>
            </a:endParaRPr>
          </a:p>
        </p:txBody>
      </p:sp>
      <p:sp>
        <p:nvSpPr>
          <p:cNvPr id="4" name="Text Box 5"/>
          <p:cNvSpPr txBox="1">
            <a:spLocks noChangeArrowheads="1"/>
          </p:cNvSpPr>
          <p:nvPr/>
        </p:nvSpPr>
        <p:spPr bwMode="auto">
          <a:xfrm>
            <a:off x="740229" y="1271122"/>
            <a:ext cx="10479314"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61950" indent="-361950"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40000"/>
              </a:lnSpc>
              <a:buClr>
                <a:schemeClr val="bg2"/>
              </a:buClr>
              <a:buSzPct val="60000"/>
              <a:buFont typeface="Wingdings" panose="05000000000000000000" pitchFamily="2" charset="2"/>
              <a:buNone/>
            </a:pP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1.</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谁来担任</a:t>
            </a: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PO</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a:t>
            </a:r>
            <a:endParaRPr lang="en-US" altLang="zh-CN" sz="2000" b="1"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lnSpc>
                <a:spcPct val="140000"/>
              </a:lnSpc>
              <a:buClr>
                <a:schemeClr val="bg2"/>
              </a:buClr>
              <a:buSzPct val="60000"/>
              <a:buFont typeface="Wingdings" panose="05000000000000000000" pitchFamily="2" charset="2"/>
              <a:buNone/>
            </a:pP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内部开发：内部业务方代表，例如为市场营销团队开发系统，那么就应该由市场营销团队中得到授权的人当</a:t>
            </a:r>
            <a:r>
              <a:rPr lang="en-US" altLang="zh-CN" sz="2000" dirty="0">
                <a:solidFill>
                  <a:schemeClr val="tx1"/>
                </a:solidFill>
                <a:latin typeface="微软雅黑" panose="020B0503020204020204" pitchFamily="34" charset="-122"/>
                <a:ea typeface="微软雅黑" panose="020B0503020204020204" pitchFamily="34" charset="-122"/>
              </a:rPr>
              <a:t>PO</a:t>
            </a:r>
            <a:r>
              <a:rPr lang="zh-CN" altLang="en-US" sz="2000" dirty="0">
                <a:solidFill>
                  <a:schemeClr val="tx1"/>
                </a:solidFill>
                <a:latin typeface="微软雅黑" panose="020B0503020204020204" pitchFamily="34" charset="-122"/>
                <a:ea typeface="微软雅黑" panose="020B0503020204020204" pitchFamily="34" charset="-122"/>
              </a:rPr>
              <a:t>；</a:t>
            </a:r>
            <a:endParaRPr lang="en-US" altLang="zh-CN" sz="2000" dirty="0">
              <a:solidFill>
                <a:schemeClr val="tx1"/>
              </a:solidFill>
              <a:latin typeface="微软雅黑" panose="020B0503020204020204" pitchFamily="34" charset="-122"/>
              <a:ea typeface="微软雅黑" panose="020B0503020204020204" pitchFamily="34" charset="-122"/>
            </a:endParaRPr>
          </a:p>
          <a:p>
            <a:pPr eaLnBrk="1" hangingPunct="1">
              <a:lnSpc>
                <a:spcPct val="140000"/>
              </a:lnSpc>
              <a:buClr>
                <a:schemeClr val="bg2"/>
              </a:buClr>
              <a:buSzPct val="60000"/>
              <a:buFont typeface="Wingdings" panose="05000000000000000000" pitchFamily="2" charset="2"/>
              <a:buNone/>
            </a:pP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商业开发：组织内部员工，充当实际客户的代言人，通常是产品管理或营销部门成员；</a:t>
            </a:r>
            <a:endParaRPr lang="en-US" altLang="zh-CN" sz="2000" dirty="0">
              <a:solidFill>
                <a:schemeClr val="tx1"/>
              </a:solidFill>
              <a:latin typeface="微软雅黑" panose="020B0503020204020204" pitchFamily="34" charset="-122"/>
              <a:ea typeface="微软雅黑" panose="020B0503020204020204" pitchFamily="34" charset="-122"/>
            </a:endParaRPr>
          </a:p>
          <a:p>
            <a:pPr eaLnBrk="1" hangingPunct="1">
              <a:lnSpc>
                <a:spcPct val="140000"/>
              </a:lnSpc>
              <a:buClr>
                <a:schemeClr val="bg2"/>
              </a:buClr>
              <a:buSzPct val="60000"/>
              <a:buFont typeface="Wingdings" panose="05000000000000000000" pitchFamily="2" charset="2"/>
              <a:buNone/>
            </a:pP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外包开发：甲方安排</a:t>
            </a:r>
            <a:r>
              <a:rPr lang="en-US" altLang="zh-CN" sz="2000" dirty="0">
                <a:solidFill>
                  <a:schemeClr val="tx1"/>
                </a:solidFill>
                <a:latin typeface="微软雅黑" panose="020B0503020204020204" pitchFamily="34" charset="-122"/>
                <a:ea typeface="微软雅黑" panose="020B0503020204020204" pitchFamily="34" charset="-122"/>
              </a:rPr>
              <a:t>PO</a:t>
            </a:r>
            <a:r>
              <a:rPr lang="zh-CN" altLang="en-US" sz="2000" dirty="0">
                <a:solidFill>
                  <a:schemeClr val="tx1"/>
                </a:solidFill>
                <a:latin typeface="微软雅黑" panose="020B0503020204020204" pitchFamily="34" charset="-122"/>
                <a:ea typeface="微软雅黑" panose="020B0503020204020204" pitchFamily="34" charset="-122"/>
              </a:rPr>
              <a:t>，乙方安排相应的人对接；</a:t>
            </a:r>
            <a:endParaRPr lang="en-US" altLang="zh-CN" sz="2000" dirty="0">
              <a:solidFill>
                <a:schemeClr val="tx1"/>
              </a:solidFill>
              <a:latin typeface="微软雅黑" panose="020B0503020204020204" pitchFamily="34" charset="-122"/>
              <a:ea typeface="微软雅黑" panose="020B0503020204020204" pitchFamily="34" charset="-122"/>
            </a:endParaRPr>
          </a:p>
          <a:p>
            <a:pPr eaLnBrk="1" hangingPunct="1">
              <a:lnSpc>
                <a:spcPct val="140000"/>
              </a:lnSpc>
              <a:buClr>
                <a:schemeClr val="bg2"/>
              </a:buClr>
              <a:buSzPct val="60000"/>
            </a:pP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2.</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谁来担任</a:t>
            </a: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SM</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a:t>
            </a:r>
            <a:endParaRPr lang="en-US" altLang="zh-CN" sz="2000" b="1"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lnSpc>
                <a:spcPct val="140000"/>
              </a:lnSpc>
              <a:buClr>
                <a:schemeClr val="bg2"/>
              </a:buClr>
              <a:buSzPct val="60000"/>
              <a:buFont typeface="Wingdings" panose="05000000000000000000" pitchFamily="2" charset="2"/>
              <a:buNone/>
            </a:pP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smtClean="0">
                <a:solidFill>
                  <a:schemeClr val="tx1"/>
                </a:solidFill>
                <a:latin typeface="微软雅黑" panose="020B0503020204020204" pitchFamily="34" charset="-122"/>
                <a:ea typeface="微软雅黑" panose="020B0503020204020204" pitchFamily="34" charset="-122"/>
              </a:rPr>
              <a:t>产品</a:t>
            </a:r>
            <a:r>
              <a:rPr lang="zh-CN" altLang="en-US" sz="2000" dirty="0">
                <a:solidFill>
                  <a:schemeClr val="tx1"/>
                </a:solidFill>
                <a:latin typeface="微软雅黑" panose="020B0503020204020204" pitchFamily="34" charset="-122"/>
                <a:ea typeface="微软雅黑" panose="020B0503020204020204" pitchFamily="34" charset="-122"/>
              </a:rPr>
              <a:t>经理、项目经理、开发、测试、职业经理人、人力经理</a:t>
            </a:r>
            <a:r>
              <a:rPr lang="en-US" altLang="zh-CN" sz="2000" dirty="0">
                <a:solidFill>
                  <a:schemeClr val="tx1"/>
                </a:solidFill>
                <a:latin typeface="微软雅黑" panose="020B0503020204020204" pitchFamily="34" charset="-122"/>
                <a:ea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rPr>
              <a:t>必须具备前面的</a:t>
            </a:r>
            <a:r>
              <a:rPr lang="en-US" altLang="zh-CN" sz="2000" dirty="0">
                <a:solidFill>
                  <a:schemeClr val="tx1"/>
                </a:solidFill>
                <a:latin typeface="微软雅黑" panose="020B0503020204020204" pitchFamily="34" charset="-122"/>
                <a:ea typeface="微软雅黑" panose="020B0503020204020204" pitchFamily="34" charset="-122"/>
              </a:rPr>
              <a:t>6</a:t>
            </a:r>
            <a:r>
              <a:rPr lang="zh-CN" altLang="en-US" sz="2000" dirty="0">
                <a:solidFill>
                  <a:schemeClr val="tx1"/>
                </a:solidFill>
                <a:latin typeface="微软雅黑" panose="020B0503020204020204" pitchFamily="34" charset="-122"/>
                <a:ea typeface="微软雅黑" panose="020B0503020204020204" pitchFamily="34" charset="-122"/>
              </a:rPr>
              <a:t>大</a:t>
            </a:r>
            <a:r>
              <a:rPr lang="zh-CN" altLang="en-US" sz="2000" dirty="0" smtClean="0">
                <a:solidFill>
                  <a:schemeClr val="tx1"/>
                </a:solidFill>
                <a:latin typeface="微软雅黑" panose="020B0503020204020204" pitchFamily="34" charset="-122"/>
                <a:ea typeface="微软雅黑" panose="020B0503020204020204" pitchFamily="34" charset="-122"/>
              </a:rPr>
              <a:t>特征并</a:t>
            </a:r>
            <a:r>
              <a:rPr lang="zh-CN" altLang="en-US" sz="2000" dirty="0">
                <a:solidFill>
                  <a:schemeClr val="tx1"/>
                </a:solidFill>
                <a:latin typeface="微软雅黑" panose="020B0503020204020204" pitchFamily="34" charset="-122"/>
                <a:ea typeface="微软雅黑" panose="020B0503020204020204" pitchFamily="34" charset="-122"/>
              </a:rPr>
              <a:t>愿意掌握</a:t>
            </a:r>
            <a:r>
              <a:rPr lang="en-US" altLang="zh-CN" sz="2000" dirty="0">
                <a:solidFill>
                  <a:schemeClr val="tx1"/>
                </a:solidFill>
                <a:latin typeface="微软雅黑" panose="020B0503020204020204" pitchFamily="34" charset="-122"/>
                <a:ea typeface="微软雅黑" panose="020B0503020204020204" pitchFamily="34" charset="-122"/>
              </a:rPr>
              <a:t>SM</a:t>
            </a:r>
            <a:r>
              <a:rPr lang="zh-CN" altLang="en-US" sz="2000" dirty="0">
                <a:solidFill>
                  <a:schemeClr val="tx1"/>
                </a:solidFill>
                <a:latin typeface="微软雅黑" panose="020B0503020204020204" pitchFamily="34" charset="-122"/>
                <a:ea typeface="微软雅黑" panose="020B0503020204020204" pitchFamily="34" charset="-122"/>
              </a:rPr>
              <a:t>的技能；</a:t>
            </a:r>
            <a:endParaRPr lang="en-US" altLang="zh-CN" sz="2000" dirty="0">
              <a:solidFill>
                <a:schemeClr val="tx1"/>
              </a:solidFill>
              <a:latin typeface="微软雅黑" panose="020B0503020204020204" pitchFamily="34" charset="-122"/>
              <a:ea typeface="微软雅黑" panose="020B0503020204020204" pitchFamily="34" charset="-122"/>
            </a:endParaRPr>
          </a:p>
          <a:p>
            <a:pPr eaLnBrk="1" hangingPunct="1">
              <a:lnSpc>
                <a:spcPct val="140000"/>
              </a:lnSpc>
              <a:buClr>
                <a:schemeClr val="bg2"/>
              </a:buClr>
              <a:buSzPct val="60000"/>
              <a:buFont typeface="Wingdings" panose="05000000000000000000" pitchFamily="2" charset="2"/>
              <a:buNone/>
            </a:pP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3.SM</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必须全职吗</a:t>
            </a:r>
            <a:r>
              <a:rPr lang="zh-CN" altLang="en-US" sz="2000" dirty="0">
                <a:solidFill>
                  <a:schemeClr val="tx1"/>
                </a:solidFill>
                <a:latin typeface="微软雅黑" panose="020B0503020204020204" pitchFamily="34" charset="-122"/>
                <a:ea typeface="微软雅黑" panose="020B0503020204020204" pitchFamily="34" charset="-122"/>
              </a:rPr>
              <a:t>？</a:t>
            </a:r>
            <a:endParaRPr lang="en-US" altLang="zh-CN" sz="2000" dirty="0">
              <a:solidFill>
                <a:schemeClr val="tx1"/>
              </a:solidFill>
              <a:latin typeface="微软雅黑" panose="020B0503020204020204" pitchFamily="34" charset="-122"/>
              <a:ea typeface="微软雅黑" panose="020B0503020204020204" pitchFamily="34" charset="-122"/>
            </a:endParaRPr>
          </a:p>
          <a:p>
            <a:pPr eaLnBrk="1" hangingPunct="1">
              <a:lnSpc>
                <a:spcPct val="140000"/>
              </a:lnSpc>
              <a:buClr>
                <a:schemeClr val="bg2"/>
              </a:buClr>
              <a:buSzPct val="60000"/>
              <a:buFont typeface="Wingdings" panose="05000000000000000000" pitchFamily="2" charset="2"/>
              <a:buNone/>
            </a:pP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对于成熟的</a:t>
            </a:r>
            <a:r>
              <a:rPr lang="en-US" altLang="zh-CN" sz="2000" dirty="0">
                <a:solidFill>
                  <a:schemeClr val="tx1"/>
                </a:solidFill>
                <a:latin typeface="微软雅黑" panose="020B0503020204020204" pitchFamily="34" charset="-122"/>
                <a:ea typeface="微软雅黑" panose="020B0503020204020204" pitchFamily="34" charset="-122"/>
              </a:rPr>
              <a:t>Scrum</a:t>
            </a:r>
            <a:r>
              <a:rPr lang="zh-CN" altLang="en-US" sz="2000" dirty="0">
                <a:solidFill>
                  <a:schemeClr val="tx1"/>
                </a:solidFill>
                <a:latin typeface="微软雅黑" panose="020B0503020204020204" pitchFamily="34" charset="-122"/>
                <a:ea typeface="微软雅黑" panose="020B0503020204020204" pitchFamily="34" charset="-122"/>
              </a:rPr>
              <a:t>团队，</a:t>
            </a:r>
            <a:r>
              <a:rPr lang="en-US" altLang="zh-CN" sz="2000" dirty="0">
                <a:solidFill>
                  <a:schemeClr val="tx1"/>
                </a:solidFill>
                <a:latin typeface="微软雅黑" panose="020B0503020204020204" pitchFamily="34" charset="-122"/>
                <a:ea typeface="微软雅黑" panose="020B0503020204020204" pitchFamily="34" charset="-122"/>
              </a:rPr>
              <a:t>SM</a:t>
            </a:r>
            <a:r>
              <a:rPr lang="zh-CN" altLang="en-US" sz="2000" dirty="0">
                <a:solidFill>
                  <a:schemeClr val="tx1"/>
                </a:solidFill>
                <a:latin typeface="微软雅黑" panose="020B0503020204020204" pitchFamily="34" charset="-122"/>
                <a:ea typeface="微软雅黑" panose="020B0503020204020204" pitchFamily="34" charset="-122"/>
              </a:rPr>
              <a:t>可以兼任其它团队的</a:t>
            </a:r>
            <a:r>
              <a:rPr lang="en-US" altLang="zh-CN" sz="2000" dirty="0">
                <a:solidFill>
                  <a:schemeClr val="tx1"/>
                </a:solidFill>
                <a:latin typeface="微软雅黑" panose="020B0503020204020204" pitchFamily="34" charset="-122"/>
                <a:ea typeface="微软雅黑" panose="020B0503020204020204" pitchFamily="34" charset="-122"/>
              </a:rPr>
              <a:t>SM</a:t>
            </a:r>
            <a:r>
              <a:rPr lang="zh-CN" altLang="en-US" sz="2000" dirty="0">
                <a:solidFill>
                  <a:schemeClr val="tx1"/>
                </a:solidFill>
                <a:latin typeface="微软雅黑" panose="020B0503020204020204" pitchFamily="34" charset="-122"/>
                <a:ea typeface="微软雅黑" panose="020B0503020204020204" pitchFamily="34" charset="-122"/>
              </a:rPr>
              <a:t>工作；</a:t>
            </a:r>
            <a:endParaRPr lang="en-US" altLang="zh-CN" sz="2000" dirty="0">
              <a:solidFill>
                <a:schemeClr val="tx1"/>
              </a:solidFill>
              <a:latin typeface="微软雅黑" panose="020B0503020204020204" pitchFamily="34" charset="-122"/>
              <a:ea typeface="微软雅黑" panose="020B0503020204020204" pitchFamily="34" charset="-122"/>
            </a:endParaRPr>
          </a:p>
          <a:p>
            <a:pPr eaLnBrk="1" hangingPunct="1">
              <a:lnSpc>
                <a:spcPct val="140000"/>
              </a:lnSpc>
              <a:buClr>
                <a:schemeClr val="bg2"/>
              </a:buClr>
              <a:buSzPct val="60000"/>
              <a:buFont typeface="Wingdings" panose="05000000000000000000" pitchFamily="2" charset="2"/>
              <a:buNone/>
            </a:pP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4.Scrum</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团队是否需要保持稳定？</a:t>
            </a:r>
            <a:endParaRPr lang="en-US" altLang="zh-CN" sz="2000" b="1"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lnSpc>
                <a:spcPct val="140000"/>
              </a:lnSpc>
              <a:buClr>
                <a:schemeClr val="bg2"/>
              </a:buClr>
              <a:buSzPct val="60000"/>
              <a:buFont typeface="Wingdings" panose="05000000000000000000" pitchFamily="2" charset="2"/>
              <a:buNone/>
            </a:pP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尽最大可能稳定，成熟的</a:t>
            </a:r>
            <a:r>
              <a:rPr lang="en-US" altLang="zh-CN" sz="2000" dirty="0">
                <a:solidFill>
                  <a:schemeClr val="tx1"/>
                </a:solidFill>
                <a:latin typeface="微软雅黑" panose="020B0503020204020204" pitchFamily="34" charset="-122"/>
                <a:ea typeface="微软雅黑" panose="020B0503020204020204" pitchFamily="34" charset="-122"/>
              </a:rPr>
              <a:t>Scrum</a:t>
            </a:r>
            <a:r>
              <a:rPr lang="zh-CN" altLang="en-US" sz="2000" dirty="0">
                <a:solidFill>
                  <a:schemeClr val="tx1"/>
                </a:solidFill>
                <a:latin typeface="微软雅黑" panose="020B0503020204020204" pitchFamily="34" charset="-122"/>
                <a:ea typeface="微软雅黑" panose="020B0503020204020204" pitchFamily="34" charset="-122"/>
              </a:rPr>
              <a:t>团队非常难形成，一旦形成战斗力极强；</a:t>
            </a:r>
            <a:endParaRPr lang="en-US" altLang="zh-CN" sz="2000" dirty="0">
              <a:solidFill>
                <a:schemeClr val="tx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882400" y="812033"/>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945468"/>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69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fade">
                                      <p:cBhvr>
                                        <p:cTn id="4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4320" y="449590"/>
            <a:ext cx="902811" cy="523220"/>
          </a:xfrm>
          <a:prstGeom prst="rect">
            <a:avLst/>
          </a:prstGeom>
          <a:noFill/>
        </p:spPr>
        <p:txBody>
          <a:bodyPr wrap="none" rtlCol="0">
            <a:spAutoFit/>
          </a:bodyPr>
          <a:lstStyle/>
          <a:p>
            <a:r>
              <a:rPr lang="zh-CN" altLang="en-US" sz="2800" b="1" dirty="0">
                <a:solidFill>
                  <a:srgbClr val="141316"/>
                </a:solidFill>
                <a:latin typeface="微软雅黑" panose="020B0503020204020204" pitchFamily="34" charset="-122"/>
                <a:ea typeface="微软雅黑" panose="020B0503020204020204" pitchFamily="34" charset="-122"/>
              </a:rPr>
              <a:t>总结</a:t>
            </a: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276830" y="588916"/>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矩形 10"/>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952594" y="796874"/>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2"/>
          <p:cNvSpPr txBox="1"/>
          <p:nvPr/>
        </p:nvSpPr>
        <p:spPr>
          <a:xfrm>
            <a:off x="393700" y="1345383"/>
            <a:ext cx="11375934" cy="46635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什么是</a:t>
            </a:r>
            <a:r>
              <a:rPr lang="en-US" altLang="zh-CN" sz="2400" dirty="0" smtClean="0">
                <a:latin typeface="微软雅黑" panose="020B0503020204020204" pitchFamily="34" charset="-122"/>
                <a:ea typeface="微软雅黑" panose="020B0503020204020204" pitchFamily="34" charset="-122"/>
              </a:rPr>
              <a:t>Scrum</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en-US" altLang="zh-CN" sz="2400" dirty="0">
                <a:latin typeface="微软雅黑" panose="020B0503020204020204" pitchFamily="34" charset="-122"/>
                <a:ea typeface="微软雅黑" panose="020B0503020204020204" pitchFamily="34" charset="-122"/>
              </a:rPr>
              <a:t>Scrum</a:t>
            </a:r>
            <a:r>
              <a:rPr lang="zh-CN" altLang="en-US" sz="2400" dirty="0">
                <a:latin typeface="微软雅黑" panose="020B0503020204020204" pitchFamily="34" charset="-122"/>
                <a:ea typeface="微软雅黑" panose="020B0503020204020204" pitchFamily="34" charset="-122"/>
              </a:rPr>
              <a:t>敏捷开发过程</a:t>
            </a:r>
          </a:p>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敏捷</a:t>
            </a:r>
            <a:r>
              <a:rPr lang="zh-CN" altLang="en-US" sz="2400" smtClean="0">
                <a:latin typeface="微软雅黑" panose="020B0503020204020204" pitchFamily="34" charset="-122"/>
                <a:ea typeface="微软雅黑" panose="020B0503020204020204" pitchFamily="34" charset="-122"/>
              </a:rPr>
              <a:t>团队的核心</a:t>
            </a:r>
            <a:r>
              <a:rPr lang="zh-CN" altLang="en-US" sz="2400" dirty="0">
                <a:latin typeface="微软雅黑" panose="020B0503020204020204" pitchFamily="34" charset="-122"/>
                <a:ea typeface="微软雅黑" panose="020B0503020204020204" pitchFamily="34" charset="-122"/>
              </a:rPr>
              <a:t>角色</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7926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683199" y="2272515"/>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101917" y="2272515"/>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2082800"/>
            <a:ext cx="6501248" cy="723900"/>
            <a:chOff x="3328988" y="2082800"/>
            <a:chExt cx="6501248" cy="723900"/>
          </a:xfrm>
        </p:grpSpPr>
        <p:sp>
          <p:nvSpPr>
            <p:cNvPr id="2" name="矩形 1"/>
            <p:cNvSpPr/>
            <p:nvPr/>
          </p:nvSpPr>
          <p:spPr>
            <a:xfrm>
              <a:off x="3328988" y="20828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p>
          </p:txBody>
        </p:sp>
      </p:grpSp>
      <p:grpSp>
        <p:nvGrpSpPr>
          <p:cNvPr id="34" name="组合 33"/>
          <p:cNvGrpSpPr/>
          <p:nvPr/>
        </p:nvGrpSpPr>
        <p:grpSpPr>
          <a:xfrm>
            <a:off x="3227388" y="3495420"/>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p>
          </p:txBody>
        </p:sp>
      </p:grpSp>
      <p:sp>
        <p:nvSpPr>
          <p:cNvPr id="64" name="矩形 63"/>
          <p:cNvSpPr/>
          <p:nvPr/>
        </p:nvSpPr>
        <p:spPr>
          <a:xfrm>
            <a:off x="7818120" y="809880"/>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371295" y="2186839"/>
            <a:ext cx="2645147"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Scrum</a:t>
            </a:r>
            <a:r>
              <a:rPr lang="zh-CN" altLang="en-US" sz="2000" b="1" dirty="0">
                <a:solidFill>
                  <a:schemeClr val="bg1"/>
                </a:solidFill>
                <a:latin typeface="微软雅黑" panose="020B0503020204020204" pitchFamily="34" charset="-122"/>
                <a:ea typeface="微软雅黑" panose="020B0503020204020204" pitchFamily="34" charset="-122"/>
              </a:rPr>
              <a:t>敏捷开发过程</a:t>
            </a:r>
          </a:p>
        </p:txBody>
      </p:sp>
      <p:sp>
        <p:nvSpPr>
          <p:cNvPr id="56" name="文本框 55"/>
          <p:cNvSpPr txBox="1"/>
          <p:nvPr/>
        </p:nvSpPr>
        <p:spPr>
          <a:xfrm>
            <a:off x="4371295" y="3618897"/>
            <a:ext cx="1757130"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敏捷团队</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39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722772" y="3245476"/>
            <a:ext cx="5469228" cy="64394"/>
          </a:xfrm>
          <a:prstGeom prst="rect">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529588" y="1982450"/>
            <a:ext cx="5383205" cy="1569660"/>
          </a:xfrm>
          <a:prstGeom prst="rect">
            <a:avLst/>
          </a:prstGeom>
          <a:noFill/>
        </p:spPr>
        <p:txBody>
          <a:bodyPr wrap="none" rtlCol="0">
            <a:spAutoFit/>
          </a:bodyPr>
          <a:lstStyle/>
          <a:p>
            <a:r>
              <a:rPr lang="en-US" altLang="zh-CN" sz="9600" b="1" dirty="0">
                <a:solidFill>
                  <a:srgbClr val="B82E24"/>
                </a:solidFill>
                <a:latin typeface="Times New Roman" panose="02020603050405020304" pitchFamily="18" charset="0"/>
                <a:cs typeface="Times New Roman" panose="02020603050405020304" pitchFamily="18" charset="0"/>
              </a:rPr>
              <a:t>THANKS</a:t>
            </a:r>
            <a:endParaRPr lang="zh-CN" altLang="en-US" sz="6000" b="1" dirty="0">
              <a:solidFill>
                <a:srgbClr val="1413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9649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73685" y="1346101"/>
            <a:ext cx="2335211" cy="692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01688">
              <a:lnSpc>
                <a:spcPct val="110000"/>
              </a:lnSpc>
            </a:pPr>
            <a:r>
              <a:rPr lang="en-US" altLang="zh-CN" sz="3200" dirty="0">
                <a:solidFill>
                  <a:srgbClr val="990000"/>
                </a:solidFill>
                <a:latin typeface="FrutigerNext LT Medium" pitchFamily="34" charset="0"/>
                <a:ea typeface="黑体" panose="02010609060101010101" pitchFamily="49" charset="-122"/>
                <a:cs typeface="+mn-cs"/>
              </a:rPr>
              <a:t>SCRUM</a:t>
            </a:r>
            <a:r>
              <a:rPr lang="zh-CN" altLang="en-US" sz="3200" dirty="0">
                <a:solidFill>
                  <a:srgbClr val="990000"/>
                </a:solidFill>
                <a:latin typeface="FrutigerNext LT Medium" pitchFamily="34" charset="0"/>
                <a:ea typeface="黑体" panose="02010609060101010101" pitchFamily="49" charset="-122"/>
                <a:cs typeface="+mn-cs"/>
              </a:rPr>
              <a:t>是当前最流行的敏捷过程</a:t>
            </a:r>
          </a:p>
        </p:txBody>
      </p:sp>
      <p:sp>
        <p:nvSpPr>
          <p:cNvPr id="4" name="矩形 3"/>
          <p:cNvSpPr/>
          <p:nvPr/>
        </p:nvSpPr>
        <p:spPr>
          <a:xfrm>
            <a:off x="0" y="5987534"/>
            <a:ext cx="4879797" cy="369332"/>
          </a:xfrm>
          <a:prstGeom prst="rect">
            <a:avLst/>
          </a:prstGeom>
        </p:spPr>
        <p:txBody>
          <a:bodyPr wrap="none">
            <a:spAutoFit/>
          </a:bodyPr>
          <a:lstStyle/>
          <a:p>
            <a:r>
              <a:rPr lang="en-US" altLang="zh-CN" dirty="0">
                <a:solidFill>
                  <a:srgbClr val="000000"/>
                </a:solidFill>
                <a:latin typeface="Verdana" panose="020B0604030504040204" pitchFamily="34" charset="0"/>
              </a:rPr>
              <a:t>Forrest Research 2009</a:t>
            </a:r>
            <a:r>
              <a:rPr lang="zh-CN" altLang="en-US" dirty="0">
                <a:solidFill>
                  <a:srgbClr val="000000"/>
                </a:solidFill>
                <a:latin typeface="Verdana" panose="020B0604030504040204" pitchFamily="34" charset="0"/>
              </a:rPr>
              <a:t>年调查的方法采用率</a:t>
            </a:r>
            <a:endParaRPr lang="zh-CN" altLang="en-US" dirty="0"/>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2682580" y="0"/>
            <a:ext cx="9509420" cy="6858000"/>
          </a:xfrm>
          <a:prstGeom prst="rect">
            <a:avLst/>
          </a:prstGeom>
        </p:spPr>
      </p:pic>
    </p:spTree>
    <p:extLst>
      <p:ext uri="{BB962C8B-B14F-4D97-AF65-F5344CB8AC3E}">
        <p14:creationId xmlns:p14="http://schemas.microsoft.com/office/powerpoint/2010/main" val="4108547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2718436" cy="584775"/>
          </a:xfrm>
          <a:prstGeom prst="rect">
            <a:avLst/>
          </a:prstGeom>
          <a:noFill/>
        </p:spPr>
        <p:txBody>
          <a:bodyPr wrap="none" rtlCol="0">
            <a:spAutoFit/>
          </a:bodyPr>
          <a:lstStyle/>
          <a:p>
            <a:r>
              <a:rPr lang="zh-CN" altLang="en-US" sz="3200" b="1" dirty="0" smtClean="0">
                <a:solidFill>
                  <a:srgbClr val="141316"/>
                </a:solidFill>
                <a:latin typeface="微软雅黑" panose="020B0503020204020204" pitchFamily="34" charset="-122"/>
                <a:ea typeface="微软雅黑" panose="020B0503020204020204" pitchFamily="34" charset="-122"/>
              </a:rPr>
              <a:t>什么是</a:t>
            </a:r>
            <a:r>
              <a:rPr lang="en-US" altLang="zh-CN" sz="3200" b="1" dirty="0" smtClean="0">
                <a:solidFill>
                  <a:srgbClr val="141316"/>
                </a:solidFill>
                <a:latin typeface="微软雅黑" panose="020B0503020204020204" pitchFamily="34" charset="-122"/>
                <a:ea typeface="微软雅黑" panose="020B0503020204020204" pitchFamily="34" charset="-122"/>
              </a:rPr>
              <a:t>Scrum</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0000" y="1542952"/>
            <a:ext cx="10649040" cy="3687163"/>
          </a:xfrm>
          <a:prstGeom prst="rect">
            <a:avLst/>
          </a:prstGeom>
        </p:spPr>
        <p:txBody>
          <a:bodyPr wrap="square">
            <a:spAutoFit/>
          </a:bodyPr>
          <a:lstStyle/>
          <a:p>
            <a:pPr marL="342900" indent="-342900">
              <a:lnSpc>
                <a:spcPct val="125000"/>
              </a:lnSpc>
              <a:spcAft>
                <a:spcPts val="1200"/>
              </a:spcAft>
              <a:buFont typeface="Arial" pitchFamily="34" charset="0"/>
              <a:buChar char="•"/>
              <a:defRPr/>
            </a:pPr>
            <a:r>
              <a:rPr lang="en-US" altLang="zh-CN" sz="2800" b="1" dirty="0">
                <a:solidFill>
                  <a:srgbClr val="002060"/>
                </a:solidFill>
                <a:latin typeface="微软雅黑" pitchFamily="34" charset="-122"/>
                <a:ea typeface="微软雅黑" pitchFamily="34" charset="-122"/>
              </a:rPr>
              <a:t>Scrum</a:t>
            </a:r>
            <a:r>
              <a:rPr lang="zh-CN" altLang="en-US" sz="2800" b="1" dirty="0" smtClean="0">
                <a:solidFill>
                  <a:srgbClr val="002060"/>
                </a:solidFill>
                <a:latin typeface="微软雅黑" pitchFamily="34" charset="-122"/>
                <a:ea typeface="微软雅黑" pitchFamily="34" charset="-122"/>
              </a:rPr>
              <a:t>是一</a:t>
            </a:r>
            <a:r>
              <a:rPr lang="zh-CN" altLang="en-US" sz="2800" b="1" dirty="0">
                <a:solidFill>
                  <a:srgbClr val="002060"/>
                </a:solidFill>
                <a:latin typeface="微软雅黑" pitchFamily="34" charset="-122"/>
                <a:ea typeface="微软雅黑" pitchFamily="34" charset="-122"/>
              </a:rPr>
              <a:t>个增量的、迭代</a:t>
            </a:r>
            <a:r>
              <a:rPr lang="zh-CN" altLang="en-US" sz="2800" b="1" dirty="0" smtClean="0">
                <a:solidFill>
                  <a:srgbClr val="002060"/>
                </a:solidFill>
                <a:latin typeface="微软雅黑" pitchFamily="34" charset="-122"/>
                <a:ea typeface="微软雅黑" pitchFamily="34" charset="-122"/>
              </a:rPr>
              <a:t>的敏捷开发过程。</a:t>
            </a:r>
            <a:endParaRPr lang="en-US" altLang="zh-CN" sz="2800" b="1" dirty="0">
              <a:solidFill>
                <a:srgbClr val="002060"/>
              </a:solidFill>
              <a:latin typeface="微软雅黑" pitchFamily="34" charset="-122"/>
              <a:ea typeface="微软雅黑" pitchFamily="34" charset="-122"/>
            </a:endParaRPr>
          </a:p>
          <a:p>
            <a:pPr marL="342900" indent="-342900">
              <a:lnSpc>
                <a:spcPct val="125000"/>
              </a:lnSpc>
              <a:spcAft>
                <a:spcPts val="1200"/>
              </a:spcAft>
              <a:buFont typeface="Arial" pitchFamily="34" charset="0"/>
              <a:buChar char="•"/>
              <a:defRPr/>
            </a:pPr>
            <a:r>
              <a:rPr lang="zh-CN" altLang="en-US" sz="2800" b="1" dirty="0" smtClean="0">
                <a:solidFill>
                  <a:srgbClr val="002060"/>
                </a:solidFill>
                <a:latin typeface="微软雅黑" pitchFamily="34" charset="-122"/>
                <a:ea typeface="微软雅黑" pitchFamily="34" charset="-122"/>
              </a:rPr>
              <a:t>迭代</a:t>
            </a:r>
            <a:r>
              <a:rPr lang="zh-CN" altLang="en-US" sz="2800" b="1" dirty="0">
                <a:solidFill>
                  <a:srgbClr val="002060"/>
                </a:solidFill>
                <a:latin typeface="微软雅黑" pitchFamily="34" charset="-122"/>
                <a:ea typeface="微软雅黑" pitchFamily="34" charset="-122"/>
              </a:rPr>
              <a:t>式开发</a:t>
            </a:r>
          </a:p>
          <a:p>
            <a:pPr marL="684000" lvl="1" indent="-342900">
              <a:lnSpc>
                <a:spcPct val="130000"/>
              </a:lnSpc>
              <a:spcAft>
                <a:spcPts val="600"/>
              </a:spcAft>
              <a:buFont typeface="Wingdings" pitchFamily="2" charset="2"/>
              <a:buChar char="Ø"/>
              <a:defRPr/>
            </a:pPr>
            <a:r>
              <a:rPr lang="zh-CN" altLang="en-US" sz="2400" dirty="0">
                <a:latin typeface="微软雅黑" pitchFamily="34" charset="-122"/>
                <a:ea typeface="微软雅黑" pitchFamily="34" charset="-122"/>
              </a:rPr>
              <a:t>迭代开发将整个软件生命周期分成多个小的迭代（一般</a:t>
            </a:r>
            <a:r>
              <a:rPr lang="en-US" altLang="zh-CN" sz="2400" dirty="0" smtClean="0">
                <a:latin typeface="微软雅黑" pitchFamily="34" charset="-122"/>
                <a:ea typeface="微软雅黑" pitchFamily="34" charset="-122"/>
              </a:rPr>
              <a:t>2-6</a:t>
            </a:r>
            <a:r>
              <a:rPr lang="zh-CN" altLang="en-US" sz="2400" dirty="0" smtClean="0">
                <a:latin typeface="微软雅黑" pitchFamily="34" charset="-122"/>
                <a:ea typeface="微软雅黑" pitchFamily="34" charset="-122"/>
              </a:rPr>
              <a:t>周）。</a:t>
            </a:r>
            <a:endParaRPr lang="zh-CN" altLang="en-US" sz="2400" dirty="0">
              <a:latin typeface="微软雅黑" pitchFamily="34" charset="-122"/>
              <a:ea typeface="微软雅黑" pitchFamily="34" charset="-122"/>
            </a:endParaRPr>
          </a:p>
          <a:p>
            <a:pPr marL="684000" lvl="1" indent="-342900">
              <a:lnSpc>
                <a:spcPct val="130000"/>
              </a:lnSpc>
              <a:spcAft>
                <a:spcPts val="600"/>
              </a:spcAft>
              <a:buFont typeface="Wingdings" pitchFamily="2" charset="2"/>
              <a:buChar char="Ø"/>
              <a:defRPr/>
            </a:pPr>
            <a:r>
              <a:rPr lang="zh-CN" altLang="en-US" sz="2400" dirty="0">
                <a:latin typeface="微软雅黑" pitchFamily="34" charset="-122"/>
                <a:ea typeface="微软雅黑" pitchFamily="34" charset="-122"/>
              </a:rPr>
              <a:t>每一次迭代都由需求分析、设计、</a:t>
            </a:r>
            <a:r>
              <a:rPr lang="zh-CN" altLang="en-US" sz="2400" dirty="0" smtClean="0">
                <a:latin typeface="微软雅黑" pitchFamily="34" charset="-122"/>
                <a:ea typeface="微软雅黑" pitchFamily="34" charset="-122"/>
              </a:rPr>
              <a:t>实现、测试和集成在内</a:t>
            </a:r>
            <a:r>
              <a:rPr lang="zh-CN" altLang="en-US" sz="2400" dirty="0">
                <a:latin typeface="微软雅黑" pitchFamily="34" charset="-122"/>
                <a:ea typeface="微软雅黑" pitchFamily="34" charset="-122"/>
              </a:rPr>
              <a:t>的多个活动</a:t>
            </a:r>
            <a:r>
              <a:rPr lang="zh-CN" altLang="en-US" sz="2400" dirty="0" smtClean="0">
                <a:latin typeface="微软雅黑" pitchFamily="34" charset="-122"/>
                <a:ea typeface="微软雅黑" pitchFamily="34" charset="-122"/>
              </a:rPr>
              <a:t>组成。</a:t>
            </a:r>
            <a:endParaRPr lang="zh-CN" altLang="en-US" sz="2400" dirty="0">
              <a:latin typeface="微软雅黑" pitchFamily="34" charset="-122"/>
              <a:ea typeface="微软雅黑" pitchFamily="34" charset="-122"/>
            </a:endParaRPr>
          </a:p>
          <a:p>
            <a:pPr marL="684000" lvl="1" indent="-342900">
              <a:lnSpc>
                <a:spcPct val="130000"/>
              </a:lnSpc>
              <a:spcAft>
                <a:spcPts val="600"/>
              </a:spcAft>
              <a:buFont typeface="Wingdings" pitchFamily="2" charset="2"/>
              <a:buChar char="Ø"/>
              <a:defRPr/>
            </a:pPr>
            <a:r>
              <a:rPr lang="zh-CN" altLang="en-US" sz="2400" dirty="0">
                <a:latin typeface="微软雅黑" pitchFamily="34" charset="-122"/>
                <a:ea typeface="微软雅黑" pitchFamily="34" charset="-122"/>
              </a:rPr>
              <a:t>每一次迭代都可以生成一个稳定和被验证过的软件版本</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342900" lvl="1" indent="-342900">
              <a:lnSpc>
                <a:spcPct val="125000"/>
              </a:lnSpc>
              <a:spcAft>
                <a:spcPts val="1200"/>
              </a:spcAft>
              <a:buFont typeface="Arial" pitchFamily="34" charset="0"/>
              <a:buChar char="•"/>
              <a:defRPr/>
            </a:pPr>
            <a:r>
              <a:rPr lang="zh-CN" altLang="en-US" sz="2800" b="1" dirty="0">
                <a:solidFill>
                  <a:srgbClr val="002060"/>
                </a:solidFill>
                <a:latin typeface="微软雅黑" pitchFamily="34" charset="-122"/>
                <a:ea typeface="微软雅黑" pitchFamily="34" charset="-122"/>
              </a:rPr>
              <a:t>产品增量</a:t>
            </a:r>
          </a:p>
        </p:txBody>
      </p:sp>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b="23706"/>
          <a:stretch/>
        </p:blipFill>
        <p:spPr>
          <a:xfrm>
            <a:off x="4578821" y="4737378"/>
            <a:ext cx="7062215" cy="1976845"/>
          </a:xfrm>
          <a:prstGeom prst="rect">
            <a:avLst/>
          </a:prstGeom>
        </p:spPr>
      </p:pic>
      <p:sp>
        <p:nvSpPr>
          <p:cNvPr id="14" name="TextBox 13"/>
          <p:cNvSpPr txBox="1"/>
          <p:nvPr/>
        </p:nvSpPr>
        <p:spPr>
          <a:xfrm>
            <a:off x="9849250" y="6477000"/>
            <a:ext cx="990000" cy="226800"/>
          </a:xfrm>
          <a:prstGeom prst="rect">
            <a:avLst/>
          </a:prstGeom>
          <a:solidFill>
            <a:schemeClr val="bg1"/>
          </a:solidFill>
        </p:spPr>
        <p:txBody>
          <a:bodyPr wrap="square" rtlCol="0">
            <a:spAutoFit/>
          </a:bodyPr>
          <a:lstStyle/>
          <a:p>
            <a:endParaRPr lang="zh-CN" altLang="en-US" dirty="0"/>
          </a:p>
        </p:txBody>
      </p:sp>
      <p:sp>
        <p:nvSpPr>
          <p:cNvPr id="15" name="Rectangle 95"/>
          <p:cNvSpPr>
            <a:spLocks noChangeArrowheads="1"/>
          </p:cNvSpPr>
          <p:nvPr/>
        </p:nvSpPr>
        <p:spPr bwMode="auto">
          <a:xfrm>
            <a:off x="1071595" y="5499614"/>
            <a:ext cx="350722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3200">
                <a:solidFill>
                  <a:srgbClr val="990000"/>
                </a:solidFill>
                <a:latin typeface="FrutigerNext LT Medium" pitchFamily="34" charset="0"/>
                <a:ea typeface="黑体" panose="02010609060101010101" pitchFamily="49" charset="-122"/>
              </a:defRPr>
            </a:lvl1pPr>
            <a:lvl2pPr marL="742950" indent="-285750" eaLnBrk="0" hangingPunct="0">
              <a:defRPr sz="3200">
                <a:solidFill>
                  <a:srgbClr val="990000"/>
                </a:solidFill>
                <a:latin typeface="FrutigerNext LT Medium" pitchFamily="34" charset="0"/>
                <a:ea typeface="黑体" panose="02010609060101010101" pitchFamily="49" charset="-122"/>
              </a:defRPr>
            </a:lvl2pPr>
            <a:lvl3pPr marL="1143000" indent="-228600" eaLnBrk="0" hangingPunct="0">
              <a:defRPr sz="3200">
                <a:solidFill>
                  <a:srgbClr val="990000"/>
                </a:solidFill>
                <a:latin typeface="FrutigerNext LT Medium" pitchFamily="34" charset="0"/>
                <a:ea typeface="黑体" panose="02010609060101010101" pitchFamily="49" charset="-122"/>
              </a:defRPr>
            </a:lvl3pPr>
            <a:lvl4pPr marL="1600200" indent="-228600" eaLnBrk="0" hangingPunct="0">
              <a:defRPr sz="3200">
                <a:solidFill>
                  <a:srgbClr val="990000"/>
                </a:solidFill>
                <a:latin typeface="FrutigerNext LT Medium" pitchFamily="34" charset="0"/>
                <a:ea typeface="黑体" panose="02010609060101010101" pitchFamily="49" charset="-122"/>
              </a:defRPr>
            </a:lvl4pPr>
            <a:lvl5pPr marL="2057400" indent="-228600" eaLnBrk="0" hangingPunct="0">
              <a:defRPr sz="3200">
                <a:solidFill>
                  <a:srgbClr val="990000"/>
                </a:solidFill>
                <a:latin typeface="FrutigerNext LT Medium" pitchFamily="34" charset="0"/>
                <a:ea typeface="黑体" panose="02010609060101010101" pitchFamily="49" charset="-122"/>
              </a:defRPr>
            </a:lvl5pPr>
            <a:lvl6pPr marL="25146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r>
              <a:rPr lang="zh-CN" altLang="en-US" sz="2000" b="1" dirty="0">
                <a:solidFill>
                  <a:srgbClr val="BF6D07"/>
                </a:solidFill>
                <a:latin typeface="微软雅黑" panose="020B0503020204020204" pitchFamily="34" charset="-122"/>
                <a:ea typeface="微软雅黑" panose="020B0503020204020204" pitchFamily="34" charset="-122"/>
              </a:rPr>
              <a:t>迭代开发是有节奏地小步快跑，但建立在坚实的质量基础上</a:t>
            </a:r>
          </a:p>
        </p:txBody>
      </p:sp>
      <p:sp>
        <p:nvSpPr>
          <p:cNvPr id="16" name="矩形 1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818120" y="809880"/>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3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Effect transition="in" filter="fade">
                                      <p:cBhvr>
                                        <p:cTn id="25" dur="500"/>
                                        <p:tgtEl>
                                          <p:spTgt spid="12">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xEl>
                                              <p:pRg st="3" end="3"/>
                                            </p:txEl>
                                          </p:spTgt>
                                        </p:tgtEl>
                                        <p:attrNameLst>
                                          <p:attrName>style.visibility</p:attrName>
                                        </p:attrNameLst>
                                      </p:cBhvr>
                                      <p:to>
                                        <p:strVal val="visible"/>
                                      </p:to>
                                    </p:set>
                                    <p:animEffect transition="in" filter="fade">
                                      <p:cBhvr>
                                        <p:cTn id="30" dur="500"/>
                                        <p:tgtEl>
                                          <p:spTgt spid="12">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animEffect transition="in" filter="fade">
                                      <p:cBhvr>
                                        <p:cTn id="35" dur="500"/>
                                        <p:tgtEl>
                                          <p:spTgt spid="12">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
                                            <p:txEl>
                                              <p:pRg st="5" end="5"/>
                                            </p:txEl>
                                          </p:spTgt>
                                        </p:tgtEl>
                                        <p:attrNameLst>
                                          <p:attrName>style.visibility</p:attrName>
                                        </p:attrNameLst>
                                      </p:cBhvr>
                                      <p:to>
                                        <p:strVal val="visible"/>
                                      </p:to>
                                    </p:set>
                                    <p:animEffect transition="in" filter="fade">
                                      <p:cBhvr>
                                        <p:cTn id="40" dur="500"/>
                                        <p:tgtEl>
                                          <p:spTgt spid="12">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5">
                                            <p:txEl>
                                              <p:pRg st="0" end="0"/>
                                            </p:txEl>
                                          </p:spTgt>
                                        </p:tgtEl>
                                        <p:attrNameLst>
                                          <p:attrName>style.visibility</p:attrName>
                                        </p:attrNameLst>
                                      </p:cBhvr>
                                      <p:to>
                                        <p:strVal val="visible"/>
                                      </p:to>
                                    </p:set>
                                    <p:animEffect transition="in" filter="fade">
                                      <p:cBhvr>
                                        <p:cTn id="4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3"/>
          <p:cNvSpPr>
            <a:spLocks noChangeArrowheads="1"/>
          </p:cNvSpPr>
          <p:nvPr/>
        </p:nvSpPr>
        <p:spPr bwMode="auto">
          <a:xfrm>
            <a:off x="477682" y="1556673"/>
            <a:ext cx="10645020"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35" tIns="40018" rIns="80035" bIns="40018"/>
          <a:lstStyle>
            <a:lvl1pPr marL="361950" indent="-361950"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marL="342900" indent="-342900" defTabSz="914400" eaLnBrk="1" hangingPunct="1">
              <a:lnSpc>
                <a:spcPct val="125000"/>
              </a:lnSpc>
              <a:spcAft>
                <a:spcPts val="1200"/>
              </a:spcAft>
              <a:buClr>
                <a:schemeClr val="accent1">
                  <a:lumMod val="50000"/>
                </a:schemeClr>
              </a:buClr>
              <a:buSzPct val="100000"/>
              <a:buFont typeface="Arial" pitchFamily="34" charset="0"/>
              <a:buChar char="•"/>
              <a:defRPr/>
            </a:pPr>
            <a:r>
              <a:rPr lang="zh-CN" altLang="en-US" sz="2800" b="1" dirty="0">
                <a:solidFill>
                  <a:srgbClr val="002060"/>
                </a:solidFill>
                <a:latin typeface="微软雅黑" pitchFamily="34" charset="-122"/>
                <a:ea typeface="微软雅黑" pitchFamily="34" charset="-122"/>
              </a:rPr>
              <a:t>迭代式开发的好处</a:t>
            </a:r>
          </a:p>
          <a:p>
            <a:pPr marL="684000" lvl="1" indent="-342900" defTabSz="914400" eaLnBrk="1" hangingPunct="1">
              <a:lnSpc>
                <a:spcPct val="130000"/>
              </a:lnSpc>
              <a:spcAft>
                <a:spcPts val="600"/>
              </a:spcAft>
              <a:buClr>
                <a:schemeClr val="accent1">
                  <a:lumMod val="50000"/>
                </a:schemeClr>
              </a:buClr>
              <a:buSzPct val="100000"/>
              <a:buFont typeface="Wingdings" pitchFamily="2" charset="2"/>
              <a:buChar char="Ø"/>
              <a:defRPr/>
            </a:pPr>
            <a:r>
              <a:rPr lang="zh-CN" altLang="en-US" sz="2400" dirty="0">
                <a:solidFill>
                  <a:schemeClr val="tx1"/>
                </a:solidFill>
                <a:latin typeface="微软雅黑" pitchFamily="34" charset="-122"/>
                <a:ea typeface="微软雅黑" pitchFamily="34" charset="-122"/>
              </a:rPr>
              <a:t>通过将高技术风险的需求在早期迭代里实现，有助于尽早暴露问题和及时消除风险</a:t>
            </a:r>
          </a:p>
          <a:p>
            <a:pPr marL="684000" lvl="1" indent="-342900" defTabSz="914400" eaLnBrk="1" hangingPunct="1">
              <a:lnSpc>
                <a:spcPct val="130000"/>
              </a:lnSpc>
              <a:spcAft>
                <a:spcPts val="600"/>
              </a:spcAft>
              <a:buClr>
                <a:schemeClr val="accent1">
                  <a:lumMod val="50000"/>
                </a:schemeClr>
              </a:buClr>
              <a:buSzPct val="100000"/>
              <a:buFont typeface="Wingdings" pitchFamily="2" charset="2"/>
              <a:buChar char="Ø"/>
              <a:defRPr/>
            </a:pPr>
            <a:r>
              <a:rPr lang="zh-CN" altLang="en-US" sz="2400" dirty="0">
                <a:solidFill>
                  <a:schemeClr val="tx1"/>
                </a:solidFill>
                <a:latin typeface="微软雅黑" pitchFamily="34" charset="-122"/>
                <a:ea typeface="微软雅黑" pitchFamily="34" charset="-122"/>
              </a:rPr>
              <a:t>通过提供功能渐增的产品，持续从客户获得反馈，根据反馈及时调整，使最终产品更加符合客户的需要</a:t>
            </a:r>
            <a:endParaRPr lang="en-US" altLang="zh-CN" sz="2400" dirty="0">
              <a:solidFill>
                <a:schemeClr val="tx1"/>
              </a:solidFill>
              <a:latin typeface="微软雅黑" pitchFamily="34" charset="-122"/>
              <a:ea typeface="微软雅黑" pitchFamily="34" charset="-122"/>
            </a:endParaRPr>
          </a:p>
          <a:p>
            <a:pPr marL="684000" lvl="1" indent="-342900" defTabSz="914400" eaLnBrk="1" hangingPunct="1">
              <a:lnSpc>
                <a:spcPct val="130000"/>
              </a:lnSpc>
              <a:spcAft>
                <a:spcPts val="600"/>
              </a:spcAft>
              <a:buClr>
                <a:schemeClr val="accent1">
                  <a:lumMod val="50000"/>
                </a:schemeClr>
              </a:buClr>
              <a:buSzPct val="100000"/>
              <a:buFont typeface="Wingdings" pitchFamily="2" charset="2"/>
              <a:buChar char="Ø"/>
              <a:defRPr/>
            </a:pPr>
            <a:r>
              <a:rPr lang="zh-CN" altLang="en-US" sz="2400" dirty="0">
                <a:solidFill>
                  <a:schemeClr val="tx1"/>
                </a:solidFill>
                <a:latin typeface="微软雅黑" pitchFamily="34" charset="-122"/>
                <a:ea typeface="微软雅黑" pitchFamily="34" charset="-122"/>
              </a:rPr>
              <a:t>通过小批量减少排队，提供更灵活、快速的交付能力</a:t>
            </a:r>
          </a:p>
          <a:p>
            <a:pPr marL="684000" lvl="1" indent="-342900" defTabSz="914400" eaLnBrk="1" hangingPunct="1">
              <a:lnSpc>
                <a:spcPct val="130000"/>
              </a:lnSpc>
              <a:spcAft>
                <a:spcPts val="600"/>
              </a:spcAft>
              <a:buClr>
                <a:schemeClr val="accent1">
                  <a:lumMod val="50000"/>
                </a:schemeClr>
              </a:buClr>
              <a:buSzPct val="100000"/>
              <a:buFont typeface="Wingdings" pitchFamily="2" charset="2"/>
              <a:buChar char="Ø"/>
              <a:defRPr/>
            </a:pPr>
            <a:r>
              <a:rPr lang="zh-CN" altLang="en-US" sz="2400" dirty="0">
                <a:solidFill>
                  <a:schemeClr val="tx1"/>
                </a:solidFill>
                <a:latin typeface="微软雅黑" pitchFamily="34" charset="-122"/>
                <a:ea typeface="微软雅黑" pitchFamily="34" charset="-122"/>
              </a:rPr>
              <a:t>平滑人力资源的使用，避免出现瓶颈</a:t>
            </a:r>
          </a:p>
        </p:txBody>
      </p:sp>
      <p:sp>
        <p:nvSpPr>
          <p:cNvPr id="57350" name="DtsShapeName" descr="98G8C38D3@C@5928CG99BC60676G69EG085&lt;&gt;G85&lt;&gt;G{37253g!!!!!BIHO@]{11041092!@57844411308600723@11308600723@!!!!!!!!!!!!!!!!!!!!!!!!!!!!!!!!!!!!!!!!!!!!!!!!!!!!85&lt;&gt;F85&lt;AG[11025026!!!BIHO@]{11025026!@5D5@C41100180BB7G1衙缉!Lhbsnrngu!QnvdsQnhou!熊丝吓逛!)3(/qqu!!!!!!!!!!!!!!!!!!!!!!!!!!!!!!!!!!!!!!!!!!!!!!!!!!!!!!!!!!!!!!!!!!!!!!!!!!!!!!!!!!!!!!!!!!!!!!!!!!!!!!!!!!!!!!!!!!!!!!!!!!!!!!!!!!!!!!!!!!!!!!!!!!!!!!!!!!!!!!!!!!!!!!!!!!!!!!!!!!!!!!!!!!!!!!!!!!!!!!!!!!!!!!!!!!!!!!!!!!!!!!!!!!!!!!!!!!!!!!!!!!!!!!!!!!!!!!!!!!!!!!!!!!!!!!!!!!!!!!!!!!!!!!!!!!!!!!!!!!!!!!!!!!!!!!!!!!!!!!!!!!!!!!!!!!!!!!!!!!!!!!!!!!!!!!!!!!!!!!!!!!!!!!!!!!!!!!!!!!!!!!!!!!!!!!!!!!!!!!!!!!!!!!!!!!!!!!!!!!!!!!!!!!!!!!!!!!!!!!!!!!!!!!!!!!!!!!!!!!!!!!!!!!!!!!!!!!!!!!!!!!!!!!!!!!!!!!!!!!!!!!!!!!!!!!!!!!!!!!!!!!!!!!!!!!!!!!!!!!!!!!!!!!!!!!!!!!!!!!!!!!!!!!!!!!!!!!!!!!!!!!!!!!!!!!!!!!!!!!!!!!!!!!!!!!!!!!!!!!!!!!!!!!!!!!!!!!!!!!!!!!!!!!!!!!!!!!!!!!!!!!!!!!!!!!!!!!!!!!!!!!!!!!!!!!!!!!!!!!!!!!!!!!!!!!!!!!!!!!!!!!!!!!!!!!!!!!!!!!!!!!!!!!!!!!!!!!!!!!!!!!!!!!!!!!!!!!!!!!!!!!!!!!!!!!!!!!!!!!!!!!!!!!!!!!!!!!!!!!!!!!!!!!!!!!!!!!!!!!!!!!!!!!!!!!!!!!!!!!!!!!!!!!!!!!!!!!!!!!!!!!!!!!!!!!!!!!!!!!!!!!!!!!!!!!!!!!!!!!!!!!!!!!!!!!!!!!!!!!!!!!!!!!!!!!!!!!!!!!!!!!!!!!!!!!!!!!!!!!!!!!!!!!!!!!!!!!!!!!!!!!!!!!!!!!!!!!!!!!!!!!!!!!!!!!!!!!!!!!!!!!!!!!!!!!!!!!!!!!!!!!!!!!!!!!!!!!!!!!!!!!!!!!!!!!!!!!!!!!!!!!!!!!!!!!!!!!!!!!!!!!!!!!!!!!!!!!!!!!!!!!!!!!!!!!!!!!!!!!!!!!!!!!!!!!!!!!!!!!!!!!!!!!!!!!!!!!!!!!!!!!!!!!!!!!!!!!!!!!!!!!!!!!!!!!!!!!!!!!!!!!!!!!!!!!!!!!!!!!!!!!!!!!!!!!!!!!!!!!!!!!!!!!!!!!!!!!!!!!!!!!!!!!!!!!!!!!!!!!!!!!!!!!!!!!!!!!!!!!!!!!!!!!!!!!!!!!!!!!!!!!!!!!!!!!!!!!!!!!!!!!!!!!!!!!!!!!!!!!!!!!!!!!!!!!!!!!!!!!!!!!!!!!!!!!!!!!!!!!!!!!!!!!!!!!!!!!!!!!!!!!!!!!!!!!!!!!!!!!!!!!!!!!!!!!!!!!!!!!!!!!!!!!!!!!!!!!!!!!!!!!!!!!!!!!!!!!!!!!!!!!!!!!!!!!!!!!!!!!!!!!!!!!!!!!!!!!!!!!!!!!!!!!!!!!!!!!!!!!!!!!!!!!!!!!!!!!!!!!!!!!!!!!!!!!!!!!!!!!!!!!!!!!!!!!!!!!!!!!!!!!!!!!!!!!!!!!!!!!!!!!!!!!!!!!!!!!!!!!!!!!!!!!!!!!!!!!!!!!!!!!!!!!!!!!!!!!!!!!!!!!!!!!!!!!!!!!!!!!!!!!!!!!!!!!!!!!!!!!!!!!!!!!!!!!!!!!!!!!!!!!!!!!!!!!!!!!!!!!!!!!!!!!!!!!!!!!!!!!!!!!!!!!!!!!!!!!!!!!!!!!!!!!!!!!!!!!!!!!!!!!!!!!!!!!!!!!!!!!!!!!!!!!!!!!!!!!!!!!!!!!!!!!!!!!!!!!!!!!!!!!!!!!!!!!!!!!!!!!!!!!!!!!!!!!!!!!!!!!!!!!!!!!!!!!!!!!!!!!!!!!!!!!!!!!!!!!!!!!!!!!!!!!!!!!!!!!!!!!!!!!!!!!!!!!!!!!!!!!!!!!!!!!!!!!!!!!!!!!!!!!!!!!!!!!!!!!!!!!!!!!!!!!!!!!!!!!!!!!!!!!!!!!!!!!!!!!!!!!!!!!!!!!!!!!!!!!!!!!!!!!!!!!!!!!!!!!!!!!!!!!!!!!!!!!!!!!!!!!!!1!&quot;" hidden="1"/>
          <p:cNvSpPr>
            <a:spLocks noChangeArrowheads="1"/>
          </p:cNvSpPr>
          <p:nvPr/>
        </p:nvSpPr>
        <p:spPr bwMode="auto">
          <a:xfrm>
            <a:off x="1524001" y="-334774"/>
            <a:ext cx="297739" cy="671136"/>
          </a:xfrm>
          <a:custGeom>
            <a:avLst/>
            <a:gdLst>
              <a:gd name="T0" fmla="*/ 0 w 21600"/>
              <a:gd name="T1" fmla="*/ 0 h 21600"/>
              <a:gd name="T2" fmla="*/ 0 w 21600"/>
              <a:gd name="T3" fmla="*/ 0 h 21600"/>
              <a:gd name="T4" fmla="*/ 0 w 21600"/>
              <a:gd name="T5" fmla="*/ 1 h 21600"/>
              <a:gd name="T6" fmla="*/ 1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9200" tIns="39600" rIns="79200" bIns="39600" anchor="ctr">
            <a:spAutoFit/>
          </a:bodyPr>
          <a:lstStyle/>
          <a:p>
            <a:endParaRPr lang="zh-CN" altLang="en-US"/>
          </a:p>
        </p:txBody>
      </p:sp>
      <p:sp>
        <p:nvSpPr>
          <p:cNvPr id="57352" name="Rectangle 7"/>
          <p:cNvSpPr>
            <a:spLocks noChangeArrowheads="1"/>
          </p:cNvSpPr>
          <p:nvPr/>
        </p:nvSpPr>
        <p:spPr bwMode="auto">
          <a:xfrm>
            <a:off x="228602" y="481578"/>
            <a:ext cx="8208962" cy="576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spcBef>
                <a:spcPct val="0"/>
              </a:spcBef>
            </a:pPr>
            <a:r>
              <a:rPr lang="zh-CN" altLang="en-US" sz="3200" dirty="0">
                <a:solidFill>
                  <a:srgbClr val="990000"/>
                </a:solidFill>
                <a:latin typeface="FrutigerNext LT Medium" pitchFamily="34" charset="0"/>
                <a:ea typeface="黑体" panose="02010609060101010101" pitchFamily="49" charset="-122"/>
              </a:rPr>
              <a:t>迭代式开发的好处</a:t>
            </a:r>
          </a:p>
        </p:txBody>
      </p:sp>
      <p:cxnSp>
        <p:nvCxnSpPr>
          <p:cNvPr id="9" name="直接连接符 8"/>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18120" y="809880"/>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7483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3128805" cy="584775"/>
          </a:xfrm>
          <a:prstGeom prst="rect">
            <a:avLst/>
          </a:prstGeom>
          <a:noFill/>
        </p:spPr>
        <p:txBody>
          <a:bodyPr wrap="none" rtlCol="0">
            <a:spAutoFit/>
          </a:bodyPr>
          <a:lstStyle/>
          <a:p>
            <a:r>
              <a:rPr lang="en-US" altLang="zh-CN" sz="3200" b="1" dirty="0">
                <a:solidFill>
                  <a:srgbClr val="141316"/>
                </a:solidFill>
                <a:latin typeface="微软雅黑" panose="020B0503020204020204" pitchFamily="34" charset="-122"/>
                <a:ea typeface="微软雅黑" panose="020B0503020204020204" pitchFamily="34" charset="-122"/>
              </a:rPr>
              <a:t>Scrum</a:t>
            </a:r>
            <a:r>
              <a:rPr lang="zh-CN" altLang="en-US" sz="3200" b="1" dirty="0">
                <a:solidFill>
                  <a:srgbClr val="141316"/>
                </a:solidFill>
                <a:latin typeface="微软雅黑" panose="020B0503020204020204" pitchFamily="34" charset="-122"/>
                <a:ea typeface="微软雅黑" panose="020B0503020204020204" pitchFamily="34" charset="-122"/>
              </a:rPr>
              <a:t>敏捷过程</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403125" y="608289"/>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8284" y="1250633"/>
            <a:ext cx="9379190" cy="9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H:\as\zz2_08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2270" y="2239945"/>
            <a:ext cx="9325203" cy="4045331"/>
          </a:xfrm>
          <a:prstGeom prst="rect">
            <a:avLst/>
          </a:prstGeom>
          <a:noFill/>
          <a:ln w="57150">
            <a:solidFill>
              <a:srgbClr val="602E04"/>
            </a:solidFill>
            <a:miter lim="800000"/>
            <a:headEnd/>
            <a:tailEnd/>
          </a:ln>
          <a:extLst>
            <a:ext uri="{909E8E84-426E-40DD-AFC4-6F175D3DCCD1}">
              <a14:hiddenFill xmlns:a14="http://schemas.microsoft.com/office/drawing/2010/main">
                <a:solidFill>
                  <a:srgbClr val="FFFFFF"/>
                </a:solidFill>
              </a14:hiddenFill>
            </a:ext>
          </a:extLst>
        </p:spPr>
      </p:pic>
      <p:sp>
        <p:nvSpPr>
          <p:cNvPr id="15" name="矩形 14"/>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818120" y="809880"/>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541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3949543" cy="584775"/>
          </a:xfrm>
          <a:prstGeom prst="rect">
            <a:avLst/>
          </a:prstGeom>
          <a:noFill/>
        </p:spPr>
        <p:txBody>
          <a:bodyPr wrap="none" rtlCol="0">
            <a:spAutoFit/>
          </a:bodyPr>
          <a:lstStyle/>
          <a:p>
            <a:r>
              <a:rPr lang="en-US" altLang="zh-CN" sz="3200" b="1" dirty="0" smtClean="0">
                <a:solidFill>
                  <a:srgbClr val="141316"/>
                </a:solidFill>
                <a:latin typeface="微软雅黑" panose="020B0503020204020204" pitchFamily="34" charset="-122"/>
                <a:ea typeface="微软雅黑" panose="020B0503020204020204" pitchFamily="34" charset="-122"/>
              </a:rPr>
              <a:t>Scrum</a:t>
            </a:r>
            <a:r>
              <a:rPr lang="zh-CN" altLang="en-US" sz="3200" b="1" dirty="0" smtClean="0">
                <a:solidFill>
                  <a:srgbClr val="141316"/>
                </a:solidFill>
                <a:latin typeface="微软雅黑" panose="020B0503020204020204" pitchFamily="34" charset="-122"/>
                <a:ea typeface="微软雅黑" panose="020B0503020204020204" pitchFamily="34" charset="-122"/>
              </a:rPr>
              <a:t>敏捷开发过程</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36350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矩形 11"/>
          <p:cNvSpPr/>
          <p:nvPr/>
        </p:nvSpPr>
        <p:spPr>
          <a:xfrm>
            <a:off x="720000" y="1477995"/>
            <a:ext cx="10466160" cy="3868110"/>
          </a:xfrm>
          <a:prstGeom prst="rect">
            <a:avLst/>
          </a:prstGeom>
        </p:spPr>
        <p:txBody>
          <a:bodyPr wrap="square">
            <a:spAutoFit/>
          </a:bodyPr>
          <a:lstStyle/>
          <a:p>
            <a:pPr marL="684000" lvl="1" indent="-342900">
              <a:lnSpc>
                <a:spcPct val="130000"/>
              </a:lnSpc>
              <a:spcBef>
                <a:spcPts val="600"/>
              </a:spcBef>
              <a:spcAft>
                <a:spcPts val="600"/>
              </a:spcAft>
              <a:buFont typeface="Wingdings" pitchFamily="2" charset="2"/>
              <a:buChar char="Ø"/>
              <a:defRPr/>
            </a:pPr>
            <a:r>
              <a:rPr lang="zh-CN" altLang="en-US" sz="2400" dirty="0" smtClean="0">
                <a:latin typeface="微软雅黑" pitchFamily="34" charset="-122"/>
                <a:ea typeface="微软雅黑" pitchFamily="34" charset="-122"/>
              </a:rPr>
              <a:t>项目</a:t>
            </a:r>
            <a:r>
              <a:rPr lang="zh-CN" altLang="en-US" sz="2400" dirty="0">
                <a:latin typeface="微软雅黑" pitchFamily="34" charset="-122"/>
                <a:ea typeface="微软雅黑" pitchFamily="34" charset="-122"/>
              </a:rPr>
              <a:t>整个开发周期包括若干个小</a:t>
            </a:r>
            <a:r>
              <a:rPr lang="zh-CN" altLang="en-US" sz="2400" dirty="0" smtClean="0">
                <a:latin typeface="微软雅黑" pitchFamily="34" charset="-122"/>
                <a:ea typeface="微软雅黑" pitchFamily="34" charset="-122"/>
              </a:rPr>
              <a:t>的</a:t>
            </a:r>
            <a:r>
              <a:rPr lang="zh-CN" altLang="en-US" sz="2400" dirty="0">
                <a:solidFill>
                  <a:srgbClr val="FF0000"/>
                </a:solidFill>
                <a:latin typeface="微软雅黑" pitchFamily="34" charset="-122"/>
                <a:ea typeface="微软雅黑" pitchFamily="34" charset="-122"/>
              </a:rPr>
              <a:t>迭代</a:t>
            </a:r>
            <a:r>
              <a:rPr lang="zh-CN" altLang="en-US" sz="2400" dirty="0" smtClean="0">
                <a:solidFill>
                  <a:srgbClr val="FF0000"/>
                </a:solidFill>
                <a:latin typeface="微软雅黑" pitchFamily="34" charset="-122"/>
                <a:ea typeface="微软雅黑" pitchFamily="34" charset="-122"/>
              </a:rPr>
              <a:t>周期</a:t>
            </a:r>
            <a:r>
              <a:rPr lang="zh-CN" altLang="en-US" sz="2400" dirty="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每个迭代周期</a:t>
            </a:r>
            <a:r>
              <a:rPr lang="zh-CN" altLang="en-US" sz="2400" dirty="0">
                <a:latin typeface="微软雅黑" pitchFamily="34" charset="-122"/>
                <a:ea typeface="微软雅黑" pitchFamily="34" charset="-122"/>
              </a:rPr>
              <a:t>称为一个</a:t>
            </a:r>
            <a:r>
              <a:rPr lang="en-US" altLang="zh-CN" sz="2400" dirty="0">
                <a:solidFill>
                  <a:srgbClr val="0000FF"/>
                </a:solidFill>
                <a:latin typeface="微软雅黑" pitchFamily="34" charset="-122"/>
                <a:ea typeface="微软雅黑" pitchFamily="34" charset="-122"/>
              </a:rPr>
              <a:t>Sprint</a:t>
            </a:r>
            <a:r>
              <a:rPr lang="zh-CN" altLang="en-US" sz="2400" dirty="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每个</a:t>
            </a:r>
            <a:r>
              <a:rPr lang="en-US" altLang="zh-CN" sz="2400" dirty="0" smtClean="0">
                <a:latin typeface="微软雅黑" pitchFamily="34" charset="-122"/>
                <a:ea typeface="微软雅黑" pitchFamily="34" charset="-122"/>
              </a:rPr>
              <a:t>Sprint</a:t>
            </a:r>
            <a:r>
              <a:rPr lang="zh-CN" altLang="en-US" sz="2400" dirty="0">
                <a:latin typeface="微软雅黑" pitchFamily="34" charset="-122"/>
                <a:ea typeface="微软雅黑" pitchFamily="34" charset="-122"/>
              </a:rPr>
              <a:t>的建议长度</a:t>
            </a:r>
            <a:r>
              <a:rPr lang="en-US" altLang="zh-CN" sz="2400" dirty="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到</a:t>
            </a:r>
            <a:r>
              <a:rPr lang="en-US" altLang="zh-CN" sz="2400" dirty="0" smtClean="0">
                <a:latin typeface="微软雅黑" pitchFamily="34" charset="-122"/>
                <a:ea typeface="微软雅黑" pitchFamily="34" charset="-122"/>
              </a:rPr>
              <a:t>6</a:t>
            </a:r>
            <a:r>
              <a:rPr lang="zh-CN" altLang="en-US" sz="2400" dirty="0" smtClean="0">
                <a:latin typeface="微软雅黑" pitchFamily="34" charset="-122"/>
                <a:ea typeface="微软雅黑" pitchFamily="34" charset="-122"/>
              </a:rPr>
              <a:t>周。</a:t>
            </a:r>
          </a:p>
          <a:p>
            <a:pPr marL="684000" lvl="1" indent="-342900">
              <a:lnSpc>
                <a:spcPct val="130000"/>
              </a:lnSpc>
              <a:spcBef>
                <a:spcPts val="600"/>
              </a:spcBef>
              <a:spcAft>
                <a:spcPts val="600"/>
              </a:spcAft>
              <a:buFont typeface="Wingdings" pitchFamily="2" charset="2"/>
              <a:buChar char="Ø"/>
              <a:defRPr/>
            </a:pPr>
            <a:r>
              <a:rPr lang="zh-CN" altLang="en-US" sz="2400" dirty="0" smtClean="0">
                <a:latin typeface="微软雅黑" pitchFamily="34" charset="-122"/>
                <a:ea typeface="微软雅黑" pitchFamily="34" charset="-122"/>
              </a:rPr>
              <a:t>使用</a:t>
            </a:r>
            <a:r>
              <a:rPr lang="zh-CN" altLang="en-US" sz="2400" dirty="0">
                <a:solidFill>
                  <a:srgbClr val="0000FF"/>
                </a:solidFill>
                <a:latin typeface="微软雅黑" pitchFamily="34" charset="-122"/>
                <a:ea typeface="微软雅黑" pitchFamily="34" charset="-122"/>
              </a:rPr>
              <a:t>产品</a:t>
            </a:r>
            <a:r>
              <a:rPr lang="en-US" altLang="zh-CN" sz="2400" dirty="0">
                <a:solidFill>
                  <a:srgbClr val="0000FF"/>
                </a:solidFill>
                <a:latin typeface="微软雅黑" pitchFamily="34" charset="-122"/>
                <a:ea typeface="微软雅黑" pitchFamily="34" charset="-122"/>
              </a:rPr>
              <a:t>Backlog</a:t>
            </a:r>
            <a:r>
              <a:rPr lang="zh-CN" altLang="en-US" sz="2400" dirty="0">
                <a:latin typeface="微软雅黑" pitchFamily="34" charset="-122"/>
                <a:ea typeface="微软雅黑" pitchFamily="34" charset="-122"/>
              </a:rPr>
              <a:t>来</a:t>
            </a:r>
            <a:r>
              <a:rPr lang="zh-CN" altLang="en-US" sz="2400" dirty="0" smtClean="0">
                <a:latin typeface="微软雅黑" pitchFamily="34" charset="-122"/>
                <a:ea typeface="微软雅黑" pitchFamily="34" charset="-122"/>
              </a:rPr>
              <a:t>管理项目</a:t>
            </a:r>
            <a:r>
              <a:rPr lang="zh-CN" altLang="en-US" sz="2400" dirty="0">
                <a:latin typeface="微软雅黑" pitchFamily="34" charset="-122"/>
                <a:ea typeface="微软雅黑" pitchFamily="34" charset="-122"/>
              </a:rPr>
              <a:t>的需求，</a:t>
            </a:r>
            <a:r>
              <a:rPr lang="zh-CN" altLang="en-US" sz="2400" dirty="0" smtClean="0">
                <a:latin typeface="微软雅黑" pitchFamily="34" charset="-122"/>
                <a:ea typeface="微软雅黑" pitchFamily="34" charset="-122"/>
              </a:rPr>
              <a:t>产品</a:t>
            </a:r>
            <a:r>
              <a:rPr lang="en-US" altLang="zh-CN" sz="2400" dirty="0">
                <a:latin typeface="微软雅黑" pitchFamily="34" charset="-122"/>
                <a:ea typeface="微软雅黑" pitchFamily="34" charset="-122"/>
              </a:rPr>
              <a:t>Backlog</a:t>
            </a:r>
            <a:r>
              <a:rPr lang="zh-CN" altLang="en-US" sz="2400" dirty="0" smtClean="0">
                <a:latin typeface="微软雅黑" pitchFamily="34" charset="-122"/>
                <a:ea typeface="微软雅黑" pitchFamily="34" charset="-122"/>
              </a:rPr>
              <a:t>是</a:t>
            </a:r>
            <a:r>
              <a:rPr lang="zh-CN" altLang="en-US" sz="2400" dirty="0">
                <a:latin typeface="微软雅黑" pitchFamily="34" charset="-122"/>
                <a:ea typeface="微软雅黑" pitchFamily="34" charset="-122"/>
              </a:rPr>
              <a:t>一个按照商业价值排序的</a:t>
            </a:r>
            <a:r>
              <a:rPr lang="zh-CN" altLang="en-US" sz="2400" dirty="0">
                <a:solidFill>
                  <a:srgbClr val="FF0000"/>
                </a:solidFill>
                <a:latin typeface="微软雅黑" pitchFamily="34" charset="-122"/>
                <a:ea typeface="微软雅黑" pitchFamily="34" charset="-122"/>
              </a:rPr>
              <a:t>需求列表</a:t>
            </a:r>
            <a:r>
              <a:rPr lang="zh-CN" altLang="en-US" sz="2400" dirty="0" smtClean="0">
                <a:latin typeface="微软雅黑" pitchFamily="34" charset="-122"/>
                <a:ea typeface="微软雅黑" pitchFamily="34" charset="-122"/>
              </a:rPr>
              <a:t>，体现</a:t>
            </a:r>
            <a:r>
              <a:rPr lang="zh-CN" altLang="en-US" sz="2400" dirty="0">
                <a:latin typeface="微软雅黑" pitchFamily="34" charset="-122"/>
                <a:ea typeface="微软雅黑" pitchFamily="34" charset="-122"/>
              </a:rPr>
              <a:t>形式通常为用户故事（</a:t>
            </a:r>
            <a:r>
              <a:rPr lang="en-US" altLang="zh-CN" sz="2400" dirty="0" err="1">
                <a:latin typeface="微软雅黑" pitchFamily="34" charset="-122"/>
                <a:ea typeface="微软雅黑" pitchFamily="34" charset="-122"/>
              </a:rPr>
              <a:t>UserStory</a:t>
            </a:r>
            <a:r>
              <a:rPr lang="zh-CN" altLang="en-US" sz="2400" dirty="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a:p>
            <a:pPr marL="684000" lvl="1" indent="-342900">
              <a:lnSpc>
                <a:spcPct val="130000"/>
              </a:lnSpc>
              <a:spcBef>
                <a:spcPts val="600"/>
              </a:spcBef>
              <a:spcAft>
                <a:spcPts val="600"/>
              </a:spcAft>
              <a:buFont typeface="Wingdings" pitchFamily="2" charset="2"/>
              <a:buChar char="Ø"/>
              <a:defRPr/>
            </a:pPr>
            <a:r>
              <a:rPr lang="zh-CN" altLang="en-US" sz="2400" dirty="0" smtClean="0">
                <a:latin typeface="微软雅黑" pitchFamily="34" charset="-122"/>
                <a:ea typeface="微软雅黑" pitchFamily="34" charset="-122"/>
              </a:rPr>
              <a:t>团队</a:t>
            </a:r>
            <a:r>
              <a:rPr lang="zh-CN" altLang="en-US" sz="2400" dirty="0">
                <a:latin typeface="微软雅黑" pitchFamily="34" charset="-122"/>
                <a:ea typeface="微软雅黑" pitchFamily="34" charset="-122"/>
              </a:rPr>
              <a:t>从产品</a:t>
            </a:r>
            <a:r>
              <a:rPr lang="en-US" altLang="zh-CN" sz="2400" dirty="0">
                <a:latin typeface="微软雅黑" pitchFamily="34" charset="-122"/>
                <a:ea typeface="微软雅黑" pitchFamily="34" charset="-122"/>
              </a:rPr>
              <a:t>Backlog</a:t>
            </a:r>
            <a:r>
              <a:rPr lang="zh-CN" altLang="en-US" sz="2400" dirty="0">
                <a:latin typeface="微软雅黑" pitchFamily="34" charset="-122"/>
                <a:ea typeface="微软雅黑" pitchFamily="34" charset="-122"/>
              </a:rPr>
              <a:t>中挑选最有商业价值的需求</a:t>
            </a:r>
            <a:r>
              <a:rPr lang="zh-CN" altLang="en-US" sz="2400" dirty="0" smtClean="0">
                <a:latin typeface="微软雅黑" pitchFamily="34" charset="-122"/>
                <a:ea typeface="微软雅黑" pitchFamily="34" charset="-122"/>
              </a:rPr>
              <a:t>，经过</a:t>
            </a:r>
            <a:r>
              <a:rPr lang="en-US" altLang="zh-CN" sz="2400" dirty="0">
                <a:latin typeface="微软雅黑" pitchFamily="34" charset="-122"/>
                <a:ea typeface="微软雅黑" pitchFamily="34" charset="-122"/>
              </a:rPr>
              <a:t>Sprint</a:t>
            </a:r>
            <a:r>
              <a:rPr lang="zh-CN" altLang="en-US" sz="2400" dirty="0">
                <a:latin typeface="微软雅黑" pitchFamily="34" charset="-122"/>
                <a:ea typeface="微软雅黑" pitchFamily="34" charset="-122"/>
              </a:rPr>
              <a:t>计划会议上的分析、讨论和估算</a:t>
            </a:r>
            <a:r>
              <a:rPr lang="zh-CN" altLang="en-US" sz="2400" dirty="0" smtClean="0">
                <a:latin typeface="微软雅黑" pitchFamily="34" charset="-122"/>
                <a:ea typeface="微软雅黑" pitchFamily="34" charset="-122"/>
              </a:rPr>
              <a:t>得到</a:t>
            </a:r>
            <a:r>
              <a:rPr lang="zh-CN" altLang="en-US" sz="2400" dirty="0" smtClean="0">
                <a:solidFill>
                  <a:srgbClr val="FF0000"/>
                </a:solidFill>
                <a:latin typeface="微软雅黑" pitchFamily="34" charset="-122"/>
                <a:ea typeface="微软雅黑" pitchFamily="34" charset="-122"/>
              </a:rPr>
              <a:t>任务</a:t>
            </a:r>
            <a:r>
              <a:rPr lang="zh-CN" altLang="en-US" sz="2400" dirty="0">
                <a:solidFill>
                  <a:srgbClr val="FF0000"/>
                </a:solidFill>
                <a:latin typeface="微软雅黑" pitchFamily="34" charset="-122"/>
                <a:ea typeface="微软雅黑" pitchFamily="34" charset="-122"/>
              </a:rPr>
              <a:t>列表</a:t>
            </a:r>
            <a:r>
              <a:rPr lang="zh-CN" altLang="en-US" sz="2400" dirty="0" smtClean="0">
                <a:latin typeface="微软雅黑" pitchFamily="34" charset="-122"/>
                <a:ea typeface="微软雅黑" pitchFamily="34" charset="-122"/>
              </a:rPr>
              <a:t>，称为</a:t>
            </a:r>
            <a:r>
              <a:rPr lang="en-US" altLang="zh-CN" sz="2400" dirty="0">
                <a:solidFill>
                  <a:srgbClr val="0000FF"/>
                </a:solidFill>
                <a:latin typeface="微软雅黑" pitchFamily="34" charset="-122"/>
                <a:ea typeface="微软雅黑" pitchFamily="34" charset="-122"/>
              </a:rPr>
              <a:t>Sprint </a:t>
            </a:r>
            <a:r>
              <a:rPr lang="en-US" altLang="zh-CN" sz="2400" dirty="0" smtClean="0">
                <a:solidFill>
                  <a:srgbClr val="0000FF"/>
                </a:solidFill>
                <a:latin typeface="微软雅黑" pitchFamily="34" charset="-122"/>
                <a:ea typeface="微软雅黑" pitchFamily="34" charset="-122"/>
              </a:rPr>
              <a:t>Backlog</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a:p>
            <a:pPr marL="684000" lvl="1" indent="-342900">
              <a:lnSpc>
                <a:spcPct val="130000"/>
              </a:lnSpc>
              <a:spcBef>
                <a:spcPts val="600"/>
              </a:spcBef>
              <a:spcAft>
                <a:spcPts val="600"/>
              </a:spcAft>
              <a:buFont typeface="Wingdings" pitchFamily="2" charset="2"/>
              <a:buChar char="Ø"/>
              <a:defRPr/>
            </a:pPr>
            <a:r>
              <a:rPr lang="zh-CN" altLang="en-US" sz="2400" dirty="0" smtClean="0">
                <a:latin typeface="微软雅黑" pitchFamily="34" charset="-122"/>
                <a:ea typeface="微软雅黑" pitchFamily="34" charset="-122"/>
              </a:rPr>
              <a:t>在</a:t>
            </a:r>
            <a:r>
              <a:rPr lang="zh-CN" altLang="en-US" sz="2400" dirty="0">
                <a:latin typeface="微软雅黑" pitchFamily="34" charset="-122"/>
                <a:ea typeface="微软雅黑" pitchFamily="34" charset="-122"/>
              </a:rPr>
              <a:t>每个迭代结束时，</a:t>
            </a:r>
            <a:r>
              <a:rPr lang="en-US" altLang="zh-CN" sz="2400" dirty="0">
                <a:latin typeface="微软雅黑" pitchFamily="34" charset="-122"/>
                <a:ea typeface="微软雅黑" pitchFamily="34" charset="-122"/>
              </a:rPr>
              <a:t>Scrum</a:t>
            </a:r>
            <a:r>
              <a:rPr lang="zh-CN" altLang="en-US" sz="2400" dirty="0">
                <a:latin typeface="微软雅黑" pitchFamily="34" charset="-122"/>
                <a:ea typeface="微软雅黑" pitchFamily="34" charset="-122"/>
              </a:rPr>
              <a:t>团队将交付潜在可交付的</a:t>
            </a:r>
            <a:r>
              <a:rPr lang="zh-CN" altLang="en-US" sz="2400" dirty="0">
                <a:solidFill>
                  <a:srgbClr val="FF0000"/>
                </a:solidFill>
                <a:latin typeface="微软雅黑" pitchFamily="34" charset="-122"/>
                <a:ea typeface="微软雅黑" pitchFamily="34" charset="-122"/>
              </a:rPr>
              <a:t>产品增量</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sp>
        <p:nvSpPr>
          <p:cNvPr id="13" name="矩形 12"/>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818120" y="809880"/>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586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698189" y="3618897"/>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116907" y="3618897"/>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2082800"/>
            <a:ext cx="6501248" cy="723900"/>
            <a:chOff x="3328988" y="2082800"/>
            <a:chExt cx="6501248" cy="723900"/>
          </a:xfrm>
        </p:grpSpPr>
        <p:sp>
          <p:nvSpPr>
            <p:cNvPr id="2" name="矩形 1"/>
            <p:cNvSpPr/>
            <p:nvPr/>
          </p:nvSpPr>
          <p:spPr>
            <a:xfrm>
              <a:off x="3328988" y="20828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p>
          </p:txBody>
        </p:sp>
      </p:grpSp>
      <p:grpSp>
        <p:nvGrpSpPr>
          <p:cNvPr id="34" name="组合 33"/>
          <p:cNvGrpSpPr/>
          <p:nvPr/>
        </p:nvGrpSpPr>
        <p:grpSpPr>
          <a:xfrm>
            <a:off x="3227388" y="3495420"/>
            <a:ext cx="6501248" cy="723900"/>
            <a:chOff x="3328988" y="3975100"/>
            <a:chExt cx="6501248" cy="723900"/>
          </a:xfrm>
        </p:grpSpPr>
        <p:sp>
          <p:nvSpPr>
            <p:cNvPr id="51" name="矩形 50"/>
            <p:cNvSpPr/>
            <p:nvPr/>
          </p:nvSpPr>
          <p:spPr>
            <a:xfrm>
              <a:off x="3328988" y="39751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p>
          </p:txBody>
        </p:sp>
      </p:grpSp>
      <p:sp>
        <p:nvSpPr>
          <p:cNvPr id="64" name="矩形 63"/>
          <p:cNvSpPr/>
          <p:nvPr/>
        </p:nvSpPr>
        <p:spPr>
          <a:xfrm>
            <a:off x="7818120" y="809880"/>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371295" y="2186839"/>
            <a:ext cx="2645147"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Scrum</a:t>
            </a:r>
            <a:r>
              <a:rPr lang="zh-CN" altLang="en-US" sz="2000" b="1" dirty="0">
                <a:solidFill>
                  <a:schemeClr val="bg1"/>
                </a:solidFill>
                <a:latin typeface="微软雅黑" panose="020B0503020204020204" pitchFamily="34" charset="-122"/>
                <a:ea typeface="微软雅黑" panose="020B0503020204020204" pitchFamily="34" charset="-122"/>
              </a:rPr>
              <a:t>敏捷开发过程</a:t>
            </a:r>
          </a:p>
        </p:txBody>
      </p:sp>
      <p:sp>
        <p:nvSpPr>
          <p:cNvPr id="56" name="文本框 55"/>
          <p:cNvSpPr txBox="1"/>
          <p:nvPr/>
        </p:nvSpPr>
        <p:spPr>
          <a:xfrm>
            <a:off x="4371295" y="3618897"/>
            <a:ext cx="1757130"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敏捷团队</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633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5"/>
          <p:cNvSpPr>
            <a:spLocks noChangeArrowheads="1"/>
          </p:cNvSpPr>
          <p:nvPr/>
        </p:nvSpPr>
        <p:spPr bwMode="auto">
          <a:xfrm>
            <a:off x="464456" y="2047417"/>
            <a:ext cx="4049626" cy="2644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7" tIns="40053" rIns="80107" bIns="40053"/>
          <a:lstStyle>
            <a:lvl1pPr defTabSz="800100" eaLnBrk="0" hangingPunct="0">
              <a:defRPr sz="3200">
                <a:solidFill>
                  <a:srgbClr val="990000"/>
                </a:solidFill>
                <a:latin typeface="FrutigerNext LT Medium" pitchFamily="34" charset="0"/>
                <a:ea typeface="黑体" panose="02010609060101010101" pitchFamily="49" charset="-122"/>
              </a:defRPr>
            </a:lvl1pPr>
            <a:lvl2pPr marL="742950" indent="-285750" defTabSz="800100" eaLnBrk="0" hangingPunct="0">
              <a:defRPr sz="3200">
                <a:solidFill>
                  <a:srgbClr val="990000"/>
                </a:solidFill>
                <a:latin typeface="FrutigerNext LT Medium" pitchFamily="34" charset="0"/>
                <a:ea typeface="黑体" panose="02010609060101010101" pitchFamily="49" charset="-122"/>
              </a:defRPr>
            </a:lvl2pPr>
            <a:lvl3pPr marL="1143000" indent="-228600" defTabSz="800100" eaLnBrk="0" hangingPunct="0">
              <a:defRPr sz="3200">
                <a:solidFill>
                  <a:srgbClr val="990000"/>
                </a:solidFill>
                <a:latin typeface="FrutigerNext LT Medium" pitchFamily="34" charset="0"/>
                <a:ea typeface="黑体" panose="02010609060101010101" pitchFamily="49" charset="-122"/>
              </a:defRPr>
            </a:lvl3pPr>
            <a:lvl4pPr marL="1600200" indent="-228600" defTabSz="800100" eaLnBrk="0" hangingPunct="0">
              <a:defRPr sz="3200">
                <a:solidFill>
                  <a:srgbClr val="990000"/>
                </a:solidFill>
                <a:latin typeface="FrutigerNext LT Medium" pitchFamily="34" charset="0"/>
                <a:ea typeface="黑体" panose="02010609060101010101" pitchFamily="49" charset="-122"/>
              </a:defRPr>
            </a:lvl4pPr>
            <a:lvl5pPr marL="2057400" indent="-228600" defTabSz="800100" eaLnBrk="0" hangingPunct="0">
              <a:defRPr sz="3200">
                <a:solidFill>
                  <a:srgbClr val="990000"/>
                </a:solidFill>
                <a:latin typeface="FrutigerNext LT Medium" pitchFamily="34" charset="0"/>
                <a:ea typeface="黑体" panose="02010609060101010101" pitchFamily="49" charset="-122"/>
              </a:defRPr>
            </a:lvl5pPr>
            <a:lvl6pPr marL="25146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6pPr>
            <a:lvl7pPr marL="29718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7pPr>
            <a:lvl8pPr marL="34290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8pPr>
            <a:lvl9pPr marL="3886200" indent="-228600" algn="ctr" defTabSz="800100" eaLnBrk="0" fontAlgn="base" hangingPunct="0">
              <a:spcBef>
                <a:spcPct val="0"/>
              </a:spcBef>
              <a:spcAft>
                <a:spcPct val="0"/>
              </a:spcAft>
              <a:defRPr sz="3200">
                <a:solidFill>
                  <a:srgbClr val="990000"/>
                </a:solidFill>
                <a:latin typeface="FrutigerNext LT Medium" pitchFamily="34" charset="0"/>
                <a:ea typeface="黑体" panose="02010609060101010101" pitchFamily="49" charset="-122"/>
              </a:defRPr>
            </a:lvl9pPr>
          </a:lstStyle>
          <a:p>
            <a:pPr eaLnBrk="1" hangingPunct="1">
              <a:lnSpc>
                <a:spcPct val="130000"/>
              </a:lnSpc>
              <a:buClr>
                <a:schemeClr val="bg2"/>
              </a:buClr>
              <a:buFont typeface="Wingdings" panose="05000000000000000000" pitchFamily="2" charset="2"/>
              <a:buNone/>
            </a:pPr>
            <a:r>
              <a:rPr lang="zh-CN" altLang="en-US" sz="2000" b="1" dirty="0">
                <a:solidFill>
                  <a:schemeClr val="tx2"/>
                </a:solidFill>
                <a:latin typeface="微软雅黑" panose="020B0503020204020204" pitchFamily="34" charset="-122"/>
                <a:ea typeface="微软雅黑" panose="020B0503020204020204" pitchFamily="34" charset="-122"/>
              </a:rPr>
              <a:t>敏捷</a:t>
            </a:r>
            <a:r>
              <a:rPr lang="zh-CN" altLang="zh-CN" sz="2000" b="1" dirty="0">
                <a:solidFill>
                  <a:schemeClr val="tx2"/>
                </a:solidFill>
                <a:latin typeface="微软雅黑" panose="020B0503020204020204" pitchFamily="34" charset="-122"/>
                <a:ea typeface="微软雅黑" panose="020B0503020204020204" pitchFamily="34" charset="-122"/>
              </a:rPr>
              <a:t>团队</a:t>
            </a:r>
            <a:r>
              <a:rPr lang="zh-CN" altLang="en-US" sz="2000" b="1" dirty="0">
                <a:solidFill>
                  <a:schemeClr val="tx2"/>
                </a:solidFill>
                <a:latin typeface="微软雅黑" panose="020B0503020204020204" pitchFamily="34" charset="-122"/>
                <a:ea typeface="微软雅黑" panose="020B0503020204020204" pitchFamily="34" charset="-122"/>
              </a:rPr>
              <a:t>包括</a:t>
            </a:r>
            <a:r>
              <a:rPr lang="zh-CN" altLang="zh-CN" sz="2000" b="1" dirty="0">
                <a:solidFill>
                  <a:schemeClr val="tx2"/>
                </a:solidFill>
                <a:latin typeface="微软雅黑" panose="020B0503020204020204" pitchFamily="34" charset="-122"/>
                <a:ea typeface="微软雅黑" panose="020B0503020204020204" pitchFamily="34" charset="-122"/>
              </a:rPr>
              <a:t>3个核心角色</a:t>
            </a:r>
            <a:r>
              <a:rPr lang="zh-CN" altLang="en-US" sz="2000" b="1" dirty="0">
                <a:solidFill>
                  <a:schemeClr val="tx2"/>
                </a:solidFill>
                <a:latin typeface="微软雅黑" panose="020B0503020204020204" pitchFamily="34" charset="-122"/>
                <a:ea typeface="微软雅黑" panose="020B0503020204020204" pitchFamily="34" charset="-122"/>
              </a:rPr>
              <a:t>: </a:t>
            </a:r>
            <a:r>
              <a:rPr lang="zh-CN" altLang="zh-CN" sz="2000" b="1" dirty="0" smtClean="0">
                <a:solidFill>
                  <a:schemeClr val="tx2"/>
                </a:solidFill>
                <a:latin typeface="微软雅黑" panose="020B0503020204020204" pitchFamily="34" charset="-122"/>
                <a:ea typeface="微软雅黑" panose="020B0503020204020204" pitchFamily="34" charset="-122"/>
              </a:rPr>
              <a:t>PO</a:t>
            </a:r>
            <a:r>
              <a:rPr lang="zh-CN" altLang="en-US" sz="2000" b="1" dirty="0" smtClean="0">
                <a:solidFill>
                  <a:schemeClr val="tx2"/>
                </a:solidFill>
                <a:latin typeface="微软雅黑" panose="020B0503020204020204" pitchFamily="34" charset="-122"/>
                <a:ea typeface="微软雅黑" panose="020B0503020204020204" pitchFamily="34" charset="-122"/>
              </a:rPr>
              <a:t>(</a:t>
            </a:r>
            <a:r>
              <a:rPr lang="en-US" altLang="zh-CN" sz="2000" b="1" dirty="0">
                <a:solidFill>
                  <a:schemeClr val="tx2"/>
                </a:solidFill>
                <a:latin typeface="微软雅黑" panose="020B0503020204020204" pitchFamily="34" charset="-122"/>
                <a:ea typeface="微软雅黑" panose="020B0503020204020204" pitchFamily="34" charset="-122"/>
              </a:rPr>
              <a:t>Product </a:t>
            </a:r>
            <a:r>
              <a:rPr lang="en-US" altLang="zh-CN" sz="2000" b="1" dirty="0" smtClean="0">
                <a:solidFill>
                  <a:schemeClr val="tx2"/>
                </a:solidFill>
                <a:latin typeface="微软雅黑" panose="020B0503020204020204" pitchFamily="34" charset="-122"/>
                <a:ea typeface="微软雅黑" panose="020B0503020204020204" pitchFamily="34" charset="-122"/>
              </a:rPr>
              <a:t>Owner </a:t>
            </a:r>
            <a:r>
              <a:rPr lang="zh-CN" altLang="en-US" sz="2000" b="1" dirty="0" smtClean="0">
                <a:solidFill>
                  <a:schemeClr val="tx2"/>
                </a:solidFill>
                <a:latin typeface="微软雅黑" panose="020B0503020204020204" pitchFamily="34" charset="-122"/>
                <a:ea typeface="微软雅黑" panose="020B0503020204020204" pitchFamily="34" charset="-122"/>
              </a:rPr>
              <a:t>产品负责人</a:t>
            </a:r>
            <a:r>
              <a:rPr lang="en-US" altLang="zh-CN" sz="2000" b="1" dirty="0" smtClean="0">
                <a:solidFill>
                  <a:schemeClr val="tx2"/>
                </a:solidFill>
                <a:latin typeface="微软雅黑" panose="020B0503020204020204" pitchFamily="34" charset="-122"/>
                <a:ea typeface="微软雅黑" panose="020B0503020204020204" pitchFamily="34" charset="-122"/>
              </a:rPr>
              <a:t>)</a:t>
            </a:r>
            <a:r>
              <a:rPr lang="zh-CN" altLang="en-US" sz="2000" b="1" dirty="0" smtClean="0">
                <a:solidFill>
                  <a:schemeClr val="tx2"/>
                </a:solidFill>
                <a:latin typeface="微软雅黑" panose="020B0503020204020204" pitchFamily="34" charset="-122"/>
                <a:ea typeface="微软雅黑" panose="020B0503020204020204" pitchFamily="34" charset="-122"/>
              </a:rPr>
              <a:t>、</a:t>
            </a:r>
            <a:endParaRPr lang="en-US" altLang="zh-CN" sz="2000" b="1" dirty="0" smtClean="0">
              <a:solidFill>
                <a:schemeClr val="tx2"/>
              </a:solidFill>
              <a:latin typeface="微软雅黑" panose="020B0503020204020204" pitchFamily="34" charset="-122"/>
              <a:ea typeface="微软雅黑" panose="020B0503020204020204" pitchFamily="34" charset="-122"/>
            </a:endParaRPr>
          </a:p>
          <a:p>
            <a:pPr eaLnBrk="1" hangingPunct="1">
              <a:lnSpc>
                <a:spcPct val="130000"/>
              </a:lnSpc>
              <a:buClr>
                <a:schemeClr val="bg2"/>
              </a:buClr>
              <a:buFont typeface="Wingdings" panose="05000000000000000000" pitchFamily="2" charset="2"/>
              <a:buNone/>
            </a:pPr>
            <a:r>
              <a:rPr lang="zh-CN" altLang="zh-CN" sz="2000" b="1" dirty="0" smtClean="0">
                <a:solidFill>
                  <a:schemeClr val="tx2"/>
                </a:solidFill>
                <a:latin typeface="微软雅黑" panose="020B0503020204020204" pitchFamily="34" charset="-122"/>
                <a:ea typeface="微软雅黑" panose="020B0503020204020204" pitchFamily="34" charset="-122"/>
              </a:rPr>
              <a:t>Scrum </a:t>
            </a:r>
            <a:r>
              <a:rPr lang="zh-CN" altLang="zh-CN" sz="2000" b="1" dirty="0">
                <a:solidFill>
                  <a:schemeClr val="tx2"/>
                </a:solidFill>
                <a:latin typeface="微软雅黑" panose="020B0503020204020204" pitchFamily="34" charset="-122"/>
                <a:ea typeface="微软雅黑" panose="020B0503020204020204" pitchFamily="34" charset="-122"/>
              </a:rPr>
              <a:t>Master</a:t>
            </a:r>
            <a:r>
              <a:rPr lang="en-US" altLang="zh-CN" sz="2000" b="1" dirty="0">
                <a:solidFill>
                  <a:schemeClr val="tx2"/>
                </a:solidFill>
                <a:latin typeface="微软雅黑" panose="020B0503020204020204" pitchFamily="34" charset="-122"/>
                <a:ea typeface="微软雅黑" panose="020B0503020204020204" pitchFamily="34" charset="-122"/>
              </a:rPr>
              <a:t>(Scrum</a:t>
            </a:r>
            <a:r>
              <a:rPr lang="zh-CN" altLang="en-US" sz="2000" b="1" dirty="0">
                <a:solidFill>
                  <a:schemeClr val="tx2"/>
                </a:solidFill>
                <a:latin typeface="微软雅黑" panose="020B0503020204020204" pitchFamily="34" charset="-122"/>
                <a:ea typeface="微软雅黑" panose="020B0503020204020204" pitchFamily="34" charset="-122"/>
              </a:rPr>
              <a:t>教练</a:t>
            </a:r>
            <a:r>
              <a:rPr lang="en-US" altLang="zh-CN" sz="2000" b="1" dirty="0" smtClean="0">
                <a:solidFill>
                  <a:schemeClr val="tx2"/>
                </a:solidFill>
                <a:latin typeface="微软雅黑" panose="020B0503020204020204" pitchFamily="34" charset="-122"/>
                <a:ea typeface="微软雅黑" panose="020B0503020204020204" pitchFamily="34" charset="-122"/>
              </a:rPr>
              <a:t>)</a:t>
            </a:r>
            <a:r>
              <a:rPr lang="zh-CN" altLang="en-US" sz="2000" b="1" dirty="0" smtClean="0">
                <a:solidFill>
                  <a:schemeClr val="tx2"/>
                </a:solidFill>
                <a:latin typeface="微软雅黑" panose="020B0503020204020204" pitchFamily="34" charset="-122"/>
                <a:ea typeface="微软雅黑" panose="020B0503020204020204" pitchFamily="34" charset="-122"/>
              </a:rPr>
              <a:t>、</a:t>
            </a:r>
            <a:endParaRPr lang="en-US" altLang="zh-CN" sz="2000" b="1" dirty="0" smtClean="0">
              <a:solidFill>
                <a:schemeClr val="tx2"/>
              </a:solidFill>
              <a:latin typeface="微软雅黑" panose="020B0503020204020204" pitchFamily="34" charset="-122"/>
              <a:ea typeface="微软雅黑" panose="020B0503020204020204" pitchFamily="34" charset="-122"/>
            </a:endParaRPr>
          </a:p>
          <a:p>
            <a:pPr eaLnBrk="1" hangingPunct="1">
              <a:lnSpc>
                <a:spcPct val="130000"/>
              </a:lnSpc>
              <a:buClr>
                <a:schemeClr val="bg2"/>
              </a:buClr>
              <a:buFont typeface="Wingdings" panose="05000000000000000000" pitchFamily="2" charset="2"/>
              <a:buNone/>
            </a:pPr>
            <a:r>
              <a:rPr lang="zh-CN" altLang="zh-CN" sz="2000" b="1" dirty="0" smtClean="0">
                <a:solidFill>
                  <a:schemeClr val="tx2"/>
                </a:solidFill>
                <a:latin typeface="微软雅黑" panose="020B0503020204020204" pitchFamily="34" charset="-122"/>
                <a:ea typeface="微软雅黑" panose="020B0503020204020204" pitchFamily="34" charset="-122"/>
              </a:rPr>
              <a:t>Team</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b="1" dirty="0" smtClean="0">
                <a:solidFill>
                  <a:schemeClr val="tx2"/>
                </a:solidFill>
                <a:latin typeface="微软雅黑" panose="020B0503020204020204" pitchFamily="34" charset="-122"/>
                <a:ea typeface="微软雅黑" panose="020B0503020204020204" pitchFamily="34" charset="-122"/>
              </a:rPr>
              <a:t>开发</a:t>
            </a:r>
            <a:r>
              <a:rPr lang="zh-CN" altLang="en-US" sz="2000" b="1" dirty="0">
                <a:solidFill>
                  <a:schemeClr val="tx2"/>
                </a:solidFill>
                <a:latin typeface="微软雅黑" panose="020B0503020204020204" pitchFamily="34" charset="-122"/>
                <a:ea typeface="微软雅黑" panose="020B0503020204020204" pitchFamily="34" charset="-122"/>
              </a:rPr>
              <a:t>团队</a:t>
            </a:r>
            <a:r>
              <a:rPr lang="en-US" altLang="zh-CN" sz="2000" b="1" dirty="0" smtClean="0">
                <a:solidFill>
                  <a:schemeClr val="tx2"/>
                </a:solidFill>
                <a:latin typeface="微软雅黑" panose="020B0503020204020204" pitchFamily="34" charset="-122"/>
                <a:ea typeface="微软雅黑" panose="020B0503020204020204" pitchFamily="34" charset="-122"/>
              </a:rPr>
              <a: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58372" name="Rectangle 2"/>
          <p:cNvSpPr>
            <a:spLocks noGrp="1" noChangeArrowheads="1"/>
          </p:cNvSpPr>
          <p:nvPr>
            <p:ph type="title" idx="4294967295"/>
          </p:nvPr>
        </p:nvSpPr>
        <p:spPr>
          <a:xfrm>
            <a:off x="263798" y="494803"/>
            <a:ext cx="7997825" cy="5762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80009" tIns="40006" rIns="80009" bIns="40006">
            <a:spAutoFit/>
          </a:bodyPr>
          <a:lstStyle/>
          <a:p>
            <a:pPr defTabSz="801688">
              <a:lnSpc>
                <a:spcPct val="110000"/>
              </a:lnSpc>
            </a:pPr>
            <a:r>
              <a:rPr lang="zh-CN" altLang="en-US" sz="3200" dirty="0">
                <a:solidFill>
                  <a:srgbClr val="990000"/>
                </a:solidFill>
                <a:latin typeface="FrutigerNext LT Medium" pitchFamily="34" charset="0"/>
                <a:ea typeface="黑体" panose="02010609060101010101" pitchFamily="49" charset="-122"/>
                <a:cs typeface="+mn-cs"/>
              </a:rPr>
              <a:t>敏捷团队</a:t>
            </a: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4514082" y="359985"/>
            <a:ext cx="7495082" cy="6019367"/>
          </a:xfrm>
          <a:prstGeom prst="rect">
            <a:avLst/>
          </a:prstGeom>
        </p:spPr>
      </p:pic>
    </p:spTree>
    <p:extLst>
      <p:ext uri="{BB962C8B-B14F-4D97-AF65-F5344CB8AC3E}">
        <p14:creationId xmlns:p14="http://schemas.microsoft.com/office/powerpoint/2010/main" val="3906057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5406</TotalTime>
  <Words>1265</Words>
  <Application>Microsoft Office PowerPoint</Application>
  <PresentationFormat>宽屏</PresentationFormat>
  <Paragraphs>191</Paragraphs>
  <Slides>20</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FrutigerNext LT Medium</vt:lpstr>
      <vt:lpstr>Calibri Light</vt:lpstr>
      <vt:lpstr>Times New Roman</vt:lpstr>
      <vt:lpstr>Wingdings</vt:lpstr>
      <vt:lpstr>Calibri</vt:lpstr>
      <vt:lpstr>微软雅黑</vt:lpstr>
      <vt:lpstr>MS PGothic</vt:lpstr>
      <vt:lpstr>Verdana</vt:lpstr>
      <vt:lpstr>Arial</vt:lpstr>
      <vt:lpstr>华康俪金黑W8(P)</vt:lpstr>
      <vt:lpstr>隶书</vt:lpstr>
      <vt:lpstr>宋体</vt:lpstr>
      <vt:lpstr>华文细黑</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敏捷团队</vt:lpstr>
      <vt:lpstr>敏捷团队的角色职责</vt:lpstr>
      <vt:lpstr>其它类型项目团队</vt:lpstr>
      <vt:lpstr>PowerPoint 演示文稿</vt:lpstr>
      <vt:lpstr>激发团队，敏捷方式下管理者的转变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胡占利</dc:creator>
  <cp:lastModifiedBy>刘孟祎</cp:lastModifiedBy>
  <cp:revision>370</cp:revision>
  <dcterms:created xsi:type="dcterms:W3CDTF">2013-08-14T15:08:40Z</dcterms:created>
  <dcterms:modified xsi:type="dcterms:W3CDTF">2020-07-23T08:23:46Z</dcterms:modified>
</cp:coreProperties>
</file>