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256" r:id="rId2"/>
    <p:sldId id="545" r:id="rId3"/>
    <p:sldId id="548" r:id="rId4"/>
    <p:sldId id="582" r:id="rId5"/>
    <p:sldId id="583" r:id="rId6"/>
    <p:sldId id="584" r:id="rId7"/>
    <p:sldId id="556" r:id="rId8"/>
    <p:sldId id="585" r:id="rId9"/>
    <p:sldId id="586" r:id="rId10"/>
    <p:sldId id="587" r:id="rId11"/>
    <p:sldId id="588" r:id="rId12"/>
    <p:sldId id="589" r:id="rId13"/>
    <p:sldId id="557" r:id="rId14"/>
    <p:sldId id="558" r:id="rId15"/>
    <p:sldId id="559" r:id="rId16"/>
    <p:sldId id="560" r:id="rId17"/>
    <p:sldId id="552" r:id="rId18"/>
    <p:sldId id="561" r:id="rId19"/>
    <p:sldId id="562" r:id="rId20"/>
    <p:sldId id="563" r:id="rId21"/>
    <p:sldId id="564" r:id="rId22"/>
    <p:sldId id="565" r:id="rId23"/>
    <p:sldId id="566" r:id="rId24"/>
    <p:sldId id="567" r:id="rId25"/>
    <p:sldId id="553" r:id="rId26"/>
    <p:sldId id="569" r:id="rId27"/>
    <p:sldId id="570" r:id="rId28"/>
    <p:sldId id="571" r:id="rId29"/>
    <p:sldId id="572" r:id="rId30"/>
    <p:sldId id="573" r:id="rId31"/>
    <p:sldId id="574" r:id="rId32"/>
    <p:sldId id="554" r:id="rId33"/>
    <p:sldId id="576" r:id="rId34"/>
    <p:sldId id="577" r:id="rId35"/>
    <p:sldId id="578" r:id="rId36"/>
    <p:sldId id="579" r:id="rId37"/>
    <p:sldId id="555" r:id="rId38"/>
    <p:sldId id="551" r:id="rId39"/>
    <p:sldId id="379" r:id="rId40"/>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alibri Light" panose="020F0302020204030204" pitchFamily="34" charset="0"/>
      <p:regular r:id="rId46"/>
      <p:italic r:id="rId47"/>
    </p:embeddedFont>
    <p:embeddedFont>
      <p:font typeface="隶书" panose="02010509060101010101" pitchFamily="49" charset="-122"/>
      <p:regular r:id="rId48"/>
    </p:embeddedFont>
    <p:embeddedFont>
      <p:font typeface="微软雅黑" panose="020B0503020204020204" pitchFamily="34" charset="-122"/>
      <p:regular r:id="rId49"/>
      <p:bold r:id="rId5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325" userDrawn="1">
          <p15:clr>
            <a:srgbClr val="A4A3A4"/>
          </p15:clr>
        </p15:guide>
        <p15:guide id="3" orient="horz" pos="4065" userDrawn="1">
          <p15:clr>
            <a:srgbClr val="A4A3A4"/>
          </p15:clr>
        </p15:guide>
        <p15:guide id="4" pos="7106" userDrawn="1">
          <p15:clr>
            <a:srgbClr val="A4A3A4"/>
          </p15:clr>
        </p15:guide>
        <p15:guide id="5" pos="189" userDrawn="1">
          <p15:clr>
            <a:srgbClr val="A4A3A4"/>
          </p15:clr>
        </p15:guide>
        <p15:guide id="6"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胜" initials="赵胜" lastIdx="1" clrIdx="0">
    <p:extLst>
      <p:ext uri="{19B8F6BF-5375-455C-9EA6-DF929625EA0E}">
        <p15:presenceInfo xmlns:p15="http://schemas.microsoft.com/office/powerpoint/2012/main" userId="970764a52baec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8EB"/>
    <a:srgbClr val="BF6D07"/>
    <a:srgbClr val="BE1007"/>
    <a:srgbClr val="0D0D0D"/>
    <a:srgbClr val="404040"/>
    <a:srgbClr val="F5F5F5"/>
    <a:srgbClr val="F93D32"/>
    <a:srgbClr val="202022"/>
    <a:srgbClr val="5A9ED6"/>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7638" autoAdjust="0"/>
  </p:normalViewPr>
  <p:slideViewPr>
    <p:cSldViewPr snapToGrid="0" showGuides="1">
      <p:cViewPr varScale="1">
        <p:scale>
          <a:sx n="100" d="100"/>
          <a:sy n="100" d="100"/>
        </p:scale>
        <p:origin x="1014" y="84"/>
      </p:cViewPr>
      <p:guideLst>
        <p:guide orient="horz" pos="1094"/>
        <p:guide pos="325"/>
        <p:guide orient="horz" pos="4065"/>
        <p:guide pos="7106"/>
        <p:guide pos="189"/>
        <p:guide pos="3840"/>
      </p:guideLst>
    </p:cSldViewPr>
  </p:slideViewPr>
  <p:notesTextViewPr>
    <p:cViewPr>
      <p:scale>
        <a:sx n="1" d="1"/>
        <a:sy n="1" d="1"/>
      </p:scale>
      <p:origin x="0" y="0"/>
    </p:cViewPr>
  </p:notesTextViewPr>
  <p:sorterViewPr>
    <p:cViewPr>
      <p:scale>
        <a:sx n="87" d="100"/>
        <a:sy n="8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a:solidFill>
          <a:schemeClr val="accent6">
            <a:lumMod val="60000"/>
            <a:lumOff val="40000"/>
          </a:schemeClr>
        </a:solidFill>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pt>
    <dgm:pt modelId="{EE846FFC-4861-4A80-ACD0-E52F08805B47}" type="pres">
      <dgm:prSet presAssocID="{7E7D44F6-615B-484E-80C0-7B92C4184B6B}" presName="sibTrans" presStyleLbl="sibTrans2D1" presStyleIdx="0" presStyleCnt="4"/>
      <dgm:spPr/>
    </dgm:pt>
    <dgm:pt modelId="{7E13C4F4-25FF-49BB-81B7-45B1B0DDE863}" type="pres">
      <dgm:prSet presAssocID="{7E7D44F6-615B-484E-80C0-7B92C4184B6B}" presName="connectorText" presStyleLbl="sibTrans2D1" presStyleIdx="0" presStyleCnt="4"/>
      <dgm:spPr/>
    </dgm:pt>
    <dgm:pt modelId="{B20AC4FC-3934-4D6C-A2E1-1E1FAF764131}" type="pres">
      <dgm:prSet presAssocID="{EED96C5F-C2EF-4092-8C03-2C91E440D09A}" presName="node" presStyleLbl="node1" presStyleIdx="1" presStyleCnt="5">
        <dgm:presLayoutVars>
          <dgm:bulletEnabled val="1"/>
        </dgm:presLayoutVars>
      </dgm:prSet>
      <dgm:spPr/>
    </dgm:pt>
    <dgm:pt modelId="{4572D26C-290B-4FB9-81DC-44A218ECB836}" type="pres">
      <dgm:prSet presAssocID="{CB2A2A09-74A2-423D-ACF2-A4D5FE55AF79}" presName="sibTrans" presStyleLbl="sibTrans2D1" presStyleIdx="1" presStyleCnt="4"/>
      <dgm:spPr/>
    </dgm:pt>
    <dgm:pt modelId="{D615E377-7922-4E7E-A5C3-E8E3CA865CFF}" type="pres">
      <dgm:prSet presAssocID="{CB2A2A09-74A2-423D-ACF2-A4D5FE55AF79}" presName="connectorText" presStyleLbl="sibTrans2D1" presStyleIdx="1" presStyleCnt="4"/>
      <dgm:spPr/>
    </dgm:pt>
    <dgm:pt modelId="{ADC7066B-5ADF-42C2-B861-E88FE6772D7A}" type="pres">
      <dgm:prSet presAssocID="{F269F887-6F58-4C99-A966-095AD2AE16AC}" presName="node" presStyleLbl="node1" presStyleIdx="2" presStyleCnt="5">
        <dgm:presLayoutVars>
          <dgm:bulletEnabled val="1"/>
        </dgm:presLayoutVars>
      </dgm:prSet>
      <dgm:spPr/>
    </dgm:pt>
    <dgm:pt modelId="{BD3DA2CD-E66E-4957-B5B7-BB9550C40EB2}" type="pres">
      <dgm:prSet presAssocID="{F3998CAE-ACAC-4F05-B3FD-0F812E425B84}" presName="sibTrans" presStyleLbl="sibTrans2D1" presStyleIdx="2" presStyleCnt="4"/>
      <dgm:spPr/>
    </dgm:pt>
    <dgm:pt modelId="{AEF671DD-8FA7-4781-815E-3EDBEBE31182}" type="pres">
      <dgm:prSet presAssocID="{F3998CAE-ACAC-4F05-B3FD-0F812E425B84}" presName="connectorText" presStyleLbl="sibTrans2D1" presStyleIdx="2" presStyleCnt="4"/>
      <dgm:spPr/>
    </dgm:pt>
    <dgm:pt modelId="{F3AE557F-B1BE-4FC3-AE46-553AF699D524}" type="pres">
      <dgm:prSet presAssocID="{1981AEF0-81B8-4EAA-B382-DDE50C89C8D9}" presName="node" presStyleLbl="node1" presStyleIdx="3" presStyleCnt="5">
        <dgm:presLayoutVars>
          <dgm:bulletEnabled val="1"/>
        </dgm:presLayoutVars>
      </dgm:prSet>
      <dgm:spPr/>
    </dgm:pt>
    <dgm:pt modelId="{7FAFB0F1-B21A-4F22-960D-69BADAFBCA4A}" type="pres">
      <dgm:prSet presAssocID="{7697DBAA-675D-4D0E-9E8F-35E2C9C4829A}" presName="sibTrans" presStyleLbl="sibTrans2D1" presStyleIdx="3" presStyleCnt="4"/>
      <dgm:spPr/>
    </dgm:pt>
    <dgm:pt modelId="{1D9D0E70-BDC3-4259-8B2A-D731F058477A}" type="pres">
      <dgm:prSet presAssocID="{7697DBAA-675D-4D0E-9E8F-35E2C9C4829A}" presName="connectorText" presStyleLbl="sibTrans2D1" presStyleIdx="3" presStyleCnt="4"/>
      <dgm:spPr/>
    </dgm:pt>
    <dgm:pt modelId="{0EE826E7-0DED-4E60-B330-FA31B1531F77}" type="pres">
      <dgm:prSet presAssocID="{A9B379B1-9050-472A-9547-AFB64EC9820D}" presName="node" presStyleLbl="node1" presStyleIdx="4" presStyleCnt="5">
        <dgm:presLayoutVars>
          <dgm:bulletEnabled val="1"/>
        </dgm:presLayoutVars>
      </dgm:prSet>
      <dgm:spPr/>
    </dgm:pt>
  </dgm:ptLst>
  <dgm:cxnLst>
    <dgm:cxn modelId="{43554424-2524-46C2-82A7-BE9AE3295348}" type="presOf" srcId="{A9B379B1-9050-472A-9547-AFB64EC9820D}" destId="{0EE826E7-0DED-4E60-B330-FA31B1531F77}" srcOrd="0" destOrd="0" presId="urn:microsoft.com/office/officeart/2005/8/layout/process1"/>
    <dgm:cxn modelId="{964E292B-D898-47B8-972E-938511782381}" srcId="{76B7260C-20A8-4DE2-BD92-F45C6B8C1B59}" destId="{EED96C5F-C2EF-4092-8C03-2C91E440D09A}" srcOrd="1" destOrd="0" parTransId="{B024790D-FF4F-4A54-BF11-F75CD9D73EBF}" sibTransId="{CB2A2A09-74A2-423D-ACF2-A4D5FE55AF79}"/>
    <dgm:cxn modelId="{A70E1A2D-3FC9-41FE-9468-D52408E90453}" type="presOf" srcId="{7697DBAA-675D-4D0E-9E8F-35E2C9C4829A}" destId="{7FAFB0F1-B21A-4F22-960D-69BADAFBCA4A}" srcOrd="0" destOrd="0" presId="urn:microsoft.com/office/officeart/2005/8/layout/process1"/>
    <dgm:cxn modelId="{32949E40-F40F-4B58-8E4E-EA61D3FD676E}" type="presOf" srcId="{1981AEF0-81B8-4EAA-B382-DDE50C89C8D9}" destId="{F3AE557F-B1BE-4FC3-AE46-553AF699D524}"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43521056-C732-41A1-9449-A01FC9FE2135}" srcId="{76B7260C-20A8-4DE2-BD92-F45C6B8C1B59}" destId="{F269F887-6F58-4C99-A966-095AD2AE16AC}" srcOrd="2" destOrd="0" parTransId="{DE2F9CD0-5522-42EE-ABFD-F2B835DBC4D8}" sibTransId="{F3998CAE-ACAC-4F05-B3FD-0F812E425B84}"/>
    <dgm:cxn modelId="{9C242598-8F2E-4868-9742-A8A66CB42A47}" type="presOf" srcId="{CB2A2A09-74A2-423D-ACF2-A4D5FE55AF79}" destId="{4572D26C-290B-4FB9-81DC-44A218ECB836}" srcOrd="0" destOrd="0" presId="urn:microsoft.com/office/officeart/2005/8/layout/process1"/>
    <dgm:cxn modelId="{CD5D97A4-A526-48A3-92FF-316F4E7C201A}" type="presOf" srcId="{EED96C5F-C2EF-4092-8C03-2C91E440D09A}" destId="{B20AC4FC-3934-4D6C-A2E1-1E1FAF764131}"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38ADC7CE-995A-4F96-9777-8CA70948C63D}" type="presOf" srcId="{7697DBAA-675D-4D0E-9E8F-35E2C9C4829A}" destId="{1D9D0E70-BDC3-4259-8B2A-D731F058477A}" srcOrd="1" destOrd="0" presId="urn:microsoft.com/office/officeart/2005/8/layout/process1"/>
    <dgm:cxn modelId="{8DC64DCF-65FE-49A0-B4A5-27B26E6C8274}" type="presOf" srcId="{76B7260C-20A8-4DE2-BD92-F45C6B8C1B59}" destId="{551FBB5D-FE2E-4AB6-951C-609957346BCC}"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5A88D5D7-B8CC-4928-A70E-BA99EF08CE60}" type="presOf" srcId="{F269F887-6F58-4C99-A966-095AD2AE16AC}" destId="{ADC7066B-5ADF-42C2-B861-E88FE6772D7A}"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0490" tIns="110490" rIns="110490" bIns="110490" numCol="1" spcCol="1270" anchor="ctr" anchorCtr="0"/>
        <a:lstStyle/>
        <a:p>
          <a:pPr marL="0" lvl="0" indent="0" algn="ctr" defTabSz="1289050">
            <a:lnSpc>
              <a:spcPct val="90000"/>
            </a:lnSpc>
            <a:spcBef>
              <a:spcPct val="0"/>
            </a:spcBef>
            <a:spcAft>
              <a:spcPct val="35000"/>
            </a:spcAft>
            <a:buNone/>
          </a:pPr>
          <a:r>
            <a:rPr lang="zh-CN" altLang="en-US" sz="2900" kern="1200" dirty="0">
              <a:solidFill>
                <a:prstClr val="white"/>
              </a:solidFill>
              <a:latin typeface="Calibri"/>
              <a:ea typeface="宋体" panose="02010600030101010101" pitchFamily="2" charset="-122"/>
              <a:cs typeface="+mn-cs"/>
            </a:rPr>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a:solidFill>
          <a:schemeClr val="accent6">
            <a:lumMod val="60000"/>
            <a:lumOff val="40000"/>
          </a:schemeClr>
        </a:solidFill>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a:xfrm>
          <a:off x="5742" y="283697"/>
          <a:ext cx="1780136" cy="1068081"/>
        </a:xfrm>
        <a:prstGeom prst="roundRect">
          <a:avLst>
            <a:gd name="adj" fmla="val 10000"/>
          </a:avLst>
        </a:prstGeom>
      </dgm:spPr>
    </dgm:pt>
    <dgm:pt modelId="{EE846FFC-4861-4A80-ACD0-E52F08805B47}" type="pres">
      <dgm:prSet presAssocID="{7E7D44F6-615B-484E-80C0-7B92C4184B6B}" presName="sibTrans" presStyleLbl="sibTrans2D1" presStyleIdx="0" presStyleCnt="4"/>
      <dgm:spPr/>
    </dgm:pt>
    <dgm:pt modelId="{7E13C4F4-25FF-49BB-81B7-45B1B0DDE863}" type="pres">
      <dgm:prSet presAssocID="{7E7D44F6-615B-484E-80C0-7B92C4184B6B}" presName="connectorText" presStyleLbl="sibTrans2D1" presStyleIdx="0" presStyleCnt="4"/>
      <dgm:spPr/>
    </dgm:pt>
    <dgm:pt modelId="{B20AC4FC-3934-4D6C-A2E1-1E1FAF764131}" type="pres">
      <dgm:prSet presAssocID="{EED96C5F-C2EF-4092-8C03-2C91E440D09A}" presName="node" presStyleLbl="node1" presStyleIdx="1" presStyleCnt="5">
        <dgm:presLayoutVars>
          <dgm:bulletEnabled val="1"/>
        </dgm:presLayoutVars>
      </dgm:prSet>
      <dgm:spPr/>
    </dgm:pt>
    <dgm:pt modelId="{4572D26C-290B-4FB9-81DC-44A218ECB836}" type="pres">
      <dgm:prSet presAssocID="{CB2A2A09-74A2-423D-ACF2-A4D5FE55AF79}" presName="sibTrans" presStyleLbl="sibTrans2D1" presStyleIdx="1" presStyleCnt="4"/>
      <dgm:spPr/>
    </dgm:pt>
    <dgm:pt modelId="{D615E377-7922-4E7E-A5C3-E8E3CA865CFF}" type="pres">
      <dgm:prSet presAssocID="{CB2A2A09-74A2-423D-ACF2-A4D5FE55AF79}" presName="connectorText" presStyleLbl="sibTrans2D1" presStyleIdx="1" presStyleCnt="4"/>
      <dgm:spPr/>
    </dgm:pt>
    <dgm:pt modelId="{ADC7066B-5ADF-42C2-B861-E88FE6772D7A}" type="pres">
      <dgm:prSet presAssocID="{F269F887-6F58-4C99-A966-095AD2AE16AC}" presName="node" presStyleLbl="node1" presStyleIdx="2" presStyleCnt="5">
        <dgm:presLayoutVars>
          <dgm:bulletEnabled val="1"/>
        </dgm:presLayoutVars>
      </dgm:prSet>
      <dgm:spPr/>
    </dgm:pt>
    <dgm:pt modelId="{BD3DA2CD-E66E-4957-B5B7-BB9550C40EB2}" type="pres">
      <dgm:prSet presAssocID="{F3998CAE-ACAC-4F05-B3FD-0F812E425B84}" presName="sibTrans" presStyleLbl="sibTrans2D1" presStyleIdx="2" presStyleCnt="4"/>
      <dgm:spPr/>
    </dgm:pt>
    <dgm:pt modelId="{AEF671DD-8FA7-4781-815E-3EDBEBE31182}" type="pres">
      <dgm:prSet presAssocID="{F3998CAE-ACAC-4F05-B3FD-0F812E425B84}" presName="connectorText" presStyleLbl="sibTrans2D1" presStyleIdx="2" presStyleCnt="4"/>
      <dgm:spPr/>
    </dgm:pt>
    <dgm:pt modelId="{F3AE557F-B1BE-4FC3-AE46-553AF699D524}" type="pres">
      <dgm:prSet presAssocID="{1981AEF0-81B8-4EAA-B382-DDE50C89C8D9}" presName="node" presStyleLbl="node1" presStyleIdx="3" presStyleCnt="5">
        <dgm:presLayoutVars>
          <dgm:bulletEnabled val="1"/>
        </dgm:presLayoutVars>
      </dgm:prSet>
      <dgm:spPr/>
    </dgm:pt>
    <dgm:pt modelId="{7FAFB0F1-B21A-4F22-960D-69BADAFBCA4A}" type="pres">
      <dgm:prSet presAssocID="{7697DBAA-675D-4D0E-9E8F-35E2C9C4829A}" presName="sibTrans" presStyleLbl="sibTrans2D1" presStyleIdx="3" presStyleCnt="4"/>
      <dgm:spPr/>
    </dgm:pt>
    <dgm:pt modelId="{1D9D0E70-BDC3-4259-8B2A-D731F058477A}" type="pres">
      <dgm:prSet presAssocID="{7697DBAA-675D-4D0E-9E8F-35E2C9C4829A}" presName="connectorText" presStyleLbl="sibTrans2D1" presStyleIdx="3" presStyleCnt="4"/>
      <dgm:spPr/>
    </dgm:pt>
    <dgm:pt modelId="{0EE826E7-0DED-4E60-B330-FA31B1531F77}" type="pres">
      <dgm:prSet presAssocID="{A9B379B1-9050-472A-9547-AFB64EC9820D}" presName="node" presStyleLbl="node1" presStyleIdx="4" presStyleCnt="5">
        <dgm:presLayoutVars>
          <dgm:bulletEnabled val="1"/>
        </dgm:presLayoutVars>
      </dgm:prSet>
      <dgm:spPr/>
    </dgm:pt>
  </dgm:ptLst>
  <dgm:cxnLst>
    <dgm:cxn modelId="{43554424-2524-46C2-82A7-BE9AE3295348}" type="presOf" srcId="{A9B379B1-9050-472A-9547-AFB64EC9820D}" destId="{0EE826E7-0DED-4E60-B330-FA31B1531F77}" srcOrd="0" destOrd="0" presId="urn:microsoft.com/office/officeart/2005/8/layout/process1"/>
    <dgm:cxn modelId="{964E292B-D898-47B8-972E-938511782381}" srcId="{76B7260C-20A8-4DE2-BD92-F45C6B8C1B59}" destId="{EED96C5F-C2EF-4092-8C03-2C91E440D09A}" srcOrd="1" destOrd="0" parTransId="{B024790D-FF4F-4A54-BF11-F75CD9D73EBF}" sibTransId="{CB2A2A09-74A2-423D-ACF2-A4D5FE55AF79}"/>
    <dgm:cxn modelId="{A70E1A2D-3FC9-41FE-9468-D52408E90453}" type="presOf" srcId="{7697DBAA-675D-4D0E-9E8F-35E2C9C4829A}" destId="{7FAFB0F1-B21A-4F22-960D-69BADAFBCA4A}" srcOrd="0" destOrd="0" presId="urn:microsoft.com/office/officeart/2005/8/layout/process1"/>
    <dgm:cxn modelId="{32949E40-F40F-4B58-8E4E-EA61D3FD676E}" type="presOf" srcId="{1981AEF0-81B8-4EAA-B382-DDE50C89C8D9}" destId="{F3AE557F-B1BE-4FC3-AE46-553AF699D524}"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43521056-C732-41A1-9449-A01FC9FE2135}" srcId="{76B7260C-20A8-4DE2-BD92-F45C6B8C1B59}" destId="{F269F887-6F58-4C99-A966-095AD2AE16AC}" srcOrd="2" destOrd="0" parTransId="{DE2F9CD0-5522-42EE-ABFD-F2B835DBC4D8}" sibTransId="{F3998CAE-ACAC-4F05-B3FD-0F812E425B84}"/>
    <dgm:cxn modelId="{9C242598-8F2E-4868-9742-A8A66CB42A47}" type="presOf" srcId="{CB2A2A09-74A2-423D-ACF2-A4D5FE55AF79}" destId="{4572D26C-290B-4FB9-81DC-44A218ECB836}" srcOrd="0" destOrd="0" presId="urn:microsoft.com/office/officeart/2005/8/layout/process1"/>
    <dgm:cxn modelId="{CD5D97A4-A526-48A3-92FF-316F4E7C201A}" type="presOf" srcId="{EED96C5F-C2EF-4092-8C03-2C91E440D09A}" destId="{B20AC4FC-3934-4D6C-A2E1-1E1FAF764131}"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38ADC7CE-995A-4F96-9777-8CA70948C63D}" type="presOf" srcId="{7697DBAA-675D-4D0E-9E8F-35E2C9C4829A}" destId="{1D9D0E70-BDC3-4259-8B2A-D731F058477A}" srcOrd="1" destOrd="0" presId="urn:microsoft.com/office/officeart/2005/8/layout/process1"/>
    <dgm:cxn modelId="{8DC64DCF-65FE-49A0-B4A5-27B26E6C8274}" type="presOf" srcId="{76B7260C-20A8-4DE2-BD92-F45C6B8C1B59}" destId="{551FBB5D-FE2E-4AB6-951C-609957346BCC}"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5A88D5D7-B8CC-4928-A70E-BA99EF08CE60}" type="presOf" srcId="{F269F887-6F58-4C99-A966-095AD2AE16AC}" destId="{ADC7066B-5ADF-42C2-B861-E88FE6772D7A}"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custT="1"/>
      <dgm:spPr>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0490" tIns="110490" rIns="110490" bIns="110490" numCol="1" spcCol="1270" anchor="ctr" anchorCtr="0"/>
        <a:lstStyle/>
        <a:p>
          <a:pPr marL="0" lvl="0" indent="0" algn="ctr" defTabSz="1289050">
            <a:lnSpc>
              <a:spcPct val="90000"/>
            </a:lnSpc>
            <a:spcBef>
              <a:spcPct val="0"/>
            </a:spcBef>
            <a:spcAft>
              <a:spcPct val="35000"/>
            </a:spcAft>
            <a:buNone/>
          </a:pPr>
          <a:r>
            <a:rPr lang="zh-CN" altLang="en-US" sz="2900" kern="1200" dirty="0">
              <a:solidFill>
                <a:prstClr val="white"/>
              </a:solidFill>
              <a:latin typeface="Calibri"/>
              <a:ea typeface="宋体" panose="02010600030101010101" pitchFamily="2" charset="-122"/>
              <a:cs typeface="+mn-cs"/>
            </a:rPr>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a:solidFill>
          <a:schemeClr val="accent6">
            <a:lumMod val="60000"/>
            <a:lumOff val="40000"/>
          </a:schemeClr>
        </a:solidFill>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pt>
    <dgm:pt modelId="{EE846FFC-4861-4A80-ACD0-E52F08805B47}" type="pres">
      <dgm:prSet presAssocID="{7E7D44F6-615B-484E-80C0-7B92C4184B6B}" presName="sibTrans" presStyleLbl="sibTrans2D1" presStyleIdx="0" presStyleCnt="4"/>
      <dgm:spPr/>
    </dgm:pt>
    <dgm:pt modelId="{7E13C4F4-25FF-49BB-81B7-45B1B0DDE863}" type="pres">
      <dgm:prSet presAssocID="{7E7D44F6-615B-484E-80C0-7B92C4184B6B}" presName="connectorText" presStyleLbl="sibTrans2D1" presStyleIdx="0" presStyleCnt="4"/>
      <dgm:spPr/>
    </dgm:pt>
    <dgm:pt modelId="{B20AC4FC-3934-4D6C-A2E1-1E1FAF764131}" type="pres">
      <dgm:prSet presAssocID="{EED96C5F-C2EF-4092-8C03-2C91E440D09A}" presName="node" presStyleLbl="node1" presStyleIdx="1" presStyleCnt="5">
        <dgm:presLayoutVars>
          <dgm:bulletEnabled val="1"/>
        </dgm:presLayoutVars>
      </dgm:prSet>
      <dgm:spPr>
        <a:xfrm>
          <a:off x="2497933" y="283697"/>
          <a:ext cx="1780136" cy="1068081"/>
        </a:xfrm>
        <a:prstGeom prst="roundRect">
          <a:avLst>
            <a:gd name="adj" fmla="val 10000"/>
          </a:avLst>
        </a:prstGeom>
      </dgm:spPr>
    </dgm:pt>
    <dgm:pt modelId="{4572D26C-290B-4FB9-81DC-44A218ECB836}" type="pres">
      <dgm:prSet presAssocID="{CB2A2A09-74A2-423D-ACF2-A4D5FE55AF79}" presName="sibTrans" presStyleLbl="sibTrans2D1" presStyleIdx="1" presStyleCnt="4"/>
      <dgm:spPr/>
    </dgm:pt>
    <dgm:pt modelId="{D615E377-7922-4E7E-A5C3-E8E3CA865CFF}" type="pres">
      <dgm:prSet presAssocID="{CB2A2A09-74A2-423D-ACF2-A4D5FE55AF79}" presName="connectorText" presStyleLbl="sibTrans2D1" presStyleIdx="1" presStyleCnt="4"/>
      <dgm:spPr/>
    </dgm:pt>
    <dgm:pt modelId="{ADC7066B-5ADF-42C2-B861-E88FE6772D7A}" type="pres">
      <dgm:prSet presAssocID="{F269F887-6F58-4C99-A966-095AD2AE16AC}" presName="node" presStyleLbl="node1" presStyleIdx="2" presStyleCnt="5">
        <dgm:presLayoutVars>
          <dgm:bulletEnabled val="1"/>
        </dgm:presLayoutVars>
      </dgm:prSet>
      <dgm:spPr/>
    </dgm:pt>
    <dgm:pt modelId="{BD3DA2CD-E66E-4957-B5B7-BB9550C40EB2}" type="pres">
      <dgm:prSet presAssocID="{F3998CAE-ACAC-4F05-B3FD-0F812E425B84}" presName="sibTrans" presStyleLbl="sibTrans2D1" presStyleIdx="2" presStyleCnt="4"/>
      <dgm:spPr/>
    </dgm:pt>
    <dgm:pt modelId="{AEF671DD-8FA7-4781-815E-3EDBEBE31182}" type="pres">
      <dgm:prSet presAssocID="{F3998CAE-ACAC-4F05-B3FD-0F812E425B84}" presName="connectorText" presStyleLbl="sibTrans2D1" presStyleIdx="2" presStyleCnt="4"/>
      <dgm:spPr/>
    </dgm:pt>
    <dgm:pt modelId="{F3AE557F-B1BE-4FC3-AE46-553AF699D524}" type="pres">
      <dgm:prSet presAssocID="{1981AEF0-81B8-4EAA-B382-DDE50C89C8D9}" presName="node" presStyleLbl="node1" presStyleIdx="3" presStyleCnt="5">
        <dgm:presLayoutVars>
          <dgm:bulletEnabled val="1"/>
        </dgm:presLayoutVars>
      </dgm:prSet>
      <dgm:spPr/>
    </dgm:pt>
    <dgm:pt modelId="{7FAFB0F1-B21A-4F22-960D-69BADAFBCA4A}" type="pres">
      <dgm:prSet presAssocID="{7697DBAA-675D-4D0E-9E8F-35E2C9C4829A}" presName="sibTrans" presStyleLbl="sibTrans2D1" presStyleIdx="3" presStyleCnt="4"/>
      <dgm:spPr/>
    </dgm:pt>
    <dgm:pt modelId="{1D9D0E70-BDC3-4259-8B2A-D731F058477A}" type="pres">
      <dgm:prSet presAssocID="{7697DBAA-675D-4D0E-9E8F-35E2C9C4829A}" presName="connectorText" presStyleLbl="sibTrans2D1" presStyleIdx="3" presStyleCnt="4"/>
      <dgm:spPr/>
    </dgm:pt>
    <dgm:pt modelId="{0EE826E7-0DED-4E60-B330-FA31B1531F77}" type="pres">
      <dgm:prSet presAssocID="{A9B379B1-9050-472A-9547-AFB64EC9820D}" presName="node" presStyleLbl="node1" presStyleIdx="4" presStyleCnt="5">
        <dgm:presLayoutVars>
          <dgm:bulletEnabled val="1"/>
        </dgm:presLayoutVars>
      </dgm:prSet>
      <dgm:spPr/>
    </dgm:pt>
  </dgm:ptLst>
  <dgm:cxnLst>
    <dgm:cxn modelId="{43554424-2524-46C2-82A7-BE9AE3295348}" type="presOf" srcId="{A9B379B1-9050-472A-9547-AFB64EC9820D}" destId="{0EE826E7-0DED-4E60-B330-FA31B1531F77}" srcOrd="0" destOrd="0" presId="urn:microsoft.com/office/officeart/2005/8/layout/process1"/>
    <dgm:cxn modelId="{964E292B-D898-47B8-972E-938511782381}" srcId="{76B7260C-20A8-4DE2-BD92-F45C6B8C1B59}" destId="{EED96C5F-C2EF-4092-8C03-2C91E440D09A}" srcOrd="1" destOrd="0" parTransId="{B024790D-FF4F-4A54-BF11-F75CD9D73EBF}" sibTransId="{CB2A2A09-74A2-423D-ACF2-A4D5FE55AF79}"/>
    <dgm:cxn modelId="{A70E1A2D-3FC9-41FE-9468-D52408E90453}" type="presOf" srcId="{7697DBAA-675D-4D0E-9E8F-35E2C9C4829A}" destId="{7FAFB0F1-B21A-4F22-960D-69BADAFBCA4A}" srcOrd="0" destOrd="0" presId="urn:microsoft.com/office/officeart/2005/8/layout/process1"/>
    <dgm:cxn modelId="{32949E40-F40F-4B58-8E4E-EA61D3FD676E}" type="presOf" srcId="{1981AEF0-81B8-4EAA-B382-DDE50C89C8D9}" destId="{F3AE557F-B1BE-4FC3-AE46-553AF699D524}"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43521056-C732-41A1-9449-A01FC9FE2135}" srcId="{76B7260C-20A8-4DE2-BD92-F45C6B8C1B59}" destId="{F269F887-6F58-4C99-A966-095AD2AE16AC}" srcOrd="2" destOrd="0" parTransId="{DE2F9CD0-5522-42EE-ABFD-F2B835DBC4D8}" sibTransId="{F3998CAE-ACAC-4F05-B3FD-0F812E425B84}"/>
    <dgm:cxn modelId="{9C242598-8F2E-4868-9742-A8A66CB42A47}" type="presOf" srcId="{CB2A2A09-74A2-423D-ACF2-A4D5FE55AF79}" destId="{4572D26C-290B-4FB9-81DC-44A218ECB836}" srcOrd="0" destOrd="0" presId="urn:microsoft.com/office/officeart/2005/8/layout/process1"/>
    <dgm:cxn modelId="{CD5D97A4-A526-48A3-92FF-316F4E7C201A}" type="presOf" srcId="{EED96C5F-C2EF-4092-8C03-2C91E440D09A}" destId="{B20AC4FC-3934-4D6C-A2E1-1E1FAF764131}"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38ADC7CE-995A-4F96-9777-8CA70948C63D}" type="presOf" srcId="{7697DBAA-675D-4D0E-9E8F-35E2C9C4829A}" destId="{1D9D0E70-BDC3-4259-8B2A-D731F058477A}" srcOrd="1" destOrd="0" presId="urn:microsoft.com/office/officeart/2005/8/layout/process1"/>
    <dgm:cxn modelId="{8DC64DCF-65FE-49A0-B4A5-27B26E6C8274}" type="presOf" srcId="{76B7260C-20A8-4DE2-BD92-F45C6B8C1B59}" destId="{551FBB5D-FE2E-4AB6-951C-609957346BCC}"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5A88D5D7-B8CC-4928-A70E-BA99EF08CE60}" type="presOf" srcId="{F269F887-6F58-4C99-A966-095AD2AE16AC}" destId="{ADC7066B-5ADF-42C2-B861-E88FE6772D7A}"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a:solidFill>
          <a:schemeClr val="accent6">
            <a:lumMod val="60000"/>
            <a:lumOff val="40000"/>
          </a:schemeClr>
        </a:solidFill>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pt>
    <dgm:pt modelId="{EE846FFC-4861-4A80-ACD0-E52F08805B47}" type="pres">
      <dgm:prSet presAssocID="{7E7D44F6-615B-484E-80C0-7B92C4184B6B}" presName="sibTrans" presStyleLbl="sibTrans2D1" presStyleIdx="0" presStyleCnt="4"/>
      <dgm:spPr/>
    </dgm:pt>
    <dgm:pt modelId="{7E13C4F4-25FF-49BB-81B7-45B1B0DDE863}" type="pres">
      <dgm:prSet presAssocID="{7E7D44F6-615B-484E-80C0-7B92C4184B6B}" presName="connectorText" presStyleLbl="sibTrans2D1" presStyleIdx="0" presStyleCnt="4"/>
      <dgm:spPr/>
    </dgm:pt>
    <dgm:pt modelId="{B20AC4FC-3934-4D6C-A2E1-1E1FAF764131}" type="pres">
      <dgm:prSet presAssocID="{EED96C5F-C2EF-4092-8C03-2C91E440D09A}" presName="node" presStyleLbl="node1" presStyleIdx="1" presStyleCnt="5">
        <dgm:presLayoutVars>
          <dgm:bulletEnabled val="1"/>
        </dgm:presLayoutVars>
      </dgm:prSet>
      <dgm:spPr/>
    </dgm:pt>
    <dgm:pt modelId="{4572D26C-290B-4FB9-81DC-44A218ECB836}" type="pres">
      <dgm:prSet presAssocID="{CB2A2A09-74A2-423D-ACF2-A4D5FE55AF79}" presName="sibTrans" presStyleLbl="sibTrans2D1" presStyleIdx="1" presStyleCnt="4"/>
      <dgm:spPr/>
    </dgm:pt>
    <dgm:pt modelId="{D615E377-7922-4E7E-A5C3-E8E3CA865CFF}" type="pres">
      <dgm:prSet presAssocID="{CB2A2A09-74A2-423D-ACF2-A4D5FE55AF79}" presName="connectorText" presStyleLbl="sibTrans2D1" presStyleIdx="1" presStyleCnt="4"/>
      <dgm:spPr/>
    </dgm:pt>
    <dgm:pt modelId="{ADC7066B-5ADF-42C2-B861-E88FE6772D7A}" type="pres">
      <dgm:prSet presAssocID="{F269F887-6F58-4C99-A966-095AD2AE16AC}" presName="node" presStyleLbl="node1" presStyleIdx="2" presStyleCnt="5">
        <dgm:presLayoutVars>
          <dgm:bulletEnabled val="1"/>
        </dgm:presLayoutVars>
      </dgm:prSet>
      <dgm:spPr/>
    </dgm:pt>
    <dgm:pt modelId="{BD3DA2CD-E66E-4957-B5B7-BB9550C40EB2}" type="pres">
      <dgm:prSet presAssocID="{F3998CAE-ACAC-4F05-B3FD-0F812E425B84}" presName="sibTrans" presStyleLbl="sibTrans2D1" presStyleIdx="2" presStyleCnt="4"/>
      <dgm:spPr/>
    </dgm:pt>
    <dgm:pt modelId="{AEF671DD-8FA7-4781-815E-3EDBEBE31182}" type="pres">
      <dgm:prSet presAssocID="{F3998CAE-ACAC-4F05-B3FD-0F812E425B84}" presName="connectorText" presStyleLbl="sibTrans2D1" presStyleIdx="2" presStyleCnt="4"/>
      <dgm:spPr/>
    </dgm:pt>
    <dgm:pt modelId="{F3AE557F-B1BE-4FC3-AE46-553AF699D524}" type="pres">
      <dgm:prSet presAssocID="{1981AEF0-81B8-4EAA-B382-DDE50C89C8D9}" presName="node" presStyleLbl="node1" presStyleIdx="3" presStyleCnt="5">
        <dgm:presLayoutVars>
          <dgm:bulletEnabled val="1"/>
        </dgm:presLayoutVars>
      </dgm:prSet>
      <dgm:spPr/>
    </dgm:pt>
    <dgm:pt modelId="{7FAFB0F1-B21A-4F22-960D-69BADAFBCA4A}" type="pres">
      <dgm:prSet presAssocID="{7697DBAA-675D-4D0E-9E8F-35E2C9C4829A}" presName="sibTrans" presStyleLbl="sibTrans2D1" presStyleIdx="3" presStyleCnt="4"/>
      <dgm:spPr/>
    </dgm:pt>
    <dgm:pt modelId="{1D9D0E70-BDC3-4259-8B2A-D731F058477A}" type="pres">
      <dgm:prSet presAssocID="{7697DBAA-675D-4D0E-9E8F-35E2C9C4829A}" presName="connectorText" presStyleLbl="sibTrans2D1" presStyleIdx="3" presStyleCnt="4"/>
      <dgm:spPr/>
    </dgm:pt>
    <dgm:pt modelId="{0EE826E7-0DED-4E60-B330-FA31B1531F77}" type="pres">
      <dgm:prSet presAssocID="{A9B379B1-9050-472A-9547-AFB64EC9820D}" presName="node" presStyleLbl="node1" presStyleIdx="4" presStyleCnt="5">
        <dgm:presLayoutVars>
          <dgm:bulletEnabled val="1"/>
        </dgm:presLayoutVars>
      </dgm:prSet>
      <dgm:spPr/>
    </dgm:pt>
  </dgm:ptLst>
  <dgm:cxnLst>
    <dgm:cxn modelId="{43554424-2524-46C2-82A7-BE9AE3295348}" type="presOf" srcId="{A9B379B1-9050-472A-9547-AFB64EC9820D}" destId="{0EE826E7-0DED-4E60-B330-FA31B1531F77}" srcOrd="0" destOrd="0" presId="urn:microsoft.com/office/officeart/2005/8/layout/process1"/>
    <dgm:cxn modelId="{964E292B-D898-47B8-972E-938511782381}" srcId="{76B7260C-20A8-4DE2-BD92-F45C6B8C1B59}" destId="{EED96C5F-C2EF-4092-8C03-2C91E440D09A}" srcOrd="1" destOrd="0" parTransId="{B024790D-FF4F-4A54-BF11-F75CD9D73EBF}" sibTransId="{CB2A2A09-74A2-423D-ACF2-A4D5FE55AF79}"/>
    <dgm:cxn modelId="{A70E1A2D-3FC9-41FE-9468-D52408E90453}" type="presOf" srcId="{7697DBAA-675D-4D0E-9E8F-35E2C9C4829A}" destId="{7FAFB0F1-B21A-4F22-960D-69BADAFBCA4A}" srcOrd="0" destOrd="0" presId="urn:microsoft.com/office/officeart/2005/8/layout/process1"/>
    <dgm:cxn modelId="{32949E40-F40F-4B58-8E4E-EA61D3FD676E}" type="presOf" srcId="{1981AEF0-81B8-4EAA-B382-DDE50C89C8D9}" destId="{F3AE557F-B1BE-4FC3-AE46-553AF699D524}"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43521056-C732-41A1-9449-A01FC9FE2135}" srcId="{76B7260C-20A8-4DE2-BD92-F45C6B8C1B59}" destId="{F269F887-6F58-4C99-A966-095AD2AE16AC}" srcOrd="2" destOrd="0" parTransId="{DE2F9CD0-5522-42EE-ABFD-F2B835DBC4D8}" sibTransId="{F3998CAE-ACAC-4F05-B3FD-0F812E425B84}"/>
    <dgm:cxn modelId="{9C242598-8F2E-4868-9742-A8A66CB42A47}" type="presOf" srcId="{CB2A2A09-74A2-423D-ACF2-A4D5FE55AF79}" destId="{4572D26C-290B-4FB9-81DC-44A218ECB836}" srcOrd="0" destOrd="0" presId="urn:microsoft.com/office/officeart/2005/8/layout/process1"/>
    <dgm:cxn modelId="{CD5D97A4-A526-48A3-92FF-316F4E7C201A}" type="presOf" srcId="{EED96C5F-C2EF-4092-8C03-2C91E440D09A}" destId="{B20AC4FC-3934-4D6C-A2E1-1E1FAF764131}"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38ADC7CE-995A-4F96-9777-8CA70948C63D}" type="presOf" srcId="{7697DBAA-675D-4D0E-9E8F-35E2C9C4829A}" destId="{1D9D0E70-BDC3-4259-8B2A-D731F058477A}" srcOrd="1" destOrd="0" presId="urn:microsoft.com/office/officeart/2005/8/layout/process1"/>
    <dgm:cxn modelId="{8DC64DCF-65FE-49A0-B4A5-27B26E6C8274}" type="presOf" srcId="{76B7260C-20A8-4DE2-BD92-F45C6B8C1B59}" destId="{551FBB5D-FE2E-4AB6-951C-609957346BCC}"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5A88D5D7-B8CC-4928-A70E-BA99EF08CE60}" type="presOf" srcId="{F269F887-6F58-4C99-A966-095AD2AE16AC}" destId="{ADC7066B-5ADF-42C2-B861-E88FE6772D7A}"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a:solidFill>
          <a:schemeClr val="accent6">
            <a:lumMod val="60000"/>
            <a:lumOff val="40000"/>
          </a:schemeClr>
        </a:solidFill>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pt>
    <dgm:pt modelId="{EE846FFC-4861-4A80-ACD0-E52F08805B47}" type="pres">
      <dgm:prSet presAssocID="{7E7D44F6-615B-484E-80C0-7B92C4184B6B}" presName="sibTrans" presStyleLbl="sibTrans2D1" presStyleIdx="0" presStyleCnt="4"/>
      <dgm:spPr/>
    </dgm:pt>
    <dgm:pt modelId="{7E13C4F4-25FF-49BB-81B7-45B1B0DDE863}" type="pres">
      <dgm:prSet presAssocID="{7E7D44F6-615B-484E-80C0-7B92C4184B6B}" presName="connectorText" presStyleLbl="sibTrans2D1" presStyleIdx="0" presStyleCnt="4"/>
      <dgm:spPr/>
    </dgm:pt>
    <dgm:pt modelId="{B20AC4FC-3934-4D6C-A2E1-1E1FAF764131}" type="pres">
      <dgm:prSet presAssocID="{EED96C5F-C2EF-4092-8C03-2C91E440D09A}" presName="node" presStyleLbl="node1" presStyleIdx="1" presStyleCnt="5">
        <dgm:presLayoutVars>
          <dgm:bulletEnabled val="1"/>
        </dgm:presLayoutVars>
      </dgm:prSet>
      <dgm:spPr/>
    </dgm:pt>
    <dgm:pt modelId="{4572D26C-290B-4FB9-81DC-44A218ECB836}" type="pres">
      <dgm:prSet presAssocID="{CB2A2A09-74A2-423D-ACF2-A4D5FE55AF79}" presName="sibTrans" presStyleLbl="sibTrans2D1" presStyleIdx="1" presStyleCnt="4"/>
      <dgm:spPr/>
    </dgm:pt>
    <dgm:pt modelId="{D615E377-7922-4E7E-A5C3-E8E3CA865CFF}" type="pres">
      <dgm:prSet presAssocID="{CB2A2A09-74A2-423D-ACF2-A4D5FE55AF79}" presName="connectorText" presStyleLbl="sibTrans2D1" presStyleIdx="1" presStyleCnt="4"/>
      <dgm:spPr/>
    </dgm:pt>
    <dgm:pt modelId="{ADC7066B-5ADF-42C2-B861-E88FE6772D7A}" type="pres">
      <dgm:prSet presAssocID="{F269F887-6F58-4C99-A966-095AD2AE16AC}" presName="node" presStyleLbl="node1" presStyleIdx="2" presStyleCnt="5">
        <dgm:presLayoutVars>
          <dgm:bulletEnabled val="1"/>
        </dgm:presLayoutVars>
      </dgm:prSet>
      <dgm:spPr/>
    </dgm:pt>
    <dgm:pt modelId="{BD3DA2CD-E66E-4957-B5B7-BB9550C40EB2}" type="pres">
      <dgm:prSet presAssocID="{F3998CAE-ACAC-4F05-B3FD-0F812E425B84}" presName="sibTrans" presStyleLbl="sibTrans2D1" presStyleIdx="2" presStyleCnt="4"/>
      <dgm:spPr/>
    </dgm:pt>
    <dgm:pt modelId="{AEF671DD-8FA7-4781-815E-3EDBEBE31182}" type="pres">
      <dgm:prSet presAssocID="{F3998CAE-ACAC-4F05-B3FD-0F812E425B84}" presName="connectorText" presStyleLbl="sibTrans2D1" presStyleIdx="2" presStyleCnt="4"/>
      <dgm:spPr/>
    </dgm:pt>
    <dgm:pt modelId="{F3AE557F-B1BE-4FC3-AE46-553AF699D524}" type="pres">
      <dgm:prSet presAssocID="{1981AEF0-81B8-4EAA-B382-DDE50C89C8D9}" presName="node" presStyleLbl="node1" presStyleIdx="3" presStyleCnt="5">
        <dgm:presLayoutVars>
          <dgm:bulletEnabled val="1"/>
        </dgm:presLayoutVars>
      </dgm:prSet>
      <dgm:spPr/>
    </dgm:pt>
    <dgm:pt modelId="{7FAFB0F1-B21A-4F22-960D-69BADAFBCA4A}" type="pres">
      <dgm:prSet presAssocID="{7697DBAA-675D-4D0E-9E8F-35E2C9C4829A}" presName="sibTrans" presStyleLbl="sibTrans2D1" presStyleIdx="3" presStyleCnt="4"/>
      <dgm:spPr/>
    </dgm:pt>
    <dgm:pt modelId="{1D9D0E70-BDC3-4259-8B2A-D731F058477A}" type="pres">
      <dgm:prSet presAssocID="{7697DBAA-675D-4D0E-9E8F-35E2C9C4829A}" presName="connectorText" presStyleLbl="sibTrans2D1" presStyleIdx="3" presStyleCnt="4"/>
      <dgm:spPr/>
    </dgm:pt>
    <dgm:pt modelId="{0EE826E7-0DED-4E60-B330-FA31B1531F77}" type="pres">
      <dgm:prSet presAssocID="{A9B379B1-9050-472A-9547-AFB64EC9820D}" presName="node" presStyleLbl="node1" presStyleIdx="4" presStyleCnt="5">
        <dgm:presLayoutVars>
          <dgm:bulletEnabled val="1"/>
        </dgm:presLayoutVars>
      </dgm:prSet>
      <dgm:spPr/>
    </dgm:pt>
  </dgm:ptLst>
  <dgm:cxnLst>
    <dgm:cxn modelId="{43554424-2524-46C2-82A7-BE9AE3295348}" type="presOf" srcId="{A9B379B1-9050-472A-9547-AFB64EC9820D}" destId="{0EE826E7-0DED-4E60-B330-FA31B1531F77}" srcOrd="0" destOrd="0" presId="urn:microsoft.com/office/officeart/2005/8/layout/process1"/>
    <dgm:cxn modelId="{964E292B-D898-47B8-972E-938511782381}" srcId="{76B7260C-20A8-4DE2-BD92-F45C6B8C1B59}" destId="{EED96C5F-C2EF-4092-8C03-2C91E440D09A}" srcOrd="1" destOrd="0" parTransId="{B024790D-FF4F-4A54-BF11-F75CD9D73EBF}" sibTransId="{CB2A2A09-74A2-423D-ACF2-A4D5FE55AF79}"/>
    <dgm:cxn modelId="{A70E1A2D-3FC9-41FE-9468-D52408E90453}" type="presOf" srcId="{7697DBAA-675D-4D0E-9E8F-35E2C9C4829A}" destId="{7FAFB0F1-B21A-4F22-960D-69BADAFBCA4A}" srcOrd="0" destOrd="0" presId="urn:microsoft.com/office/officeart/2005/8/layout/process1"/>
    <dgm:cxn modelId="{32949E40-F40F-4B58-8E4E-EA61D3FD676E}" type="presOf" srcId="{1981AEF0-81B8-4EAA-B382-DDE50C89C8D9}" destId="{F3AE557F-B1BE-4FC3-AE46-553AF699D524}"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43521056-C732-41A1-9449-A01FC9FE2135}" srcId="{76B7260C-20A8-4DE2-BD92-F45C6B8C1B59}" destId="{F269F887-6F58-4C99-A966-095AD2AE16AC}" srcOrd="2" destOrd="0" parTransId="{DE2F9CD0-5522-42EE-ABFD-F2B835DBC4D8}" sibTransId="{F3998CAE-ACAC-4F05-B3FD-0F812E425B84}"/>
    <dgm:cxn modelId="{9C242598-8F2E-4868-9742-A8A66CB42A47}" type="presOf" srcId="{CB2A2A09-74A2-423D-ACF2-A4D5FE55AF79}" destId="{4572D26C-290B-4FB9-81DC-44A218ECB836}" srcOrd="0" destOrd="0" presId="urn:microsoft.com/office/officeart/2005/8/layout/process1"/>
    <dgm:cxn modelId="{CD5D97A4-A526-48A3-92FF-316F4E7C201A}" type="presOf" srcId="{EED96C5F-C2EF-4092-8C03-2C91E440D09A}" destId="{B20AC4FC-3934-4D6C-A2E1-1E1FAF764131}"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38ADC7CE-995A-4F96-9777-8CA70948C63D}" type="presOf" srcId="{7697DBAA-675D-4D0E-9E8F-35E2C9C4829A}" destId="{1D9D0E70-BDC3-4259-8B2A-D731F058477A}" srcOrd="1" destOrd="0" presId="urn:microsoft.com/office/officeart/2005/8/layout/process1"/>
    <dgm:cxn modelId="{8DC64DCF-65FE-49A0-B4A5-27B26E6C8274}" type="presOf" srcId="{76B7260C-20A8-4DE2-BD92-F45C6B8C1B59}" destId="{551FBB5D-FE2E-4AB6-951C-609957346BCC}"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5A88D5D7-B8CC-4928-A70E-BA99EF08CE60}" type="presOf" srcId="{F269F887-6F58-4C99-A966-095AD2AE16AC}" destId="{ADC7066B-5ADF-42C2-B861-E88FE6772D7A}"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B7260C-20A8-4DE2-BD92-F45C6B8C1B59}" type="doc">
      <dgm:prSet loTypeId="urn:microsoft.com/office/officeart/2005/8/layout/process1" loCatId="process" qsTypeId="urn:microsoft.com/office/officeart/2005/8/quickstyle/simple1" qsCatId="simple" csTypeId="urn:microsoft.com/office/officeart/2005/8/colors/accent1_2" csCatId="accent1" phldr="1"/>
      <dgm:spPr/>
    </dgm:pt>
    <dgm:pt modelId="{0CFDCFB0-458D-4C5E-8646-7C38300A11B4}">
      <dgm:prSet phldrT="[文本]"/>
      <dgm:spPr/>
      <dgm:t>
        <a:bodyPr/>
        <a:lstStyle/>
        <a:p>
          <a:r>
            <a:rPr lang="zh-CN" altLang="en-US" dirty="0"/>
            <a:t>初始程序</a:t>
          </a:r>
        </a:p>
      </dgm:t>
    </dgm:pt>
    <dgm:pt modelId="{10C6832B-4673-4CE2-BE53-E658D5576728}" type="parTrans" cxnId="{1F8FE8DB-21F9-4256-BADF-23D6624F68D0}">
      <dgm:prSet/>
      <dgm:spPr/>
      <dgm:t>
        <a:bodyPr/>
        <a:lstStyle/>
        <a:p>
          <a:endParaRPr lang="zh-CN" altLang="en-US"/>
        </a:p>
      </dgm:t>
    </dgm:pt>
    <dgm:pt modelId="{7E7D44F6-615B-484E-80C0-7B92C4184B6B}" type="sibTrans" cxnId="{1F8FE8DB-21F9-4256-BADF-23D6624F68D0}">
      <dgm:prSet/>
      <dgm:spPr/>
      <dgm:t>
        <a:bodyPr/>
        <a:lstStyle/>
        <a:p>
          <a:endParaRPr lang="zh-CN" altLang="en-US"/>
        </a:p>
      </dgm:t>
    </dgm:pt>
    <dgm:pt modelId="{EED96C5F-C2EF-4092-8C03-2C91E440D09A}">
      <dgm:prSet phldrT="[文本]"/>
      <dgm:spPr/>
      <dgm:t>
        <a:bodyPr/>
        <a:lstStyle/>
        <a:p>
          <a:r>
            <a:rPr lang="zh-CN" altLang="en-US" dirty="0"/>
            <a:t>分解函数</a:t>
          </a:r>
        </a:p>
      </dgm:t>
    </dgm:pt>
    <dgm:pt modelId="{B024790D-FF4F-4A54-BF11-F75CD9D73EBF}" type="parTrans" cxnId="{964E292B-D898-47B8-972E-938511782381}">
      <dgm:prSet/>
      <dgm:spPr/>
      <dgm:t>
        <a:bodyPr/>
        <a:lstStyle/>
        <a:p>
          <a:endParaRPr lang="zh-CN" altLang="en-US"/>
        </a:p>
      </dgm:t>
    </dgm:pt>
    <dgm:pt modelId="{CB2A2A09-74A2-423D-ACF2-A4D5FE55AF79}" type="sibTrans" cxnId="{964E292B-D898-47B8-972E-938511782381}">
      <dgm:prSet/>
      <dgm:spPr/>
      <dgm:t>
        <a:bodyPr/>
        <a:lstStyle/>
        <a:p>
          <a:endParaRPr lang="zh-CN" altLang="en-US"/>
        </a:p>
      </dgm:t>
    </dgm:pt>
    <dgm:pt modelId="{F269F887-6F58-4C99-A966-095AD2AE16AC}">
      <dgm:prSet phldrT="[文本]"/>
      <dgm:spPr/>
      <dgm:t>
        <a:bodyPr/>
        <a:lstStyle/>
        <a:p>
          <a:r>
            <a:rPr lang="zh-CN" altLang="en-US" dirty="0"/>
            <a:t>拆分计算</a:t>
          </a:r>
        </a:p>
      </dgm:t>
    </dgm:pt>
    <dgm:pt modelId="{DE2F9CD0-5522-42EE-ABFD-F2B835DBC4D8}" type="parTrans" cxnId="{43521056-C732-41A1-9449-A01FC9FE2135}">
      <dgm:prSet/>
      <dgm:spPr/>
      <dgm:t>
        <a:bodyPr/>
        <a:lstStyle/>
        <a:p>
          <a:endParaRPr lang="zh-CN" altLang="en-US"/>
        </a:p>
      </dgm:t>
    </dgm:pt>
    <dgm:pt modelId="{F3998CAE-ACAC-4F05-B3FD-0F812E425B84}" type="sibTrans" cxnId="{43521056-C732-41A1-9449-A01FC9FE2135}">
      <dgm:prSet/>
      <dgm:spPr/>
      <dgm:t>
        <a:bodyPr/>
        <a:lstStyle/>
        <a:p>
          <a:endParaRPr lang="zh-CN" altLang="en-US"/>
        </a:p>
      </dgm:t>
    </dgm:pt>
    <dgm:pt modelId="{1981AEF0-81B8-4EAA-B382-DDE50C89C8D9}">
      <dgm:prSet phldrT="[文本]"/>
      <dgm:spPr/>
      <dgm:t>
        <a:bodyPr/>
        <a:lstStyle/>
        <a:p>
          <a:r>
            <a:rPr lang="zh-CN" altLang="en-US" dirty="0"/>
            <a:t>分离文件</a:t>
          </a:r>
        </a:p>
      </dgm:t>
    </dgm:pt>
    <dgm:pt modelId="{2BEDDE4A-0743-4AC8-A1CB-C0866BE3808F}" type="parTrans" cxnId="{7C27BABC-143A-4505-8FA8-FA236ACA0F52}">
      <dgm:prSet/>
      <dgm:spPr/>
      <dgm:t>
        <a:bodyPr/>
        <a:lstStyle/>
        <a:p>
          <a:endParaRPr lang="zh-CN" altLang="en-US"/>
        </a:p>
      </dgm:t>
    </dgm:pt>
    <dgm:pt modelId="{7697DBAA-675D-4D0E-9E8F-35E2C9C4829A}" type="sibTrans" cxnId="{7C27BABC-143A-4505-8FA8-FA236ACA0F52}">
      <dgm:prSet/>
      <dgm:spPr/>
      <dgm:t>
        <a:bodyPr/>
        <a:lstStyle/>
        <a:p>
          <a:endParaRPr lang="zh-CN" altLang="en-US"/>
        </a:p>
      </dgm:t>
    </dgm:pt>
    <dgm:pt modelId="{A9B379B1-9050-472A-9547-AFB64EC9820D}">
      <dgm:prSet phldrT="[文本]"/>
      <dgm:spPr>
        <a:solidFill>
          <a:schemeClr val="accent6">
            <a:lumMod val="60000"/>
            <a:lumOff val="40000"/>
          </a:schemeClr>
        </a:solidFill>
      </dgm:spPr>
      <dgm:t>
        <a:bodyPr/>
        <a:lstStyle/>
        <a:p>
          <a:r>
            <a:rPr lang="zh-CN" altLang="en-US" dirty="0"/>
            <a:t>逻辑重构</a:t>
          </a:r>
        </a:p>
      </dgm:t>
    </dgm:pt>
    <dgm:pt modelId="{72A7B7BE-5AA3-4A3F-89E6-8D3A25A45E27}" type="parTrans" cxnId="{7B1D7150-1BC1-4BA0-A0D3-D88D383BF764}">
      <dgm:prSet/>
      <dgm:spPr/>
      <dgm:t>
        <a:bodyPr/>
        <a:lstStyle/>
        <a:p>
          <a:endParaRPr lang="zh-CN" altLang="en-US"/>
        </a:p>
      </dgm:t>
    </dgm:pt>
    <dgm:pt modelId="{9BEF1225-5E2C-4686-BEFB-9ED98496B2AA}" type="sibTrans" cxnId="{7B1D7150-1BC1-4BA0-A0D3-D88D383BF764}">
      <dgm:prSet/>
      <dgm:spPr/>
      <dgm:t>
        <a:bodyPr/>
        <a:lstStyle/>
        <a:p>
          <a:endParaRPr lang="zh-CN" altLang="en-US"/>
        </a:p>
      </dgm:t>
    </dgm:pt>
    <dgm:pt modelId="{551FBB5D-FE2E-4AB6-951C-609957346BCC}" type="pres">
      <dgm:prSet presAssocID="{76B7260C-20A8-4DE2-BD92-F45C6B8C1B59}" presName="Name0" presStyleCnt="0">
        <dgm:presLayoutVars>
          <dgm:dir/>
          <dgm:resizeHandles val="exact"/>
        </dgm:presLayoutVars>
      </dgm:prSet>
      <dgm:spPr/>
    </dgm:pt>
    <dgm:pt modelId="{7681A669-9AD5-4068-BA67-A1D399E08BED}" type="pres">
      <dgm:prSet presAssocID="{0CFDCFB0-458D-4C5E-8646-7C38300A11B4}" presName="node" presStyleLbl="node1" presStyleIdx="0" presStyleCnt="5">
        <dgm:presLayoutVars>
          <dgm:bulletEnabled val="1"/>
        </dgm:presLayoutVars>
      </dgm:prSet>
      <dgm:spPr/>
    </dgm:pt>
    <dgm:pt modelId="{EE846FFC-4861-4A80-ACD0-E52F08805B47}" type="pres">
      <dgm:prSet presAssocID="{7E7D44F6-615B-484E-80C0-7B92C4184B6B}" presName="sibTrans" presStyleLbl="sibTrans2D1" presStyleIdx="0" presStyleCnt="4"/>
      <dgm:spPr/>
    </dgm:pt>
    <dgm:pt modelId="{7E13C4F4-25FF-49BB-81B7-45B1B0DDE863}" type="pres">
      <dgm:prSet presAssocID="{7E7D44F6-615B-484E-80C0-7B92C4184B6B}" presName="connectorText" presStyleLbl="sibTrans2D1" presStyleIdx="0" presStyleCnt="4"/>
      <dgm:spPr/>
    </dgm:pt>
    <dgm:pt modelId="{B20AC4FC-3934-4D6C-A2E1-1E1FAF764131}" type="pres">
      <dgm:prSet presAssocID="{EED96C5F-C2EF-4092-8C03-2C91E440D09A}" presName="node" presStyleLbl="node1" presStyleIdx="1" presStyleCnt="5">
        <dgm:presLayoutVars>
          <dgm:bulletEnabled val="1"/>
        </dgm:presLayoutVars>
      </dgm:prSet>
      <dgm:spPr/>
    </dgm:pt>
    <dgm:pt modelId="{4572D26C-290B-4FB9-81DC-44A218ECB836}" type="pres">
      <dgm:prSet presAssocID="{CB2A2A09-74A2-423D-ACF2-A4D5FE55AF79}" presName="sibTrans" presStyleLbl="sibTrans2D1" presStyleIdx="1" presStyleCnt="4"/>
      <dgm:spPr/>
    </dgm:pt>
    <dgm:pt modelId="{D615E377-7922-4E7E-A5C3-E8E3CA865CFF}" type="pres">
      <dgm:prSet presAssocID="{CB2A2A09-74A2-423D-ACF2-A4D5FE55AF79}" presName="connectorText" presStyleLbl="sibTrans2D1" presStyleIdx="1" presStyleCnt="4"/>
      <dgm:spPr/>
    </dgm:pt>
    <dgm:pt modelId="{ADC7066B-5ADF-42C2-B861-E88FE6772D7A}" type="pres">
      <dgm:prSet presAssocID="{F269F887-6F58-4C99-A966-095AD2AE16AC}" presName="node" presStyleLbl="node1" presStyleIdx="2" presStyleCnt="5">
        <dgm:presLayoutVars>
          <dgm:bulletEnabled val="1"/>
        </dgm:presLayoutVars>
      </dgm:prSet>
      <dgm:spPr/>
    </dgm:pt>
    <dgm:pt modelId="{BD3DA2CD-E66E-4957-B5B7-BB9550C40EB2}" type="pres">
      <dgm:prSet presAssocID="{F3998CAE-ACAC-4F05-B3FD-0F812E425B84}" presName="sibTrans" presStyleLbl="sibTrans2D1" presStyleIdx="2" presStyleCnt="4"/>
      <dgm:spPr/>
    </dgm:pt>
    <dgm:pt modelId="{AEF671DD-8FA7-4781-815E-3EDBEBE31182}" type="pres">
      <dgm:prSet presAssocID="{F3998CAE-ACAC-4F05-B3FD-0F812E425B84}" presName="connectorText" presStyleLbl="sibTrans2D1" presStyleIdx="2" presStyleCnt="4"/>
      <dgm:spPr/>
    </dgm:pt>
    <dgm:pt modelId="{F3AE557F-B1BE-4FC3-AE46-553AF699D524}" type="pres">
      <dgm:prSet presAssocID="{1981AEF0-81B8-4EAA-B382-DDE50C89C8D9}" presName="node" presStyleLbl="node1" presStyleIdx="3" presStyleCnt="5">
        <dgm:presLayoutVars>
          <dgm:bulletEnabled val="1"/>
        </dgm:presLayoutVars>
      </dgm:prSet>
      <dgm:spPr/>
    </dgm:pt>
    <dgm:pt modelId="{7FAFB0F1-B21A-4F22-960D-69BADAFBCA4A}" type="pres">
      <dgm:prSet presAssocID="{7697DBAA-675D-4D0E-9E8F-35E2C9C4829A}" presName="sibTrans" presStyleLbl="sibTrans2D1" presStyleIdx="3" presStyleCnt="4"/>
      <dgm:spPr/>
    </dgm:pt>
    <dgm:pt modelId="{1D9D0E70-BDC3-4259-8B2A-D731F058477A}" type="pres">
      <dgm:prSet presAssocID="{7697DBAA-675D-4D0E-9E8F-35E2C9C4829A}" presName="connectorText" presStyleLbl="sibTrans2D1" presStyleIdx="3" presStyleCnt="4"/>
      <dgm:spPr/>
    </dgm:pt>
    <dgm:pt modelId="{0EE826E7-0DED-4E60-B330-FA31B1531F77}" type="pres">
      <dgm:prSet presAssocID="{A9B379B1-9050-472A-9547-AFB64EC9820D}" presName="node" presStyleLbl="node1" presStyleIdx="4" presStyleCnt="5">
        <dgm:presLayoutVars>
          <dgm:bulletEnabled val="1"/>
        </dgm:presLayoutVars>
      </dgm:prSet>
      <dgm:spPr/>
    </dgm:pt>
  </dgm:ptLst>
  <dgm:cxnLst>
    <dgm:cxn modelId="{43554424-2524-46C2-82A7-BE9AE3295348}" type="presOf" srcId="{A9B379B1-9050-472A-9547-AFB64EC9820D}" destId="{0EE826E7-0DED-4E60-B330-FA31B1531F77}" srcOrd="0" destOrd="0" presId="urn:microsoft.com/office/officeart/2005/8/layout/process1"/>
    <dgm:cxn modelId="{964E292B-D898-47B8-972E-938511782381}" srcId="{76B7260C-20A8-4DE2-BD92-F45C6B8C1B59}" destId="{EED96C5F-C2EF-4092-8C03-2C91E440D09A}" srcOrd="1" destOrd="0" parTransId="{B024790D-FF4F-4A54-BF11-F75CD9D73EBF}" sibTransId="{CB2A2A09-74A2-423D-ACF2-A4D5FE55AF79}"/>
    <dgm:cxn modelId="{A70E1A2D-3FC9-41FE-9468-D52408E90453}" type="presOf" srcId="{7697DBAA-675D-4D0E-9E8F-35E2C9C4829A}" destId="{7FAFB0F1-B21A-4F22-960D-69BADAFBCA4A}" srcOrd="0" destOrd="0" presId="urn:microsoft.com/office/officeart/2005/8/layout/process1"/>
    <dgm:cxn modelId="{32949E40-F40F-4B58-8E4E-EA61D3FD676E}" type="presOf" srcId="{1981AEF0-81B8-4EAA-B382-DDE50C89C8D9}" destId="{F3AE557F-B1BE-4FC3-AE46-553AF699D524}" srcOrd="0" destOrd="0" presId="urn:microsoft.com/office/officeart/2005/8/layout/process1"/>
    <dgm:cxn modelId="{5FF1B76E-B4A4-4661-8D2E-EDF10745956A}" type="presOf" srcId="{0CFDCFB0-458D-4C5E-8646-7C38300A11B4}" destId="{7681A669-9AD5-4068-BA67-A1D399E08BED}" srcOrd="0" destOrd="0" presId="urn:microsoft.com/office/officeart/2005/8/layout/process1"/>
    <dgm:cxn modelId="{7B1D7150-1BC1-4BA0-A0D3-D88D383BF764}" srcId="{76B7260C-20A8-4DE2-BD92-F45C6B8C1B59}" destId="{A9B379B1-9050-472A-9547-AFB64EC9820D}" srcOrd="4" destOrd="0" parTransId="{72A7B7BE-5AA3-4A3F-89E6-8D3A25A45E27}" sibTransId="{9BEF1225-5E2C-4686-BEFB-9ED98496B2AA}"/>
    <dgm:cxn modelId="{43521056-C732-41A1-9449-A01FC9FE2135}" srcId="{76B7260C-20A8-4DE2-BD92-F45C6B8C1B59}" destId="{F269F887-6F58-4C99-A966-095AD2AE16AC}" srcOrd="2" destOrd="0" parTransId="{DE2F9CD0-5522-42EE-ABFD-F2B835DBC4D8}" sibTransId="{F3998CAE-ACAC-4F05-B3FD-0F812E425B84}"/>
    <dgm:cxn modelId="{9C242598-8F2E-4868-9742-A8A66CB42A47}" type="presOf" srcId="{CB2A2A09-74A2-423D-ACF2-A4D5FE55AF79}" destId="{4572D26C-290B-4FB9-81DC-44A218ECB836}" srcOrd="0" destOrd="0" presId="urn:microsoft.com/office/officeart/2005/8/layout/process1"/>
    <dgm:cxn modelId="{CD5D97A4-A526-48A3-92FF-316F4E7C201A}" type="presOf" srcId="{EED96C5F-C2EF-4092-8C03-2C91E440D09A}" destId="{B20AC4FC-3934-4D6C-A2E1-1E1FAF764131}" srcOrd="0" destOrd="0" presId="urn:microsoft.com/office/officeart/2005/8/layout/process1"/>
    <dgm:cxn modelId="{CAD252AE-87B0-4DA0-8584-88E3555DC094}" type="presOf" srcId="{CB2A2A09-74A2-423D-ACF2-A4D5FE55AF79}" destId="{D615E377-7922-4E7E-A5C3-E8E3CA865CFF}" srcOrd="1" destOrd="0" presId="urn:microsoft.com/office/officeart/2005/8/layout/process1"/>
    <dgm:cxn modelId="{4F44CEB7-4A77-4B13-ACD1-D46B805F0D64}" type="presOf" srcId="{7E7D44F6-615B-484E-80C0-7B92C4184B6B}" destId="{EE846FFC-4861-4A80-ACD0-E52F08805B47}" srcOrd="0" destOrd="0" presId="urn:microsoft.com/office/officeart/2005/8/layout/process1"/>
    <dgm:cxn modelId="{7C27BABC-143A-4505-8FA8-FA236ACA0F52}" srcId="{76B7260C-20A8-4DE2-BD92-F45C6B8C1B59}" destId="{1981AEF0-81B8-4EAA-B382-DDE50C89C8D9}" srcOrd="3" destOrd="0" parTransId="{2BEDDE4A-0743-4AC8-A1CB-C0866BE3808F}" sibTransId="{7697DBAA-675D-4D0E-9E8F-35E2C9C4829A}"/>
    <dgm:cxn modelId="{38ADC7CE-995A-4F96-9777-8CA70948C63D}" type="presOf" srcId="{7697DBAA-675D-4D0E-9E8F-35E2C9C4829A}" destId="{1D9D0E70-BDC3-4259-8B2A-D731F058477A}" srcOrd="1" destOrd="0" presId="urn:microsoft.com/office/officeart/2005/8/layout/process1"/>
    <dgm:cxn modelId="{8DC64DCF-65FE-49A0-B4A5-27B26E6C8274}" type="presOf" srcId="{76B7260C-20A8-4DE2-BD92-F45C6B8C1B59}" destId="{551FBB5D-FE2E-4AB6-951C-609957346BCC}" srcOrd="0" destOrd="0" presId="urn:microsoft.com/office/officeart/2005/8/layout/process1"/>
    <dgm:cxn modelId="{DF715ED7-CE3C-4D4E-91D4-F59D34A39B36}" type="presOf" srcId="{7E7D44F6-615B-484E-80C0-7B92C4184B6B}" destId="{7E13C4F4-25FF-49BB-81B7-45B1B0DDE863}" srcOrd="1" destOrd="0" presId="urn:microsoft.com/office/officeart/2005/8/layout/process1"/>
    <dgm:cxn modelId="{5A88D5D7-B8CC-4928-A70E-BA99EF08CE60}" type="presOf" srcId="{F269F887-6F58-4C99-A966-095AD2AE16AC}" destId="{ADC7066B-5ADF-42C2-B861-E88FE6772D7A}" srcOrd="0" destOrd="0" presId="urn:microsoft.com/office/officeart/2005/8/layout/process1"/>
    <dgm:cxn modelId="{1F8FE8DB-21F9-4256-BADF-23D6624F68D0}" srcId="{76B7260C-20A8-4DE2-BD92-F45C6B8C1B59}" destId="{0CFDCFB0-458D-4C5E-8646-7C38300A11B4}" srcOrd="0" destOrd="0" parTransId="{10C6832B-4673-4CE2-BE53-E658D5576728}" sibTransId="{7E7D44F6-615B-484E-80C0-7B92C4184B6B}"/>
    <dgm:cxn modelId="{1706A7DE-AA67-4BBB-B82B-740CCCF9E1FC}" type="presOf" srcId="{F3998CAE-ACAC-4F05-B3FD-0F812E425B84}" destId="{AEF671DD-8FA7-4781-815E-3EDBEBE31182}" srcOrd="1" destOrd="0" presId="urn:microsoft.com/office/officeart/2005/8/layout/process1"/>
    <dgm:cxn modelId="{F89890EB-54A4-491E-8A59-50D8EC539320}" type="presOf" srcId="{F3998CAE-ACAC-4F05-B3FD-0F812E425B84}" destId="{BD3DA2CD-E66E-4957-B5B7-BB9550C40EB2}" srcOrd="0" destOrd="0" presId="urn:microsoft.com/office/officeart/2005/8/layout/process1"/>
    <dgm:cxn modelId="{EBB62524-5E67-4DD7-8242-C8E649EC0970}" type="presParOf" srcId="{551FBB5D-FE2E-4AB6-951C-609957346BCC}" destId="{7681A669-9AD5-4068-BA67-A1D399E08BED}" srcOrd="0" destOrd="0" presId="urn:microsoft.com/office/officeart/2005/8/layout/process1"/>
    <dgm:cxn modelId="{91E77CC3-6532-40E2-BBFD-790EAD689A0E}" type="presParOf" srcId="{551FBB5D-FE2E-4AB6-951C-609957346BCC}" destId="{EE846FFC-4861-4A80-ACD0-E52F08805B47}" srcOrd="1" destOrd="0" presId="urn:microsoft.com/office/officeart/2005/8/layout/process1"/>
    <dgm:cxn modelId="{A10FFD29-437A-43A0-A29E-8A438647FA5F}" type="presParOf" srcId="{EE846FFC-4861-4A80-ACD0-E52F08805B47}" destId="{7E13C4F4-25FF-49BB-81B7-45B1B0DDE863}" srcOrd="0" destOrd="0" presId="urn:microsoft.com/office/officeart/2005/8/layout/process1"/>
    <dgm:cxn modelId="{C5F26E47-D2FE-4AA3-879C-15C3CD56C274}" type="presParOf" srcId="{551FBB5D-FE2E-4AB6-951C-609957346BCC}" destId="{B20AC4FC-3934-4D6C-A2E1-1E1FAF764131}" srcOrd="2" destOrd="0" presId="urn:microsoft.com/office/officeart/2005/8/layout/process1"/>
    <dgm:cxn modelId="{58E43396-BA1B-4FF3-BE90-C8A791123696}" type="presParOf" srcId="{551FBB5D-FE2E-4AB6-951C-609957346BCC}" destId="{4572D26C-290B-4FB9-81DC-44A218ECB836}" srcOrd="3" destOrd="0" presId="urn:microsoft.com/office/officeart/2005/8/layout/process1"/>
    <dgm:cxn modelId="{279D866E-1D12-4152-89C3-2AF4367F65E9}" type="presParOf" srcId="{4572D26C-290B-4FB9-81DC-44A218ECB836}" destId="{D615E377-7922-4E7E-A5C3-E8E3CA865CFF}" srcOrd="0" destOrd="0" presId="urn:microsoft.com/office/officeart/2005/8/layout/process1"/>
    <dgm:cxn modelId="{BE31DB40-4E27-43CC-8496-0CC7A496E7A1}" type="presParOf" srcId="{551FBB5D-FE2E-4AB6-951C-609957346BCC}" destId="{ADC7066B-5ADF-42C2-B861-E88FE6772D7A}" srcOrd="4" destOrd="0" presId="urn:microsoft.com/office/officeart/2005/8/layout/process1"/>
    <dgm:cxn modelId="{740D3D4D-CCCD-4B24-A0AC-F653FB986688}" type="presParOf" srcId="{551FBB5D-FE2E-4AB6-951C-609957346BCC}" destId="{BD3DA2CD-E66E-4957-B5B7-BB9550C40EB2}" srcOrd="5" destOrd="0" presId="urn:microsoft.com/office/officeart/2005/8/layout/process1"/>
    <dgm:cxn modelId="{56B030E5-CE18-40AF-AF01-E964C2614116}" type="presParOf" srcId="{BD3DA2CD-E66E-4957-B5B7-BB9550C40EB2}" destId="{AEF671DD-8FA7-4781-815E-3EDBEBE31182}" srcOrd="0" destOrd="0" presId="urn:microsoft.com/office/officeart/2005/8/layout/process1"/>
    <dgm:cxn modelId="{917B9D63-6DD1-4347-BBAA-92E644C25787}" type="presParOf" srcId="{551FBB5D-FE2E-4AB6-951C-609957346BCC}" destId="{F3AE557F-B1BE-4FC3-AE46-553AF699D524}" srcOrd="6" destOrd="0" presId="urn:microsoft.com/office/officeart/2005/8/layout/process1"/>
    <dgm:cxn modelId="{B5A15BDB-32A7-4B8C-908D-CD07D98E466A}" type="presParOf" srcId="{551FBB5D-FE2E-4AB6-951C-609957346BCC}" destId="{7FAFB0F1-B21A-4F22-960D-69BADAFBCA4A}" srcOrd="7" destOrd="0" presId="urn:microsoft.com/office/officeart/2005/8/layout/process1"/>
    <dgm:cxn modelId="{F0F94FA4-F473-4C33-8074-9F40C78D81EC}" type="presParOf" srcId="{7FAFB0F1-B21A-4F22-960D-69BADAFBCA4A}" destId="{1D9D0E70-BDC3-4259-8B2A-D731F058477A}" srcOrd="0" destOrd="0" presId="urn:microsoft.com/office/officeart/2005/8/layout/process1"/>
    <dgm:cxn modelId="{0502AF64-95BC-4862-BD04-B29E7B11E264}" type="presParOf" srcId="{551FBB5D-FE2E-4AB6-951C-609957346BCC}" destId="{0EE826E7-0DED-4E60-B330-FA31B1531F7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逻辑重构</a:t>
          </a:r>
        </a:p>
      </dsp:txBody>
      <dsp:txXfrm>
        <a:off x="10005788" y="314980"/>
        <a:ext cx="1717570" cy="1005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solidFill>
                <a:prstClr val="white"/>
              </a:solidFill>
              <a:latin typeface="Calibri"/>
              <a:ea typeface="宋体" panose="02010600030101010101" pitchFamily="2" charset="-122"/>
              <a:cs typeface="+mn-cs"/>
            </a:rPr>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逻辑重构</a:t>
          </a:r>
        </a:p>
      </dsp:txBody>
      <dsp:txXfrm>
        <a:off x="10005788" y="314980"/>
        <a:ext cx="1717570" cy="1005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rgbClr val="5B9BD5">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solidFill>
                <a:prstClr val="white"/>
              </a:solidFill>
              <a:latin typeface="Calibri"/>
              <a:ea typeface="宋体" panose="02010600030101010101" pitchFamily="2" charset="-122"/>
              <a:cs typeface="+mn-cs"/>
            </a:rPr>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逻辑重构</a:t>
          </a:r>
        </a:p>
      </dsp:txBody>
      <dsp:txXfrm>
        <a:off x="10005788" y="314980"/>
        <a:ext cx="1717570" cy="1005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逻辑重构</a:t>
          </a:r>
        </a:p>
      </dsp:txBody>
      <dsp:txXfrm>
        <a:off x="10005788" y="314980"/>
        <a:ext cx="1717570" cy="10055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逻辑重构</a:t>
          </a:r>
        </a:p>
      </dsp:txBody>
      <dsp:txXfrm>
        <a:off x="10005788" y="314980"/>
        <a:ext cx="1717570" cy="1005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1A669-9AD5-4068-BA67-A1D399E08BED}">
      <dsp:nvSpPr>
        <dsp:cNvPr id="0" name=""/>
        <dsp:cNvSpPr/>
      </dsp:nvSpPr>
      <dsp:spPr>
        <a:xfrm>
          <a:off x="5742"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初始程序</a:t>
          </a:r>
        </a:p>
      </dsp:txBody>
      <dsp:txXfrm>
        <a:off x="37025" y="314980"/>
        <a:ext cx="1717570" cy="1005515"/>
      </dsp:txXfrm>
    </dsp:sp>
    <dsp:sp modelId="{EE846FFC-4861-4A80-ACD0-E52F08805B47}">
      <dsp:nvSpPr>
        <dsp:cNvPr id="0" name=""/>
        <dsp:cNvSpPr/>
      </dsp:nvSpPr>
      <dsp:spPr>
        <a:xfrm>
          <a:off x="196389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1963892" y="685296"/>
        <a:ext cx="264172" cy="264883"/>
      </dsp:txXfrm>
    </dsp:sp>
    <dsp:sp modelId="{B20AC4FC-3934-4D6C-A2E1-1E1FAF764131}">
      <dsp:nvSpPr>
        <dsp:cNvPr id="0" name=""/>
        <dsp:cNvSpPr/>
      </dsp:nvSpPr>
      <dsp:spPr>
        <a:xfrm>
          <a:off x="249793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分解函数</a:t>
          </a:r>
        </a:p>
      </dsp:txBody>
      <dsp:txXfrm>
        <a:off x="2529216" y="314980"/>
        <a:ext cx="1717570" cy="1005515"/>
      </dsp:txXfrm>
    </dsp:sp>
    <dsp:sp modelId="{4572D26C-290B-4FB9-81DC-44A218ECB836}">
      <dsp:nvSpPr>
        <dsp:cNvPr id="0" name=""/>
        <dsp:cNvSpPr/>
      </dsp:nvSpPr>
      <dsp:spPr>
        <a:xfrm>
          <a:off x="4456082"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56082" y="685296"/>
        <a:ext cx="264172" cy="264883"/>
      </dsp:txXfrm>
    </dsp:sp>
    <dsp:sp modelId="{ADC7066B-5ADF-42C2-B861-E88FE6772D7A}">
      <dsp:nvSpPr>
        <dsp:cNvPr id="0" name=""/>
        <dsp:cNvSpPr/>
      </dsp:nvSpPr>
      <dsp:spPr>
        <a:xfrm>
          <a:off x="4990123"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拆分计算</a:t>
          </a:r>
        </a:p>
      </dsp:txBody>
      <dsp:txXfrm>
        <a:off x="5021406" y="314980"/>
        <a:ext cx="1717570" cy="1005515"/>
      </dsp:txXfrm>
    </dsp:sp>
    <dsp:sp modelId="{BD3DA2CD-E66E-4957-B5B7-BB9550C40EB2}">
      <dsp:nvSpPr>
        <dsp:cNvPr id="0" name=""/>
        <dsp:cNvSpPr/>
      </dsp:nvSpPr>
      <dsp:spPr>
        <a:xfrm>
          <a:off x="6948273"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948273" y="685296"/>
        <a:ext cx="264172" cy="264883"/>
      </dsp:txXfrm>
    </dsp:sp>
    <dsp:sp modelId="{F3AE557F-B1BE-4FC3-AE46-553AF699D524}">
      <dsp:nvSpPr>
        <dsp:cNvPr id="0" name=""/>
        <dsp:cNvSpPr/>
      </dsp:nvSpPr>
      <dsp:spPr>
        <a:xfrm>
          <a:off x="7482314" y="283697"/>
          <a:ext cx="1780136" cy="1068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分离文件</a:t>
          </a:r>
        </a:p>
      </dsp:txBody>
      <dsp:txXfrm>
        <a:off x="7513597" y="314980"/>
        <a:ext cx="1717570" cy="1005515"/>
      </dsp:txXfrm>
    </dsp:sp>
    <dsp:sp modelId="{7FAFB0F1-B21A-4F22-960D-69BADAFBCA4A}">
      <dsp:nvSpPr>
        <dsp:cNvPr id="0" name=""/>
        <dsp:cNvSpPr/>
      </dsp:nvSpPr>
      <dsp:spPr>
        <a:xfrm>
          <a:off x="9440464" y="597001"/>
          <a:ext cx="377388" cy="4414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9440464" y="685296"/>
        <a:ext cx="264172" cy="264883"/>
      </dsp:txXfrm>
    </dsp:sp>
    <dsp:sp modelId="{0EE826E7-0DED-4E60-B330-FA31B1531F77}">
      <dsp:nvSpPr>
        <dsp:cNvPr id="0" name=""/>
        <dsp:cNvSpPr/>
      </dsp:nvSpPr>
      <dsp:spPr>
        <a:xfrm>
          <a:off x="9974505" y="283697"/>
          <a:ext cx="1780136" cy="1068081"/>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逻辑重构</a:t>
          </a:r>
        </a:p>
      </dsp:txBody>
      <dsp:txXfrm>
        <a:off x="10005788" y="314980"/>
        <a:ext cx="1717570" cy="10055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0826-6BC5-4534-8F91-2515044AF1B8}" type="datetimeFigureOut">
              <a:rPr lang="zh-CN" altLang="en-US" smtClean="0"/>
              <a:t>2020/8/27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4993C-2851-4B37-8A50-837DDC8B7B44}" type="slidenum">
              <a:rPr lang="zh-CN" altLang="en-US" smtClean="0"/>
              <a:t>‹#›</a:t>
            </a:fld>
            <a:endParaRPr lang="zh-CN" altLang="en-US"/>
          </a:p>
        </p:txBody>
      </p:sp>
    </p:spTree>
    <p:extLst>
      <p:ext uri="{BB962C8B-B14F-4D97-AF65-F5344CB8AC3E}">
        <p14:creationId xmlns:p14="http://schemas.microsoft.com/office/powerpoint/2010/main" val="311955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a:t>
            </a:fld>
            <a:endParaRPr lang="zh-CN" altLang="en-US"/>
          </a:p>
        </p:txBody>
      </p:sp>
    </p:spTree>
    <p:extLst>
      <p:ext uri="{BB962C8B-B14F-4D97-AF65-F5344CB8AC3E}">
        <p14:creationId xmlns:p14="http://schemas.microsoft.com/office/powerpoint/2010/main" val="245469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17</a:t>
            </a:fld>
            <a:endParaRPr lang="zh-CN" altLang="en-US"/>
          </a:p>
        </p:txBody>
      </p:sp>
    </p:spTree>
    <p:extLst>
      <p:ext uri="{BB962C8B-B14F-4D97-AF65-F5344CB8AC3E}">
        <p14:creationId xmlns:p14="http://schemas.microsoft.com/office/powerpoint/2010/main" val="301205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25</a:t>
            </a:fld>
            <a:endParaRPr lang="zh-CN" altLang="en-US"/>
          </a:p>
        </p:txBody>
      </p:sp>
    </p:spTree>
    <p:extLst>
      <p:ext uri="{BB962C8B-B14F-4D97-AF65-F5344CB8AC3E}">
        <p14:creationId xmlns:p14="http://schemas.microsoft.com/office/powerpoint/2010/main" val="2917996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32</a:t>
            </a:fld>
            <a:endParaRPr lang="zh-CN" altLang="en-US"/>
          </a:p>
        </p:txBody>
      </p:sp>
    </p:spTree>
    <p:extLst>
      <p:ext uri="{BB962C8B-B14F-4D97-AF65-F5344CB8AC3E}">
        <p14:creationId xmlns:p14="http://schemas.microsoft.com/office/powerpoint/2010/main" val="705151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54993C-2851-4B37-8A50-837DDC8B7B44}" type="slidenum">
              <a:rPr lang="zh-CN" altLang="en-US" smtClean="0"/>
              <a:t>37</a:t>
            </a:fld>
            <a:endParaRPr lang="zh-CN" altLang="en-US"/>
          </a:p>
        </p:txBody>
      </p:sp>
    </p:spTree>
    <p:extLst>
      <p:ext uri="{BB962C8B-B14F-4D97-AF65-F5344CB8AC3E}">
        <p14:creationId xmlns:p14="http://schemas.microsoft.com/office/powerpoint/2010/main" val="562149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5715B"/>
              </a:gs>
              <a:gs pos="71000">
                <a:srgbClr val="B82E2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95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94869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4889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011226"/>
            <a:ext cx="10972800" cy="774700"/>
          </a:xfrm>
        </p:spPr>
        <p:txBody>
          <a:bodyPr/>
          <a:lstStyle>
            <a:lvl1pPr>
              <a:defRPr sz="5000" b="1">
                <a:latin typeface="隶书" panose="02010509060101010101" pitchFamily="49" charset="-122"/>
                <a:ea typeface="隶书" panose="02010509060101010101" pitchFamily="49"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9FADFB2E-885B-491E-A32A-9031AA86B1B0}" type="datetimeFigureOut">
              <a:rPr lang="zh-CN" altLang="en-US"/>
              <a:t>2020/8/27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46D3D19-AF27-447E-95DA-1DCD44E4E178}" type="slidenum">
              <a:rPr lang="zh-CN" altLang="en-US"/>
              <a:t>‹#›</a:t>
            </a:fld>
            <a:endParaRPr lang="zh-CN" altLang="en-US"/>
          </a:p>
        </p:txBody>
      </p:sp>
      <p:sp>
        <p:nvSpPr>
          <p:cNvPr id="7" name="内容占位符 2"/>
          <p:cNvSpPr>
            <a:spLocks noGrp="1"/>
          </p:cNvSpPr>
          <p:nvPr>
            <p:ph idx="1"/>
          </p:nvPr>
        </p:nvSpPr>
        <p:spPr>
          <a:xfrm>
            <a:off x="609600" y="1935480"/>
            <a:ext cx="10972800" cy="4389120"/>
          </a:xfrm>
        </p:spPr>
        <p:txBody>
          <a:bodyPr/>
          <a:lstStyle>
            <a:lvl1pPr>
              <a:buFont typeface="Arial" panose="020B0604020202020204" pitchFamily="34" charset="0"/>
              <a:buChar char="•"/>
              <a:defRPr sz="2600">
                <a:latin typeface="微软雅黑" panose="020B0503020204020204" pitchFamily="34" charset="-122"/>
                <a:ea typeface="微软雅黑" panose="020B0503020204020204" pitchFamily="34" charset="-122"/>
              </a:defRPr>
            </a:lvl1pPr>
            <a:lvl2pPr>
              <a:buFont typeface="Arial" panose="020B0604020202020204" pitchFamily="34" charset="0"/>
              <a:buChar char="•"/>
              <a:defRPr sz="2400">
                <a:latin typeface="微软雅黑" panose="020B0503020204020204" pitchFamily="34" charset="-122"/>
                <a:ea typeface="微软雅黑" panose="020B0503020204020204" pitchFamily="34" charset="-122"/>
              </a:defRPr>
            </a:lvl2pPr>
            <a:lvl3pPr>
              <a:defRPr sz="2100">
                <a:latin typeface="微软雅黑" panose="020B0503020204020204" pitchFamily="34" charset="-122"/>
                <a:ea typeface="微软雅黑" panose="020B0503020204020204" pitchFamily="34" charset="-122"/>
              </a:defRPr>
            </a:lvl3pPr>
            <a:lvl4pPr>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extLst>
      <p:ext uri="{BB962C8B-B14F-4D97-AF65-F5344CB8AC3E}">
        <p14:creationId xmlns:p14="http://schemas.microsoft.com/office/powerpoint/2010/main" val="400748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11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84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148398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356262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4602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29818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43B7E276-A276-4CB5-8D98-2DEF33258381}" type="datetimeFigureOut">
              <a:rPr lang="zh-CN" altLang="en-US" smtClean="0"/>
              <a:t>2020/8/27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669E3093-0765-4895-88A4-AF75987BE62B}" type="slidenum">
              <a:rPr lang="zh-CN" altLang="en-US" smtClean="0"/>
              <a:t>‹#›</a:t>
            </a:fld>
            <a:endParaRPr lang="zh-CN" altLang="en-US"/>
          </a:p>
        </p:txBody>
      </p:sp>
    </p:spTree>
    <p:extLst>
      <p:ext uri="{BB962C8B-B14F-4D97-AF65-F5344CB8AC3E}">
        <p14:creationId xmlns:p14="http://schemas.microsoft.com/office/powerpoint/2010/main" val="213763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gradFill flip="none" rotWithShape="1">
            <a:gsLst>
              <a:gs pos="100000">
                <a:schemeClr val="bg1">
                  <a:alpha val="59000"/>
                </a:schemeClr>
              </a:gs>
              <a:gs pos="0">
                <a:schemeClr val="bg1">
                  <a:alpha val="34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0" cy="302654"/>
          </a:xfrm>
          <a:prstGeom prst="rect">
            <a:avLst/>
          </a:prstGeom>
          <a:gradFill>
            <a:gsLst>
              <a:gs pos="0">
                <a:srgbClr val="404040"/>
              </a:gs>
              <a:gs pos="94000">
                <a:srgbClr val="0D0D0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a:off x="0" y="6465194"/>
            <a:ext cx="2305316" cy="39280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gradFill flip="none" rotWithShape="1">
            <a:gsLst>
              <a:gs pos="0">
                <a:srgbClr val="F93D32"/>
              </a:gs>
              <a:gs pos="91000">
                <a:srgbClr val="BE100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567314"/>
            <a:ext cx="167640" cy="453766"/>
          </a:xfrm>
          <a:custGeom>
            <a:avLst/>
            <a:gdLst>
              <a:gd name="connsiteX0" fmla="*/ 0 w 2305316"/>
              <a:gd name="connsiteY0" fmla="*/ 0 h 392806"/>
              <a:gd name="connsiteX1" fmla="*/ 2305316 w 2305316"/>
              <a:gd name="connsiteY1" fmla="*/ 0 h 392806"/>
              <a:gd name="connsiteX2" fmla="*/ 2163649 w 2305316"/>
              <a:gd name="connsiteY2" fmla="*/ 392806 h 392806"/>
              <a:gd name="connsiteX3" fmla="*/ 0 w 2305316"/>
              <a:gd name="connsiteY3" fmla="*/ 392806 h 392806"/>
            </a:gdLst>
            <a:ahLst/>
            <a:cxnLst>
              <a:cxn ang="0">
                <a:pos x="connsiteX0" y="connsiteY0"/>
              </a:cxn>
              <a:cxn ang="0">
                <a:pos x="connsiteX1" y="connsiteY1"/>
              </a:cxn>
              <a:cxn ang="0">
                <a:pos x="connsiteX2" y="connsiteY2"/>
              </a:cxn>
              <a:cxn ang="0">
                <a:pos x="connsiteX3" y="connsiteY3"/>
              </a:cxn>
            </a:cxnLst>
            <a:rect l="l" t="t" r="r" b="b"/>
            <a:pathLst>
              <a:path w="2305316" h="392806">
                <a:moveTo>
                  <a:pt x="0" y="0"/>
                </a:moveTo>
                <a:lnTo>
                  <a:pt x="2305316" y="0"/>
                </a:lnTo>
                <a:lnTo>
                  <a:pt x="2163649" y="392806"/>
                </a:lnTo>
                <a:lnTo>
                  <a:pt x="0" y="392806"/>
                </a:lnTo>
                <a:close/>
              </a:path>
            </a:pathLst>
          </a:cu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956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764152" y="2513574"/>
            <a:ext cx="1620957" cy="523220"/>
          </a:xfrm>
          <a:prstGeom prst="rect">
            <a:avLst/>
          </a:prstGeom>
          <a:noFill/>
        </p:spPr>
        <p:txBody>
          <a:bodyPr wrap="none" rtlCol="0">
            <a:spAutoFit/>
          </a:bodyPr>
          <a:lstStyle/>
          <a:p>
            <a:r>
              <a:rPr lang="zh-CN" altLang="en-US" sz="2800" b="1" dirty="0">
                <a:solidFill>
                  <a:srgbClr val="BE1007"/>
                </a:solidFill>
                <a:latin typeface="华康俪金黑W8(P)" panose="020B0800000000000000" pitchFamily="34" charset="-122"/>
                <a:ea typeface="华康俪金黑W8(P)" panose="020B0800000000000000" pitchFamily="34" charset="-122"/>
              </a:rPr>
              <a:t>认识重构</a:t>
            </a:r>
          </a:p>
        </p:txBody>
      </p:sp>
    </p:spTree>
    <p:extLst>
      <p:ext uri="{BB962C8B-B14F-4D97-AF65-F5344CB8AC3E}">
        <p14:creationId xmlns:p14="http://schemas.microsoft.com/office/powerpoint/2010/main" val="5538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id="{86EC5489-8FBB-4E3D-AE24-9C64509B54E7}"/>
              </a:ext>
            </a:extLst>
          </p:cNvPr>
          <p:cNvGraphicFramePr/>
          <p:nvPr>
            <p:extLst>
              <p:ext uri="{D42A27DB-BD31-4B8C-83A1-F6EECF244321}">
                <p14:modId xmlns:p14="http://schemas.microsoft.com/office/powerpoint/2010/main" val="3670483685"/>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图片 11">
            <a:extLst>
              <a:ext uri="{FF2B5EF4-FFF2-40B4-BE49-F238E27FC236}">
                <a16:creationId xmlns:a16="http://schemas.microsoft.com/office/drawing/2014/main" id="{0CDF43D4-6C7A-4815-A680-F42AC74CE1D3}"/>
              </a:ext>
            </a:extLst>
          </p:cNvPr>
          <p:cNvPicPr>
            <a:picLocks noChangeAspect="1"/>
          </p:cNvPicPr>
          <p:nvPr/>
        </p:nvPicPr>
        <p:blipFill>
          <a:blip r:embed="rId7"/>
          <a:stretch>
            <a:fillRect/>
          </a:stretch>
        </p:blipFill>
        <p:spPr>
          <a:xfrm>
            <a:off x="967428" y="2528628"/>
            <a:ext cx="10257143" cy="4114286"/>
          </a:xfrm>
          <a:prstGeom prst="rect">
            <a:avLst/>
          </a:prstGeom>
        </p:spPr>
      </p:pic>
    </p:spTree>
    <p:extLst>
      <p:ext uri="{BB962C8B-B14F-4D97-AF65-F5344CB8AC3E}">
        <p14:creationId xmlns:p14="http://schemas.microsoft.com/office/powerpoint/2010/main" val="1617167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id="{86EC5489-8FBB-4E3D-AE24-9C64509B54E7}"/>
              </a:ext>
            </a:extLst>
          </p:cNvPr>
          <p:cNvGraphicFramePr/>
          <p:nvPr>
            <p:extLst>
              <p:ext uri="{D42A27DB-BD31-4B8C-83A1-F6EECF244321}">
                <p14:modId xmlns:p14="http://schemas.microsoft.com/office/powerpoint/2010/main" val="439290555"/>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矩形 12">
            <a:extLst>
              <a:ext uri="{FF2B5EF4-FFF2-40B4-BE49-F238E27FC236}">
                <a16:creationId xmlns:a16="http://schemas.microsoft.com/office/drawing/2014/main" id="{D861100A-E8DC-4442-9836-37196E7FBACF}"/>
              </a:ext>
            </a:extLst>
          </p:cNvPr>
          <p:cNvSpPr/>
          <p:nvPr/>
        </p:nvSpPr>
        <p:spPr>
          <a:xfrm>
            <a:off x="274320" y="2692001"/>
            <a:ext cx="11603973" cy="1512081"/>
          </a:xfrm>
          <a:prstGeom prst="rect">
            <a:avLst/>
          </a:prstGeom>
        </p:spPr>
        <p:txBody>
          <a:bodyPr wrap="square">
            <a:spAutoFit/>
          </a:bodyPr>
          <a:lstStyle/>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分离文件的目标是根据逻辑功能将不同逻辑的代码分到对应的文件中。</a:t>
            </a:r>
            <a:endParaRPr lang="en-US" altLang="zh-CN" sz="2400" dirty="0">
              <a:latin typeface="微软雅黑" pitchFamily="34" charset="-122"/>
              <a:ea typeface="微软雅黑" pitchFamily="34" charset="-122"/>
            </a:endParaRPr>
          </a:p>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虽然代码的行数增加了， 但重构也带来了代码可读性的提高。 额外的包装文件将混杂的逻辑分解成可辨别的部分， 分离了详单的计算逻辑与样式。 </a:t>
            </a:r>
          </a:p>
        </p:txBody>
      </p:sp>
    </p:spTree>
    <p:extLst>
      <p:ext uri="{BB962C8B-B14F-4D97-AF65-F5344CB8AC3E}">
        <p14:creationId xmlns:p14="http://schemas.microsoft.com/office/powerpoint/2010/main" val="2821627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id="{86EC5489-8FBB-4E3D-AE24-9C64509B54E7}"/>
              </a:ext>
            </a:extLst>
          </p:cNvPr>
          <p:cNvGraphicFramePr/>
          <p:nvPr>
            <p:extLst>
              <p:ext uri="{D42A27DB-BD31-4B8C-83A1-F6EECF244321}">
                <p14:modId xmlns:p14="http://schemas.microsoft.com/office/powerpoint/2010/main" val="3953854551"/>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矩形 12">
            <a:extLst>
              <a:ext uri="{FF2B5EF4-FFF2-40B4-BE49-F238E27FC236}">
                <a16:creationId xmlns:a16="http://schemas.microsoft.com/office/drawing/2014/main" id="{D861100A-E8DC-4442-9836-37196E7FBACF}"/>
              </a:ext>
            </a:extLst>
          </p:cNvPr>
          <p:cNvSpPr/>
          <p:nvPr/>
        </p:nvSpPr>
        <p:spPr>
          <a:xfrm>
            <a:off x="274320" y="2692001"/>
            <a:ext cx="11603973" cy="511807"/>
          </a:xfrm>
          <a:prstGeom prst="rect">
            <a:avLst/>
          </a:prstGeom>
        </p:spPr>
        <p:txBody>
          <a:bodyPr wrap="square">
            <a:spAutoFit/>
          </a:bodyPr>
          <a:lstStyle/>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逻辑重构的目标是根据实际功能需求，引入类型的多态性。</a:t>
            </a:r>
          </a:p>
        </p:txBody>
      </p:sp>
    </p:spTree>
    <p:extLst>
      <p:ext uri="{BB962C8B-B14F-4D97-AF65-F5344CB8AC3E}">
        <p14:creationId xmlns:p14="http://schemas.microsoft.com/office/powerpoint/2010/main" val="3385936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236510"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为什么重构</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9709020" cy="2743187"/>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重构是一个工具， 它可以用于以下几个目的。</a:t>
            </a:r>
            <a:endParaRPr lang="en-US" altLang="zh-CN" sz="2800" b="1" dirty="0">
              <a:solidFill>
                <a:srgbClr val="002060"/>
              </a:solidFill>
              <a:latin typeface="微软雅黑" pitchFamily="34" charset="-122"/>
              <a:ea typeface="微软雅黑" pitchFamily="34" charset="-122"/>
            </a:endParaRPr>
          </a:p>
          <a:p>
            <a:pPr marL="684000" lvl="2"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重构改进软件的设计</a:t>
            </a:r>
            <a:endParaRPr lang="en-US" altLang="zh-CN" sz="2400" dirty="0">
              <a:latin typeface="微软雅黑" pitchFamily="34" charset="-122"/>
              <a:ea typeface="微软雅黑" pitchFamily="34" charset="-122"/>
            </a:endParaRPr>
          </a:p>
          <a:p>
            <a:pPr marL="684000" lvl="2"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重构使软件更容易理解</a:t>
            </a:r>
            <a:endParaRPr lang="en-US" altLang="zh-CN" sz="2400" dirty="0">
              <a:latin typeface="微软雅黑" pitchFamily="34" charset="-122"/>
              <a:ea typeface="微软雅黑" pitchFamily="34" charset="-122"/>
            </a:endParaRPr>
          </a:p>
          <a:p>
            <a:pPr marL="684000" lvl="2"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重构帮助找到</a:t>
            </a:r>
            <a:r>
              <a:rPr lang="en-US" altLang="zh-CN" sz="2400" dirty="0">
                <a:latin typeface="微软雅黑" pitchFamily="34" charset="-122"/>
                <a:ea typeface="微软雅黑" pitchFamily="34" charset="-122"/>
              </a:rPr>
              <a:t>bug</a:t>
            </a:r>
          </a:p>
          <a:p>
            <a:pPr marL="684000" lvl="2"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重构提高编程速度</a:t>
            </a:r>
          </a:p>
        </p:txBody>
      </p:sp>
    </p:spTree>
    <p:extLst>
      <p:ext uri="{BB962C8B-B14F-4D97-AF65-F5344CB8AC3E}">
        <p14:creationId xmlns:p14="http://schemas.microsoft.com/office/powerpoint/2010/main" val="405607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何时重构</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9709020" cy="3435684"/>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应该把重构融入到编码工作中，其中几个重构的时间点：</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预备性重构： 让添加新功能更容易</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帮助理解的重构： 使代码更易懂</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捡垃圾式重构</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有计划的重构和见机行事的重构</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长期重构</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复审代码时重构</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421569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236510"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重构的挑战</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11527" y="1355665"/>
            <a:ext cx="10979913" cy="4435958"/>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我认为重构是一种很有价值的技术， 大多数团队都应该更多地重构， 但它也不是完全没有挑战</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延缓新功能开发</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代码所有权</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分支</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测试</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遗留代码</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数据库</a:t>
            </a:r>
            <a:endParaRPr lang="en-US" altLang="zh-CN" sz="2400" dirty="0">
              <a:latin typeface="微软雅黑" pitchFamily="34" charset="-122"/>
              <a:ea typeface="微软雅黑" pitchFamily="34" charset="-122"/>
            </a:endParaRPr>
          </a:p>
          <a:p>
            <a:pPr marL="341100">
              <a:lnSpc>
                <a:spcPct val="125000"/>
              </a:lnSpc>
              <a:defRPr/>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98557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236510"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自动化重构</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9709020" cy="3974293"/>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重构已经深入到软件开发的整个工程中，近</a:t>
            </a:r>
            <a:r>
              <a:rPr lang="en-US" altLang="zh-CN" sz="2800" b="1" dirty="0">
                <a:solidFill>
                  <a:srgbClr val="002060"/>
                </a:solidFill>
                <a:latin typeface="微软雅黑" pitchFamily="34" charset="-122"/>
                <a:ea typeface="微软雅黑" pitchFamily="34" charset="-122"/>
              </a:rPr>
              <a:t>10</a:t>
            </a:r>
            <a:r>
              <a:rPr lang="zh-CN" altLang="en-US" sz="2800" b="1" dirty="0">
                <a:solidFill>
                  <a:srgbClr val="002060"/>
                </a:solidFill>
                <a:latin typeface="微软雅黑" pitchFamily="34" charset="-122"/>
                <a:ea typeface="微软雅黑" pitchFamily="34" charset="-122"/>
              </a:rPr>
              <a:t>年重构领域最大的变化可能就是出现了一批支持自动化重构的工具。</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例如</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我想给一个</a:t>
            </a:r>
            <a:r>
              <a:rPr lang="en-US" altLang="zh-CN" sz="2400" dirty="0">
                <a:latin typeface="微软雅黑" pitchFamily="34" charset="-122"/>
                <a:ea typeface="微软雅黑" pitchFamily="34" charset="-122"/>
              </a:rPr>
              <a:t>Java</a:t>
            </a:r>
            <a:r>
              <a:rPr lang="zh-CN" altLang="en-US" sz="2400" dirty="0">
                <a:latin typeface="微软雅黑" pitchFamily="34" charset="-122"/>
                <a:ea typeface="微软雅黑" pitchFamily="34" charset="-122"/>
              </a:rPr>
              <a:t>的方法改名， 在</a:t>
            </a:r>
            <a:r>
              <a:rPr lang="en-US" altLang="zh-CN" sz="2400" dirty="0">
                <a:latin typeface="微软雅黑" pitchFamily="34" charset="-122"/>
                <a:ea typeface="微软雅黑" pitchFamily="34" charset="-122"/>
              </a:rPr>
              <a:t>IntelliJ IDEA</a:t>
            </a:r>
            <a:r>
              <a:rPr lang="zh-CN" altLang="en-US" sz="2400" dirty="0">
                <a:latin typeface="微软雅黑" pitchFamily="34" charset="-122"/>
                <a:ea typeface="微软雅黑" pitchFamily="34" charset="-122"/>
              </a:rPr>
              <a:t>或者</a:t>
            </a:r>
            <a:r>
              <a:rPr lang="en-US" altLang="zh-CN" sz="2400" dirty="0">
                <a:latin typeface="微软雅黑" pitchFamily="34" charset="-122"/>
                <a:ea typeface="微软雅黑" pitchFamily="34" charset="-122"/>
              </a:rPr>
              <a:t>Eclipse</a:t>
            </a:r>
            <a:r>
              <a:rPr lang="zh-CN" altLang="en-US" sz="2400" dirty="0">
                <a:latin typeface="微软雅黑" pitchFamily="34" charset="-122"/>
                <a:ea typeface="微软雅黑" pitchFamily="34" charset="-122"/>
              </a:rPr>
              <a:t>这样的开发环境中， 我只需要从菜单里点选对应的选项， 工具会帮我完成整个重构过程。 </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重构工具不仅需要理解和修改语法树， 还要知道如何把修改后的代码写回编辑器视图。 总而言之， 实现一个体面的自动化重构手法， 是一个很有挑战的编程任务。</a:t>
            </a:r>
          </a:p>
        </p:txBody>
      </p:sp>
    </p:spTree>
    <p:extLst>
      <p:ext uri="{BB962C8B-B14F-4D97-AF65-F5344CB8AC3E}">
        <p14:creationId xmlns:p14="http://schemas.microsoft.com/office/powerpoint/2010/main" val="416550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68571" y="2513314"/>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87289" y="2513314"/>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2400499"/>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grpSp>
        <p:nvGrpSpPr>
          <p:cNvPr id="34" name="组合 33"/>
          <p:cNvGrpSpPr/>
          <p:nvPr/>
        </p:nvGrpSpPr>
        <p:grpSpPr>
          <a:xfrm>
            <a:off x="3227388" y="1598426"/>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id="{84387E78-9D90-4938-AF21-CD94A0899548}"/>
              </a:ext>
            </a:extLst>
          </p:cNvPr>
          <p:cNvGrpSpPr/>
          <p:nvPr/>
        </p:nvGrpSpPr>
        <p:grpSpPr>
          <a:xfrm>
            <a:off x="3227388" y="3243324"/>
            <a:ext cx="6501248" cy="723900"/>
            <a:chOff x="3328988" y="3975100"/>
            <a:chExt cx="6501248" cy="723900"/>
          </a:xfrm>
        </p:grpSpPr>
        <p:sp>
          <p:nvSpPr>
            <p:cNvPr id="44" name="矩形 43">
              <a:extLst>
                <a:ext uri="{FF2B5EF4-FFF2-40B4-BE49-F238E27FC236}">
                  <a16:creationId xmlns:a16="http://schemas.microsoft.com/office/drawing/2014/main"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a:extLst>
              <a:ext uri="{FF2B5EF4-FFF2-40B4-BE49-F238E27FC236}">
                <a16:creationId xmlns:a16="http://schemas.microsoft.com/office/drawing/2014/main"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id="{E58AD42D-F01F-4065-A73E-D7B6F59FED78}"/>
              </a:ext>
            </a:extLst>
          </p:cNvPr>
          <p:cNvGrpSpPr/>
          <p:nvPr/>
        </p:nvGrpSpPr>
        <p:grpSpPr>
          <a:xfrm>
            <a:off x="3227388" y="4111465"/>
            <a:ext cx="6501248" cy="723900"/>
            <a:chOff x="3328988" y="3975100"/>
            <a:chExt cx="6501248" cy="723900"/>
          </a:xfrm>
        </p:grpSpPr>
        <p:sp>
          <p:nvSpPr>
            <p:cNvPr id="58" name="矩形 57">
              <a:extLst>
                <a:ext uri="{FF2B5EF4-FFF2-40B4-BE49-F238E27FC236}">
                  <a16:creationId xmlns:a16="http://schemas.microsoft.com/office/drawing/2014/main"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sp>
        <p:nvSpPr>
          <p:cNvPr id="63" name="文本框 62">
            <a:extLst>
              <a:ext uri="{FF2B5EF4-FFF2-40B4-BE49-F238E27FC236}">
                <a16:creationId xmlns:a16="http://schemas.microsoft.com/office/drawing/2014/main"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id="{97F8A1FE-2CD6-41B0-B6BE-B73AEFDF4393}"/>
              </a:ext>
            </a:extLst>
          </p:cNvPr>
          <p:cNvGrpSpPr/>
          <p:nvPr/>
        </p:nvGrpSpPr>
        <p:grpSpPr>
          <a:xfrm>
            <a:off x="3227388" y="4949939"/>
            <a:ext cx="6501248" cy="723900"/>
            <a:chOff x="3328988" y="3975100"/>
            <a:chExt cx="6501248" cy="723900"/>
          </a:xfrm>
        </p:grpSpPr>
        <p:sp>
          <p:nvSpPr>
            <p:cNvPr id="66" name="矩形 65">
              <a:extLst>
                <a:ext uri="{FF2B5EF4-FFF2-40B4-BE49-F238E27FC236}">
                  <a16:creationId xmlns:a16="http://schemas.microsoft.com/office/drawing/2014/main"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sp>
        <p:nvSpPr>
          <p:cNvPr id="71" name="文本框 70">
            <a:extLst>
              <a:ext uri="{FF2B5EF4-FFF2-40B4-BE49-F238E27FC236}">
                <a16:creationId xmlns:a16="http://schemas.microsoft.com/office/drawing/2014/main"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6266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命名</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4742" y="1542952"/>
            <a:ext cx="11204154" cy="2666243"/>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整洁代码最重要的一环就是好的名字， 所以我们会深思熟虑如何给函数、 模块、 变量和类命名， 使它们能清晰地表明自己的功能和用法。</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改名可能是最常用的重构手法， 包括改变函数声明 、 变量改名、 字段改名等。 </a:t>
            </a:r>
          </a:p>
        </p:txBody>
      </p:sp>
    </p:spTree>
    <p:extLst>
      <p:ext uri="{BB962C8B-B14F-4D97-AF65-F5344CB8AC3E}">
        <p14:creationId xmlns:p14="http://schemas.microsoft.com/office/powerpoint/2010/main" val="39104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重复代码</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6271" y="1542952"/>
            <a:ext cx="11799064" cy="420512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如果你在一个以上的地点看到相同的代码结构， 那么 设法将它们合而为一， 程序会变得更好。 一旦有重复代码存在， 阅读这些重复的代码时你就必须加倍仔细， 留意其间细微的差异。 如果要修改重复代码， 你必须找出所有的副本来修改。</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最单纯的重复代码就是“同一个类的两个函数含有相同的表达式”。 这时候需要采用提炼函数提炼出重复的代码， 然后让这两个地点都调用被提炼出来的那一段代码。 </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如果重复代码只是相似而不是完全相同， 请首先尝试用移动语句重组代码顺序， 把相似的部分放在一起以便提炼。 如果重复的代码段位于同一个超类的不同子类中， 可以使用函数上移来避免在两个子类之间互相调用。</a:t>
            </a:r>
          </a:p>
        </p:txBody>
      </p:sp>
    </p:spTree>
    <p:extLst>
      <p:ext uri="{BB962C8B-B14F-4D97-AF65-F5344CB8AC3E}">
        <p14:creationId xmlns:p14="http://schemas.microsoft.com/office/powerpoint/2010/main" val="124314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57554" y="1698068"/>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76272" y="1698068"/>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157255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grpSp>
        <p:nvGrpSpPr>
          <p:cNvPr id="34" name="组合 33"/>
          <p:cNvGrpSpPr/>
          <p:nvPr/>
        </p:nvGrpSpPr>
        <p:grpSpPr>
          <a:xfrm>
            <a:off x="3219352" y="2402287"/>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id="{84387E78-9D90-4938-AF21-CD94A0899548}"/>
              </a:ext>
            </a:extLst>
          </p:cNvPr>
          <p:cNvGrpSpPr/>
          <p:nvPr/>
        </p:nvGrpSpPr>
        <p:grpSpPr>
          <a:xfrm>
            <a:off x="3227388" y="3243324"/>
            <a:ext cx="6501248" cy="723900"/>
            <a:chOff x="3328988" y="3975100"/>
            <a:chExt cx="6501248" cy="723900"/>
          </a:xfrm>
        </p:grpSpPr>
        <p:sp>
          <p:nvSpPr>
            <p:cNvPr id="44" name="矩形 43">
              <a:extLst>
                <a:ext uri="{FF2B5EF4-FFF2-40B4-BE49-F238E27FC236}">
                  <a16:creationId xmlns:a16="http://schemas.microsoft.com/office/drawing/2014/main"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a:extLst>
              <a:ext uri="{FF2B5EF4-FFF2-40B4-BE49-F238E27FC236}">
                <a16:creationId xmlns:a16="http://schemas.microsoft.com/office/drawing/2014/main"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id="{E58AD42D-F01F-4065-A73E-D7B6F59FED78}"/>
              </a:ext>
            </a:extLst>
          </p:cNvPr>
          <p:cNvGrpSpPr/>
          <p:nvPr/>
        </p:nvGrpSpPr>
        <p:grpSpPr>
          <a:xfrm>
            <a:off x="3227388" y="4111465"/>
            <a:ext cx="6501248" cy="723900"/>
            <a:chOff x="3328988" y="3975100"/>
            <a:chExt cx="6501248" cy="723900"/>
          </a:xfrm>
        </p:grpSpPr>
        <p:sp>
          <p:nvSpPr>
            <p:cNvPr id="58" name="矩形 57">
              <a:extLst>
                <a:ext uri="{FF2B5EF4-FFF2-40B4-BE49-F238E27FC236}">
                  <a16:creationId xmlns:a16="http://schemas.microsoft.com/office/drawing/2014/main"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sp>
        <p:nvSpPr>
          <p:cNvPr id="63" name="文本框 62">
            <a:extLst>
              <a:ext uri="{FF2B5EF4-FFF2-40B4-BE49-F238E27FC236}">
                <a16:creationId xmlns:a16="http://schemas.microsoft.com/office/drawing/2014/main"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id="{97F8A1FE-2CD6-41B0-B6BE-B73AEFDF4393}"/>
              </a:ext>
            </a:extLst>
          </p:cNvPr>
          <p:cNvGrpSpPr/>
          <p:nvPr/>
        </p:nvGrpSpPr>
        <p:grpSpPr>
          <a:xfrm>
            <a:off x="3227388" y="4949939"/>
            <a:ext cx="6501248" cy="723900"/>
            <a:chOff x="3328988" y="3975100"/>
            <a:chExt cx="6501248" cy="723900"/>
          </a:xfrm>
        </p:grpSpPr>
        <p:sp>
          <p:nvSpPr>
            <p:cNvPr id="66" name="矩形 65">
              <a:extLst>
                <a:ext uri="{FF2B5EF4-FFF2-40B4-BE49-F238E27FC236}">
                  <a16:creationId xmlns:a16="http://schemas.microsoft.com/office/drawing/2014/main"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sp>
        <p:nvSpPr>
          <p:cNvPr id="71" name="文本框 70">
            <a:extLst>
              <a:ext uri="{FF2B5EF4-FFF2-40B4-BE49-F238E27FC236}">
                <a16:creationId xmlns:a16="http://schemas.microsoft.com/office/drawing/2014/main"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64835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过长函数</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1275961"/>
            <a:ext cx="12030419" cy="2820131"/>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函数越长， 就越难理解。因此写代码过程中要积极分解函数。 原则： 每当感觉需要以注释来说明的时候， 我们就把需要说明的东西写进一个独立函数中， 并以其用途（而非实现手法） 命名。 我们可以对一组甚至短短一行代码做这件事。哪怕替换后的函数调用动作比函数自身还长， 只要函数名称能够解释其用途， 我们也该毫不犹豫地那么做。 </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关键不在于函数的长度， 而在于函数“做什么”和“如何做”之间的语义距离。 </a:t>
            </a:r>
          </a:p>
        </p:txBody>
      </p:sp>
    </p:spTree>
    <p:extLst>
      <p:ext uri="{BB962C8B-B14F-4D97-AF65-F5344CB8AC3E}">
        <p14:creationId xmlns:p14="http://schemas.microsoft.com/office/powerpoint/2010/main" val="45601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646878"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过长参数列表</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EE76D86-0BEC-40BF-86A2-2A2FC1F35302}"/>
              </a:ext>
            </a:extLst>
          </p:cNvPr>
          <p:cNvSpPr/>
          <p:nvPr/>
        </p:nvSpPr>
        <p:spPr>
          <a:xfrm>
            <a:off x="0" y="1275961"/>
            <a:ext cx="12030419" cy="328179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编程过程中，我们应该尽量简化函数的参数列表，常见方式有：</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如果可以向某个参数发起查询而获得另一个参数的值， 那么就可以使用以查询取代参数。</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如果你发现自己正在从现有的数据结构中抽出很多数据项， 就可以考虑使用保持对象完整手法， 直接传入原来的数据结构。 </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如果有几项参数总是同时出现， 可以用引入参数对象将其合并成一个对象。</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如果某个参数被用作区分函数行为的标记， 可以使用移除标记参数。</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203348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全局数据</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4319" y="1542952"/>
            <a:ext cx="11723049" cy="2820131"/>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全局数据的问题在于， 从代码库的任何一个角落都可以修改它， 而且没有任何机制可以探测出到底哪段代码做出了修改，常见的修改方法：</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封装变量，把全局数据用一个函数包装起来，就能捕捉到修改它的地方， 并开始控制对它的访问。 </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最好将这个函数（及其封装的数据） 搬移到一个类或模块中， 只允许模块内的代码使用它， 从而尽量控制其作用域。</a:t>
            </a:r>
          </a:p>
        </p:txBody>
      </p:sp>
    </p:spTree>
    <p:extLst>
      <p:ext uri="{BB962C8B-B14F-4D97-AF65-F5344CB8AC3E}">
        <p14:creationId xmlns:p14="http://schemas.microsoft.com/office/powerpoint/2010/main" val="275890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过大的类</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4320" y="1542952"/>
            <a:ext cx="11612880" cy="328179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不要让单个类做太多事情， 其内往往就会出现太多字段。常见的重构办法：</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运用提炼类将几个变量一起提炼至新类内。 提炼时应该选择类内彼此相关的变量， 将它们放在一起。 </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如果类内的数个变量有着相同的前缀或后缀， 这就意味着有机会把它们提炼到某个组件内。 </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如果这个组件适合作为一个子类， 提炼超类或者以子类取代类型码（其实就是提炼子类） 往往比较简单。</a:t>
            </a:r>
          </a:p>
        </p:txBody>
      </p:sp>
    </p:spTree>
    <p:extLst>
      <p:ext uri="{BB962C8B-B14F-4D97-AF65-F5344CB8AC3E}">
        <p14:creationId xmlns:p14="http://schemas.microsoft.com/office/powerpoint/2010/main" val="193036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纯数据类</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54236" y="1542952"/>
            <a:ext cx="12037764" cy="235846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纯数据类是指： 它们只拥有一些字段， 以及用于访问（读写） 这些字段的函数。他们的编写原则：</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避免</a:t>
            </a:r>
            <a:r>
              <a:rPr lang="en-US" altLang="zh-CN" sz="2400" dirty="0">
                <a:latin typeface="微软雅黑" pitchFamily="34" charset="-122"/>
                <a:ea typeface="微软雅黑" pitchFamily="34" charset="-122"/>
              </a:rPr>
              <a:t>public</a:t>
            </a:r>
            <a:r>
              <a:rPr lang="zh-CN" altLang="en-US" sz="2400" dirty="0">
                <a:latin typeface="微软雅黑" pitchFamily="34" charset="-122"/>
                <a:ea typeface="微软雅黑" pitchFamily="34" charset="-122"/>
              </a:rPr>
              <a:t>字段，应该运用封装记录将它们封装起来。 对于不该被其他类修改的字段， 请运用移除赋值函数。</a:t>
            </a:r>
            <a:endParaRPr lang="en-US" altLang="zh-CN" sz="2400" dirty="0">
              <a:latin typeface="微软雅黑" pitchFamily="34" charset="-122"/>
              <a:ea typeface="微软雅黑" pitchFamily="34" charset="-122"/>
            </a:endParaRPr>
          </a:p>
          <a:p>
            <a:pPr marL="1141200" lvl="1" indent="-342900">
              <a:lnSpc>
                <a:spcPct val="125000"/>
              </a:lnSpc>
              <a:buFont typeface="Wingdings" pitchFamily="2" charset="2"/>
              <a:buChar char="Ø"/>
              <a:defRPr/>
            </a:pPr>
            <a:r>
              <a:rPr lang="zh-CN" altLang="en-US" sz="2400" dirty="0">
                <a:latin typeface="微软雅黑" pitchFamily="34" charset="-122"/>
                <a:ea typeface="微软雅黑" pitchFamily="34" charset="-122"/>
              </a:rPr>
              <a:t>根据实际需求把处理数据的行为从调用点移动到纯数据类里来。</a:t>
            </a:r>
          </a:p>
        </p:txBody>
      </p:sp>
    </p:spTree>
    <p:extLst>
      <p:ext uri="{BB962C8B-B14F-4D97-AF65-F5344CB8AC3E}">
        <p14:creationId xmlns:p14="http://schemas.microsoft.com/office/powerpoint/2010/main" val="196419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68570" y="3360573"/>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87288" y="3360573"/>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19352" y="3240435"/>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6"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grpSp>
        <p:nvGrpSpPr>
          <p:cNvPr id="34" name="组合 33"/>
          <p:cNvGrpSpPr/>
          <p:nvPr/>
        </p:nvGrpSpPr>
        <p:grpSpPr>
          <a:xfrm>
            <a:off x="3219352" y="2402287"/>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id="{84387E78-9D90-4938-AF21-CD94A0899548}"/>
              </a:ext>
            </a:extLst>
          </p:cNvPr>
          <p:cNvGrpSpPr/>
          <p:nvPr/>
        </p:nvGrpSpPr>
        <p:grpSpPr>
          <a:xfrm>
            <a:off x="3227388" y="1561612"/>
            <a:ext cx="6501248" cy="723900"/>
            <a:chOff x="3328988" y="3975100"/>
            <a:chExt cx="6501248" cy="723900"/>
          </a:xfrm>
        </p:grpSpPr>
        <p:sp>
          <p:nvSpPr>
            <p:cNvPr id="44" name="矩形 43">
              <a:extLst>
                <a:ext uri="{FF2B5EF4-FFF2-40B4-BE49-F238E27FC236}">
                  <a16:creationId xmlns:a16="http://schemas.microsoft.com/office/drawing/2014/main"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sp>
        <p:nvSpPr>
          <p:cNvPr id="49" name="文本框 48">
            <a:extLst>
              <a:ext uri="{FF2B5EF4-FFF2-40B4-BE49-F238E27FC236}">
                <a16:creationId xmlns:a16="http://schemas.microsoft.com/office/drawing/2014/main"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id="{E58AD42D-F01F-4065-A73E-D7B6F59FED78}"/>
              </a:ext>
            </a:extLst>
          </p:cNvPr>
          <p:cNvGrpSpPr/>
          <p:nvPr/>
        </p:nvGrpSpPr>
        <p:grpSpPr>
          <a:xfrm>
            <a:off x="3227388" y="4111465"/>
            <a:ext cx="6501248" cy="723900"/>
            <a:chOff x="3328988" y="3975100"/>
            <a:chExt cx="6501248" cy="723900"/>
          </a:xfrm>
        </p:grpSpPr>
        <p:sp>
          <p:nvSpPr>
            <p:cNvPr id="58" name="矩形 57">
              <a:extLst>
                <a:ext uri="{FF2B5EF4-FFF2-40B4-BE49-F238E27FC236}">
                  <a16:creationId xmlns:a16="http://schemas.microsoft.com/office/drawing/2014/main"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sp>
        <p:nvSpPr>
          <p:cNvPr id="63" name="文本框 62">
            <a:extLst>
              <a:ext uri="{FF2B5EF4-FFF2-40B4-BE49-F238E27FC236}">
                <a16:creationId xmlns:a16="http://schemas.microsoft.com/office/drawing/2014/main"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id="{97F8A1FE-2CD6-41B0-B6BE-B73AEFDF4393}"/>
              </a:ext>
            </a:extLst>
          </p:cNvPr>
          <p:cNvGrpSpPr/>
          <p:nvPr/>
        </p:nvGrpSpPr>
        <p:grpSpPr>
          <a:xfrm>
            <a:off x="3227388" y="4949939"/>
            <a:ext cx="6501248" cy="723900"/>
            <a:chOff x="3328988" y="3975100"/>
            <a:chExt cx="6501248" cy="723900"/>
          </a:xfrm>
        </p:grpSpPr>
        <p:sp>
          <p:nvSpPr>
            <p:cNvPr id="66" name="矩形 65">
              <a:extLst>
                <a:ext uri="{FF2B5EF4-FFF2-40B4-BE49-F238E27FC236}">
                  <a16:creationId xmlns:a16="http://schemas.microsoft.com/office/drawing/2014/main"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sp>
        <p:nvSpPr>
          <p:cNvPr id="71" name="文本框 70">
            <a:extLst>
              <a:ext uri="{FF2B5EF4-FFF2-40B4-BE49-F238E27FC236}">
                <a16:creationId xmlns:a16="http://schemas.microsoft.com/office/drawing/2014/main"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Tree>
    <p:extLst>
      <p:ext uri="{BB962C8B-B14F-4D97-AF65-F5344CB8AC3E}">
        <p14:creationId xmlns:p14="http://schemas.microsoft.com/office/powerpoint/2010/main" val="18641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提炼函数</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 y="1262003"/>
            <a:ext cx="12052453"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浏览代码， 理解其作用， 然后将其提炼到独立的函数中， 并以这段代码的用途为这个函数命名。 </a:t>
            </a:r>
          </a:p>
        </p:txBody>
      </p:sp>
      <p:pic>
        <p:nvPicPr>
          <p:cNvPr id="11" name="图片 10">
            <a:extLst>
              <a:ext uri="{FF2B5EF4-FFF2-40B4-BE49-F238E27FC236}">
                <a16:creationId xmlns:a16="http://schemas.microsoft.com/office/drawing/2014/main" id="{5F2740D6-D9FB-4990-9903-6C2ED1356DB0}"/>
              </a:ext>
            </a:extLst>
          </p:cNvPr>
          <p:cNvPicPr>
            <a:picLocks noChangeAspect="1"/>
          </p:cNvPicPr>
          <p:nvPr/>
        </p:nvPicPr>
        <p:blipFill>
          <a:blip r:embed="rId2"/>
          <a:stretch>
            <a:fillRect/>
          </a:stretch>
        </p:blipFill>
        <p:spPr>
          <a:xfrm>
            <a:off x="354542" y="2557526"/>
            <a:ext cx="4476190" cy="2866667"/>
          </a:xfrm>
          <a:prstGeom prst="rect">
            <a:avLst/>
          </a:prstGeom>
        </p:spPr>
      </p:pic>
      <p:pic>
        <p:nvPicPr>
          <p:cNvPr id="13" name="图片 12">
            <a:extLst>
              <a:ext uri="{FF2B5EF4-FFF2-40B4-BE49-F238E27FC236}">
                <a16:creationId xmlns:a16="http://schemas.microsoft.com/office/drawing/2014/main" id="{DA2F75A8-D6DA-42BB-97CA-A36DEE7715C2}"/>
              </a:ext>
            </a:extLst>
          </p:cNvPr>
          <p:cNvPicPr>
            <a:picLocks noChangeAspect="1"/>
          </p:cNvPicPr>
          <p:nvPr/>
        </p:nvPicPr>
        <p:blipFill>
          <a:blip r:embed="rId3"/>
          <a:stretch>
            <a:fillRect/>
          </a:stretch>
        </p:blipFill>
        <p:spPr>
          <a:xfrm>
            <a:off x="5110362" y="1829909"/>
            <a:ext cx="6360396" cy="4321900"/>
          </a:xfrm>
          <a:prstGeom prst="rect">
            <a:avLst/>
          </a:prstGeom>
        </p:spPr>
      </p:pic>
    </p:spTree>
    <p:extLst>
      <p:ext uri="{BB962C8B-B14F-4D97-AF65-F5344CB8AC3E}">
        <p14:creationId xmlns:p14="http://schemas.microsoft.com/office/powerpoint/2010/main" val="39234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内联函数</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06933" y="1221013"/>
            <a:ext cx="11778133"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有时候某些函数内部代码和函数名称同样清晰易读。 这时应该去掉这个函数， 直接使用其中的代码。</a:t>
            </a:r>
          </a:p>
        </p:txBody>
      </p:sp>
      <p:pic>
        <p:nvPicPr>
          <p:cNvPr id="11" name="图片 10">
            <a:extLst>
              <a:ext uri="{FF2B5EF4-FFF2-40B4-BE49-F238E27FC236}">
                <a16:creationId xmlns:a16="http://schemas.microsoft.com/office/drawing/2014/main" id="{C1FE06A7-5F59-4710-A53D-ADF89419D122}"/>
              </a:ext>
            </a:extLst>
          </p:cNvPr>
          <p:cNvPicPr>
            <a:picLocks noChangeAspect="1"/>
          </p:cNvPicPr>
          <p:nvPr/>
        </p:nvPicPr>
        <p:blipFill>
          <a:blip r:embed="rId2"/>
          <a:stretch>
            <a:fillRect/>
          </a:stretch>
        </p:blipFill>
        <p:spPr>
          <a:xfrm>
            <a:off x="139248" y="2754337"/>
            <a:ext cx="4400000" cy="2847619"/>
          </a:xfrm>
          <a:prstGeom prst="rect">
            <a:avLst/>
          </a:prstGeom>
        </p:spPr>
      </p:pic>
      <p:pic>
        <p:nvPicPr>
          <p:cNvPr id="13" name="图片 12">
            <a:extLst>
              <a:ext uri="{FF2B5EF4-FFF2-40B4-BE49-F238E27FC236}">
                <a16:creationId xmlns:a16="http://schemas.microsoft.com/office/drawing/2014/main" id="{1D9CC155-1770-450A-A3E8-663064489F4D}"/>
              </a:ext>
            </a:extLst>
          </p:cNvPr>
          <p:cNvPicPr>
            <a:picLocks noChangeAspect="1"/>
          </p:cNvPicPr>
          <p:nvPr/>
        </p:nvPicPr>
        <p:blipFill>
          <a:blip r:embed="rId3"/>
          <a:stretch>
            <a:fillRect/>
          </a:stretch>
        </p:blipFill>
        <p:spPr>
          <a:xfrm>
            <a:off x="4671262" y="2635185"/>
            <a:ext cx="7381190" cy="3085921"/>
          </a:xfrm>
          <a:prstGeom prst="rect">
            <a:avLst/>
          </a:prstGeom>
        </p:spPr>
      </p:pic>
    </p:spTree>
    <p:extLst>
      <p:ext uri="{BB962C8B-B14F-4D97-AF65-F5344CB8AC3E}">
        <p14:creationId xmlns:p14="http://schemas.microsoft.com/office/powerpoint/2010/main" val="129079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提炼变量</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5916" y="1221013"/>
            <a:ext cx="11800167"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当表达式非常复杂而难以阅读时，局部变量可以帮助我们将表达式分解为比较容易管理的形式。</a:t>
            </a:r>
          </a:p>
        </p:txBody>
      </p:sp>
      <p:pic>
        <p:nvPicPr>
          <p:cNvPr id="11" name="图片 10">
            <a:extLst>
              <a:ext uri="{FF2B5EF4-FFF2-40B4-BE49-F238E27FC236}">
                <a16:creationId xmlns:a16="http://schemas.microsoft.com/office/drawing/2014/main" id="{D810965E-522D-4F4F-89CD-4AFE14319C77}"/>
              </a:ext>
            </a:extLst>
          </p:cNvPr>
          <p:cNvPicPr>
            <a:picLocks noChangeAspect="1"/>
          </p:cNvPicPr>
          <p:nvPr/>
        </p:nvPicPr>
        <p:blipFill>
          <a:blip r:embed="rId2"/>
          <a:stretch>
            <a:fillRect/>
          </a:stretch>
        </p:blipFill>
        <p:spPr>
          <a:xfrm>
            <a:off x="164787" y="2476054"/>
            <a:ext cx="4047619" cy="2038095"/>
          </a:xfrm>
          <a:prstGeom prst="rect">
            <a:avLst/>
          </a:prstGeom>
        </p:spPr>
      </p:pic>
      <p:pic>
        <p:nvPicPr>
          <p:cNvPr id="13" name="图片 12">
            <a:extLst>
              <a:ext uri="{FF2B5EF4-FFF2-40B4-BE49-F238E27FC236}">
                <a16:creationId xmlns:a16="http://schemas.microsoft.com/office/drawing/2014/main" id="{298B69EE-DD83-42EC-B6E4-9BC5A7DB8F3B}"/>
              </a:ext>
            </a:extLst>
          </p:cNvPr>
          <p:cNvPicPr>
            <a:picLocks noChangeAspect="1"/>
          </p:cNvPicPr>
          <p:nvPr/>
        </p:nvPicPr>
        <p:blipFill>
          <a:blip r:embed="rId3"/>
          <a:stretch>
            <a:fillRect/>
          </a:stretch>
        </p:blipFill>
        <p:spPr>
          <a:xfrm>
            <a:off x="4349777" y="2263341"/>
            <a:ext cx="7842223" cy="2771368"/>
          </a:xfrm>
          <a:prstGeom prst="rect">
            <a:avLst/>
          </a:prstGeom>
        </p:spPr>
      </p:pic>
    </p:spTree>
    <p:extLst>
      <p:ext uri="{BB962C8B-B14F-4D97-AF65-F5344CB8AC3E}">
        <p14:creationId xmlns:p14="http://schemas.microsoft.com/office/powerpoint/2010/main" val="158096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内联变量</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322" y="1221013"/>
            <a:ext cx="11898217"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在一个函数内部， 但有时候， 变量名字没有表达式本身更具表现力。 还有些时候， 变量可能会妨碍重构附近的代码。 此时就应该通过内联的手法消除变量。 </a:t>
            </a:r>
          </a:p>
        </p:txBody>
      </p:sp>
      <p:pic>
        <p:nvPicPr>
          <p:cNvPr id="11" name="图片 10">
            <a:extLst>
              <a:ext uri="{FF2B5EF4-FFF2-40B4-BE49-F238E27FC236}">
                <a16:creationId xmlns:a16="http://schemas.microsoft.com/office/drawing/2014/main" id="{534A8264-FC6D-4EE2-846C-6E332B40D146}"/>
              </a:ext>
            </a:extLst>
          </p:cNvPr>
          <p:cNvPicPr>
            <a:picLocks noChangeAspect="1"/>
          </p:cNvPicPr>
          <p:nvPr/>
        </p:nvPicPr>
        <p:blipFill>
          <a:blip r:embed="rId2"/>
          <a:stretch>
            <a:fillRect/>
          </a:stretch>
        </p:blipFill>
        <p:spPr>
          <a:xfrm>
            <a:off x="291460" y="2911401"/>
            <a:ext cx="4304762" cy="2180952"/>
          </a:xfrm>
          <a:prstGeom prst="rect">
            <a:avLst/>
          </a:prstGeom>
        </p:spPr>
      </p:pic>
      <p:pic>
        <p:nvPicPr>
          <p:cNvPr id="14" name="图片 13">
            <a:extLst>
              <a:ext uri="{FF2B5EF4-FFF2-40B4-BE49-F238E27FC236}">
                <a16:creationId xmlns:a16="http://schemas.microsoft.com/office/drawing/2014/main" id="{0CFCD248-C464-4D33-B6E7-65C02B668869}"/>
              </a:ext>
            </a:extLst>
          </p:cNvPr>
          <p:cNvPicPr>
            <a:picLocks noChangeAspect="1"/>
          </p:cNvPicPr>
          <p:nvPr/>
        </p:nvPicPr>
        <p:blipFill>
          <a:blip r:embed="rId3"/>
          <a:stretch>
            <a:fillRect/>
          </a:stretch>
        </p:blipFill>
        <p:spPr>
          <a:xfrm>
            <a:off x="5058610" y="2911401"/>
            <a:ext cx="6114286" cy="2666667"/>
          </a:xfrm>
          <a:prstGeom prst="rect">
            <a:avLst/>
          </a:prstGeom>
        </p:spPr>
      </p:pic>
    </p:spTree>
    <p:extLst>
      <p:ext uri="{BB962C8B-B14F-4D97-AF65-F5344CB8AC3E}">
        <p14:creationId xmlns:p14="http://schemas.microsoft.com/office/powerpoint/2010/main" val="16020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基本概念</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10781610" cy="4198137"/>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“重构”这个词既可以用作名词也可以用作动词。 </a:t>
            </a:r>
            <a:endParaRPr lang="en-US" altLang="zh-CN" sz="2800" b="1" dirty="0">
              <a:solidFill>
                <a:srgbClr val="002060"/>
              </a:solidFill>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重构（名词）：对软件内部结构的一种调整， 目的是在不改变软件可观察行为的前提下， 提高其可理解性， 降低其修改成本。</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重构（动词）：使用一系列重构手法， 在不改变软件可观察行为的前提下，调整其结构。</a:t>
            </a:r>
            <a:endParaRPr lang="en-US" altLang="zh-CN" sz="2400" dirty="0">
              <a:latin typeface="微软雅黑" pitchFamily="34" charset="-122"/>
              <a:ea typeface="微软雅黑" pitchFamily="34" charset="-122"/>
            </a:endParaRPr>
          </a:p>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重构的关键在于运用大量微小且保持软件行为的步骤， 一步步达成大规模的修改。 每个单独的重构要么很小， 要么由若干小步骤组合而成。</a:t>
            </a:r>
          </a:p>
        </p:txBody>
      </p:sp>
    </p:spTree>
    <p:extLst>
      <p:ext uri="{BB962C8B-B14F-4D97-AF65-F5344CB8AC3E}">
        <p14:creationId xmlns:p14="http://schemas.microsoft.com/office/powerpoint/2010/main" val="336459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2646878"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改变函数声明</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65253" y="1221013"/>
            <a:ext cx="11832115" cy="1435136"/>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函数是我们将程序拆分成小块的主要方式。 函数声明则展现了如何将这些小块组合在一起工作。 系统的好坏很大程度上取决于函数。 可以通过修改函数声明使得系统的结构更加清晰。 </a:t>
            </a:r>
          </a:p>
        </p:txBody>
      </p:sp>
      <p:pic>
        <p:nvPicPr>
          <p:cNvPr id="11" name="图片 10">
            <a:extLst>
              <a:ext uri="{FF2B5EF4-FFF2-40B4-BE49-F238E27FC236}">
                <a16:creationId xmlns:a16="http://schemas.microsoft.com/office/drawing/2014/main" id="{EB7FFC46-D0EF-4B2E-AA9D-ED5DF3FBB634}"/>
              </a:ext>
            </a:extLst>
          </p:cNvPr>
          <p:cNvPicPr>
            <a:picLocks noChangeAspect="1"/>
          </p:cNvPicPr>
          <p:nvPr/>
        </p:nvPicPr>
        <p:blipFill>
          <a:blip r:embed="rId2"/>
          <a:stretch>
            <a:fillRect/>
          </a:stretch>
        </p:blipFill>
        <p:spPr>
          <a:xfrm>
            <a:off x="648926" y="2656149"/>
            <a:ext cx="3339180" cy="3900702"/>
          </a:xfrm>
          <a:prstGeom prst="rect">
            <a:avLst/>
          </a:prstGeom>
        </p:spPr>
      </p:pic>
      <p:pic>
        <p:nvPicPr>
          <p:cNvPr id="13" name="图片 12">
            <a:extLst>
              <a:ext uri="{FF2B5EF4-FFF2-40B4-BE49-F238E27FC236}">
                <a16:creationId xmlns:a16="http://schemas.microsoft.com/office/drawing/2014/main" id="{EF10E312-9FB6-4699-BFB7-0EC4B6394414}"/>
              </a:ext>
            </a:extLst>
          </p:cNvPr>
          <p:cNvPicPr>
            <a:picLocks noChangeAspect="1"/>
          </p:cNvPicPr>
          <p:nvPr/>
        </p:nvPicPr>
        <p:blipFill>
          <a:blip r:embed="rId3"/>
          <a:stretch>
            <a:fillRect/>
          </a:stretch>
        </p:blipFill>
        <p:spPr>
          <a:xfrm>
            <a:off x="4616531" y="2842797"/>
            <a:ext cx="5580952" cy="2561905"/>
          </a:xfrm>
          <a:prstGeom prst="rect">
            <a:avLst/>
          </a:prstGeom>
        </p:spPr>
      </p:pic>
    </p:spTree>
    <p:extLst>
      <p:ext uri="{BB962C8B-B14F-4D97-AF65-F5344CB8AC3E}">
        <p14:creationId xmlns:p14="http://schemas.microsoft.com/office/powerpoint/2010/main" val="319365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变量改名</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74320" y="1207022"/>
            <a:ext cx="12030419" cy="511807"/>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好的命名是整洁编程的核心。 好的变量名可以很好地解释一段程序的功能。 </a:t>
            </a:r>
          </a:p>
        </p:txBody>
      </p:sp>
      <p:pic>
        <p:nvPicPr>
          <p:cNvPr id="11" name="图片 10">
            <a:extLst>
              <a:ext uri="{FF2B5EF4-FFF2-40B4-BE49-F238E27FC236}">
                <a16:creationId xmlns:a16="http://schemas.microsoft.com/office/drawing/2014/main" id="{875F6C7B-4BEC-4588-BD31-858BD0B948EE}"/>
              </a:ext>
            </a:extLst>
          </p:cNvPr>
          <p:cNvPicPr>
            <a:picLocks noChangeAspect="1"/>
          </p:cNvPicPr>
          <p:nvPr/>
        </p:nvPicPr>
        <p:blipFill>
          <a:blip r:embed="rId2"/>
          <a:stretch>
            <a:fillRect/>
          </a:stretch>
        </p:blipFill>
        <p:spPr>
          <a:xfrm>
            <a:off x="1795749" y="2122707"/>
            <a:ext cx="7089608" cy="4142243"/>
          </a:xfrm>
          <a:prstGeom prst="rect">
            <a:avLst/>
          </a:prstGeom>
        </p:spPr>
      </p:pic>
    </p:spTree>
    <p:extLst>
      <p:ext uri="{BB962C8B-B14F-4D97-AF65-F5344CB8AC3E}">
        <p14:creationId xmlns:p14="http://schemas.microsoft.com/office/powerpoint/2010/main" val="45284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46536" y="4240424"/>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65254" y="4240424"/>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27388" y="4083010"/>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grpSp>
        <p:nvGrpSpPr>
          <p:cNvPr id="34" name="组合 33"/>
          <p:cNvGrpSpPr/>
          <p:nvPr/>
        </p:nvGrpSpPr>
        <p:grpSpPr>
          <a:xfrm>
            <a:off x="3219352" y="2402287"/>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id="{84387E78-9D90-4938-AF21-CD94A0899548}"/>
              </a:ext>
            </a:extLst>
          </p:cNvPr>
          <p:cNvGrpSpPr/>
          <p:nvPr/>
        </p:nvGrpSpPr>
        <p:grpSpPr>
          <a:xfrm>
            <a:off x="3227388" y="3243324"/>
            <a:ext cx="6501248" cy="723900"/>
            <a:chOff x="3328988" y="3975100"/>
            <a:chExt cx="6501248" cy="723900"/>
          </a:xfrm>
        </p:grpSpPr>
        <p:sp>
          <p:nvSpPr>
            <p:cNvPr id="44" name="矩形 43">
              <a:extLst>
                <a:ext uri="{FF2B5EF4-FFF2-40B4-BE49-F238E27FC236}">
                  <a16:creationId xmlns:a16="http://schemas.microsoft.com/office/drawing/2014/main"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a:extLst>
              <a:ext uri="{FF2B5EF4-FFF2-40B4-BE49-F238E27FC236}">
                <a16:creationId xmlns:a16="http://schemas.microsoft.com/office/drawing/2014/main"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id="{E58AD42D-F01F-4065-A73E-D7B6F59FED78}"/>
              </a:ext>
            </a:extLst>
          </p:cNvPr>
          <p:cNvGrpSpPr/>
          <p:nvPr/>
        </p:nvGrpSpPr>
        <p:grpSpPr>
          <a:xfrm>
            <a:off x="3219352" y="1555926"/>
            <a:ext cx="6501248" cy="723900"/>
            <a:chOff x="3328988" y="3975100"/>
            <a:chExt cx="6501248" cy="723900"/>
          </a:xfrm>
        </p:grpSpPr>
        <p:sp>
          <p:nvSpPr>
            <p:cNvPr id="58" name="矩形 57">
              <a:extLst>
                <a:ext uri="{FF2B5EF4-FFF2-40B4-BE49-F238E27FC236}">
                  <a16:creationId xmlns:a16="http://schemas.microsoft.com/office/drawing/2014/main"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sp>
        <p:nvSpPr>
          <p:cNvPr id="63" name="文本框 62">
            <a:extLst>
              <a:ext uri="{FF2B5EF4-FFF2-40B4-BE49-F238E27FC236}">
                <a16:creationId xmlns:a16="http://schemas.microsoft.com/office/drawing/2014/main"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id="{97F8A1FE-2CD6-41B0-B6BE-B73AEFDF4393}"/>
              </a:ext>
            </a:extLst>
          </p:cNvPr>
          <p:cNvGrpSpPr/>
          <p:nvPr/>
        </p:nvGrpSpPr>
        <p:grpSpPr>
          <a:xfrm>
            <a:off x="3227388" y="4949939"/>
            <a:ext cx="6501248" cy="723900"/>
            <a:chOff x="3328988" y="3975100"/>
            <a:chExt cx="6501248" cy="723900"/>
          </a:xfrm>
        </p:grpSpPr>
        <p:sp>
          <p:nvSpPr>
            <p:cNvPr id="66" name="矩形 65">
              <a:extLst>
                <a:ext uri="{FF2B5EF4-FFF2-40B4-BE49-F238E27FC236}">
                  <a16:creationId xmlns:a16="http://schemas.microsoft.com/office/drawing/2014/main"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sp>
        <p:nvSpPr>
          <p:cNvPr id="71" name="文本框 70">
            <a:extLst>
              <a:ext uri="{FF2B5EF4-FFF2-40B4-BE49-F238E27FC236}">
                <a16:creationId xmlns:a16="http://schemas.microsoft.com/office/drawing/2014/main"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Tree>
    <p:extLst>
      <p:ext uri="{BB962C8B-B14F-4D97-AF65-F5344CB8AC3E}">
        <p14:creationId xmlns:p14="http://schemas.microsoft.com/office/powerpoint/2010/main" val="219247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封装记录</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F6F884E-B346-4715-8C78-253472B3AE60}"/>
              </a:ext>
            </a:extLst>
          </p:cNvPr>
          <p:cNvSpPr/>
          <p:nvPr/>
        </p:nvSpPr>
        <p:spPr>
          <a:xfrm>
            <a:off x="0" y="1275961"/>
            <a:ext cx="12030419" cy="511807"/>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应该使用类对象而非记录型数据 。 </a:t>
            </a:r>
          </a:p>
        </p:txBody>
      </p:sp>
      <p:pic>
        <p:nvPicPr>
          <p:cNvPr id="14" name="图片 13">
            <a:extLst>
              <a:ext uri="{FF2B5EF4-FFF2-40B4-BE49-F238E27FC236}">
                <a16:creationId xmlns:a16="http://schemas.microsoft.com/office/drawing/2014/main" id="{882DEC13-2D20-4E51-9658-99D0C7CBACBF}"/>
              </a:ext>
            </a:extLst>
          </p:cNvPr>
          <p:cNvPicPr>
            <a:picLocks noChangeAspect="1"/>
          </p:cNvPicPr>
          <p:nvPr/>
        </p:nvPicPr>
        <p:blipFill>
          <a:blip r:embed="rId2"/>
          <a:stretch>
            <a:fillRect/>
          </a:stretch>
        </p:blipFill>
        <p:spPr>
          <a:xfrm>
            <a:off x="182671" y="2670001"/>
            <a:ext cx="4180952" cy="2380952"/>
          </a:xfrm>
          <a:prstGeom prst="rect">
            <a:avLst/>
          </a:prstGeom>
        </p:spPr>
      </p:pic>
      <p:pic>
        <p:nvPicPr>
          <p:cNvPr id="15" name="图片 14">
            <a:extLst>
              <a:ext uri="{FF2B5EF4-FFF2-40B4-BE49-F238E27FC236}">
                <a16:creationId xmlns:a16="http://schemas.microsoft.com/office/drawing/2014/main" id="{3F20C33B-4A87-408A-B702-4DD1634EBD21}"/>
              </a:ext>
            </a:extLst>
          </p:cNvPr>
          <p:cNvPicPr>
            <a:picLocks noChangeAspect="1"/>
          </p:cNvPicPr>
          <p:nvPr/>
        </p:nvPicPr>
        <p:blipFill>
          <a:blip r:embed="rId3"/>
          <a:stretch>
            <a:fillRect/>
          </a:stretch>
        </p:blipFill>
        <p:spPr>
          <a:xfrm>
            <a:off x="4803129" y="1787768"/>
            <a:ext cx="6485714" cy="4466667"/>
          </a:xfrm>
          <a:prstGeom prst="rect">
            <a:avLst/>
          </a:prstGeom>
        </p:spPr>
      </p:pic>
    </p:spTree>
    <p:extLst>
      <p:ext uri="{BB962C8B-B14F-4D97-AF65-F5344CB8AC3E}">
        <p14:creationId xmlns:p14="http://schemas.microsoft.com/office/powerpoint/2010/main" val="124547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封装集合</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3F1152F-3E51-48C4-9B67-C49149036356}"/>
              </a:ext>
            </a:extLst>
          </p:cNvPr>
          <p:cNvSpPr/>
          <p:nvPr/>
        </p:nvSpPr>
        <p:spPr>
          <a:xfrm>
            <a:off x="0" y="1275961"/>
            <a:ext cx="12030419" cy="1896801"/>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封装集合时人们常常犯一个错误： 只对集合变量的访问进行了封装， 但依然让取值函数返回集合本身。 这使得集合的成员变量可以直接被修改。 </a:t>
            </a:r>
            <a:endParaRPr lang="en-US" altLang="zh-CN" sz="2400" dirty="0">
              <a:latin typeface="微软雅黑" pitchFamily="34" charset="-122"/>
              <a:ea typeface="微软雅黑" pitchFamily="34" charset="-122"/>
            </a:endParaRPr>
          </a:p>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应该增加 “添加”和“移除”方法。 这样可使对集合的修改必须经过类， 当程序出现错误时，能轻易找出修改点。</a:t>
            </a:r>
          </a:p>
        </p:txBody>
      </p:sp>
      <p:pic>
        <p:nvPicPr>
          <p:cNvPr id="14" name="图片 13">
            <a:extLst>
              <a:ext uri="{FF2B5EF4-FFF2-40B4-BE49-F238E27FC236}">
                <a16:creationId xmlns:a16="http://schemas.microsoft.com/office/drawing/2014/main" id="{D17C7FC8-DEFE-456C-BD6E-26D54B0AB4E9}"/>
              </a:ext>
            </a:extLst>
          </p:cNvPr>
          <p:cNvPicPr>
            <a:picLocks noChangeAspect="1"/>
          </p:cNvPicPr>
          <p:nvPr/>
        </p:nvPicPr>
        <p:blipFill>
          <a:blip r:embed="rId2"/>
          <a:stretch>
            <a:fillRect/>
          </a:stretch>
        </p:blipFill>
        <p:spPr>
          <a:xfrm>
            <a:off x="737993" y="3410304"/>
            <a:ext cx="4238095" cy="2428571"/>
          </a:xfrm>
          <a:prstGeom prst="rect">
            <a:avLst/>
          </a:prstGeom>
        </p:spPr>
      </p:pic>
      <p:pic>
        <p:nvPicPr>
          <p:cNvPr id="15" name="图片 14">
            <a:extLst>
              <a:ext uri="{FF2B5EF4-FFF2-40B4-BE49-F238E27FC236}">
                <a16:creationId xmlns:a16="http://schemas.microsoft.com/office/drawing/2014/main" id="{65A26F3B-0F39-422C-8402-5C5556123EB6}"/>
              </a:ext>
            </a:extLst>
          </p:cNvPr>
          <p:cNvPicPr>
            <a:picLocks noChangeAspect="1"/>
          </p:cNvPicPr>
          <p:nvPr/>
        </p:nvPicPr>
        <p:blipFill>
          <a:blip r:embed="rId3"/>
          <a:stretch>
            <a:fillRect/>
          </a:stretch>
        </p:blipFill>
        <p:spPr>
          <a:xfrm>
            <a:off x="6166309" y="2971847"/>
            <a:ext cx="5438095" cy="3514286"/>
          </a:xfrm>
          <a:prstGeom prst="rect">
            <a:avLst/>
          </a:prstGeom>
        </p:spPr>
      </p:pic>
    </p:spTree>
    <p:extLst>
      <p:ext uri="{BB962C8B-B14F-4D97-AF65-F5344CB8AC3E}">
        <p14:creationId xmlns:p14="http://schemas.microsoft.com/office/powerpoint/2010/main" val="362032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3877985"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以对象取代级别类型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128136" y="605789"/>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45C1BF9-66C7-4795-9B2D-3C470DF69D2A}"/>
              </a:ext>
            </a:extLst>
          </p:cNvPr>
          <p:cNvSpPr/>
          <p:nvPr/>
        </p:nvSpPr>
        <p:spPr>
          <a:xfrm>
            <a:off x="0" y="1275961"/>
            <a:ext cx="12030419" cy="973472"/>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某个数据的操作不仅仅局限于打印时， 应为它创建一个新类。 一开始这个类也许只是简单包装一下简单类型的数据， 不过日后添加的业务逻辑就可以方便加入。</a:t>
            </a:r>
          </a:p>
        </p:txBody>
      </p:sp>
      <p:pic>
        <p:nvPicPr>
          <p:cNvPr id="14" name="图片 13">
            <a:extLst>
              <a:ext uri="{FF2B5EF4-FFF2-40B4-BE49-F238E27FC236}">
                <a16:creationId xmlns:a16="http://schemas.microsoft.com/office/drawing/2014/main" id="{66166AE7-FADD-4E60-B4FF-7883C489B727}"/>
              </a:ext>
            </a:extLst>
          </p:cNvPr>
          <p:cNvPicPr>
            <a:picLocks noChangeAspect="1"/>
          </p:cNvPicPr>
          <p:nvPr/>
        </p:nvPicPr>
        <p:blipFill>
          <a:blip r:embed="rId2"/>
          <a:stretch>
            <a:fillRect/>
          </a:stretch>
        </p:blipFill>
        <p:spPr>
          <a:xfrm>
            <a:off x="274320" y="2491029"/>
            <a:ext cx="4133333" cy="2971429"/>
          </a:xfrm>
          <a:prstGeom prst="rect">
            <a:avLst/>
          </a:prstGeom>
        </p:spPr>
      </p:pic>
      <p:pic>
        <p:nvPicPr>
          <p:cNvPr id="15" name="图片 14">
            <a:extLst>
              <a:ext uri="{FF2B5EF4-FFF2-40B4-BE49-F238E27FC236}">
                <a16:creationId xmlns:a16="http://schemas.microsoft.com/office/drawing/2014/main" id="{5E7A612C-A8DE-4968-8151-D9D8F860172E}"/>
              </a:ext>
            </a:extLst>
          </p:cNvPr>
          <p:cNvPicPr>
            <a:picLocks noChangeAspect="1"/>
          </p:cNvPicPr>
          <p:nvPr/>
        </p:nvPicPr>
        <p:blipFill>
          <a:blip r:embed="rId3"/>
          <a:stretch>
            <a:fillRect/>
          </a:stretch>
        </p:blipFill>
        <p:spPr>
          <a:xfrm>
            <a:off x="4795322" y="2506268"/>
            <a:ext cx="6990476" cy="2780952"/>
          </a:xfrm>
          <a:prstGeom prst="rect">
            <a:avLst/>
          </a:prstGeom>
        </p:spPr>
      </p:pic>
    </p:spTree>
    <p:extLst>
      <p:ext uri="{BB962C8B-B14F-4D97-AF65-F5344CB8AC3E}">
        <p14:creationId xmlns:p14="http://schemas.microsoft.com/office/powerpoint/2010/main" val="90383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3877985"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以查询取代临时变量</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255612" y="604653"/>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753B947-C83E-463D-9DEA-9C9E8B06BE26}"/>
              </a:ext>
            </a:extLst>
          </p:cNvPr>
          <p:cNvSpPr/>
          <p:nvPr/>
        </p:nvSpPr>
        <p:spPr>
          <a:xfrm>
            <a:off x="0" y="1275961"/>
            <a:ext cx="12030419" cy="511807"/>
          </a:xfrm>
          <a:prstGeom prst="rect">
            <a:avLst/>
          </a:prstGeom>
        </p:spPr>
        <p:txBody>
          <a:bodyPr wrap="square">
            <a:spAutoFit/>
          </a:bodyPr>
          <a:lstStyle/>
          <a:p>
            <a:pPr marL="684000" indent="-342900">
              <a:lnSpc>
                <a:spcPct val="125000"/>
              </a:lnSpc>
              <a:buFont typeface="Wingdings" pitchFamily="2" charset="2"/>
              <a:buChar char="Ø"/>
              <a:defRPr/>
            </a:pPr>
            <a:r>
              <a:rPr lang="zh-CN" altLang="en-US" sz="2400" dirty="0">
                <a:latin typeface="微软雅黑" pitchFamily="34" charset="-122"/>
                <a:ea typeface="微软雅黑" pitchFamily="34" charset="-122"/>
              </a:rPr>
              <a:t>临时变量的作用是保存某段代码的返回值。 很多时候需要将它们抽取成函数。 </a:t>
            </a:r>
          </a:p>
        </p:txBody>
      </p:sp>
      <p:pic>
        <p:nvPicPr>
          <p:cNvPr id="14" name="图片 13">
            <a:extLst>
              <a:ext uri="{FF2B5EF4-FFF2-40B4-BE49-F238E27FC236}">
                <a16:creationId xmlns:a16="http://schemas.microsoft.com/office/drawing/2014/main" id="{C24F5BAF-C3E4-4F4D-9430-7C961398B826}"/>
              </a:ext>
            </a:extLst>
          </p:cNvPr>
          <p:cNvPicPr>
            <a:picLocks noChangeAspect="1"/>
          </p:cNvPicPr>
          <p:nvPr/>
        </p:nvPicPr>
        <p:blipFill>
          <a:blip r:embed="rId2"/>
          <a:stretch>
            <a:fillRect/>
          </a:stretch>
        </p:blipFill>
        <p:spPr>
          <a:xfrm>
            <a:off x="628994" y="1863958"/>
            <a:ext cx="4019048" cy="4542857"/>
          </a:xfrm>
          <a:prstGeom prst="rect">
            <a:avLst/>
          </a:prstGeom>
        </p:spPr>
      </p:pic>
      <p:pic>
        <p:nvPicPr>
          <p:cNvPr id="15" name="图片 14">
            <a:extLst>
              <a:ext uri="{FF2B5EF4-FFF2-40B4-BE49-F238E27FC236}">
                <a16:creationId xmlns:a16="http://schemas.microsoft.com/office/drawing/2014/main" id="{FF5CD70D-2541-4B9F-81AE-82ED6513BD14}"/>
              </a:ext>
            </a:extLst>
          </p:cNvPr>
          <p:cNvPicPr>
            <a:picLocks noChangeAspect="1"/>
          </p:cNvPicPr>
          <p:nvPr/>
        </p:nvPicPr>
        <p:blipFill>
          <a:blip r:embed="rId3"/>
          <a:stretch>
            <a:fillRect/>
          </a:stretch>
        </p:blipFill>
        <p:spPr>
          <a:xfrm>
            <a:off x="5821849" y="1635387"/>
            <a:ext cx="5638095" cy="4847619"/>
          </a:xfrm>
          <a:prstGeom prst="rect">
            <a:avLst/>
          </a:prstGeom>
        </p:spPr>
      </p:pic>
    </p:spTree>
    <p:extLst>
      <p:ext uri="{BB962C8B-B14F-4D97-AF65-F5344CB8AC3E}">
        <p14:creationId xmlns:p14="http://schemas.microsoft.com/office/powerpoint/2010/main" val="233723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74320" y="449590"/>
            <a:ext cx="1005403"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02080" y="594359"/>
            <a:ext cx="491490" cy="318085"/>
            <a:chOff x="3017520" y="601990"/>
            <a:chExt cx="491490" cy="414010"/>
          </a:xfrm>
        </p:grpSpPr>
        <p:sp>
          <p:nvSpPr>
            <p:cNvPr id="9" name="燕尾形 8"/>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1" name="组合 30"/>
          <p:cNvGrpSpPr/>
          <p:nvPr/>
        </p:nvGrpSpPr>
        <p:grpSpPr>
          <a:xfrm>
            <a:off x="11746536" y="5110402"/>
            <a:ext cx="344805" cy="318085"/>
            <a:chOff x="3017520" y="601990"/>
            <a:chExt cx="344805" cy="414010"/>
          </a:xfrm>
        </p:grpSpPr>
        <p:sp>
          <p:nvSpPr>
            <p:cNvPr id="32" name="燕尾形 31"/>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flipH="1">
            <a:off x="165254" y="5110402"/>
            <a:ext cx="344805" cy="318085"/>
            <a:chOff x="3017520" y="601990"/>
            <a:chExt cx="344805" cy="414010"/>
          </a:xfrm>
        </p:grpSpPr>
        <p:sp>
          <p:nvSpPr>
            <p:cNvPr id="36" name="燕尾形 35"/>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164205"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矩形 37"/>
          <p:cNvSpPr/>
          <p:nvPr/>
        </p:nvSpPr>
        <p:spPr>
          <a:xfrm>
            <a:off x="7818120"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885357"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952594" y="912444"/>
            <a:ext cx="944880" cy="103556"/>
          </a:xfrm>
          <a:prstGeom prst="rect">
            <a:avLst/>
          </a:prstGeom>
          <a:solidFill>
            <a:srgbClr val="1413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219352" y="4931273"/>
            <a:ext cx="6501248" cy="723900"/>
            <a:chOff x="3328988" y="2082800"/>
            <a:chExt cx="6501248" cy="723900"/>
          </a:xfrm>
        </p:grpSpPr>
        <p:sp>
          <p:nvSpPr>
            <p:cNvPr id="2" name="矩形 1"/>
            <p:cNvSpPr/>
            <p:nvPr/>
          </p:nvSpPr>
          <p:spPr>
            <a:xfrm>
              <a:off x="3328988" y="2082800"/>
              <a:ext cx="722312"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192588" y="2082800"/>
              <a:ext cx="5637648" cy="723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28988" y="26670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92587" y="26670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60225" y="21748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五</a:t>
              </a:r>
            </a:p>
          </p:txBody>
        </p:sp>
      </p:grpSp>
      <p:grpSp>
        <p:nvGrpSpPr>
          <p:cNvPr id="34" name="组合 33"/>
          <p:cNvGrpSpPr/>
          <p:nvPr/>
        </p:nvGrpSpPr>
        <p:grpSpPr>
          <a:xfrm>
            <a:off x="3219352" y="2402287"/>
            <a:ext cx="6501248" cy="723900"/>
            <a:chOff x="3328988" y="3975100"/>
            <a:chExt cx="6501248" cy="723900"/>
          </a:xfrm>
        </p:grpSpPr>
        <p:sp>
          <p:nvSpPr>
            <p:cNvPr id="51" name="矩形 50"/>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二</a:t>
              </a:r>
            </a:p>
          </p:txBody>
        </p:sp>
      </p:grpSp>
      <p:sp>
        <p:nvSpPr>
          <p:cNvPr id="64" name="矩形 63"/>
          <p:cNvSpPr/>
          <p:nvPr/>
        </p:nvSpPr>
        <p:spPr>
          <a:xfrm>
            <a:off x="7818120" y="798545"/>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441830" y="2525764"/>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代码重构</a:t>
            </a:r>
          </a:p>
        </p:txBody>
      </p:sp>
      <p:grpSp>
        <p:nvGrpSpPr>
          <p:cNvPr id="41" name="组合 40">
            <a:extLst>
              <a:ext uri="{FF2B5EF4-FFF2-40B4-BE49-F238E27FC236}">
                <a16:creationId xmlns:a16="http://schemas.microsoft.com/office/drawing/2014/main" id="{84387E78-9D90-4938-AF21-CD94A0899548}"/>
              </a:ext>
            </a:extLst>
          </p:cNvPr>
          <p:cNvGrpSpPr/>
          <p:nvPr/>
        </p:nvGrpSpPr>
        <p:grpSpPr>
          <a:xfrm>
            <a:off x="3227388" y="3243324"/>
            <a:ext cx="6501248" cy="723900"/>
            <a:chOff x="3328988" y="3975100"/>
            <a:chExt cx="6501248" cy="723900"/>
          </a:xfrm>
        </p:grpSpPr>
        <p:sp>
          <p:nvSpPr>
            <p:cNvPr id="44" name="矩形 43">
              <a:extLst>
                <a:ext uri="{FF2B5EF4-FFF2-40B4-BE49-F238E27FC236}">
                  <a16:creationId xmlns:a16="http://schemas.microsoft.com/office/drawing/2014/main" id="{91736556-4C74-4F23-B586-CEF6EC0858D1}"/>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E83BA5E6-6135-4472-9ABC-A8BC83AB4750}"/>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EFA21842-65F5-4C5B-BADE-6123B86AC873}"/>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34B3B602-5274-435B-B192-BE8B2B75EC3C}"/>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3AC83614-93DA-4D53-8F73-7AC89A5BA52B}"/>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三</a:t>
              </a:r>
            </a:p>
          </p:txBody>
        </p:sp>
      </p:grpSp>
      <p:sp>
        <p:nvSpPr>
          <p:cNvPr id="49" name="文本框 48">
            <a:extLst>
              <a:ext uri="{FF2B5EF4-FFF2-40B4-BE49-F238E27FC236}">
                <a16:creationId xmlns:a16="http://schemas.microsoft.com/office/drawing/2014/main" id="{399D5150-23B1-454F-B07C-D2E725C4FC07}"/>
              </a:ext>
            </a:extLst>
          </p:cNvPr>
          <p:cNvSpPr txBox="1"/>
          <p:nvPr/>
        </p:nvSpPr>
        <p:spPr>
          <a:xfrm>
            <a:off x="4441830" y="3332421"/>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函数重构</a:t>
            </a:r>
          </a:p>
        </p:txBody>
      </p:sp>
      <p:grpSp>
        <p:nvGrpSpPr>
          <p:cNvPr id="57" name="组合 56">
            <a:extLst>
              <a:ext uri="{FF2B5EF4-FFF2-40B4-BE49-F238E27FC236}">
                <a16:creationId xmlns:a16="http://schemas.microsoft.com/office/drawing/2014/main" id="{E58AD42D-F01F-4065-A73E-D7B6F59FED78}"/>
              </a:ext>
            </a:extLst>
          </p:cNvPr>
          <p:cNvGrpSpPr/>
          <p:nvPr/>
        </p:nvGrpSpPr>
        <p:grpSpPr>
          <a:xfrm>
            <a:off x="3227388" y="4111465"/>
            <a:ext cx="6501248" cy="723900"/>
            <a:chOff x="3328988" y="3975100"/>
            <a:chExt cx="6501248" cy="723900"/>
          </a:xfrm>
        </p:grpSpPr>
        <p:sp>
          <p:nvSpPr>
            <p:cNvPr id="58" name="矩形 57">
              <a:extLst>
                <a:ext uri="{FF2B5EF4-FFF2-40B4-BE49-F238E27FC236}">
                  <a16:creationId xmlns:a16="http://schemas.microsoft.com/office/drawing/2014/main" id="{1CB1A5DD-8FF9-4A33-B6E3-AC0471A4AB29}"/>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C5E4AFF-AE00-455F-B7CD-D7E7E4C8D5A1}"/>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741213E0-442E-408A-BB78-CED851B8F826}"/>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D6EBA919-2A68-4F05-AAFE-FF4E4DD61EB0}"/>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56A0EEA3-8264-4F32-89D9-3F4F3DAE3E65}"/>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四</a:t>
              </a:r>
            </a:p>
          </p:txBody>
        </p:sp>
      </p:grpSp>
      <p:sp>
        <p:nvSpPr>
          <p:cNvPr id="63" name="文本框 62">
            <a:extLst>
              <a:ext uri="{FF2B5EF4-FFF2-40B4-BE49-F238E27FC236}">
                <a16:creationId xmlns:a16="http://schemas.microsoft.com/office/drawing/2014/main" id="{1ECC64CE-DCD6-4C44-9F72-21C11D6195D6}"/>
              </a:ext>
            </a:extLst>
          </p:cNvPr>
          <p:cNvSpPr txBox="1"/>
          <p:nvPr/>
        </p:nvSpPr>
        <p:spPr>
          <a:xfrm>
            <a:off x="4441830" y="4240424"/>
            <a:ext cx="146706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类级别重构</a:t>
            </a:r>
          </a:p>
        </p:txBody>
      </p:sp>
      <p:grpSp>
        <p:nvGrpSpPr>
          <p:cNvPr id="65" name="组合 64">
            <a:extLst>
              <a:ext uri="{FF2B5EF4-FFF2-40B4-BE49-F238E27FC236}">
                <a16:creationId xmlns:a16="http://schemas.microsoft.com/office/drawing/2014/main" id="{97F8A1FE-2CD6-41B0-B6BE-B73AEFDF4393}"/>
              </a:ext>
            </a:extLst>
          </p:cNvPr>
          <p:cNvGrpSpPr/>
          <p:nvPr/>
        </p:nvGrpSpPr>
        <p:grpSpPr>
          <a:xfrm>
            <a:off x="3219352" y="1571205"/>
            <a:ext cx="6501248" cy="723900"/>
            <a:chOff x="3328988" y="3975100"/>
            <a:chExt cx="6501248" cy="723900"/>
          </a:xfrm>
        </p:grpSpPr>
        <p:sp>
          <p:nvSpPr>
            <p:cNvPr id="66" name="矩形 65">
              <a:extLst>
                <a:ext uri="{FF2B5EF4-FFF2-40B4-BE49-F238E27FC236}">
                  <a16:creationId xmlns:a16="http://schemas.microsoft.com/office/drawing/2014/main" id="{3FE5DD27-E0CE-4CD1-BAD6-BE21BED20F2D}"/>
                </a:ext>
              </a:extLst>
            </p:cNvPr>
            <p:cNvSpPr/>
            <p:nvPr/>
          </p:nvSpPr>
          <p:spPr>
            <a:xfrm>
              <a:off x="3328988" y="3975100"/>
              <a:ext cx="722312"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AC72F571-9926-4D7F-BB1B-F8F06DE867AF}"/>
                </a:ext>
              </a:extLst>
            </p:cNvPr>
            <p:cNvSpPr/>
            <p:nvPr/>
          </p:nvSpPr>
          <p:spPr>
            <a:xfrm>
              <a:off x="4192588" y="3975100"/>
              <a:ext cx="5637648" cy="7239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34B307D3-5A5C-4A4E-A298-9F18439B23C0}"/>
                </a:ext>
              </a:extLst>
            </p:cNvPr>
            <p:cNvSpPr/>
            <p:nvPr/>
          </p:nvSpPr>
          <p:spPr>
            <a:xfrm>
              <a:off x="3328988" y="4559300"/>
              <a:ext cx="722312"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3CE944A8-A76F-42F1-8238-6C895D43775F}"/>
                </a:ext>
              </a:extLst>
            </p:cNvPr>
            <p:cNvSpPr/>
            <p:nvPr/>
          </p:nvSpPr>
          <p:spPr>
            <a:xfrm>
              <a:off x="4192587" y="4559300"/>
              <a:ext cx="5637649" cy="139700"/>
            </a:xfrm>
            <a:prstGeom prst="rect">
              <a:avLst/>
            </a:prstGeom>
            <a:solidFill>
              <a:srgbClr val="202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A32268C1-11D5-44F8-A7B6-06EF23047609}"/>
                </a:ext>
              </a:extLst>
            </p:cNvPr>
            <p:cNvSpPr txBox="1"/>
            <p:nvPr/>
          </p:nvSpPr>
          <p:spPr>
            <a:xfrm>
              <a:off x="3460225" y="4067145"/>
              <a:ext cx="44114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一</a:t>
              </a:r>
            </a:p>
          </p:txBody>
        </p:sp>
      </p:grpSp>
      <p:sp>
        <p:nvSpPr>
          <p:cNvPr id="71" name="文本框 70">
            <a:extLst>
              <a:ext uri="{FF2B5EF4-FFF2-40B4-BE49-F238E27FC236}">
                <a16:creationId xmlns:a16="http://schemas.microsoft.com/office/drawing/2014/main" id="{99E8D13C-F15D-4C20-BD8A-BC63351F9CC6}"/>
              </a:ext>
            </a:extLst>
          </p:cNvPr>
          <p:cNvSpPr txBox="1"/>
          <p:nvPr/>
        </p:nvSpPr>
        <p:spPr>
          <a:xfrm>
            <a:off x="4441830" y="5076742"/>
            <a:ext cx="697627"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总结</a:t>
            </a:r>
          </a:p>
        </p:txBody>
      </p:sp>
      <p:sp>
        <p:nvSpPr>
          <p:cNvPr id="50" name="文本框 49"/>
          <p:cNvSpPr txBox="1"/>
          <p:nvPr/>
        </p:nvSpPr>
        <p:spPr>
          <a:xfrm>
            <a:off x="4404877" y="1700578"/>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重构介绍</a:t>
            </a:r>
          </a:p>
        </p:txBody>
      </p:sp>
    </p:spTree>
    <p:extLst>
      <p:ext uri="{BB962C8B-B14F-4D97-AF65-F5344CB8AC3E}">
        <p14:creationId xmlns:p14="http://schemas.microsoft.com/office/powerpoint/2010/main" val="12278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30000">
                                          <p:cBhvr additive="base">
                                            <p:cTn id="7" dur="500" fill="hold"/>
                                            <p:tgtEl>
                                              <p:spTgt spid="5"/>
                                            </p:tgtEl>
                                            <p:attrNameLst>
                                              <p:attrName>ppt_x</p:attrName>
                                            </p:attrNameLst>
                                          </p:cBhvr>
                                          <p:tavLst>
                                            <p:tav tm="0">
                                              <p:val>
                                                <p:strVal val="0-#ppt_w/2"/>
                                              </p:val>
                                            </p:tav>
                                            <p:tav tm="100000">
                                              <p:val>
                                                <p:strVal val="#ppt_x"/>
                                              </p:val>
                                            </p:tav>
                                          </p:tavLst>
                                        </p:anim>
                                        <p:anim calcmode="lin" valueType="num" p14:bounceEnd="30000">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3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30000">
                                          <p:cBhvr additive="base">
                                            <p:cTn id="11"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14:presetBounceEnd="30000">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14:bounceEnd="30000">
                                          <p:cBhvr additive="base">
                                            <p:cTn id="18" dur="500" fill="hold"/>
                                            <p:tgtEl>
                                              <p:spTgt spid="41"/>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14:bounceEnd="30000">
                                          <p:cBhvr additive="base">
                                            <p:cTn id="22" dur="500" fill="hold"/>
                                            <p:tgtEl>
                                              <p:spTgt spid="57"/>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14:bounceEnd="30000">
                                          <p:cBhvr additive="base">
                                            <p:cTn id="26" dur="500" fill="hold"/>
                                            <p:tgtEl>
                                              <p:spTgt spid="65"/>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2" presetClass="entr" presetSubtype="8"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0-#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0-#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4320" y="449590"/>
            <a:ext cx="902811" cy="523220"/>
          </a:xfrm>
          <a:prstGeom prst="rect">
            <a:avLst/>
          </a:prstGeom>
          <a:noFill/>
        </p:spPr>
        <p:txBody>
          <a:bodyPr wrap="none" rtlCol="0">
            <a:spAutoFit/>
          </a:bodyPr>
          <a:lstStyle/>
          <a:p>
            <a:r>
              <a:rPr lang="zh-CN" altLang="en-US" sz="2800" b="1" dirty="0">
                <a:solidFill>
                  <a:srgbClr val="141316"/>
                </a:solidFill>
                <a:latin typeface="微软雅黑" panose="020B0503020204020204" pitchFamily="34" charset="-122"/>
                <a:ea typeface="微软雅黑" panose="020B0503020204020204" pitchFamily="34" charset="-122"/>
              </a:rPr>
              <a:t>总结</a:t>
            </a:r>
          </a:p>
        </p:txBody>
      </p:sp>
      <p:cxnSp>
        <p:nvCxnSpPr>
          <p:cNvPr id="6" name="直接连接符 5"/>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276830" y="588916"/>
            <a:ext cx="491490" cy="318085"/>
            <a:chOff x="3017520" y="601990"/>
            <a:chExt cx="491490" cy="414010"/>
          </a:xfrm>
        </p:grpSpPr>
        <p:sp>
          <p:nvSpPr>
            <p:cNvPr id="8" name="燕尾形 7"/>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矩形 10"/>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952594" y="796874"/>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2"/>
          <p:cNvSpPr txBox="1"/>
          <p:nvPr/>
        </p:nvSpPr>
        <p:spPr>
          <a:xfrm>
            <a:off x="393700" y="1345383"/>
            <a:ext cx="11375934" cy="46635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重构介绍</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代码重构</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函数重构</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类级别重构</a:t>
            </a:r>
            <a:endParaRPr lang="en-US" altLang="zh-CN" sz="24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总结</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56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722772" y="3245476"/>
            <a:ext cx="5469228" cy="64394"/>
          </a:xfrm>
          <a:prstGeom prst="rect">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529588" y="1982450"/>
            <a:ext cx="5383205" cy="1569660"/>
          </a:xfrm>
          <a:prstGeom prst="rect">
            <a:avLst/>
          </a:prstGeom>
          <a:noFill/>
        </p:spPr>
        <p:txBody>
          <a:bodyPr wrap="none" rtlCol="0">
            <a:spAutoFit/>
          </a:bodyPr>
          <a:lstStyle/>
          <a:p>
            <a:r>
              <a:rPr lang="en-US" altLang="zh-CN" sz="9600" b="1" dirty="0">
                <a:solidFill>
                  <a:srgbClr val="B82E24"/>
                </a:solidFill>
                <a:latin typeface="Times New Roman" panose="02020603050405020304" pitchFamily="18" charset="0"/>
                <a:cs typeface="Times New Roman" panose="02020603050405020304" pitchFamily="18" charset="0"/>
              </a:rPr>
              <a:t>THANKS</a:t>
            </a:r>
            <a:endParaRPr lang="zh-CN" altLang="en-US" sz="6000" b="1" dirty="0">
              <a:solidFill>
                <a:srgbClr val="1413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52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基本概念</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0000" y="1542952"/>
            <a:ext cx="10781610" cy="3743461"/>
          </a:xfrm>
          <a:prstGeom prst="rect">
            <a:avLst/>
          </a:prstGeom>
        </p:spPr>
        <p:txBody>
          <a:bodyPr wrap="square">
            <a:spAutoFit/>
          </a:bodyPr>
          <a:lstStyle/>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重构与性能优化有很多相似之处： 两者都需要修改代码， 并且两者都不会改变程序的整体功能。</a:t>
            </a:r>
            <a:endParaRPr lang="en-US" altLang="zh-CN" sz="2800" b="1" dirty="0">
              <a:solidFill>
                <a:srgbClr val="002060"/>
              </a:solidFill>
              <a:latin typeface="微软雅黑" pitchFamily="34" charset="-122"/>
              <a:ea typeface="微软雅黑" pitchFamily="34" charset="-122"/>
            </a:endParaRPr>
          </a:p>
          <a:p>
            <a:pPr marL="342900" indent="-342900">
              <a:lnSpc>
                <a:spcPct val="125000"/>
              </a:lnSpc>
              <a:spcAft>
                <a:spcPts val="600"/>
              </a:spcAft>
              <a:buFont typeface="Arial" pitchFamily="34" charset="0"/>
              <a:buChar char="•"/>
              <a:defRPr/>
            </a:pPr>
            <a:r>
              <a:rPr lang="zh-CN" altLang="en-US" sz="2800" b="1" dirty="0">
                <a:solidFill>
                  <a:srgbClr val="002060"/>
                </a:solidFill>
                <a:latin typeface="微软雅黑" pitchFamily="34" charset="-122"/>
                <a:ea typeface="微软雅黑" pitchFamily="34" charset="-122"/>
              </a:rPr>
              <a:t>两者的差别在于其目的： </a:t>
            </a:r>
            <a:endParaRPr lang="en-US" altLang="zh-CN" sz="2800" b="1" dirty="0">
              <a:solidFill>
                <a:srgbClr val="002060"/>
              </a:solidFill>
              <a:latin typeface="微软雅黑" pitchFamily="34" charset="-122"/>
              <a:ea typeface="微软雅黑" pitchFamily="34" charset="-122"/>
            </a:endParaRPr>
          </a:p>
          <a:p>
            <a:pPr marL="684000" lvl="1"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重构是为了让代码“更容易理解，更易于修改”。 这可能使程序运行得更快， 也可能使程序运行得更慢。</a:t>
            </a:r>
            <a:endParaRPr lang="en-US" altLang="zh-CN" sz="2400" dirty="0">
              <a:latin typeface="微软雅黑" pitchFamily="34" charset="-122"/>
              <a:ea typeface="微软雅黑" pitchFamily="34" charset="-122"/>
            </a:endParaRPr>
          </a:p>
          <a:p>
            <a:pPr marL="684000" lvl="1"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在性能优化时， 我只关心让程序运行得更快， 最终得到的代码有可能更难理解和维护。</a:t>
            </a:r>
          </a:p>
        </p:txBody>
      </p:sp>
    </p:spTree>
    <p:extLst>
      <p:ext uri="{BB962C8B-B14F-4D97-AF65-F5344CB8AC3E}">
        <p14:creationId xmlns:p14="http://schemas.microsoft.com/office/powerpoint/2010/main" val="250305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EC7F4A02-6100-4A3C-8BA1-A82C1734CC30}"/>
              </a:ext>
            </a:extLst>
          </p:cNvPr>
          <p:cNvPicPr>
            <a:picLocks noChangeAspect="1"/>
          </p:cNvPicPr>
          <p:nvPr/>
        </p:nvPicPr>
        <p:blipFill>
          <a:blip r:embed="rId2"/>
          <a:stretch>
            <a:fillRect/>
          </a:stretch>
        </p:blipFill>
        <p:spPr>
          <a:xfrm>
            <a:off x="153856" y="1116148"/>
            <a:ext cx="6476190" cy="2142857"/>
          </a:xfrm>
          <a:prstGeom prst="rect">
            <a:avLst/>
          </a:prstGeom>
        </p:spPr>
      </p:pic>
      <p:grpSp>
        <p:nvGrpSpPr>
          <p:cNvPr id="17" name="组合 16">
            <a:extLst>
              <a:ext uri="{FF2B5EF4-FFF2-40B4-BE49-F238E27FC236}">
                <a16:creationId xmlns:a16="http://schemas.microsoft.com/office/drawing/2014/main" id="{91A5D591-3415-479A-A2BE-6A7249361AEE}"/>
              </a:ext>
            </a:extLst>
          </p:cNvPr>
          <p:cNvGrpSpPr/>
          <p:nvPr/>
        </p:nvGrpSpPr>
        <p:grpSpPr>
          <a:xfrm>
            <a:off x="6961717" y="1142355"/>
            <a:ext cx="4221347" cy="5138377"/>
            <a:chOff x="6961717" y="1142355"/>
            <a:chExt cx="4221347" cy="5138377"/>
          </a:xfrm>
        </p:grpSpPr>
        <p:pic>
          <p:nvPicPr>
            <p:cNvPr id="15" name="图片 14">
              <a:extLst>
                <a:ext uri="{FF2B5EF4-FFF2-40B4-BE49-F238E27FC236}">
                  <a16:creationId xmlns:a16="http://schemas.microsoft.com/office/drawing/2014/main" id="{AB8C15B6-1F24-43B0-95BE-44806CA9EE72}"/>
                </a:ext>
              </a:extLst>
            </p:cNvPr>
            <p:cNvPicPr>
              <a:picLocks noChangeAspect="1"/>
            </p:cNvPicPr>
            <p:nvPr/>
          </p:nvPicPr>
          <p:blipFill>
            <a:blip r:embed="rId3"/>
            <a:stretch>
              <a:fillRect/>
            </a:stretch>
          </p:blipFill>
          <p:spPr>
            <a:xfrm>
              <a:off x="6969061" y="1142355"/>
              <a:ext cx="4180952" cy="4685714"/>
            </a:xfrm>
            <a:prstGeom prst="rect">
              <a:avLst/>
            </a:prstGeom>
          </p:spPr>
        </p:pic>
        <p:pic>
          <p:nvPicPr>
            <p:cNvPr id="16" name="图片 15">
              <a:extLst>
                <a:ext uri="{FF2B5EF4-FFF2-40B4-BE49-F238E27FC236}">
                  <a16:creationId xmlns:a16="http://schemas.microsoft.com/office/drawing/2014/main" id="{142931FF-CD8A-4D5A-9010-6F49C109911E}"/>
                </a:ext>
              </a:extLst>
            </p:cNvPr>
            <p:cNvPicPr>
              <a:picLocks noChangeAspect="1"/>
            </p:cNvPicPr>
            <p:nvPr/>
          </p:nvPicPr>
          <p:blipFill rotWithShape="1">
            <a:blip r:embed="rId4"/>
            <a:srcRect t="2225" r="20424"/>
            <a:stretch/>
          </p:blipFill>
          <p:spPr>
            <a:xfrm>
              <a:off x="6961717" y="5805824"/>
              <a:ext cx="4221347" cy="474908"/>
            </a:xfrm>
            <a:prstGeom prst="rect">
              <a:avLst/>
            </a:prstGeom>
          </p:spPr>
        </p:pic>
      </p:grpSp>
    </p:spTree>
    <p:extLst>
      <p:ext uri="{BB962C8B-B14F-4D97-AF65-F5344CB8AC3E}">
        <p14:creationId xmlns:p14="http://schemas.microsoft.com/office/powerpoint/2010/main" val="100901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EF0269C-CB0A-4F9A-B0CC-537C858735D9}"/>
              </a:ext>
            </a:extLst>
          </p:cNvPr>
          <p:cNvPicPr>
            <a:picLocks noChangeAspect="1"/>
          </p:cNvPicPr>
          <p:nvPr/>
        </p:nvPicPr>
        <p:blipFill>
          <a:blip r:embed="rId2"/>
          <a:stretch>
            <a:fillRect/>
          </a:stretch>
        </p:blipFill>
        <p:spPr>
          <a:xfrm>
            <a:off x="2374781" y="0"/>
            <a:ext cx="7171056" cy="6754443"/>
          </a:xfrm>
          <a:prstGeom prst="rect">
            <a:avLst/>
          </a:prstGeom>
        </p:spPr>
      </p:pic>
    </p:spTree>
    <p:extLst>
      <p:ext uri="{BB962C8B-B14F-4D97-AF65-F5344CB8AC3E}">
        <p14:creationId xmlns:p14="http://schemas.microsoft.com/office/powerpoint/2010/main" val="161484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id="{86EC5489-8FBB-4E3D-AE24-9C64509B54E7}"/>
              </a:ext>
            </a:extLst>
          </p:cNvPr>
          <p:cNvGraphicFramePr/>
          <p:nvPr>
            <p:extLst>
              <p:ext uri="{D42A27DB-BD31-4B8C-83A1-F6EECF244321}">
                <p14:modId xmlns:p14="http://schemas.microsoft.com/office/powerpoint/2010/main" val="1624550639"/>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矩形 12">
            <a:extLst>
              <a:ext uri="{FF2B5EF4-FFF2-40B4-BE49-F238E27FC236}">
                <a16:creationId xmlns:a16="http://schemas.microsoft.com/office/drawing/2014/main" id="{D861100A-E8DC-4442-9836-37196E7FBACF}"/>
              </a:ext>
            </a:extLst>
          </p:cNvPr>
          <p:cNvSpPr/>
          <p:nvPr/>
        </p:nvSpPr>
        <p:spPr>
          <a:xfrm>
            <a:off x="274320" y="2692001"/>
            <a:ext cx="11603973" cy="3050963"/>
          </a:xfrm>
          <a:prstGeom prst="rect">
            <a:avLst/>
          </a:prstGeom>
        </p:spPr>
        <p:txBody>
          <a:bodyPr wrap="square">
            <a:spAutoFit/>
          </a:bodyPr>
          <a:lstStyle/>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重构的第一个步骤永远相同： 确保即将修改的代码拥有一组可靠的测试。</a:t>
            </a:r>
            <a:endParaRPr lang="en-US" altLang="zh-CN" sz="2400" dirty="0">
              <a:latin typeface="微软雅黑" pitchFamily="34" charset="-122"/>
              <a:ea typeface="微软雅黑" pitchFamily="34" charset="-122"/>
            </a:endParaRPr>
          </a:p>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例如：</a:t>
            </a:r>
            <a:endParaRPr lang="en-US" altLang="zh-CN" sz="2400" dirty="0">
              <a:latin typeface="微软雅黑" pitchFamily="34" charset="-122"/>
              <a:ea typeface="微软雅黑" pitchFamily="34" charset="-122"/>
            </a:endParaRPr>
          </a:p>
          <a:p>
            <a:pPr marL="684000" lvl="1" indent="-342900" algn="just">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statement</a:t>
            </a:r>
            <a:r>
              <a:rPr lang="zh-CN" altLang="en-US" sz="2400" dirty="0">
                <a:latin typeface="微软雅黑" pitchFamily="34" charset="-122"/>
                <a:ea typeface="微软雅黑" pitchFamily="34" charset="-122"/>
              </a:rPr>
              <a:t>函数的返回值是一个字符串， 就是创建几张新的账单（</a:t>
            </a:r>
            <a:r>
              <a:rPr lang="en-US" altLang="zh-CN" sz="2400" dirty="0">
                <a:latin typeface="微软雅黑" pitchFamily="34" charset="-122"/>
                <a:ea typeface="微软雅黑" pitchFamily="34" charset="-122"/>
              </a:rPr>
              <a:t>invoice</a:t>
            </a:r>
            <a:r>
              <a:rPr lang="zh-CN" altLang="en-US" sz="2400" dirty="0">
                <a:latin typeface="微软雅黑" pitchFamily="34" charset="-122"/>
                <a:ea typeface="微软雅黑" pitchFamily="34" charset="-122"/>
              </a:rPr>
              <a:t>）， 假设每张账单收取了几出戏剧的费用， 然后使用这几张账单作为输入调用</a:t>
            </a:r>
            <a:r>
              <a:rPr lang="en-US" altLang="zh-CN" sz="2400" dirty="0">
                <a:latin typeface="微软雅黑" pitchFamily="34" charset="-122"/>
                <a:ea typeface="微软雅黑" pitchFamily="34" charset="-122"/>
              </a:rPr>
              <a:t>statement</a:t>
            </a:r>
            <a:r>
              <a:rPr lang="zh-CN" altLang="en-US" sz="2400" dirty="0">
                <a:latin typeface="微软雅黑" pitchFamily="34" charset="-122"/>
                <a:ea typeface="微软雅黑" pitchFamily="34" charset="-122"/>
              </a:rPr>
              <a:t>函数， 生成对应的对账单（</a:t>
            </a:r>
            <a:r>
              <a:rPr lang="en-US" altLang="zh-CN" sz="2400" dirty="0">
                <a:latin typeface="微软雅黑" pitchFamily="34" charset="-122"/>
                <a:ea typeface="微软雅黑" pitchFamily="34" charset="-122"/>
              </a:rPr>
              <a:t>statement</a:t>
            </a:r>
            <a:r>
              <a:rPr lang="zh-CN" altLang="en-US" sz="2400" dirty="0">
                <a:latin typeface="微软雅黑" pitchFamily="34" charset="-122"/>
                <a:ea typeface="微软雅黑" pitchFamily="34" charset="-122"/>
              </a:rPr>
              <a:t>） 字符串。 拿生成的字符串与已经手工检查过的字符串做比对。 </a:t>
            </a:r>
          </a:p>
        </p:txBody>
      </p:sp>
    </p:spTree>
    <p:extLst>
      <p:ext uri="{BB962C8B-B14F-4D97-AF65-F5344CB8AC3E}">
        <p14:creationId xmlns:p14="http://schemas.microsoft.com/office/powerpoint/2010/main" val="204027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id="{86EC5489-8FBB-4E3D-AE24-9C64509B54E7}"/>
              </a:ext>
            </a:extLst>
          </p:cNvPr>
          <p:cNvGraphicFramePr/>
          <p:nvPr>
            <p:extLst>
              <p:ext uri="{D42A27DB-BD31-4B8C-83A1-F6EECF244321}">
                <p14:modId xmlns:p14="http://schemas.microsoft.com/office/powerpoint/2010/main" val="4190848420"/>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片 13">
            <a:extLst>
              <a:ext uri="{FF2B5EF4-FFF2-40B4-BE49-F238E27FC236}">
                <a16:creationId xmlns:a16="http://schemas.microsoft.com/office/drawing/2014/main" id="{6461FF12-0611-4C83-BB06-877D50EB7B6F}"/>
              </a:ext>
            </a:extLst>
          </p:cNvPr>
          <p:cNvPicPr>
            <a:picLocks noChangeAspect="1"/>
          </p:cNvPicPr>
          <p:nvPr/>
        </p:nvPicPr>
        <p:blipFill>
          <a:blip r:embed="rId7"/>
          <a:stretch>
            <a:fillRect/>
          </a:stretch>
        </p:blipFill>
        <p:spPr>
          <a:xfrm>
            <a:off x="0" y="0"/>
            <a:ext cx="7227276" cy="6858000"/>
          </a:xfrm>
          <a:prstGeom prst="rect">
            <a:avLst/>
          </a:prstGeom>
        </p:spPr>
      </p:pic>
      <p:pic>
        <p:nvPicPr>
          <p:cNvPr id="12" name="图片 11">
            <a:extLst>
              <a:ext uri="{FF2B5EF4-FFF2-40B4-BE49-F238E27FC236}">
                <a16:creationId xmlns:a16="http://schemas.microsoft.com/office/drawing/2014/main" id="{D580D118-5F58-4371-BC24-4618069FF0B9}"/>
              </a:ext>
            </a:extLst>
          </p:cNvPr>
          <p:cNvPicPr>
            <a:picLocks noChangeAspect="1"/>
          </p:cNvPicPr>
          <p:nvPr/>
        </p:nvPicPr>
        <p:blipFill>
          <a:blip r:embed="rId8"/>
          <a:stretch>
            <a:fillRect/>
          </a:stretch>
        </p:blipFill>
        <p:spPr>
          <a:xfrm>
            <a:off x="3590071" y="2434728"/>
            <a:ext cx="8543143" cy="4423272"/>
          </a:xfrm>
          <a:prstGeom prst="rect">
            <a:avLst/>
          </a:prstGeom>
        </p:spPr>
      </p:pic>
    </p:spTree>
    <p:extLst>
      <p:ext uri="{BB962C8B-B14F-4D97-AF65-F5344CB8AC3E}">
        <p14:creationId xmlns:p14="http://schemas.microsoft.com/office/powerpoint/2010/main" val="1772785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449590"/>
            <a:ext cx="1826141" cy="584775"/>
          </a:xfrm>
          <a:prstGeom prst="rect">
            <a:avLst/>
          </a:prstGeom>
          <a:noFill/>
        </p:spPr>
        <p:txBody>
          <a:bodyPr wrap="none" rtlCol="0">
            <a:spAutoFit/>
          </a:bodyPr>
          <a:lstStyle/>
          <a:p>
            <a:r>
              <a:rPr lang="zh-CN" altLang="en-US" sz="3200" b="1" dirty="0">
                <a:solidFill>
                  <a:srgbClr val="141316"/>
                </a:solidFill>
                <a:latin typeface="微软雅黑" panose="020B0503020204020204" pitchFamily="34" charset="-122"/>
                <a:ea typeface="微软雅黑" panose="020B0503020204020204" pitchFamily="34" charset="-122"/>
              </a:rPr>
              <a:t>整体流程</a:t>
            </a:r>
          </a:p>
        </p:txBody>
      </p:sp>
      <p:cxnSp>
        <p:nvCxnSpPr>
          <p:cNvPr id="3" name="直接连接符 2"/>
          <p:cNvCxnSpPr/>
          <p:nvPr/>
        </p:nvCxnSpPr>
        <p:spPr>
          <a:xfrm>
            <a:off x="0" y="1019125"/>
            <a:ext cx="12192000" cy="0"/>
          </a:xfrm>
          <a:prstGeom prst="line">
            <a:avLst/>
          </a:prstGeom>
          <a:ln>
            <a:solidFill>
              <a:srgbClr val="B82E24"/>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098581" y="593050"/>
            <a:ext cx="491490" cy="318085"/>
            <a:chOff x="3017520" y="601990"/>
            <a:chExt cx="491490" cy="414010"/>
          </a:xfrm>
        </p:grpSpPr>
        <p:sp>
          <p:nvSpPr>
            <p:cNvPr id="5" name="燕尾形 4"/>
            <p:cNvSpPr/>
            <p:nvPr/>
          </p:nvSpPr>
          <p:spPr>
            <a:xfrm>
              <a:off x="3017520" y="601990"/>
              <a:ext cx="198120" cy="414010"/>
            </a:xfrm>
            <a:prstGeom prst="chevron">
              <a:avLst/>
            </a:prstGeom>
            <a:solidFill>
              <a:srgbClr val="F571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5"/>
            <p:cNvSpPr/>
            <p:nvPr/>
          </p:nvSpPr>
          <p:spPr>
            <a:xfrm>
              <a:off x="3164205" y="601990"/>
              <a:ext cx="198120" cy="414010"/>
            </a:xfrm>
            <a:prstGeom prst="chevron">
              <a:avLst/>
            </a:prstGeom>
            <a:solidFill>
              <a:srgbClr val="F93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6"/>
            <p:cNvSpPr/>
            <p:nvPr/>
          </p:nvSpPr>
          <p:spPr>
            <a:xfrm>
              <a:off x="3310890" y="601990"/>
              <a:ext cx="198120" cy="414010"/>
            </a:xfrm>
            <a:prstGeom prst="chevron">
              <a:avLst/>
            </a:prstGeom>
            <a:solidFill>
              <a:srgbClr val="B8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矩形 7"/>
          <p:cNvSpPr/>
          <p:nvPr/>
        </p:nvSpPr>
        <p:spPr>
          <a:xfrm>
            <a:off x="7818120"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85357"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52594" y="912444"/>
            <a:ext cx="944880" cy="1035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818120" y="814112"/>
            <a:ext cx="944880" cy="220253"/>
          </a:xfrm>
          <a:prstGeom prst="rect">
            <a:avLst/>
          </a:prstGeom>
          <a:solidFill>
            <a:srgbClr val="BE1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示 10">
            <a:extLst>
              <a:ext uri="{FF2B5EF4-FFF2-40B4-BE49-F238E27FC236}">
                <a16:creationId xmlns:a16="http://schemas.microsoft.com/office/drawing/2014/main" id="{86EC5489-8FBB-4E3D-AE24-9C64509B54E7}"/>
              </a:ext>
            </a:extLst>
          </p:cNvPr>
          <p:cNvGraphicFramePr/>
          <p:nvPr>
            <p:extLst>
              <p:ext uri="{D42A27DB-BD31-4B8C-83A1-F6EECF244321}">
                <p14:modId xmlns:p14="http://schemas.microsoft.com/office/powerpoint/2010/main" val="1896562919"/>
              </p:ext>
            </p:extLst>
          </p:nvPr>
        </p:nvGraphicFramePr>
        <p:xfrm>
          <a:off x="274320" y="1045380"/>
          <a:ext cx="11760384" cy="163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矩形 12">
            <a:extLst>
              <a:ext uri="{FF2B5EF4-FFF2-40B4-BE49-F238E27FC236}">
                <a16:creationId xmlns:a16="http://schemas.microsoft.com/office/drawing/2014/main" id="{D861100A-E8DC-4442-9836-37196E7FBACF}"/>
              </a:ext>
            </a:extLst>
          </p:cNvPr>
          <p:cNvSpPr/>
          <p:nvPr/>
        </p:nvSpPr>
        <p:spPr>
          <a:xfrm>
            <a:off x="274320" y="2692001"/>
            <a:ext cx="11603973" cy="1589025"/>
          </a:xfrm>
          <a:prstGeom prst="rect">
            <a:avLst/>
          </a:prstGeom>
        </p:spPr>
        <p:txBody>
          <a:bodyPr wrap="square">
            <a:spAutoFit/>
          </a:bodyPr>
          <a:lstStyle/>
          <a:p>
            <a:pPr marL="226800"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拆分阶段的目标是将逻辑分成两部分：</a:t>
            </a:r>
            <a:endParaRPr lang="en-US" altLang="zh-CN" sz="2400" dirty="0">
              <a:latin typeface="微软雅黑" pitchFamily="34" charset="-122"/>
              <a:ea typeface="微软雅黑" pitchFamily="34" charset="-122"/>
            </a:endParaRPr>
          </a:p>
          <a:p>
            <a:pPr marL="684000" lvl="1"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 一部分计算详单所需的数据</a:t>
            </a:r>
            <a:endParaRPr lang="en-US" altLang="zh-CN" sz="2400" dirty="0">
              <a:latin typeface="微软雅黑" pitchFamily="34" charset="-122"/>
              <a:ea typeface="微软雅黑" pitchFamily="34" charset="-122"/>
            </a:endParaRPr>
          </a:p>
          <a:p>
            <a:pPr marL="684000" lvl="1" indent="-342900">
              <a:lnSpc>
                <a:spcPct val="125000"/>
              </a:lnSpc>
              <a:spcAft>
                <a:spcPts val="600"/>
              </a:spcAft>
              <a:buFont typeface="Wingdings" pitchFamily="2" charset="2"/>
              <a:buChar char="Ø"/>
              <a:defRPr/>
            </a:pPr>
            <a:r>
              <a:rPr lang="zh-CN" altLang="en-US" sz="2400" dirty="0">
                <a:latin typeface="微软雅黑" pitchFamily="34" charset="-122"/>
                <a:ea typeface="微软雅黑" pitchFamily="34" charset="-122"/>
              </a:rPr>
              <a:t>另一部分将数据渲染成文本或</a:t>
            </a:r>
            <a:r>
              <a:rPr lang="en-US" altLang="zh-CN" sz="2400" dirty="0">
                <a:latin typeface="微软雅黑" pitchFamily="34" charset="-122"/>
                <a:ea typeface="微软雅黑" pitchFamily="34" charset="-122"/>
              </a:rPr>
              <a:t>HTML</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3597116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5785</TotalTime>
  <Words>1949</Words>
  <Application>Microsoft Office PowerPoint</Application>
  <PresentationFormat>宽屏</PresentationFormat>
  <Paragraphs>201</Paragraphs>
  <Slides>39</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微软雅黑</vt:lpstr>
      <vt:lpstr>Wingdings</vt:lpstr>
      <vt:lpstr>华康俪金黑W8(P)</vt:lpstr>
      <vt:lpstr>Times New Roman</vt:lpstr>
      <vt:lpstr>Arial</vt:lpstr>
      <vt:lpstr>Calibri Light</vt:lpstr>
      <vt:lpstr>Calibri</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胡占利</dc:creator>
  <cp:lastModifiedBy>武永亮</cp:lastModifiedBy>
  <cp:revision>397</cp:revision>
  <dcterms:created xsi:type="dcterms:W3CDTF">2013-08-14T15:08:40Z</dcterms:created>
  <dcterms:modified xsi:type="dcterms:W3CDTF">2020-08-27T04:09:39Z</dcterms:modified>
</cp:coreProperties>
</file>