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3"/>
  </p:notesMasterIdLst>
  <p:handoutMasterIdLst>
    <p:handoutMasterId r:id="rId34"/>
  </p:handoutMasterIdLst>
  <p:sldIdLst>
    <p:sldId id="321" r:id="rId6"/>
    <p:sldId id="328" r:id="rId7"/>
    <p:sldId id="326" r:id="rId8"/>
    <p:sldId id="422" r:id="rId9"/>
    <p:sldId id="456" r:id="rId10"/>
    <p:sldId id="441" r:id="rId11"/>
    <p:sldId id="457" r:id="rId12"/>
    <p:sldId id="327" r:id="rId13"/>
    <p:sldId id="458" r:id="rId14"/>
    <p:sldId id="398" r:id="rId15"/>
    <p:sldId id="459" r:id="rId16"/>
    <p:sldId id="468" r:id="rId17"/>
    <p:sldId id="462" r:id="rId18"/>
    <p:sldId id="469" r:id="rId19"/>
    <p:sldId id="463" r:id="rId20"/>
    <p:sldId id="470" r:id="rId21"/>
    <p:sldId id="471" r:id="rId22"/>
    <p:sldId id="472" r:id="rId23"/>
    <p:sldId id="473" r:id="rId24"/>
    <p:sldId id="464" r:id="rId25"/>
    <p:sldId id="474" r:id="rId26"/>
    <p:sldId id="465" r:id="rId27"/>
    <p:sldId id="364" r:id="rId28"/>
    <p:sldId id="443" r:id="rId29"/>
    <p:sldId id="466" r:id="rId30"/>
    <p:sldId id="467" r:id="rId31"/>
    <p:sldId id="31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5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32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8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57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0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54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00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67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49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39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3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27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4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4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5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0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7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2016/09/04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2016/09/04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2016/09/04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8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8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8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讲  数据库模型类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多表关联查询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01823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定义多表关联的模型类：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模型类要继承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\Think\Model\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RelationModel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的关联定义都统一在模型类的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$_link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成员属性里面定义。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03" y="1693726"/>
            <a:ext cx="5370445" cy="48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一对一关联的实现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14816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实例：用户表和用户档案表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has_one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one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用户档案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396" y="1682718"/>
            <a:ext cx="3711593" cy="44236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985" y="2860126"/>
            <a:ext cx="661904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一对一关联的实现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14816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实例：用户表和用户档案表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：用户档案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 to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396" y="1682718"/>
            <a:ext cx="3711593" cy="44236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6" y="2767340"/>
            <a:ext cx="7385007" cy="36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一对多关联的实现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14816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实例：商品表和分类表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has_many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：分类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many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361" y="2013413"/>
            <a:ext cx="3352355" cy="38449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82" y="3185216"/>
            <a:ext cx="6955000" cy="302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一对多关联的实现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14816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实例：商品表和分类表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：商品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 to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361" y="2013413"/>
            <a:ext cx="3352355" cy="38449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33" y="3191965"/>
            <a:ext cx="6989575" cy="26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多对多关联的实现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359682" y="1688244"/>
            <a:ext cx="564237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实例：商品和用户关联生成购物车表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many_to_many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 to many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many_to_many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：商品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 to many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55" y="3744009"/>
            <a:ext cx="3168179" cy="17995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64" y="2203252"/>
            <a:ext cx="6164118" cy="40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多表关联定义小结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734739"/>
            <a:ext cx="99621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一对一关联：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分清楚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has_one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的关系，定义表模型时，选择使用哪一个。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用于自身表关联情况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（无限分类菜单）。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27" y="3375334"/>
            <a:ext cx="6461365" cy="27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多表关联定义小结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734739"/>
            <a:ext cx="99621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一对一关联：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分清楚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has_one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的关系，定义表模型时，选择使用哪一个。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用于自身表关联情况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（无限分类菜单）。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24" y="3304399"/>
            <a:ext cx="6662843" cy="32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多表关联定义小结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734739"/>
            <a:ext cx="996218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58" y="2564164"/>
            <a:ext cx="7042267" cy="38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多表关联定义小结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734739"/>
            <a:ext cx="996218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两个子表均需要定义多对多关联；中间表不需要定义模型类。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57" y="2963571"/>
            <a:ext cx="6932389" cy="36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定义数据库模型类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多表关联查询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8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8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模型类其他功能支持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8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关联查询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1481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直接获取关联数据：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获取所有关联表的数据： 模型对象名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relation(true) -&gt;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查询方法（）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获取单个关联表的数据： 模型对象名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relation(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关联表名称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查询方法（）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00" y="3456890"/>
            <a:ext cx="8232844" cy="11009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99" y="4675365"/>
            <a:ext cx="8359059" cy="330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99" y="5365253"/>
            <a:ext cx="8826767" cy="3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关联查询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14816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在已有数据对象基础上获取关联数据：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13" y="3087621"/>
            <a:ext cx="5384125" cy="17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关联写入、删除</a:t>
            </a:r>
            <a:r>
              <a:rPr lang="zh-CN" altLang="en-US" dirty="0" smtClean="0"/>
              <a:t>和更新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14816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关联写入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步：构造待插入数据（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关联数据要使用二维数组形式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步：关联写入， 数据表模型对象名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relation(true)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add(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待插入数据对象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关联删除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同关联查询，直接添加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relation( )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链式操作即可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关联更新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基本同“关联写入”操作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定义数据库模型类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模型类其他功能支持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多表关联查询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自动验证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7345" y="1796420"/>
            <a:ext cx="343740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自动验证是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层提供的一种数据验证方法，可以在使用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创建数据对象的时候自动进行数据验证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定义验证规则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数据验证操作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77" y="1796420"/>
            <a:ext cx="8345221" cy="26987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334" y="4495123"/>
            <a:ext cx="4593635" cy="21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自动完成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48787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自动完成是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用来完成数据自动处理和过滤的方法，使用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方法创建数据对象的时候会自动完成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定义自动完成规则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使用自动完成功能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01" y="3806102"/>
            <a:ext cx="8443288" cy="2505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72" y="1780922"/>
            <a:ext cx="3895057" cy="10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字段映射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字段映射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功能可以让你在表单中隐藏真正的数据表字段，而不用担心放弃自动创建表单对象的功能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，在表单里面就可以直接使用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名称作为表单数据提交了。我们使用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方法创建数据对象的时候，会自动转换成定义的实际数据表字段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88" y="3065377"/>
            <a:ext cx="6987864" cy="21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zh-CN" altLang="en-US" dirty="0" smtClean="0"/>
              <a:t>定义数据库模型类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多表关联查询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模型类其他功能支持</a:t>
            </a:r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定义数据库模型类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480320" y="1557456"/>
            <a:ext cx="738612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类已经能够适应大部分应用场景，可以自定义模型类，以方便业务逻辑，以进一步实现业务层和数据层的分离。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自定义模型类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自定义模型类位于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当前模块的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下，类文件为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模型类名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class.php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模型类一般要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\Think\Model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，这样可以使用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类提供的基本方法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模型类名命名规则：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会自动对应数据库中的指定数据表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88" y="5235307"/>
            <a:ext cx="4262812" cy="1400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255" y="1745088"/>
            <a:ext cx="3301479" cy="31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定义数据库模型类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71195" y="1727937"/>
            <a:ext cx="1114340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在定义数据库模型类时，可以定义一些特殊属性，以表示当前数据库模型类的附加信息。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9" y="3047826"/>
            <a:ext cx="11697123" cy="32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定义数据库模型类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27" y="3831272"/>
            <a:ext cx="7021932" cy="1371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627" y="2035213"/>
            <a:ext cx="4573200" cy="12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定义数据库模型类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71196" y="1727937"/>
            <a:ext cx="539565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如果在某个模型类里面定义了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的话，则实例化该自定义模型的时候会采用定义的数据库连接信息，而不是配置文件中设置的默认连接信息，通常用于某些数据表位于当前数据库连接之外的其它数据库。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041" y="1727937"/>
            <a:ext cx="4201240" cy="46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定义数据库模型类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多表关联查询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模型类其他功能支持</a:t>
            </a:r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多表关联查询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多个数据表相互关联时，可以使用原生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语句进行数据库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操作，也可以使用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提供的关联模型（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支持的关联类型：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一对一关联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One_To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HAS_ONE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用户和用户档案：用户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one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用户档案，用户资料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 to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ONE_TO_MANY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HAS_MANY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BELONGS_TO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商品和分类： 商品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 to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分类，分类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many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MANY_TO_MANY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商品和用户：每种商品可能被多个用户购买，每个用户可能购买多个商品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2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5139</TotalTime>
  <Words>937</Words>
  <Application>Microsoft Office PowerPoint</Application>
  <PresentationFormat>宽屏</PresentationFormat>
  <Paragraphs>141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1822</cp:revision>
  <dcterms:created xsi:type="dcterms:W3CDTF">2014-07-07T13:10:41Z</dcterms:created>
  <dcterms:modified xsi:type="dcterms:W3CDTF">2016-09-04T03:26:18Z</dcterms:modified>
</cp:coreProperties>
</file>