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30"/>
  </p:notesMasterIdLst>
  <p:handoutMasterIdLst>
    <p:handoutMasterId r:id="rId31"/>
  </p:handoutMasterIdLst>
  <p:sldIdLst>
    <p:sldId id="321" r:id="rId6"/>
    <p:sldId id="422" r:id="rId7"/>
    <p:sldId id="326" r:id="rId8"/>
    <p:sldId id="474" r:id="rId9"/>
    <p:sldId id="475" r:id="rId10"/>
    <p:sldId id="476" r:id="rId11"/>
    <p:sldId id="477" r:id="rId12"/>
    <p:sldId id="478" r:id="rId13"/>
    <p:sldId id="479" r:id="rId14"/>
    <p:sldId id="480" r:id="rId15"/>
    <p:sldId id="481" r:id="rId16"/>
    <p:sldId id="327" r:id="rId17"/>
    <p:sldId id="482" r:id="rId18"/>
    <p:sldId id="483" r:id="rId19"/>
    <p:sldId id="484" r:id="rId20"/>
    <p:sldId id="485" r:id="rId21"/>
    <p:sldId id="486" r:id="rId22"/>
    <p:sldId id="364" r:id="rId23"/>
    <p:sldId id="487" r:id="rId24"/>
    <p:sldId id="488" r:id="rId25"/>
    <p:sldId id="489" r:id="rId26"/>
    <p:sldId id="490" r:id="rId27"/>
    <p:sldId id="491" r:id="rId28"/>
    <p:sldId id="311" r:id="rId29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62" d="100"/>
          <a:sy n="62" d="100"/>
        </p:scale>
        <p:origin x="858" y="66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488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235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514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682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327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180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721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868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553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62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874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419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24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499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595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468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362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993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936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72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主标题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—— 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2016/10/25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章名</a:t>
            </a:r>
            <a:endParaRPr lang="zh-CN" altLang="en-US" dirty="0"/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2016/10/25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2016/10/25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2016/10/25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650" r:id="rId6"/>
    <p:sldLayoutId id="2147483655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slide" Target="slide12.xml"/><Relationship Id="rId2" Type="http://schemas.openxmlformats.org/officeDocument/2006/relationships/tags" Target="../tags/tag18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slide" Target="slide12.xml"/><Relationship Id="rId2" Type="http://schemas.openxmlformats.org/officeDocument/2006/relationships/tags" Target="../tags/tag3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7</a:t>
            </a:r>
            <a:r>
              <a:rPr lang="zh-CN" altLang="en-US" dirty="0" smtClean="0"/>
              <a:t>讲  模板标签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en-US" altLang="zh-CN" dirty="0" err="1" smtClean="0"/>
              <a:t>ThinkPHP</a:t>
            </a:r>
            <a:r>
              <a:rPr lang="zh-CN" altLang="en-US" dirty="0" smtClean="0"/>
              <a:t>框架开发之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2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条件控制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1047070" cy="213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&lt;switch&gt;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837" y="2577899"/>
            <a:ext cx="8331102" cy="384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4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条件控制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1047070" cy="213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&lt;switch&gt;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22" y="3119373"/>
            <a:ext cx="4212317" cy="2352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832" y="3119373"/>
            <a:ext cx="6258966" cy="191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1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2943635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rId17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498113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比较类标签</a:t>
            </a:r>
            <a:endParaRPr lang="zh-CN" altLang="en-US" dirty="0"/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565444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rId17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462585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3972623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/>
          <p:cNvSpPr txBox="1"/>
          <p:nvPr>
            <p:custDataLst>
              <p:tags r:id="rId7"/>
            </p:custDataLst>
          </p:nvPr>
        </p:nvSpPr>
        <p:spPr>
          <a:xfrm>
            <a:off x="4089894" y="3527101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2000" spc="2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循环类标签</a:t>
            </a:r>
            <a:endParaRPr lang="zh-CN" altLang="en-US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594432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/>
          <p:cNvSpPr txBox="1"/>
          <p:nvPr>
            <p:custDataLst>
              <p:tags r:id="rId9"/>
            </p:custDataLst>
          </p:nvPr>
        </p:nvSpPr>
        <p:spPr>
          <a:xfrm>
            <a:off x="3413578" y="3491573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2</a:t>
            </a:r>
            <a:endParaRPr lang="zh-CN" altLang="en-US" dirty="0"/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1"/>
          <p:cNvCxnSpPr/>
          <p:nvPr>
            <p:custDataLst>
              <p:tags r:id="rId12"/>
            </p:custDataLst>
          </p:nvPr>
        </p:nvCxnSpPr>
        <p:spPr>
          <a:xfrm>
            <a:off x="3413579" y="5248424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1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089894" y="4802902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其它标签</a:t>
            </a:r>
            <a:endParaRPr lang="zh-CN" altLang="en-US" dirty="0"/>
          </a:p>
        </p:txBody>
      </p:sp>
      <p:cxnSp>
        <p:nvCxnSpPr>
          <p:cNvPr id="15" name="MH_Others_2"/>
          <p:cNvCxnSpPr/>
          <p:nvPr>
            <p:custDataLst>
              <p:tags r:id="rId14"/>
            </p:custDataLst>
          </p:nvPr>
        </p:nvCxnSpPr>
        <p:spPr>
          <a:xfrm flipH="1">
            <a:off x="3890132" y="4870233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1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13578" y="4767374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885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循环类标签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1047070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循环类标签主要功能：重复性操作。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volist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&lt;for&gt;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634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标签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368" y="1675027"/>
            <a:ext cx="9886907" cy="21507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370" y="4298636"/>
            <a:ext cx="7108681" cy="173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volist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标签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40" y="1896259"/>
            <a:ext cx="8872330" cy="334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1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volist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标签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9" y="1894074"/>
            <a:ext cx="3563827" cy="13517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958" y="1931794"/>
            <a:ext cx="6476512" cy="1314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08" y="3937803"/>
            <a:ext cx="4347167" cy="161058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2775" y="3937803"/>
            <a:ext cx="4075110" cy="134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6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&lt;for&gt;</a:t>
            </a:r>
            <a:r>
              <a:rPr lang="zh-CN" altLang="en-US" dirty="0" smtClean="0"/>
              <a:t>标签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587" y="1737372"/>
            <a:ext cx="8921251" cy="26981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547" y="5125721"/>
            <a:ext cx="10667112" cy="82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6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2943635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rId17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498113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比较类标签</a:t>
            </a:r>
            <a:endParaRPr lang="zh-CN" altLang="en-US" dirty="0"/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565444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rId17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462585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5287853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/>
          <p:cNvSpPr txBox="1"/>
          <p:nvPr>
            <p:custDataLst>
              <p:tags r:id="rId7"/>
            </p:custDataLst>
          </p:nvPr>
        </p:nvSpPr>
        <p:spPr>
          <a:xfrm>
            <a:off x="4089894" y="4842331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2000" spc="2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其它标签</a:t>
            </a:r>
            <a:endParaRPr lang="zh-CN" altLang="en-US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4909662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/>
          <p:cNvSpPr txBox="1"/>
          <p:nvPr>
            <p:custDataLst>
              <p:tags r:id="rId9"/>
            </p:custDataLst>
          </p:nvPr>
        </p:nvSpPr>
        <p:spPr>
          <a:xfrm>
            <a:off x="3413578" y="4806803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1"/>
          <p:cNvCxnSpPr/>
          <p:nvPr>
            <p:custDataLst>
              <p:tags r:id="rId12"/>
            </p:custDataLst>
          </p:nvPr>
        </p:nvCxnSpPr>
        <p:spPr>
          <a:xfrm>
            <a:off x="3413579" y="4070980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1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089894" y="3625458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循环类标签</a:t>
            </a:r>
            <a:endParaRPr lang="zh-CN" altLang="en-US" dirty="0"/>
          </a:p>
        </p:txBody>
      </p:sp>
      <p:cxnSp>
        <p:nvCxnSpPr>
          <p:cNvPr id="15" name="MH_Others_2"/>
          <p:cNvCxnSpPr/>
          <p:nvPr>
            <p:custDataLst>
              <p:tags r:id="rId14"/>
            </p:custDataLst>
          </p:nvPr>
        </p:nvCxnSpPr>
        <p:spPr>
          <a:xfrm flipH="1">
            <a:off x="3890132" y="3692789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1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13578" y="3589930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788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其他标签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1047070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其他标签：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包含文件：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&lt;import&gt;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&lt;load&gt;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&lt;include&gt;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变量或常量赋值：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&lt;assign&gt;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&lt;define&gt;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原生代码：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55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ThinkPHP</a:t>
            </a:r>
            <a:r>
              <a:rPr lang="zh-CN" altLang="en-US" dirty="0" smtClean="0"/>
              <a:t>内置标签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049248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变量输出使用普通标签就足够了，但是要完成其他的控制、循环和判断功能，就需要借助模板引擎的标签库功能，系统内置标签库的所有标签无需引入标签库即可直接使用。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比较类标签：变量比较、判断控制等相关标签。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循环类标签：循环操作。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其它标签：文件包含、原生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代码等。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41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包含模板文件：</a:t>
            </a:r>
            <a:r>
              <a:rPr lang="en-US" altLang="zh-CN" dirty="0" smtClean="0"/>
              <a:t>&lt;include /&gt;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621" y="1761776"/>
            <a:ext cx="8930772" cy="13461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621" y="3667541"/>
            <a:ext cx="8628936" cy="13074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622" y="5658578"/>
            <a:ext cx="10819022" cy="41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0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导入资源文件：</a:t>
            </a:r>
            <a:r>
              <a:rPr lang="en-US" altLang="zh-CN" dirty="0" smtClean="0"/>
              <a:t>&lt;import /&gt;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948" y="1722734"/>
            <a:ext cx="8982397" cy="20009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948" y="4025665"/>
            <a:ext cx="6254407" cy="4372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948" y="4920563"/>
            <a:ext cx="6254407" cy="3822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1948" y="5760436"/>
            <a:ext cx="7990139" cy="37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4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变量赋值：</a:t>
            </a:r>
            <a:r>
              <a:rPr lang="en-US" altLang="zh-CN" dirty="0" smtClean="0"/>
              <a:t>&lt;assign /&gt;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614" y="2046810"/>
            <a:ext cx="9138227" cy="16047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46" y="4043134"/>
            <a:ext cx="5059704" cy="4531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5646" y="4887804"/>
            <a:ext cx="6429529" cy="39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4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原生代码</a:t>
            </a:r>
            <a:r>
              <a:rPr lang="zh-CN" altLang="en-US" dirty="0" smtClean="0"/>
              <a:t>：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22" y="1819008"/>
            <a:ext cx="10101673" cy="15465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622" y="5787552"/>
            <a:ext cx="10516285" cy="4272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699" y="3753815"/>
            <a:ext cx="4187220" cy="40358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699" y="4814082"/>
            <a:ext cx="4419694" cy="45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6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 smtClean="0">
                <a:solidFill>
                  <a:srgbClr val="FF9933"/>
                </a:solidFill>
                <a:latin typeface="微软雅黑" pitchFamily="34" charset="-122"/>
              </a:rPr>
              <a:t>感谢聆听</a:t>
            </a: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01879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/>
          <p:cNvSpPr txBox="1"/>
          <p:nvPr>
            <p:custDataLst>
              <p:tags r:id="rId3"/>
            </p:custDataLst>
          </p:nvPr>
        </p:nvSpPr>
        <p:spPr>
          <a:xfrm>
            <a:off x="4089894" y="257326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2000" spc="2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>
              <a:defRPr/>
            </a:pPr>
            <a:r>
              <a:rPr lang="zh-CN" altLang="en-US" dirty="0" smtClean="0"/>
              <a:t>比较类标签</a:t>
            </a:r>
            <a:endParaRPr lang="zh-CN" altLang="en-US" dirty="0"/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64060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 txBox="1"/>
          <p:nvPr>
            <p:custDataLst>
              <p:tags r:id="rId5"/>
            </p:custDataLst>
          </p:nvPr>
        </p:nvSpPr>
        <p:spPr>
          <a:xfrm>
            <a:off x="3413578" y="253774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04777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/>
          <p:cNvSpPr txBox="1"/>
          <p:nvPr>
            <p:custDataLst>
              <p:tags r:id="rId7"/>
            </p:custDataLst>
          </p:nvPr>
        </p:nvSpPr>
        <p:spPr>
          <a:xfrm>
            <a:off x="4089894" y="360225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循环类标签</a:t>
            </a:r>
            <a:endParaRPr lang="zh-CN" altLang="en-US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66958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/>
          <p:cNvSpPr txBox="1"/>
          <p:nvPr>
            <p:custDataLst>
              <p:tags r:id="rId9"/>
            </p:custDataLst>
          </p:nvPr>
        </p:nvSpPr>
        <p:spPr>
          <a:xfrm>
            <a:off x="3413578" y="356672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2</a:t>
            </a:r>
            <a:endParaRPr lang="zh-CN" altLang="en-US" dirty="0"/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 dirty="0" smtClean="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4400" dirty="0">
              <a:solidFill>
                <a:srgbClr val="FF3B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MH_Others_3"/>
          <p:cNvCxnSpPr/>
          <p:nvPr>
            <p:custDataLst>
              <p:tags r:id="rId12"/>
            </p:custDataLst>
          </p:nvPr>
        </p:nvCxnSpPr>
        <p:spPr>
          <a:xfrm>
            <a:off x="3413579" y="5325434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H_Entry_2"/>
          <p:cNvSpPr txBox="1"/>
          <p:nvPr>
            <p:custDataLst>
              <p:tags r:id="rId13"/>
            </p:custDataLst>
          </p:nvPr>
        </p:nvSpPr>
        <p:spPr>
          <a:xfrm>
            <a:off x="4089894" y="4879912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其它标签</a:t>
            </a:r>
            <a:endParaRPr lang="zh-CN" altLang="en-US" dirty="0"/>
          </a:p>
        </p:txBody>
      </p:sp>
      <p:cxnSp>
        <p:nvCxnSpPr>
          <p:cNvPr id="16" name="MH_Others_4"/>
          <p:cNvCxnSpPr/>
          <p:nvPr>
            <p:custDataLst>
              <p:tags r:id="rId14"/>
            </p:custDataLst>
          </p:nvPr>
        </p:nvCxnSpPr>
        <p:spPr>
          <a:xfrm flipH="1">
            <a:off x="3890132" y="4947243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H_Number_2"/>
          <p:cNvSpPr txBox="1"/>
          <p:nvPr>
            <p:custDataLst>
              <p:tags r:id="rId15"/>
            </p:custDataLst>
          </p:nvPr>
        </p:nvSpPr>
        <p:spPr>
          <a:xfrm>
            <a:off x="3413578" y="4844384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849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比较类标签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1047070" cy="38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比较类标签主要功能：变量值比较、变量为空判断、条件控制、范围判断等。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变量值比较：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heq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变量判空：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&lt;present&gt;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&lt;empty&gt; 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常量判空：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&lt;defined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条件控制：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&lt;switch&gt;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范围判断：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&lt;in&gt;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&lt;between&gt;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&lt;range&gt;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909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变量值比较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1047070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基本语法：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表示变量的名称，不需要包含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符号；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表示变量的值，可以是数字、字符串或变量名（含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594" y="2486736"/>
            <a:ext cx="10380643" cy="185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6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变量值比较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104707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参考示例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96" y="2559287"/>
            <a:ext cx="3706418" cy="10466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588" y="2086523"/>
            <a:ext cx="6355580" cy="13608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096" y="4087814"/>
            <a:ext cx="8112126" cy="42219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859" y="4911380"/>
            <a:ext cx="7920600" cy="478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277" y="5815591"/>
            <a:ext cx="11149891" cy="40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7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变量判空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1047070" cy="213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基本语法：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22" y="2641457"/>
            <a:ext cx="4615273" cy="18874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895" y="2658852"/>
            <a:ext cx="4200626" cy="1870045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9733521" y="2705346"/>
            <a:ext cx="0" cy="1742667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622" y="4797899"/>
            <a:ext cx="7141497" cy="44032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622" y="5507225"/>
            <a:ext cx="4429293" cy="112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2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条件控制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1047070" cy="213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716" y="2043344"/>
            <a:ext cx="8700392" cy="378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4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条件控制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1047070" cy="213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846" y="2653669"/>
            <a:ext cx="6269852" cy="16281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846" y="4792716"/>
            <a:ext cx="6099371" cy="120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2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ID" val="553532"/>
  <p:tag name="MH_TYPE" val="CONTENTS_SECTI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ID" val="553532"/>
  <p:tag name="MH_TYPE" val="CONTENTS_SECTI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ID" val="553532"/>
  <p:tag name="MH_TYPE" val="CONTENTS_SECTI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5297</TotalTime>
  <Words>423</Words>
  <Application>Microsoft Office PowerPoint</Application>
  <PresentationFormat>宽屏</PresentationFormat>
  <Paragraphs>97</Paragraphs>
  <Slides>24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冬青黑体简体中文 W3</vt:lpstr>
      <vt:lpstr>冬青黑体简体中文 W6</vt:lpstr>
      <vt:lpstr>华文细黑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Times New Roman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刘士龙</cp:lastModifiedBy>
  <cp:revision>1906</cp:revision>
  <dcterms:created xsi:type="dcterms:W3CDTF">2014-07-07T13:10:41Z</dcterms:created>
  <dcterms:modified xsi:type="dcterms:W3CDTF">2016-10-25T01:04:22Z</dcterms:modified>
</cp:coreProperties>
</file>