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321" r:id="rId6"/>
    <p:sldId id="326" r:id="rId7"/>
    <p:sldId id="488" r:id="rId8"/>
    <p:sldId id="494" r:id="rId9"/>
    <p:sldId id="503" r:id="rId10"/>
    <p:sldId id="504" r:id="rId11"/>
    <p:sldId id="505" r:id="rId12"/>
    <p:sldId id="327" r:id="rId13"/>
    <p:sldId id="491" r:id="rId14"/>
    <p:sldId id="497" r:id="rId15"/>
    <p:sldId id="498" r:id="rId16"/>
    <p:sldId id="499" r:id="rId17"/>
    <p:sldId id="508" r:id="rId18"/>
    <p:sldId id="500" r:id="rId19"/>
    <p:sldId id="506" r:id="rId20"/>
    <p:sldId id="507" r:id="rId21"/>
    <p:sldId id="364" r:id="rId22"/>
    <p:sldId id="487" r:id="rId23"/>
    <p:sldId id="501" r:id="rId24"/>
    <p:sldId id="502" r:id="rId25"/>
    <p:sldId id="509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21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7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8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60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2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4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6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4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2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3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6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8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2016/10/26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8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687779" cy="9897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讲  调试、缓存和安全机制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快速缓存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（）函数，可以使用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（）函数进行快速缓存（不需要初始化即可使用，不需设置过期时间参数）。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设置缓存数据：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（名称， 值）；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获取缓存数据：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$value = F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（名称）；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删除缓存数据：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（名称，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对于数据库操作面议，查询结果操作可以通过查询缓存提高查询速度。查询缓存的使用方法很简单，只需要在数据库查询之前，调用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cache( 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方法即可。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使用查询缓存后，会在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Application/Runtime/Temp/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目录下生成数据查询缓存文件。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9" y="3611177"/>
            <a:ext cx="7346377" cy="484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011" y="4461247"/>
            <a:ext cx="5680589" cy="4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数据表字段缓存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在模型首次实例化的时候自动获取数据表的字段信息（而且只需要一次，以后会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永久缓存字段信息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，除非设置不缓存或者删除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）；如果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是调试模式则不会生成字段缓存文件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每次都会重新获取数据表字段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字段缓存保存在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Runtime/Data/_fields/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目录下面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模型对应一个字段缓存文件，命名格式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数据库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数据表前缀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模型名（小写）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Application/Common/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子目录，存储用户自定义的扩展类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8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数据表字段缓存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在模型首次实例化的时候自动获取数据表的字段信息（而且只需要一次，以后会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永久缓存字段信息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，除非设置不缓存或者删除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）；如果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调试模式则不会生成字段缓存文件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每次都会重新获取数据表字段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字段缓存保存在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Runtime/Data/_fields/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目录下面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模型对应一个字段缓存文件，命名格式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数据库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数据表前缀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模型名（小写）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DB_FIELDS_CACHE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参数来关闭字段自动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缓存。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25" y="5772176"/>
            <a:ext cx="3270748" cy="6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静态缓存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359684" y="1826992"/>
            <a:ext cx="549867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静态缓存，是指把当前控制器、当前动作的生成页面，采用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形式缓存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下来；再次访问该请求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时，直接返回该静态缓存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，大幅度提升网站访问速度。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静态缓存只需要在配置文件中开启静态缓存，并设置配置参数即可。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配置参数要针对每个模块单独设置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60" y="2404331"/>
            <a:ext cx="6187484" cy="30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静态缓存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静态缓存规则定义：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定义当前模块中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某个控制器所有操作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的缓存规则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定义当前模块中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某个控制器的某个操作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的缓存规则：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定义当前模块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所有控制器的所有操作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的缓存规则：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14" y="3127670"/>
            <a:ext cx="6487449" cy="466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114" y="4340675"/>
            <a:ext cx="4426174" cy="407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114" y="5704114"/>
            <a:ext cx="5755442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静态缓存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静态缓存规则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定义时可能会使用到的一些特殊变量：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使用系统变量（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$_GET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$_POST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$_SERVER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使用框架特定变量：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{:module}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{:controller}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{:action}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分别表示当前模块名、控制器名和操作名。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直接使用函数：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839" y="2463695"/>
            <a:ext cx="3057902" cy="775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499" y="3804686"/>
            <a:ext cx="4170459" cy="348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22" y="4531602"/>
            <a:ext cx="1310783" cy="4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调试模式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安全机制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缓存机制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输入过滤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安全机制的一个基本原则就是“永远不要相信用户的输入”，即用户提交的任何数据均需要过滤，才能进行数据库交互。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使用系统内置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 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避免输入数据出现安全隐患的重要手段，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函数默认的过滤方法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；可以通过修改配置项 “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DEFAULT_FILTER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（）函数所采用的过滤方法（多个过滤方法之间用逗号隔开）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如果你没有使用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进行数据过滤的话，还可以在模型的写入操作之前调用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对数据进行安全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52" y="5735998"/>
            <a:ext cx="6698184" cy="3443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13" y="4316128"/>
            <a:ext cx="7835210" cy="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表单合法性校验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7140" y="1499067"/>
            <a:ext cx="1104707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在处理表单提交的数据的时候，建议尽量采用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Think\Model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首先进行数据创建，然后再写入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方法在创建数据的同时，可以进行更为安全的处理操作，而且这一切让你的表单处理变得更简单）。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可以分别为新增和编辑表单设置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insertFields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updateFields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方法创建数据对象的时候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，限定只有这两个属性中定义的字段值才会更新到数据库中，而不在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定义范围内的属性将直接丢弃，避免表单提交非法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方法之前显式地调用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方法，限定只有指定字段才会更新到数据库中。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05" y="4361389"/>
            <a:ext cx="9699609" cy="1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调试模式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缓存机制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安全机制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表单令牌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表单令牌验证功能，可以有效防止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表单的重复提交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等安全防护。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表单令牌使用流程：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应用或者模块的配置目录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行为文件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tags.php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配置文件中开启表单令牌校验功能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06" y="3343728"/>
            <a:ext cx="6538187" cy="11400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07" y="5169159"/>
            <a:ext cx="8608534" cy="11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表单令牌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表单令牌使用流程：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应用或者模块的配置目录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行为文件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tags.php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配置文件中开启表单令牌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校验功能（如果开启表单令牌验证功能，系统会自动在带有表单的模板文件里面自动生成以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TOKEN_NAME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为名称的隐藏域，其值则是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TOKEN_TYPE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方式生成的哈希字符串，用于实现表单的自动令牌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数据库操作（插入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更新数据）校验表单令牌（若调用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方法，将会自动校验；否则需要手动调用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autoCheckToken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方法校验）。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65" y="5119982"/>
            <a:ext cx="4877102" cy="15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调试模式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调试模式中可以做的工作：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日志记录，任何错误信息和调试信息都会详细记录，便于调试；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关闭模板缓存，模板修改可以即时生效；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日志，方便分析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关闭字段缓存，数据表字段修改不受缓存影响；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严格检查文件大小写（即使是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），提前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部署可能导致的隐患问题；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通过页面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功能更好的调试和发现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开启调试模式的方法：只需要在入口文件，设置常量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‘APP_DEBUG’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238" y="5764870"/>
            <a:ext cx="7280172" cy="7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日志记录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的处理工作是由系统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自动进行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的，在开启日志记录的情况下，会记录下允许的日志级别的所有日志信息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情况下只是在调试模式记录日志，要在部署模式开启日志记录，必须在配置中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LOG_RECORD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，以及可以在应用配置文件中配置需要记录的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日志级别。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默认情况下，日志会记录在文件中（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Runtime/log/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目录）；可以通过驱动扩展的方式，修改日志的记录方式。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94" y="4406959"/>
            <a:ext cx="8406340" cy="7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日志记录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如果需要手动记录日志信息，可以使用以下三个静态方法。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57" y="2408562"/>
            <a:ext cx="6861984" cy="2564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057" y="5433220"/>
            <a:ext cx="8655388" cy="3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页面</a:t>
            </a:r>
            <a:r>
              <a:rPr lang="en-US" altLang="zh-CN" dirty="0" smtClean="0"/>
              <a:t>Trace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功能是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提供给开发人员的一个用于开发调试的辅助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工具；可以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实时显示当前页面的操作的请求信息、运行情况、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执行、错误提示等，并支持自定义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显示。开启页面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信息，只需在配置文件设置指定配置项即可。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15" y="3349347"/>
            <a:ext cx="9839869" cy="3025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30" y="410887"/>
            <a:ext cx="3342266" cy="8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568465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在数据库操作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，为了更好的查明错误，经常需要查看下最近使用的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语句，我们可以用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getLastsql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来输出上次执行的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在数据库操作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中，还可以获取数据库的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错误信息，使用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getDbError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99" y="1945084"/>
            <a:ext cx="4939095" cy="1339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99" y="4140470"/>
            <a:ext cx="4520642" cy="20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调试模式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缓存机制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安全机制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基本缓存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74049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中进行缓存操作，一般情况下并不需要直接操作缓存类，因为系统内置对缓存操作进行了封装，直接采用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初始化缓存：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 $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表示缓存初始化参数信息。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设置缓存：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缓存参数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读取缓存：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$value = S(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删除缓存：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null );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8" y="2810107"/>
            <a:ext cx="3411321" cy="24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5538</TotalTime>
  <Words>1471</Words>
  <Application>Microsoft Office PowerPoint</Application>
  <PresentationFormat>宽屏</PresentationFormat>
  <Paragraphs>136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2007</cp:revision>
  <dcterms:created xsi:type="dcterms:W3CDTF">2014-07-07T13:10:41Z</dcterms:created>
  <dcterms:modified xsi:type="dcterms:W3CDTF">2016-10-26T12:52:18Z</dcterms:modified>
</cp:coreProperties>
</file>