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6" r:id="rId7"/>
    <p:sldId id="474" r:id="rId8"/>
    <p:sldId id="488" r:id="rId9"/>
    <p:sldId id="489" r:id="rId10"/>
    <p:sldId id="490" r:id="rId11"/>
    <p:sldId id="327" r:id="rId12"/>
    <p:sldId id="482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364" r:id="rId21"/>
    <p:sldId id="487" r:id="rId22"/>
    <p:sldId id="498" r:id="rId23"/>
    <p:sldId id="499" r:id="rId24"/>
    <p:sldId id="500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0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0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0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87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2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5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6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3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2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2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5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0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7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7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  扩展</a:t>
            </a:r>
            <a:r>
              <a:rPr lang="en-US" altLang="zh-CN" dirty="0" err="1" smtClean="0"/>
              <a:t>ThinkPHP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内置扩展机制实例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创建自定义扩展类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24" y="344900"/>
            <a:ext cx="6689256" cy="62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内置扩展机制实例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其它类文件或函数文件中使用扩展类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85" y="2970907"/>
            <a:ext cx="7192298" cy="26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Composer</a:t>
            </a:r>
            <a:r>
              <a:rPr lang="zh-CN" altLang="en-US" dirty="0" smtClean="0"/>
              <a:t>开源类库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开源类库，站在巨人的肩膀上，使用开源成熟的扩展类库，更方便程序的开发。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应用程序根目录，使用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命令行，下载待使用的扩展类库。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在应用程序入口文件中（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），引入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自动加载文件。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开源类库。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Composer</a:t>
            </a:r>
            <a:r>
              <a:rPr lang="zh-CN" altLang="en-US" dirty="0" smtClean="0"/>
              <a:t>开源类库实例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在应用程序根目录，下载所需的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62" y="2784926"/>
            <a:ext cx="9860336" cy="26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/>
              <a:t>Composer</a:t>
            </a:r>
            <a:r>
              <a:rPr lang="zh-CN" altLang="en-US" dirty="0"/>
              <a:t>开源类库实例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应用程序入口文件中，引入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类库的自动加载机制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42" y="2970907"/>
            <a:ext cx="5420313" cy="3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/>
              <a:t>Composer</a:t>
            </a:r>
            <a:r>
              <a:rPr lang="zh-CN" altLang="en-US" dirty="0"/>
              <a:t>开源类库实例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3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55" y="1202140"/>
            <a:ext cx="7592450" cy="54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函数扩展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驱动扩展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类库扩展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驱动扩展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采用驱动式设计，很多功能的扩展都是基于驱动的思想，包括数据库驱动、缓存驱动、标签库驱动和模板引擎驱动等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。事实上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，每个类库都可以设计自己的驱动，因此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版本的驱动目录没有独立出来，而是放到各个类库的命名空间下面，例如：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Think\Log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类的驱动放到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Think\Log\Driver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命名空间下面，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类的驱动放到了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Think\Db\Driver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命名空间下面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中驱动扩展的基本流程是：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设置好自定义驱动扩展类的存储目录：可以放到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核心类库的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目录下，也可以放到应用程序目录下（只要遵循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自动加载机制即可）。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自定义驱动类，可以继承内置驱动类，也可以不继承，具体根据扩展的驱动类型而定。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自定义驱动类，一般需要实现特定的接口方法，否则不能使用。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使用自定义驱动扩展类。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缓存驱动扩展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驱动默认位于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Think\Cache\Driver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下面，目前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已经提供了包括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Shmop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Eaccelerator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缓存方式的驱动扩展，缓存驱动必须继承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类，并实现下面的驱动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405" y="3273322"/>
            <a:ext cx="4104802" cy="34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日志驱动扩展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日志驱动默认的命名空间位于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Think\Log\Driver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，驱动类不需要继承父类，但是需要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实现的接口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方法如下所列。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29" y="3232044"/>
            <a:ext cx="4168942" cy="18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函数扩展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类库扩展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驱动扩展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模板引擎驱动扩展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62639" y="1795995"/>
            <a:ext cx="11047070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的模板引擎驱动的命名空间位于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Think\Template\Driver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，不需要继承父类；但是必须需要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实现的接口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fetch($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templateFile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用于渲染模板文件并输出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已经内置了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模板引擎的驱动扩展，因此如果要使用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模板引擎的话，只需要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配置以下参数项即可。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62" y="4450259"/>
            <a:ext cx="5019884" cy="14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函数扩展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单字母函数：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配置项；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：实例化用户自定义的模型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：实例化内置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\Think\Model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：缓存快速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读取；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：缓存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读取；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：获取输入变量（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：获取多语言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变量；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：获取模板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其他常用函数：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：输出变量的详细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信息；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：引入第三方类库（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框架目录中的第三方类库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：引入第三方类库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操作；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操作；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auto_charset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转换；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：是否显示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视图；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重定向函数；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xml_encode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：数组转换为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内置，数组转换为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0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函数扩展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595021"/>
            <a:ext cx="1104707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扩展函数：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Application/Common/common/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目录下，新建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function.php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function.php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文件中，编写用户自定义的函数；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在控制器中或视图中，直接使用用户自定义函数即可。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3093124"/>
            <a:ext cx="2331442" cy="26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函数扩展实例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657013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准备扩展函数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90" y="2584455"/>
            <a:ext cx="8390821" cy="32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函数扩展实例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657013"/>
            <a:ext cx="11047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视图文件中使用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2758217"/>
            <a:ext cx="10422999" cy="20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函数扩展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类库扩展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驱动扩展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类库扩展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中扩展类，关键问题是解决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扩展类的自动加载问题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。一般有两种扩展类解决思路：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内置扩展机制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开源类库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内置扩展机制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070676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内置扩展机制，可以在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目录下定义扩展类，也可以在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目录下定义扩展类。建议最好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目录下定义扩展类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，方便程序移植。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Application/Common/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子目录，存储用户自定义的扩展类。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扩展类文件以 类名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命名，且命名空间为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Common\Library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在其它类文件（或函数）中，直接使用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命名空间方式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使用该扩展类即可。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73" y="4157381"/>
            <a:ext cx="2779526" cy="23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5369</TotalTime>
  <Words>878</Words>
  <Application>Microsoft Office PowerPoint</Application>
  <PresentationFormat>宽屏</PresentationFormat>
  <Paragraphs>103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1945</cp:revision>
  <dcterms:created xsi:type="dcterms:W3CDTF">2014-07-07T13:10:41Z</dcterms:created>
  <dcterms:modified xsi:type="dcterms:W3CDTF">2016-10-25T14:18:59Z</dcterms:modified>
</cp:coreProperties>
</file>