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31"/>
  </p:notesMasterIdLst>
  <p:handoutMasterIdLst>
    <p:handoutMasterId r:id="rId32"/>
  </p:handoutMasterIdLst>
  <p:sldIdLst>
    <p:sldId id="321" r:id="rId6"/>
    <p:sldId id="326" r:id="rId7"/>
    <p:sldId id="474" r:id="rId8"/>
    <p:sldId id="490" r:id="rId9"/>
    <p:sldId id="491" r:id="rId10"/>
    <p:sldId id="492" r:id="rId11"/>
    <p:sldId id="327" r:id="rId12"/>
    <p:sldId id="482" r:id="rId13"/>
    <p:sldId id="493" r:id="rId14"/>
    <p:sldId id="494" r:id="rId15"/>
    <p:sldId id="495" r:id="rId16"/>
    <p:sldId id="496" r:id="rId17"/>
    <p:sldId id="364" r:id="rId18"/>
    <p:sldId id="487" r:id="rId19"/>
    <p:sldId id="497" r:id="rId20"/>
    <p:sldId id="499" r:id="rId21"/>
    <p:sldId id="498" r:id="rId22"/>
    <p:sldId id="500" r:id="rId23"/>
    <p:sldId id="501" r:id="rId24"/>
    <p:sldId id="502" r:id="rId25"/>
    <p:sldId id="488" r:id="rId26"/>
    <p:sldId id="489" r:id="rId27"/>
    <p:sldId id="503" r:id="rId28"/>
    <p:sldId id="504" r:id="rId29"/>
    <p:sldId id="311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72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8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44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58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0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71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69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86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54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7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76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25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2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2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3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0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3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01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6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2016/10/25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2016/10/25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slide" Target="slide7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slide" Target="slide7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slide" Target="slide7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讲 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功能支持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中处理文件上传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2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执行文件上传：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$info  =  $upload-&gt;upload( );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$info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为文件上传的返回信息（失败为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，成功为二维数组形式，表示每一个文件的信息）。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597" y="3176747"/>
            <a:ext cx="523809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上传文件实例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设置上传文件配置参数（在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config.php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配置文件中设置）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686" y="2800425"/>
            <a:ext cx="9187757" cy="28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上传文件实例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2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创建文件上传类，并执行文件上传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09" y="2721484"/>
            <a:ext cx="7731026" cy="37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0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56091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21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11539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Session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18272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21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07986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90513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445961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数据分页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452694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442408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368826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21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24273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31007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21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20721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7" name="MH_Others_3"/>
          <p:cNvCxnSpPr/>
          <p:nvPr>
            <p:custDataLst>
              <p:tags r:id="rId16"/>
            </p:custDataLst>
          </p:nvPr>
        </p:nvCxnSpPr>
        <p:spPr>
          <a:xfrm>
            <a:off x="3411169" y="587494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Entry_2"/>
          <p:cNvSpPr txBox="1"/>
          <p:nvPr>
            <p:custDataLst>
              <p:tags r:id="rId17"/>
            </p:custDataLst>
          </p:nvPr>
        </p:nvSpPr>
        <p:spPr>
          <a:xfrm>
            <a:off x="4087484" y="542942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cxnSp>
        <p:nvCxnSpPr>
          <p:cNvPr id="19" name="MH_Others_4"/>
          <p:cNvCxnSpPr/>
          <p:nvPr>
            <p:custDataLst>
              <p:tags r:id="rId18"/>
            </p:custDataLst>
          </p:nvPr>
        </p:nvCxnSpPr>
        <p:spPr>
          <a:xfrm flipH="1">
            <a:off x="3887722" y="549675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Number_2"/>
          <p:cNvSpPr txBox="1"/>
          <p:nvPr>
            <p:custDataLst>
              <p:tags r:id="rId19"/>
            </p:custDataLst>
          </p:nvPr>
        </p:nvSpPr>
        <p:spPr>
          <a:xfrm>
            <a:off x="3411168" y="539389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数据分页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$offset,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$offset  =  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当前页数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1 )  * 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表示每一页显示的记录个数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5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数据分页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中实现数据分页：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创建数据表操作对象：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newsTable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M('news');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获取满足条件记录总数：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$count =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newsTable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-&gt;where( $condition )-&gt;count( );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创建分页类对象：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$Page = new \Think\Page( $count,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获取分页链接：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$pages = $Page-&gt;show( );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分页查询数据表：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$results =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newsTable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-&gt;where($condition)-&gt;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limit($Page-&gt;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firstRow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.','.$Page-&gt;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listRows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)-&gt;select();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9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数据分页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分页样式配置参数：使用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$Page-&gt;</a:t>
            </a: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setConfig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 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55" y="2970907"/>
            <a:ext cx="11236741" cy="32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数据分页实例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配置文件中设置分页相关配置项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16" y="2970907"/>
            <a:ext cx="9926176" cy="24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数据分页实例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2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创建分页对象，并设置分页码参数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818" y="2602702"/>
            <a:ext cx="7165179" cy="38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数据分页实例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3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获取分页结果和分页链接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29" y="2862418"/>
            <a:ext cx="7799308" cy="25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44575" y="256091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120890" y="211539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921128" y="218272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44574" y="207986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44575" y="358990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120890" y="314438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921128" y="321171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44574" y="310885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12"/>
            </p:custDataLst>
          </p:nvPr>
        </p:nvCxnSpPr>
        <p:spPr>
          <a:xfrm>
            <a:off x="3430061" y="475847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Entry_2"/>
          <p:cNvSpPr txBox="1"/>
          <p:nvPr>
            <p:custDataLst>
              <p:tags r:id="rId13"/>
            </p:custDataLst>
          </p:nvPr>
        </p:nvSpPr>
        <p:spPr>
          <a:xfrm>
            <a:off x="4106376" y="431295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数据分页</a:t>
            </a:r>
            <a:endParaRPr lang="zh-CN" altLang="en-US" dirty="0"/>
          </a:p>
        </p:txBody>
      </p:sp>
      <p:cxnSp>
        <p:nvCxnSpPr>
          <p:cNvPr id="16" name="MH_Others_4"/>
          <p:cNvCxnSpPr/>
          <p:nvPr>
            <p:custDataLst>
              <p:tags r:id="rId14"/>
            </p:custDataLst>
          </p:nvPr>
        </p:nvCxnSpPr>
        <p:spPr>
          <a:xfrm flipH="1">
            <a:off x="3906614" y="438028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Number_2"/>
          <p:cNvSpPr txBox="1"/>
          <p:nvPr>
            <p:custDataLst>
              <p:tags r:id="rId15"/>
            </p:custDataLst>
          </p:nvPr>
        </p:nvSpPr>
        <p:spPr>
          <a:xfrm>
            <a:off x="3430060" y="427742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8" name="MH_Others_3"/>
          <p:cNvCxnSpPr/>
          <p:nvPr>
            <p:custDataLst>
              <p:tags r:id="rId16"/>
            </p:custDataLst>
          </p:nvPr>
        </p:nvCxnSpPr>
        <p:spPr>
          <a:xfrm>
            <a:off x="3411169" y="5750962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H_Entry_2"/>
          <p:cNvSpPr txBox="1"/>
          <p:nvPr>
            <p:custDataLst>
              <p:tags r:id="rId17"/>
            </p:custDataLst>
          </p:nvPr>
        </p:nvSpPr>
        <p:spPr>
          <a:xfrm>
            <a:off x="4087484" y="5305440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cxnSp>
        <p:nvCxnSpPr>
          <p:cNvPr id="20" name="MH_Others_4"/>
          <p:cNvCxnSpPr/>
          <p:nvPr>
            <p:custDataLst>
              <p:tags r:id="rId18"/>
            </p:custDataLst>
          </p:nvPr>
        </p:nvCxnSpPr>
        <p:spPr>
          <a:xfrm flipH="1">
            <a:off x="3887722" y="5372771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H_Number_2"/>
          <p:cNvSpPr txBox="1"/>
          <p:nvPr>
            <p:custDataLst>
              <p:tags r:id="rId19"/>
            </p:custDataLst>
          </p:nvPr>
        </p:nvSpPr>
        <p:spPr>
          <a:xfrm>
            <a:off x="3411168" y="5269912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改进分页链接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形式的分页链接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\Think\Page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show( )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方法，修改成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形式的分页链接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视图文件中引入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文件即可。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6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56091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21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11539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Session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18272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21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07986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602089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557537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564270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553984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413579" y="368826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21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089894" y="324273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3890132" y="331007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21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13578" y="320721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7" name="MH_Others_3"/>
          <p:cNvCxnSpPr/>
          <p:nvPr>
            <p:custDataLst>
              <p:tags r:id="rId16"/>
            </p:custDataLst>
          </p:nvPr>
        </p:nvCxnSpPr>
        <p:spPr>
          <a:xfrm>
            <a:off x="3411169" y="488293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Entry_2"/>
          <p:cNvSpPr txBox="1"/>
          <p:nvPr>
            <p:custDataLst>
              <p:tags r:id="rId17"/>
            </p:custDataLst>
          </p:nvPr>
        </p:nvSpPr>
        <p:spPr>
          <a:xfrm>
            <a:off x="4087484" y="443741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数据分页</a:t>
            </a:r>
            <a:endParaRPr lang="zh-CN" altLang="en-US" dirty="0"/>
          </a:p>
        </p:txBody>
      </p:sp>
      <p:cxnSp>
        <p:nvCxnSpPr>
          <p:cNvPr id="19" name="MH_Others_4"/>
          <p:cNvCxnSpPr/>
          <p:nvPr>
            <p:custDataLst>
              <p:tags r:id="rId18"/>
            </p:custDataLst>
          </p:nvPr>
        </p:nvCxnSpPr>
        <p:spPr>
          <a:xfrm flipH="1">
            <a:off x="3887722" y="450474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Number_2"/>
          <p:cNvSpPr txBox="1"/>
          <p:nvPr>
            <p:custDataLst>
              <p:tags r:id="rId19"/>
            </p:custDataLst>
          </p:nvPr>
        </p:nvSpPr>
        <p:spPr>
          <a:xfrm>
            <a:off x="3411168" y="440188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5824141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验证码显示流程：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设置当前控制器动作不使用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二步视图：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layout( false );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设置验证码配置参数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87" y="1663668"/>
            <a:ext cx="5180952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验证码显示流程：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创建验证码操作对象：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$Verify = new \Think\Verify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生成并显示验证码：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$Verify-&gt;entry( "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验证码标识号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17" y="3959252"/>
            <a:ext cx="6244061" cy="22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验证码验证流程：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创建验证码操作对象：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$Verify = new \Think\Verify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 );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验证用户输入验证码的有效性：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$Verify-&gt;check(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用户输入的验证码， 验证码标识号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762" y="4267287"/>
            <a:ext cx="6138856" cy="13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开启会话：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session_start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设置和获取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$_SESSION[ ]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超全局数据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是否存在：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isset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($_SESSION[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&amp;&amp; !empty($_SESSION[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pPr marL="1200150" lvl="1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unset($_SESSION[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]); 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session_destroy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之间的关系：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中，默认情况使用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在客户端保存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session_id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信息，故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在不同浏览器中值不一样，浏览器关闭后，默认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会失效。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0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开启会话：可以设置配置项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‘SESSION_AUTO_START’ =&gt; true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，默认开启会话，不需要手动开启；该项即为配置文件默认项。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$value =  session(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sessArray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session( );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数据是否存在：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(session('?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')) { //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session(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null );   session( null );</a:t>
            </a:r>
          </a:p>
        </p:txBody>
      </p:sp>
    </p:spTree>
    <p:extLst>
      <p:ext uri="{BB962C8B-B14F-4D97-AF65-F5344CB8AC3E}">
        <p14:creationId xmlns:p14="http://schemas.microsoft.com/office/powerpoint/2010/main" val="10481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存储到数据库中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88" y="3123266"/>
            <a:ext cx="9872337" cy="784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65" y="4324308"/>
            <a:ext cx="5930962" cy="21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过期时间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过期时间：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过期时间：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241" y="3149437"/>
            <a:ext cx="8785150" cy="98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690" y="5145466"/>
            <a:ext cx="8282231" cy="3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572969" y="2560916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21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249284" y="2115394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Session</a:t>
            </a:r>
            <a:r>
              <a:rPr lang="zh-CN" altLang="en-US" dirty="0" smtClean="0"/>
              <a:t>处理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4049522" y="2182725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21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572968" y="2079866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572969" y="3589904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249284" y="3144382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4049522" y="3211713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572968" y="3108854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12"/>
            </p:custDataLst>
          </p:nvPr>
        </p:nvCxnSpPr>
        <p:spPr>
          <a:xfrm>
            <a:off x="3572969" y="486570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1">
            <a:hlinkClick r:id="rId21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249284" y="442018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数据分页</a:t>
            </a:r>
            <a:endParaRPr lang="zh-CN" altLang="en-US" dirty="0"/>
          </a:p>
        </p:txBody>
      </p:sp>
      <p:cxnSp>
        <p:nvCxnSpPr>
          <p:cNvPr id="15" name="MH_Others_2"/>
          <p:cNvCxnSpPr/>
          <p:nvPr>
            <p:custDataLst>
              <p:tags r:id="rId14"/>
            </p:custDataLst>
          </p:nvPr>
        </p:nvCxnSpPr>
        <p:spPr>
          <a:xfrm flipH="1">
            <a:off x="4049522" y="448751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1">
            <a:hlinkClick r:id="rId21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572968" y="438465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7" name="MH_Others_3"/>
          <p:cNvCxnSpPr/>
          <p:nvPr>
            <p:custDataLst>
              <p:tags r:id="rId16"/>
            </p:custDataLst>
          </p:nvPr>
        </p:nvCxnSpPr>
        <p:spPr>
          <a:xfrm>
            <a:off x="3550651" y="5843950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Entry_2"/>
          <p:cNvSpPr txBox="1"/>
          <p:nvPr>
            <p:custDataLst>
              <p:tags r:id="rId17"/>
            </p:custDataLst>
          </p:nvPr>
        </p:nvSpPr>
        <p:spPr>
          <a:xfrm>
            <a:off x="4226966" y="5398428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cxnSp>
        <p:nvCxnSpPr>
          <p:cNvPr id="19" name="MH_Others_4"/>
          <p:cNvCxnSpPr/>
          <p:nvPr>
            <p:custDataLst>
              <p:tags r:id="rId18"/>
            </p:custDataLst>
          </p:nvPr>
        </p:nvCxnSpPr>
        <p:spPr>
          <a:xfrm flipH="1">
            <a:off x="4027204" y="5465759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H_Number_2"/>
          <p:cNvSpPr txBox="1"/>
          <p:nvPr>
            <p:custDataLst>
              <p:tags r:id="rId19"/>
            </p:custDataLst>
          </p:nvPr>
        </p:nvSpPr>
        <p:spPr>
          <a:xfrm>
            <a:off x="3550650" y="5362900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1047070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中处理文件上传：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$_FILES[ ]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超全局数组，记录文件上传后的信息；该数组为二维数组形式，每一个元素代表一个文件信息（支持多文件上传）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move_uploaded_file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，把上传的文件从临时目录移动到用户指定目录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80" y="1878997"/>
            <a:ext cx="6184908" cy="18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上传文件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47139" y="1408537"/>
            <a:ext cx="11047070" cy="210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中处理文件上传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创建文件上传对象：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$upload = new \Think\Upload( 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表示文件上传的配置参数。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69" y="2435485"/>
            <a:ext cx="7323809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5809</TotalTime>
  <Words>870</Words>
  <Application>Microsoft Office PowerPoint</Application>
  <PresentationFormat>宽屏</PresentationFormat>
  <Paragraphs>146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1954</cp:revision>
  <dcterms:created xsi:type="dcterms:W3CDTF">2014-07-07T13:10:41Z</dcterms:created>
  <dcterms:modified xsi:type="dcterms:W3CDTF">2016-10-25T12:22:02Z</dcterms:modified>
</cp:coreProperties>
</file>