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321" r:id="rId6"/>
    <p:sldId id="328" r:id="rId7"/>
    <p:sldId id="326" r:id="rId8"/>
    <p:sldId id="394" r:id="rId9"/>
    <p:sldId id="401" r:id="rId10"/>
    <p:sldId id="402" r:id="rId11"/>
    <p:sldId id="400" r:id="rId12"/>
    <p:sldId id="327" r:id="rId13"/>
    <p:sldId id="398" r:id="rId14"/>
    <p:sldId id="404" r:id="rId15"/>
    <p:sldId id="391" r:id="rId16"/>
    <p:sldId id="405" r:id="rId17"/>
    <p:sldId id="406" r:id="rId18"/>
    <p:sldId id="407" r:id="rId19"/>
    <p:sldId id="408" r:id="rId20"/>
    <p:sldId id="411" r:id="rId21"/>
    <p:sldId id="364" r:id="rId22"/>
    <p:sldId id="365" r:id="rId23"/>
    <p:sldId id="410" r:id="rId24"/>
    <p:sldId id="409" r:id="rId25"/>
    <p:sldId id="412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2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2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http://webrevisions.com/tutorials/php-framework-the-best-php-framework-for-2013/#.V6tF9JH_62U</a:t>
            </a:r>
          </a:p>
          <a:p>
            <a:r>
              <a:rPr lang="en-US" altLang="zh-CN" dirty="0" smtClean="0"/>
              <a:t>http://www.hongkiat.com/blog/best-php-frameworks/</a:t>
            </a:r>
          </a:p>
          <a:p>
            <a:r>
              <a:rPr lang="en-US" altLang="zh-CN" dirty="0" smtClean="0"/>
              <a:t>https://www.sitepoint.com/best-php-framework-2015-sitepoint-survey-results/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4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http://webrevisions.com/tutorials/php-framework-the-best-php-framework-for-2013/#.V6tF9JH_62U</a:t>
            </a:r>
          </a:p>
          <a:p>
            <a:r>
              <a:rPr lang="en-US" altLang="zh-CN" dirty="0" smtClean="0"/>
              <a:t>http://www.hongkiat.com/blog/best-php-frameworks/</a:t>
            </a:r>
          </a:p>
          <a:p>
            <a:r>
              <a:rPr lang="en-US" altLang="zh-CN" dirty="0" smtClean="0"/>
              <a:t>https://www.sitepoint.com/best-php-framework-2015-sitepoint-survey-results/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4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http://webrevisions.com/tutorials/php-framework-the-best-php-framework-for-2013/#.V6tF9JH_62U</a:t>
            </a:r>
          </a:p>
          <a:p>
            <a:r>
              <a:rPr lang="en-US" altLang="zh-CN" dirty="0" smtClean="0"/>
              <a:t>http://www.hongkiat.com/blog/best-php-frameworks/</a:t>
            </a:r>
          </a:p>
          <a:p>
            <a:r>
              <a:rPr lang="en-US" altLang="zh-CN" smtClean="0"/>
              <a:t>https://www.sitepoint.com/best-php-framework-2015-sitepoint-survey-results/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4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http://webrevisions.com/tutorials/php-framework-the-best-php-framework-for-2013/#.V6tF9JH_62U</a:t>
            </a:r>
          </a:p>
          <a:p>
            <a:r>
              <a:rPr lang="en-US" altLang="zh-CN" dirty="0" smtClean="0"/>
              <a:t>http://www.hongkiat.com/blog/best-php-frameworks/</a:t>
            </a:r>
          </a:p>
          <a:p>
            <a:r>
              <a:rPr lang="en-US" altLang="zh-CN" smtClean="0"/>
              <a:t>https://www.sitepoint.com/best-php-framework-2015-sitepoint-survey-results/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58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http://blog.turn.tw/?p=1539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http://blog.turn.tw/?p=1539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http://lattecake.com/post/20036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发送指令（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事件），再由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直接要求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改变状态。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用户也可以直接向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发送指令（改变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事件），再由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非常薄，只起到路由的作用，而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非常厚，业务逻辑都部署在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索性取消了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，只保留一个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（路由器） 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2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2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2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2016/09/04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2016/09/04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8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8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8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讲  初识</a:t>
            </a:r>
            <a:r>
              <a:rPr lang="en-US" altLang="zh-CN" dirty="0" err="1" smtClean="0"/>
              <a:t>ThinkPHP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框架的实现思想：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借鉴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 1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框架的默认路由行为，自定义前端控制器类，把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请求，分派到指定的控制器动作方法中。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类库中的类，分别实现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框架的各要素，“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”一个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入口文件：自定义即可，主要负责实现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类库中类的自动加载，用户自定义类的自动加载实现等功能；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路由控制：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控制器：自定义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MMVC—</a:t>
            </a:r>
            <a:r>
              <a:rPr lang="zh-CN" altLang="en-US" dirty="0" smtClean="0"/>
              <a:t>入口文件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入口文件的作用：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定义常量（路径、应用程序目录结构）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加载配置文件配置信息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设置类库的自动加载机制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启动应用程序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0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MMVC—</a:t>
            </a:r>
            <a:r>
              <a:rPr lang="zh-CN" altLang="en-US" dirty="0" smtClean="0"/>
              <a:t>路由（前端控制器）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5217708" cy="24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请求到指定处理方法中（动作控制器或闭包函数）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处理请求参数，转发请求参数到处理动作中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codebox.in/blog/wp-content/uploads/2014/06/MVC-framework-for-PHP-develo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5" y="1680679"/>
            <a:ext cx="4762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299615" y="5161344"/>
            <a:ext cx="44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组件：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bramus</a:t>
            </a:r>
            <a:r>
              <a:rPr lang="en-US" altLang="zh-CN" sz="3600" dirty="0" smtClean="0">
                <a:solidFill>
                  <a:srgbClr val="C00000"/>
                </a:solidFill>
              </a:rPr>
              <a:t>/router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MMVC—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基本作用：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处理请求参数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获取模型中的数据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把模型中的数据赋值到视图层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显示视图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MMVC—</a:t>
            </a:r>
            <a:r>
              <a:rPr lang="zh-CN" altLang="en-US" dirty="0"/>
              <a:t>模型</a:t>
            </a:r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基本作用：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读取数据库中的数据</a:t>
            </a:r>
            <a:endParaRPr lang="en-US" altLang="zh-CN" sz="12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MMVC—</a:t>
            </a:r>
            <a:r>
              <a:rPr lang="zh-CN" altLang="en-US" dirty="0"/>
              <a:t>视图</a:t>
            </a:r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基本作用：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界面（或</a:t>
            </a:r>
            <a:r>
              <a:rPr lang="en-US" altLang="zh-CN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lang="en-US" altLang="zh-CN" sz="12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875" y="3952068"/>
            <a:ext cx="612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duncan3dc/blade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MMVC—Web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基本组件：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16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验证码</a:t>
            </a:r>
            <a:endParaRPr lang="en-US" altLang="zh-CN" sz="16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数据分页</a:t>
            </a:r>
            <a:endParaRPr lang="en-US" altLang="zh-CN" sz="16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  <a:endParaRPr lang="en-US" altLang="zh-CN" sz="16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en-US" altLang="zh-CN" sz="16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RESTful</a:t>
            </a: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多语言支持</a:t>
            </a:r>
            <a:endParaRPr lang="en-US" altLang="zh-CN" sz="16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1080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  <a:endParaRPr lang="en-US" altLang="zh-CN" sz="1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8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再谈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ThinkPHP</a:t>
            </a:r>
            <a:endParaRPr lang="en-US" altLang="zh-CN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 </a:t>
            </a:r>
            <a:r>
              <a:rPr lang="zh-CN" altLang="en-US" dirty="0" smtClean="0"/>
              <a:t>框架简介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58" y="1779445"/>
            <a:ext cx="56007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3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 </a:t>
            </a:r>
            <a:r>
              <a:rPr lang="zh-CN" altLang="en-US" dirty="0" smtClean="0"/>
              <a:t>框架简介</a:t>
            </a:r>
            <a:endParaRPr lang="zh-CN" altLang="en-US" dirty="0"/>
          </a:p>
        </p:txBody>
      </p:sp>
      <p:pic>
        <p:nvPicPr>
          <p:cNvPr id="2050" name="Picture 2" descr="http://www.technoinfonet.com/wp-content/uploads/2016/02/Blog_Image_01-02-201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90" y="1985878"/>
            <a:ext cx="7313090" cy="41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再谈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MVC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框架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8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8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 smtClean="0"/>
              <a:t>ThinkPHP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8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 </a:t>
            </a:r>
            <a:r>
              <a:rPr lang="zh-CN" altLang="en-US" dirty="0" smtClean="0"/>
              <a:t>框架简介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811919"/>
            <a:ext cx="582110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企业级框架：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Symfony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轻量级框架：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CodeIgniter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CakePHP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高性能框架：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Phalcon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811919"/>
            <a:ext cx="5821109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传统方式安装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类库的自动加载实现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78" y="2020948"/>
            <a:ext cx="2145010" cy="256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5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再谈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 err="1" smtClean="0"/>
              <a:t>ThinkPHP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：数据处理层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：视图展示层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：业务逻辑层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source.lattecake.com/images/2015/03/5c32f7eb3d6c93d406e4f447054b4d9d.jpeg?imageView2/1/w/750/h/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7" y="1739528"/>
            <a:ext cx="7239473" cy="39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70769" y="516340"/>
            <a:ext cx="9109248" cy="68580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MVP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Model2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97" y="3144809"/>
            <a:ext cx="8794996" cy="287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70769" y="516340"/>
            <a:ext cx="9109248" cy="68580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MVP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Model2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30" y="2048644"/>
            <a:ext cx="2949196" cy="353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46" y="1944480"/>
            <a:ext cx="3126711" cy="376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MVVM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6" y="2388387"/>
            <a:ext cx="3370716" cy="30575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4" y="2859938"/>
            <a:ext cx="3874947" cy="2330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58" y="2462323"/>
            <a:ext cx="3921699" cy="29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再谈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ThinkPHP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框架应包含的要素：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入口文件：框架的入口文件，程序对外的接口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路由控制：也叫前端控制器；分析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请求，并采用合适方式处理该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中间件或拦截器：在路由和控制器之间的拦截（输入过滤、权限校验等）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功能支持、配置文件、缓存、安全、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0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2740</TotalTime>
  <Words>709</Words>
  <Application>Microsoft Office PowerPoint</Application>
  <PresentationFormat>宽屏</PresentationFormat>
  <Paragraphs>156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1385</cp:revision>
  <dcterms:created xsi:type="dcterms:W3CDTF">2014-07-07T13:10:41Z</dcterms:created>
  <dcterms:modified xsi:type="dcterms:W3CDTF">2016-09-04T07:49:27Z</dcterms:modified>
</cp:coreProperties>
</file>