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5"/>
  </p:notesMasterIdLst>
  <p:handoutMasterIdLst>
    <p:handoutMasterId r:id="rId26"/>
  </p:handoutMasterIdLst>
  <p:sldIdLst>
    <p:sldId id="321" r:id="rId6"/>
    <p:sldId id="328" r:id="rId7"/>
    <p:sldId id="326" r:id="rId8"/>
    <p:sldId id="422" r:id="rId9"/>
    <p:sldId id="472" r:id="rId10"/>
    <p:sldId id="481" r:id="rId11"/>
    <p:sldId id="477" r:id="rId12"/>
    <p:sldId id="478" r:id="rId13"/>
    <p:sldId id="479" r:id="rId14"/>
    <p:sldId id="480" r:id="rId15"/>
    <p:sldId id="473" r:id="rId16"/>
    <p:sldId id="474" r:id="rId17"/>
    <p:sldId id="482" r:id="rId18"/>
    <p:sldId id="483" r:id="rId19"/>
    <p:sldId id="327" r:id="rId20"/>
    <p:sldId id="471" r:id="rId21"/>
    <p:sldId id="475" r:id="rId22"/>
    <p:sldId id="476" r:id="rId23"/>
    <p:sldId id="311" r:id="rId24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62" d="100"/>
          <a:sy n="62" d="100"/>
        </p:scale>
        <p:origin x="858" y="66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24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https://my.oschina.net/acitiviti/blog/360577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48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https://my.oschina.net/acitiviti/blog/360577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49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游客访问问题：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在数据表中添加游客记录（</a:t>
            </a:r>
            <a:r>
              <a:rPr lang="en-US" altLang="zh-CN" dirty="0" smtClean="0"/>
              <a:t>id=0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超级管理员权限问题：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authInfo</a:t>
            </a:r>
            <a:r>
              <a:rPr lang="en-US" altLang="zh-CN" dirty="0" smtClean="0">
                <a:effectLst/>
              </a:rPr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'name'</a:t>
            </a:r>
            <a:r>
              <a:rPr lang="en-US" altLang="zh-CN" dirty="0" smtClean="0">
                <a:effectLst/>
              </a:rPr>
              <a:t>] ==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'admin'</a:t>
            </a:r>
            <a:r>
              <a:rPr lang="en-US" altLang="zh-CN" dirty="0" smtClean="0">
                <a:effectLst/>
              </a:rPr>
              <a:t>) {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    session(C(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'ADMIN_AUTH_KEY'</a:t>
            </a:r>
            <a:r>
              <a:rPr lang="en-US" altLang="zh-CN" dirty="0" smtClean="0">
                <a:effectLst/>
              </a:rPr>
              <a:t>),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altLang="zh-CN" dirty="0" smtClean="0">
                <a:effectLst/>
              </a:rPr>
              <a:t>);</a:t>
            </a:r>
            <a:br>
              <a:rPr lang="en-US" altLang="zh-CN" dirty="0" smtClean="0">
                <a:effectLst/>
              </a:rPr>
            </a:br>
            <a:r>
              <a:rPr lang="en-US" altLang="zh-CN" dirty="0" smtClean="0">
                <a:effectLst/>
              </a:rPr>
              <a:t>}</a:t>
            </a:r>
            <a:endParaRPr lang="en-US" altLang="zh-CN" dirty="0" smtClean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230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001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969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14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19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https://my.oschina.net/acitiviti/blog/360577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47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https://my.oschina.net/acitiviti/blog/360577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950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https://my.oschina.net/acitiviti/blog/360577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4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https://my.oschina.net/acitiviti/blog/360577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6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https://my.oschina.net/acitiviti/blog/360577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67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https://my.oschina.net/acitiviti/blog/360577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48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https://my.oschina.net/acitiviti/blog/360577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09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https://my.oschina.net/acitiviti/blog/360577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35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2016/10/10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2016/10/10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2016/10/10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2016/10/10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2016/10/10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slide" Target="slide15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8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" Target="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" Target="slide1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8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讲  权限认证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en-US" altLang="zh-CN" dirty="0" err="1" smtClean="0"/>
              <a:t>ThinkPHP</a:t>
            </a:r>
            <a:r>
              <a:rPr lang="zh-CN" altLang="en-US" dirty="0" smtClean="0"/>
              <a:t>框架开发之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ThinkPHP</a:t>
            </a:r>
            <a:r>
              <a:rPr lang="zh-CN" altLang="en-US" dirty="0" smtClean="0"/>
              <a:t>中实现</a:t>
            </a:r>
            <a:r>
              <a:rPr lang="en-US" altLang="zh-CN" dirty="0" smtClean="0"/>
              <a:t>RBAC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4924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数据表结构设计：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think_access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表：角色与结点的权限访问关系表。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320585" y="3438548"/>
            <a:ext cx="608951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role_id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：角色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node_id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：结点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？？？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24" y="3155396"/>
            <a:ext cx="3033128" cy="319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ThinkPHP</a:t>
            </a:r>
            <a:r>
              <a:rPr lang="zh-CN" altLang="en-US" dirty="0" smtClean="0"/>
              <a:t>中实现</a:t>
            </a:r>
            <a:r>
              <a:rPr lang="en-US" altLang="zh-CN" dirty="0" smtClean="0"/>
              <a:t>RBAC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49248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设置配置文件配置项：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14" y="1641012"/>
            <a:ext cx="7030218" cy="510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ThinkPHP</a:t>
            </a:r>
            <a:r>
              <a:rPr lang="zh-CN" altLang="en-US" dirty="0" smtClean="0"/>
              <a:t>中实现</a:t>
            </a:r>
            <a:r>
              <a:rPr lang="en-US" altLang="zh-CN" dirty="0" smtClean="0"/>
              <a:t>RBAC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49248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应用程序中使用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RBAC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274082" y="2442326"/>
            <a:ext cx="10551125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权限校验：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74" y="3250587"/>
            <a:ext cx="9944112" cy="295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ThinkPHP</a:t>
            </a:r>
            <a:r>
              <a:rPr lang="zh-CN" altLang="en-US" dirty="0" smtClean="0"/>
              <a:t>中实现</a:t>
            </a:r>
            <a:r>
              <a:rPr lang="en-US" altLang="zh-CN" dirty="0" smtClean="0"/>
              <a:t>RBAC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49248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应用程序中使用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RBAC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274082" y="2442326"/>
            <a:ext cx="10551125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登录处理：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043" y="1584425"/>
            <a:ext cx="8873163" cy="506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4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ThinkPHP</a:t>
            </a:r>
            <a:r>
              <a:rPr lang="zh-CN" altLang="en-US" dirty="0" smtClean="0"/>
              <a:t>中实现</a:t>
            </a:r>
            <a:r>
              <a:rPr lang="en-US" altLang="zh-CN" dirty="0" smtClean="0"/>
              <a:t>RBAC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49248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应用程序中使用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RBAC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274082" y="2442326"/>
            <a:ext cx="105511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超级管理员权限问题：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源代码错误问题：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22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2943635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3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498113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dirty="0" smtClean="0"/>
              <a:t>RBAC</a:t>
            </a:r>
            <a:r>
              <a:rPr lang="zh-CN" altLang="en-US" dirty="0" smtClean="0"/>
              <a:t>权限认证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565444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3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462585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3972623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3527101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dirty="0" err="1" smtClean="0"/>
              <a:t>Auth</a:t>
            </a:r>
            <a:r>
              <a:rPr lang="zh-CN" altLang="en-US" dirty="0" smtClean="0"/>
              <a:t>权限认证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594432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3491573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8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Auth</a:t>
            </a:r>
            <a:r>
              <a:rPr lang="zh-CN" altLang="en-US" dirty="0" smtClean="0"/>
              <a:t>权限认证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854194" y="1749003"/>
            <a:ext cx="10628616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权限认证相对于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RBAC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权限认证的优点：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使用方法更简单；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某些特定场合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RBAC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认证不能实现：根据用户的角色显示菜单（只有管理员才显示管理员链接）；根据用户积分情况显示不同内容；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权限认证使用方法：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定义数据表结构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设置配置文件配置项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权限认证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26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Auth</a:t>
            </a:r>
            <a:r>
              <a:rPr lang="zh-CN" altLang="en-US" dirty="0" smtClean="0"/>
              <a:t>权限认证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854194" y="1749003"/>
            <a:ext cx="1062861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权限认证使用方法：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定义数据表结构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设置配置文件配置项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权限认证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70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Auth</a:t>
            </a:r>
            <a:r>
              <a:rPr lang="zh-CN" altLang="en-US" dirty="0" smtClean="0"/>
              <a:t>权限认证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854194" y="1749003"/>
            <a:ext cx="1062861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权限认证使用方法：</a:t>
            </a:r>
            <a:endParaRPr lang="en-US" altLang="zh-CN" sz="24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定义数据表结构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设置配置文件配置项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权限认证</a:t>
            </a:r>
            <a:endParaRPr lang="en-US" altLang="zh-CN" sz="2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2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rId12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en-US" altLang="zh-CN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RBAC</a:t>
            </a: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权限认证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rId12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MH_Entry_2">
            <a:hlinkClick r:id="rId13" action="ppaction://hlinksldjump"/>
          </p:cNvPr>
          <p:cNvSpPr txBox="1"/>
          <p:nvPr>
            <p:custDataLst>
              <p:tags r:id="rId6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>
              <a:defRPr/>
            </a:pPr>
            <a:r>
              <a:rPr lang="en-US" altLang="zh-CN" sz="2000" spc="200" dirty="0" err="1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Auth</a:t>
            </a: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权限认证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7" name="MH_Others_4"/>
          <p:cNvCxnSpPr/>
          <p:nvPr>
            <p:custDataLst>
              <p:tags r:id="rId7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3" action="ppaction://hlinksldjump"/>
          </p:cNvPr>
          <p:cNvSpPr txBox="1"/>
          <p:nvPr>
            <p:custDataLst>
              <p:tags r:id="rId8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9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0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5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01879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/>
          <p:cNvSpPr txBox="1"/>
          <p:nvPr>
            <p:custDataLst>
              <p:tags r:id="rId3"/>
            </p:custDataLst>
          </p:nvPr>
        </p:nvSpPr>
        <p:spPr>
          <a:xfrm>
            <a:off x="4089894" y="257326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2000" spc="20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>
              <a:defRPr/>
            </a:pPr>
            <a:r>
              <a:rPr lang="en-US" altLang="zh-CN" dirty="0" smtClean="0"/>
              <a:t>RBAC</a:t>
            </a:r>
            <a:r>
              <a:rPr lang="zh-CN" altLang="en-US" dirty="0" smtClean="0"/>
              <a:t>权限认证</a:t>
            </a:r>
            <a:endParaRPr lang="zh-CN" altLang="en-US" dirty="0"/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64060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/>
          <p:cNvSpPr txBox="1"/>
          <p:nvPr>
            <p:custDataLst>
              <p:tags r:id="rId5"/>
            </p:custDataLst>
          </p:nvPr>
        </p:nvSpPr>
        <p:spPr>
          <a:xfrm>
            <a:off x="3413578" y="253774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04777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/>
          <p:cNvSpPr txBox="1"/>
          <p:nvPr>
            <p:custDataLst>
              <p:tags r:id="rId7"/>
            </p:custDataLst>
          </p:nvPr>
        </p:nvSpPr>
        <p:spPr>
          <a:xfrm>
            <a:off x="4089894" y="360225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>
            <a:defPPr>
              <a:defRPr lang="zh-CN"/>
            </a:defPPr>
            <a:lvl1pPr lvl="0">
              <a:defRPr sz="1600" spc="200">
                <a:solidFill>
                  <a:srgbClr val="B2B2B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dirty="0" err="1" smtClean="0"/>
              <a:t>Auth</a:t>
            </a:r>
            <a:r>
              <a:rPr lang="zh-CN" altLang="en-US" dirty="0" smtClean="0"/>
              <a:t>权限认证</a:t>
            </a:r>
            <a:endParaRPr lang="zh-CN" altLang="en-US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66958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/>
          <p:cNvSpPr txBox="1"/>
          <p:nvPr>
            <p:custDataLst>
              <p:tags r:id="rId9"/>
            </p:custDataLst>
          </p:nvPr>
        </p:nvSpPr>
        <p:spPr>
          <a:xfrm>
            <a:off x="3413578" y="356672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000">
                <a:solidFill>
                  <a:srgbClr val="FFAE9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 dirty="0" smtClean="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400" dirty="0">
              <a:solidFill>
                <a:srgbClr val="FF3B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4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RBAC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49248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RBAC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Role-Based Access Control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，基于角色的权限访问控制。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148" y="2698627"/>
            <a:ext cx="6532460" cy="3550524"/>
          </a:xfrm>
          <a:prstGeom prst="rect">
            <a:avLst/>
          </a:prstGeom>
        </p:spPr>
      </p:pic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2698627"/>
            <a:ext cx="413615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数据表结构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RBAC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权限与角色相关联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，用户通过成为适当角色的成员而得到这些角色的权限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1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ThinkPHP</a:t>
            </a:r>
            <a:r>
              <a:rPr lang="zh-CN" altLang="en-US" dirty="0" smtClean="0"/>
              <a:t>中实现</a:t>
            </a:r>
            <a:r>
              <a:rPr lang="en-US" altLang="zh-CN" dirty="0" smtClean="0"/>
              <a:t>RBAC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4924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数据表结构设计：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274082" y="2442326"/>
            <a:ext cx="105511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RBAC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权限与角色相关联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，用户通过成为适当角色的成员而得到这些角色的权限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891" y="3301693"/>
            <a:ext cx="4645929" cy="2739495"/>
          </a:xfrm>
          <a:prstGeom prst="rect">
            <a:avLst/>
          </a:prstGeom>
        </p:spPr>
      </p:pic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5892577" y="3301693"/>
            <a:ext cx="593263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用户表，由开发人员自己定义即可，表示用户基本信息。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其它四张表，使用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内置的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语句生成表结构，可以修改表名前缀。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75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ThinkPHP</a:t>
            </a:r>
            <a:r>
              <a:rPr lang="zh-CN" altLang="en-US" dirty="0" smtClean="0"/>
              <a:t>中实现</a:t>
            </a:r>
            <a:r>
              <a:rPr lang="en-US" altLang="zh-CN" dirty="0" smtClean="0"/>
              <a:t>RBAC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4924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数据表结构设计：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90" y="0"/>
            <a:ext cx="9317878" cy="66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ThinkPHP</a:t>
            </a:r>
            <a:r>
              <a:rPr lang="zh-CN" altLang="en-US" dirty="0" smtClean="0"/>
              <a:t>中实现</a:t>
            </a:r>
            <a:r>
              <a:rPr lang="en-US" altLang="zh-CN" dirty="0" smtClean="0"/>
              <a:t>RBAC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4924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数据表结构设计：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think_role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表：角色表。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875175" y="2653848"/>
            <a:ext cx="57072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：主键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：当前角色名称。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：当前角色的父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值；若当前角色无父元素，设置为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，否则设置为父元素的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：是否启用当前角色，为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表示启用。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remark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：备注信息。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22" y="3285993"/>
            <a:ext cx="4698031" cy="130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ThinkPHP</a:t>
            </a:r>
            <a:r>
              <a:rPr lang="zh-CN" altLang="en-US" dirty="0" smtClean="0"/>
              <a:t>中实现</a:t>
            </a:r>
            <a:r>
              <a:rPr lang="en-US" altLang="zh-CN" dirty="0" smtClean="0"/>
              <a:t>RBAC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4924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数据表结构设计：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think_role_user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表：角色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用户对应关系表。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702877" y="3590179"/>
            <a:ext cx="57072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role_id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：角色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user_id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：用户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47" y="3332628"/>
            <a:ext cx="3215606" cy="17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ThinkPHP</a:t>
            </a:r>
            <a:r>
              <a:rPr lang="zh-CN" altLang="en-US" dirty="0" smtClean="0"/>
              <a:t>中实现</a:t>
            </a:r>
            <a:r>
              <a:rPr lang="en-US" altLang="zh-CN" dirty="0" smtClean="0"/>
              <a:t>RBAC</a:t>
            </a:r>
            <a:endParaRPr lang="zh-CN" altLang="en-US" dirty="0"/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7622" y="1795995"/>
            <a:ext cx="104924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数据表结构设计：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think_node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表：结点表。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5720192" y="1795995"/>
            <a:ext cx="608951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：主键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：当前结点名称，建议以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形式定义。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：当前结点的文字描述。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：是否启用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当前结点，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表示启用。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remark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：备注信息。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：当前结点的排序标识。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：若为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表示当前结点为模块；若为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表示当前结点为控制器；若为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表示为动作方法。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：当前结点的父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值；若当前结点无父元素，设置为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，否则设置为父元素的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44" y="3207871"/>
            <a:ext cx="5343911" cy="286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ID" val="553532"/>
  <p:tag name="MH_TYPE" val="CONTENTS_SECTI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CAEACE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5544</TotalTime>
  <Words>671</Words>
  <Application>Microsoft Office PowerPoint</Application>
  <PresentationFormat>宽屏</PresentationFormat>
  <Paragraphs>122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1903</cp:revision>
  <dcterms:created xsi:type="dcterms:W3CDTF">2014-07-07T13:10:41Z</dcterms:created>
  <dcterms:modified xsi:type="dcterms:W3CDTF">2016-10-10T16:15:00Z</dcterms:modified>
</cp:coreProperties>
</file>