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15"/>
  </p:notesMasterIdLst>
  <p:handoutMasterIdLst>
    <p:handoutMasterId r:id="rId16"/>
  </p:handoutMasterIdLst>
  <p:sldIdLst>
    <p:sldId id="321" r:id="rId6"/>
    <p:sldId id="328" r:id="rId7"/>
    <p:sldId id="326" r:id="rId8"/>
    <p:sldId id="422" r:id="rId9"/>
    <p:sldId id="327" r:id="rId10"/>
    <p:sldId id="471" r:id="rId11"/>
    <p:sldId id="477" r:id="rId12"/>
    <p:sldId id="475" r:id="rId13"/>
    <p:sldId id="311" r:id="rId14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4911" autoAdjust="0"/>
  </p:normalViewPr>
  <p:slideViewPr>
    <p:cSldViewPr snapToGrid="0">
      <p:cViewPr varScale="1">
        <p:scale>
          <a:sx n="62" d="100"/>
          <a:sy n="62" d="100"/>
        </p:scale>
        <p:origin x="858" y="66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https://my.oschina.net/acitiviti/blog/360577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488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001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969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9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主标题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—— 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10/14/2016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10/14/2016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10/14/2016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10/14/2016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2016/10/14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章名</a:t>
            </a:r>
            <a:endParaRPr lang="zh-CN" altLang="en-US" dirty="0"/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2016/10/14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2016/10/14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2016/10/14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650" r:id="rId6"/>
    <p:sldLayoutId id="2147483655" r:id="rId7"/>
    <p:sldLayoutId id="2147483658" r:id="rId8"/>
    <p:sldLayoutId id="214748365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6" Type="http://schemas.openxmlformats.org/officeDocument/2006/relationships/slide" Target="slide2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slide" Target="slide5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2" Type="http://schemas.openxmlformats.org/officeDocument/2006/relationships/tags" Target="../tags/tag16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10" Type="http://schemas.openxmlformats.org/officeDocument/2006/relationships/tags" Target="../tags/tag24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17" Type="http://schemas.openxmlformats.org/officeDocument/2006/relationships/slide" Target="slide5.xml"/><Relationship Id="rId2" Type="http://schemas.openxmlformats.org/officeDocument/2006/relationships/tags" Target="../tags/tag31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5" Type="http://schemas.openxmlformats.org/officeDocument/2006/relationships/tags" Target="../tags/tag44.xml"/><Relationship Id="rId10" Type="http://schemas.openxmlformats.org/officeDocument/2006/relationships/tags" Target="../tags/tag39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tags" Target="../tags/tag4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tags" Target="../tags/tag57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tags" Target="../tags/tag56.xml"/><Relationship Id="rId17" Type="http://schemas.openxmlformats.org/officeDocument/2006/relationships/slide" Target="slide5.xml"/><Relationship Id="rId2" Type="http://schemas.openxmlformats.org/officeDocument/2006/relationships/tags" Target="../tags/tag46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5" Type="http://schemas.openxmlformats.org/officeDocument/2006/relationships/tags" Target="../tags/tag49.xml"/><Relationship Id="rId15" Type="http://schemas.openxmlformats.org/officeDocument/2006/relationships/tags" Target="../tags/tag59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tags" Target="../tags/tag5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12</a:t>
            </a:r>
            <a:r>
              <a:rPr lang="zh-CN" altLang="en-US" dirty="0" smtClean="0"/>
              <a:t>讲  </a:t>
            </a:r>
            <a:r>
              <a:rPr lang="en-US" altLang="zh-CN" dirty="0" smtClean="0"/>
              <a:t>ThinkPHP5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en-US" altLang="zh-CN" dirty="0" err="1" smtClean="0"/>
              <a:t>ThinkPHP</a:t>
            </a:r>
            <a:r>
              <a:rPr lang="zh-CN" altLang="en-US" dirty="0" smtClean="0"/>
              <a:t>框架开发之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24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rId15" action="ppaction://hlinksldjump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en-US" altLang="zh-CN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ThinkPHP5</a:t>
            </a: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简介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rId15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MH_Entry_2">
            <a:hlinkClick r:id="rId16" action="ppaction://hlinksldjump"/>
          </p:cNvPr>
          <p:cNvSpPr txBox="1"/>
          <p:nvPr>
            <p:custDataLst>
              <p:tags r:id="rId6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>
              <a:defRPr/>
            </a:pP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使用</a:t>
            </a:r>
            <a:r>
              <a:rPr lang="en-US" altLang="zh-CN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ThinkPHP5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7" name="MH_Others_4"/>
          <p:cNvCxnSpPr/>
          <p:nvPr>
            <p:custDataLst>
              <p:tags r:id="rId7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6" action="ppaction://hlinksldjump"/>
          </p:cNvPr>
          <p:cNvSpPr txBox="1"/>
          <p:nvPr>
            <p:custDataLst>
              <p:tags r:id="rId8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9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0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MH_Entry_2">
            <a:hlinkClick r:id="rId16" action="ppaction://hlinksldjump"/>
          </p:cNvPr>
          <p:cNvSpPr txBox="1"/>
          <p:nvPr>
            <p:custDataLst>
              <p:tags r:id="rId11"/>
            </p:custDataLst>
          </p:nvPr>
        </p:nvSpPr>
        <p:spPr>
          <a:xfrm>
            <a:off x="4075380" y="4749370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>
              <a:defRPr/>
            </a:pPr>
            <a:r>
              <a:rPr lang="en-US" altLang="zh-CN" sz="2000" spc="200" dirty="0" err="1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ThinkPHP</a:t>
            </a: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框架总结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2" name="MH_Others_4"/>
          <p:cNvCxnSpPr/>
          <p:nvPr>
            <p:custDataLst>
              <p:tags r:id="rId12"/>
            </p:custDataLst>
          </p:nvPr>
        </p:nvCxnSpPr>
        <p:spPr>
          <a:xfrm flipH="1">
            <a:off x="3875618" y="4816701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Number_2">
            <a:hlinkClick r:id="rId16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3399064" y="4713842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055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01879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/>
          <p:cNvSpPr txBox="1"/>
          <p:nvPr>
            <p:custDataLst>
              <p:tags r:id="rId3"/>
            </p:custDataLst>
          </p:nvPr>
        </p:nvSpPr>
        <p:spPr>
          <a:xfrm>
            <a:off x="4089894" y="257326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2000" spc="20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>
              <a:defRPr/>
            </a:pPr>
            <a:r>
              <a:rPr lang="en-US" altLang="zh-CN" dirty="0"/>
              <a:t>ThinkPHP5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64060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 txBox="1"/>
          <p:nvPr>
            <p:custDataLst>
              <p:tags r:id="rId5"/>
            </p:custDataLst>
          </p:nvPr>
        </p:nvSpPr>
        <p:spPr>
          <a:xfrm>
            <a:off x="3413578" y="253774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04777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/>
          <p:cNvSpPr txBox="1"/>
          <p:nvPr>
            <p:custDataLst>
              <p:tags r:id="rId7"/>
            </p:custDataLst>
          </p:nvPr>
        </p:nvSpPr>
        <p:spPr>
          <a:xfrm>
            <a:off x="4089894" y="360225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使用</a:t>
            </a:r>
            <a:r>
              <a:rPr lang="en-US" altLang="zh-CN" dirty="0" smtClean="0"/>
              <a:t>ThinkPHP5</a:t>
            </a:r>
            <a:endParaRPr lang="zh-CN" altLang="en-US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66958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/>
          <p:cNvSpPr txBox="1"/>
          <p:nvPr>
            <p:custDataLst>
              <p:tags r:id="rId9"/>
            </p:custDataLst>
          </p:nvPr>
        </p:nvSpPr>
        <p:spPr>
          <a:xfrm>
            <a:off x="3413578" y="356672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2</a:t>
            </a:r>
            <a:endParaRPr lang="zh-CN" altLang="en-US" dirty="0"/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 dirty="0" smtClean="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4400" dirty="0">
              <a:solidFill>
                <a:srgbClr val="FF3B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399065" y="5117162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/>
          <p:cNvSpPr txBox="1"/>
          <p:nvPr>
            <p:custDataLst>
              <p:tags r:id="rId13"/>
            </p:custDataLst>
          </p:nvPr>
        </p:nvSpPr>
        <p:spPr>
          <a:xfrm>
            <a:off x="4075380" y="4671640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en-US" altLang="zh-CN" dirty="0" err="1" smtClean="0"/>
              <a:t>ThinkPHP</a:t>
            </a:r>
            <a:r>
              <a:rPr lang="zh-CN" altLang="en-US" dirty="0" smtClean="0"/>
              <a:t>框架总结</a:t>
            </a:r>
            <a:endParaRPr lang="zh-CN" altLang="en-US" dirty="0"/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875618" y="4738971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/>
          <p:cNvSpPr txBox="1"/>
          <p:nvPr>
            <p:custDataLst>
              <p:tags r:id="rId15"/>
            </p:custDataLst>
          </p:nvPr>
        </p:nvSpPr>
        <p:spPr>
          <a:xfrm>
            <a:off x="3399064" y="4636112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849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RBAC</a:t>
            </a:r>
            <a:r>
              <a:rPr lang="zh-CN" altLang="en-US" dirty="0" smtClean="0"/>
              <a:t>工作原理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795995"/>
            <a:ext cx="1049248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RBAC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Role-Based Access Control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，基于角色的权限访问控制。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148" y="2698627"/>
            <a:ext cx="6532460" cy="3550524"/>
          </a:xfrm>
          <a:prstGeom prst="rect">
            <a:avLst/>
          </a:prstGeom>
        </p:spPr>
      </p:pic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1" y="2698627"/>
            <a:ext cx="413615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数据表结构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RBAC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权限与角色相关联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，用户通过成为适当角色的成员而得到这些角色的权限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410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2943635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rId17" action="ppaction://hlinksldjump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498113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en-US" altLang="zh-CN" dirty="0" smtClean="0"/>
              <a:t>ThinkPHP5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565444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rId17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462585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3972623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/>
          <p:cNvSpPr txBox="1"/>
          <p:nvPr>
            <p:custDataLst>
              <p:tags r:id="rId7"/>
            </p:custDataLst>
          </p:nvPr>
        </p:nvSpPr>
        <p:spPr>
          <a:xfrm>
            <a:off x="4089894" y="3527101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2000" spc="20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使用</a:t>
            </a:r>
            <a:r>
              <a:rPr lang="en-US" altLang="zh-CN" dirty="0" smtClean="0"/>
              <a:t>ThinkPHP5</a:t>
            </a:r>
            <a:endParaRPr lang="zh-CN" altLang="en-US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594432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/>
          <p:cNvSpPr txBox="1"/>
          <p:nvPr>
            <p:custDataLst>
              <p:tags r:id="rId9"/>
            </p:custDataLst>
          </p:nvPr>
        </p:nvSpPr>
        <p:spPr>
          <a:xfrm>
            <a:off x="3413578" y="3491573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2</a:t>
            </a:r>
            <a:endParaRPr lang="zh-CN" altLang="en-US" dirty="0"/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1"/>
          <p:cNvCxnSpPr/>
          <p:nvPr>
            <p:custDataLst>
              <p:tags r:id="rId12"/>
            </p:custDataLst>
          </p:nvPr>
        </p:nvCxnSpPr>
        <p:spPr>
          <a:xfrm>
            <a:off x="3364675" y="4995502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1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040990" y="4549980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en-US" altLang="zh-CN" dirty="0" err="1" smtClean="0"/>
              <a:t>ThinkPHP</a:t>
            </a:r>
            <a:r>
              <a:rPr lang="zh-CN" altLang="en-US" dirty="0" smtClean="0"/>
              <a:t>框架总结</a:t>
            </a:r>
            <a:endParaRPr lang="zh-CN" altLang="en-US" dirty="0"/>
          </a:p>
        </p:txBody>
      </p:sp>
      <p:cxnSp>
        <p:nvCxnSpPr>
          <p:cNvPr id="15" name="MH_Others_2"/>
          <p:cNvCxnSpPr/>
          <p:nvPr>
            <p:custDataLst>
              <p:tags r:id="rId14"/>
            </p:custDataLst>
          </p:nvPr>
        </p:nvCxnSpPr>
        <p:spPr>
          <a:xfrm flipH="1">
            <a:off x="3841228" y="4617311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1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364674" y="4514452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885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err="1" smtClean="0"/>
              <a:t>Auth</a:t>
            </a:r>
            <a:r>
              <a:rPr lang="zh-CN" altLang="en-US" dirty="0" smtClean="0"/>
              <a:t>权限认证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854194" y="1749003"/>
            <a:ext cx="10628616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权限认证相对于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RBAC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权限认证的优点：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使用方法更简单；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某些特定场合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RBAC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认证不能实现：根据用户的角色显示菜单（只有管理员才显示管理员链接）；根据用户积分情况显示不同内容；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权限认证使用方法：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定义数据表结构</a:t>
            </a:r>
            <a:endParaRPr lang="en-US" altLang="zh-CN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设置配置文件配置项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权限认证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263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2943635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rId17" action="ppaction://hlinksldjump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498113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en-US" altLang="zh-CN" dirty="0" smtClean="0"/>
              <a:t>ThinkPHP5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565444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rId17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462585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399065" y="5088122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/>
          <p:cNvSpPr txBox="1"/>
          <p:nvPr>
            <p:custDataLst>
              <p:tags r:id="rId7"/>
            </p:custDataLst>
          </p:nvPr>
        </p:nvSpPr>
        <p:spPr>
          <a:xfrm>
            <a:off x="4075380" y="4642600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2000" spc="20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en-US" altLang="zh-CN" dirty="0" err="1" smtClean="0"/>
              <a:t>ThinkPHP</a:t>
            </a:r>
            <a:r>
              <a:rPr lang="zh-CN" altLang="en-US" smtClean="0"/>
              <a:t>框架总结</a:t>
            </a:r>
            <a:endParaRPr lang="zh-CN" altLang="en-US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75618" y="4709931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/>
          <p:cNvSpPr txBox="1"/>
          <p:nvPr>
            <p:custDataLst>
              <p:tags r:id="rId9"/>
            </p:custDataLst>
          </p:nvPr>
        </p:nvSpPr>
        <p:spPr>
          <a:xfrm>
            <a:off x="3399064" y="4607072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1"/>
          <p:cNvCxnSpPr/>
          <p:nvPr>
            <p:custDataLst>
              <p:tags r:id="rId12"/>
            </p:custDataLst>
          </p:nvPr>
        </p:nvCxnSpPr>
        <p:spPr>
          <a:xfrm>
            <a:off x="3413579" y="4006920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1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089894" y="3561398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使用</a:t>
            </a:r>
            <a:r>
              <a:rPr lang="en-US" altLang="zh-CN" dirty="0" smtClean="0"/>
              <a:t>ThinkPHP5</a:t>
            </a:r>
            <a:endParaRPr lang="zh-CN" altLang="en-US" dirty="0"/>
          </a:p>
        </p:txBody>
      </p:sp>
      <p:cxnSp>
        <p:nvCxnSpPr>
          <p:cNvPr id="15" name="MH_Others_2"/>
          <p:cNvCxnSpPr/>
          <p:nvPr>
            <p:custDataLst>
              <p:tags r:id="rId14"/>
            </p:custDataLst>
          </p:nvPr>
        </p:nvCxnSpPr>
        <p:spPr>
          <a:xfrm flipH="1">
            <a:off x="3890132" y="3628729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1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13578" y="3525870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070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err="1" smtClean="0"/>
              <a:t>Auth</a:t>
            </a:r>
            <a:r>
              <a:rPr lang="zh-CN" altLang="en-US" dirty="0" smtClean="0"/>
              <a:t>权限认证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854194" y="1749003"/>
            <a:ext cx="10628616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权限认证使用方法：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定义数据表结构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设置配置文件配置项</a:t>
            </a:r>
            <a:endParaRPr lang="en-US" altLang="zh-CN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权限认证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706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 smtClean="0">
                <a:solidFill>
                  <a:srgbClr val="FF9933"/>
                </a:solidFill>
                <a:latin typeface="微软雅黑" pitchFamily="34" charset="-122"/>
              </a:rPr>
              <a:t>感谢聆听</a:t>
            </a: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ID" val="553532"/>
  <p:tag name="MH_TYPE" val="CONTENTS_SECTIO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ID" val="553532"/>
  <p:tag name="MH_TYPE" val="CONTENTS_SECTION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ID" val="553532"/>
  <p:tag name="MH_TYPE" val="CONTENTS_SECTION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5551</TotalTime>
  <Words>203</Words>
  <Application>Microsoft Office PowerPoint</Application>
  <PresentationFormat>宽屏</PresentationFormat>
  <Paragraphs>58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9</vt:i4>
      </vt:variant>
    </vt:vector>
  </HeadingPairs>
  <TitlesOfParts>
    <vt:vector size="26" baseType="lpstr">
      <vt:lpstr>冬青黑体简体中文 W3</vt:lpstr>
      <vt:lpstr>冬青黑体简体中文 W6</vt:lpstr>
      <vt:lpstr>华文细黑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Times New Roman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刘士龙</cp:lastModifiedBy>
  <cp:revision>1907</cp:revision>
  <dcterms:created xsi:type="dcterms:W3CDTF">2014-07-07T13:10:41Z</dcterms:created>
  <dcterms:modified xsi:type="dcterms:W3CDTF">2016-10-14T00:35:22Z</dcterms:modified>
</cp:coreProperties>
</file>