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2"/>
  </p:notesMasterIdLst>
  <p:handoutMasterIdLst>
    <p:handoutMasterId r:id="rId33"/>
  </p:handoutMasterIdLst>
  <p:sldIdLst>
    <p:sldId id="321" r:id="rId6"/>
    <p:sldId id="328" r:id="rId7"/>
    <p:sldId id="326" r:id="rId8"/>
    <p:sldId id="422" r:id="rId9"/>
    <p:sldId id="441" r:id="rId10"/>
    <p:sldId id="413" r:id="rId11"/>
    <p:sldId id="439" r:id="rId12"/>
    <p:sldId id="327" r:id="rId13"/>
    <p:sldId id="398" r:id="rId14"/>
    <p:sldId id="442" r:id="rId15"/>
    <p:sldId id="364" r:id="rId16"/>
    <p:sldId id="437" r:id="rId17"/>
    <p:sldId id="443" r:id="rId18"/>
    <p:sldId id="444" r:id="rId19"/>
    <p:sldId id="446" r:id="rId20"/>
    <p:sldId id="445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311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5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8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7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6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5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7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4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0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6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40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7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6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9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4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1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2016/08/24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2016/08/24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2016/08/24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2016/08/24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2016/08/24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8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8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8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讲  数据库操作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执行原生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对象后，可以使用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方法，执行原生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方法：适用于执行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语句，返回受影响的结果集个数。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4" y="4548186"/>
            <a:ext cx="11401352" cy="16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数据库连接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528785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84233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单表</a:t>
            </a:r>
            <a:r>
              <a:rPr lang="en-US" altLang="zh-CN" dirty="0" smtClean="0"/>
              <a:t>CURD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90966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80680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407098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62545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执行原生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69278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58993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对象关系映射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 Mapping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），期望采用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面向对象的方式操作关系型数据库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了基于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ActiveRecords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映射到类，记录映射到对象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。最大的特点就是使用方便和便于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理解，提供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了开发的最佳体验，从而达到敏捷开发的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模型后，操作数据库时建议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显式地指明待操作的数据表名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类方式：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Model(‘news’);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函数形式：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M(‘news’);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使用自定义模型类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4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了灵活和方便的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数据库基本操作方法（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创建并写入数据（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更新数据（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删除数据（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delete( )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9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创建数据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$data = array( ),  $flag = ''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若不传入参数，则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方法自动从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表单创建数据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$flag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参数表示数据的操作状态，可以为插入或删除或自定义。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方法返回创建好的数组对象（或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），同时把数据写入到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方法只是把数据写入到内存中，并没有真正写入到数据库中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" y="4971841"/>
            <a:ext cx="4260759" cy="16083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730" y="4971841"/>
            <a:ext cx="5128127" cy="13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创建数据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方法的主要工作：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28" y="1455456"/>
            <a:ext cx="6376510" cy="52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创建数据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魔术方法创建数据：直接为当前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对象添加属性即可。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自动把添加的属性添加到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" y="3467700"/>
            <a:ext cx="3668323" cy="1414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80" y="3467700"/>
            <a:ext cx="7317598" cy="18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写入数据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方法：把内存中的数据（或给定数据）写入到数据库中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若直接调用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方法，表示把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内存中的数据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写入到数据库中。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传入数组参数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，表示要写入到数据库中的数据。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若写入数据库成功，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返回插入的记录主键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" y="4263067"/>
            <a:ext cx="3824859" cy="13723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798" y="4263067"/>
            <a:ext cx="5795026" cy="19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写入数据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027215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addAll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方法：针对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数据库，允许批量写入数据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若写入数据库成功，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返回插入的记录个数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86" y="3467700"/>
            <a:ext cx="9738669" cy="19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方法：获取指定数据库的所有记录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方法传入参数，表示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待查询数据的主键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（可以是字符串形式，或数字）。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若不传入参数，表示获取当前数据表满足条件的所有记录。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若查找成功，返回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结果集的二维数组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；若查找失败，返回空数组。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" y="4132752"/>
            <a:ext cx="5581079" cy="120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70" y="5777012"/>
            <a:ext cx="7141539" cy="617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610" y="4616609"/>
            <a:ext cx="5326918" cy="3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数据库连接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执行原生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查询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8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8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单表</a:t>
            </a:r>
            <a:r>
              <a:rPr lang="en-US" altLang="zh-CN" sz="2000" dirty="0" smtClean="0"/>
              <a:t>CURD</a:t>
            </a:r>
            <a:r>
              <a:rPr lang="zh-CN" altLang="en-US" sz="2000" dirty="0" smtClean="0"/>
              <a:t>操作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8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方法：获取指定数据库的单条记录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方法传入参数，表示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待查询数据的主键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（可以是字符串形式，或数字）。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若不传入参数，表示获取当前数据表的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若查找成功，返回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指定结果的关联数组形式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；若查找失败，返回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5" y="4162457"/>
            <a:ext cx="4290463" cy="673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5" y="5345170"/>
            <a:ext cx="4249571" cy="7301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475" y="4167219"/>
            <a:ext cx="5502416" cy="668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475" y="5345170"/>
            <a:ext cx="6215909" cy="5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getField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方法：获取指定记录的某个（某些）字段值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若传入一个字段，则返回当前指定记录的该字段值；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若传入多个字段，则返回关联数组形式，表示当前指定记录的字段信息；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若未指明记录查询条件，则返回所有记录的指定字段信息（数组形式）。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32" y="3832754"/>
            <a:ext cx="7273842" cy="616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32" y="4623848"/>
            <a:ext cx="9377727" cy="601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32" y="5399621"/>
            <a:ext cx="10431612" cy="6381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631" y="6212178"/>
            <a:ext cx="5890609" cy="5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更新数据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方法：更新数据库中的某条字段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方法传入参数，表示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待更新数据的数据集（需要包含主键）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若不传入参数，表示待更新数据来自于内存中（即当前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属性）；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若更新操作成功，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返回受影响的记录个数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0" y="4165492"/>
            <a:ext cx="4485499" cy="194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440" y="4165492"/>
            <a:ext cx="6437124" cy="17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更新数据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更新某个字段值：根据指定查找条件，更新单个字段的值。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setField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方法：更新指定字段的值（键值对形式，或关联数组形式）。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统计字段的更新：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setInc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setDec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方法（针对数值型字段）。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9" y="3571980"/>
            <a:ext cx="5423976" cy="1124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76" y="5069972"/>
            <a:ext cx="5928109" cy="12967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85" y="3617661"/>
            <a:ext cx="5432911" cy="16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CURD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删除数据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方法：根据指定条件，删除某条（或某些）记录。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可以传入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数据参数，表示待删除记录的主键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可以传入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型参数，表示待删除记录的主键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列表（用逗号分隔）；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可以不传入参数，根据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，确定待删除记录；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删除成功后，返回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受影响的记录个数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2" y="4395551"/>
            <a:ext cx="4089203" cy="6839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259" y="4395552"/>
            <a:ext cx="4740132" cy="6832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09" y="5652710"/>
            <a:ext cx="6396014" cy="6396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1768" y="5200454"/>
            <a:ext cx="3826944" cy="6468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980" y="6125008"/>
            <a:ext cx="5280522" cy="5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类其他重要方法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483670" y="1780922"/>
            <a:ext cx="1100057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方法：构造查询条件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方法：切换数据表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方法：指明结果集的字段列表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方法：指明结果集的排序方式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方法：限制结果集个数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方法：限制唯一结果的字段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方法：连接（关联查询）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0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zh-CN" altLang="en-US" dirty="0" smtClean="0"/>
              <a:t>数据库连接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执行原生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13579" y="53254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089894" y="48799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单表</a:t>
            </a:r>
            <a:r>
              <a:rPr lang="en-US" altLang="zh-CN" dirty="0" smtClean="0"/>
              <a:t>CURD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890132" y="49472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13578" y="48443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操作数据库的基本方法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69256" y="1776692"/>
            <a:ext cx="1001203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中操作数据库，有两种形式：一是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；二是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自定义模型类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（继承自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类）。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直接实例化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（）函数获得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自定义模型类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首先自定义模型类（继承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类或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创建模型类对象（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创建，或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（）函数创建）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使用模型类对象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TP</a:t>
            </a:r>
            <a:r>
              <a:rPr lang="zh-CN" altLang="en-US" dirty="0" smtClean="0"/>
              <a:t>操作数据库的基本方法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5" y="1910962"/>
            <a:ext cx="3528928" cy="14745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56" y="1878210"/>
            <a:ext cx="3522122" cy="15400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019" y="4094371"/>
            <a:ext cx="4206237" cy="1635374"/>
          </a:xfrm>
          <a:prstGeom prst="rect">
            <a:avLst/>
          </a:prstGeom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254618" y="3936568"/>
            <a:ext cx="440151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中操作数据库，需要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首先建立好数据库配置文件信息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（或者在建立数据库连接时指明数据库配置信息）。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9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数据库配置项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数据库相关配置项：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39" y="2645205"/>
            <a:ext cx="6952970" cy="38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数据库配置项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944480"/>
            <a:ext cx="104129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数据库相关配置项：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86" y="2900119"/>
            <a:ext cx="9391811" cy="33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数据库连接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执行原生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524842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480290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单表</a:t>
            </a:r>
            <a:r>
              <a:rPr lang="en-US" altLang="zh-CN" dirty="0" smtClean="0"/>
              <a:t>CURD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487023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476737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执行原生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获取到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对象后，可以使用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方法，执行原生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query( )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方法：适用于执行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，返回查询结果的二维数组形式。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19" y="3798705"/>
            <a:ext cx="7151867" cy="20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CAEACE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4454</TotalTime>
  <Words>1298</Words>
  <Application>Microsoft Office PowerPoint</Application>
  <PresentationFormat>宽屏</PresentationFormat>
  <Paragraphs>148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1738</cp:revision>
  <dcterms:created xsi:type="dcterms:W3CDTF">2014-07-07T13:10:41Z</dcterms:created>
  <dcterms:modified xsi:type="dcterms:W3CDTF">2016-08-24T08:32:44Z</dcterms:modified>
</cp:coreProperties>
</file>