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732" r:id="rId1"/>
  </p:sldMasterIdLst>
  <p:notesMasterIdLst>
    <p:notesMasterId r:id="rId86"/>
  </p:notesMasterIdLst>
  <p:sldIdLst>
    <p:sldId id="332" r:id="rId2"/>
    <p:sldId id="333" r:id="rId3"/>
    <p:sldId id="334" r:id="rId4"/>
    <p:sldId id="335" r:id="rId5"/>
    <p:sldId id="336" r:id="rId6"/>
    <p:sldId id="338" r:id="rId7"/>
    <p:sldId id="339" r:id="rId8"/>
    <p:sldId id="340" r:id="rId9"/>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31" r:id="rId75"/>
    <p:sldId id="322" r:id="rId76"/>
    <p:sldId id="323" r:id="rId77"/>
    <p:sldId id="324" r:id="rId78"/>
    <p:sldId id="325" r:id="rId79"/>
    <p:sldId id="326" r:id="rId80"/>
    <p:sldId id="327" r:id="rId81"/>
    <p:sldId id="328" r:id="rId82"/>
    <p:sldId id="329" r:id="rId83"/>
    <p:sldId id="330" r:id="rId84"/>
    <p:sldId id="341" r:id="rId8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718"/>
    <p:restoredTop sz="94745"/>
  </p:normalViewPr>
  <p:slideViewPr>
    <p:cSldViewPr snapToGrid="0" snapToObjects="1">
      <p:cViewPr>
        <p:scale>
          <a:sx n="101" d="100"/>
          <a:sy n="101" d="100"/>
        </p:scale>
        <p:origin x="912" y="216"/>
      </p:cViewPr>
      <p:guideLst/>
    </p:cSldViewPr>
  </p:slideViewPr>
  <p:outlineViewPr>
    <p:cViewPr>
      <p:scale>
        <a:sx n="33" d="100"/>
        <a:sy n="33" d="100"/>
      </p:scale>
      <p:origin x="0" y="-5648"/>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notesMaster" Target="notesMasters/notesMaster1.xml"/><Relationship Id="rId87" Type="http://schemas.openxmlformats.org/officeDocument/2006/relationships/presProps" Target="presProps.xml"/><Relationship Id="rId88" Type="http://schemas.openxmlformats.org/officeDocument/2006/relationships/viewProps" Target="viewProps.xml"/><Relationship Id="rId89"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9.gif"/><Relationship Id="rId4" Type="http://schemas.openxmlformats.org/officeDocument/2006/relationships/image" Target="../media/image10.jpeg"/><Relationship Id="rId1" Type="http://schemas.openxmlformats.org/officeDocument/2006/relationships/image" Target="../media/image7.jpeg"/><Relationship Id="rId2" Type="http://schemas.openxmlformats.org/officeDocument/2006/relationships/image" Target="../media/image8.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9.gif"/><Relationship Id="rId4" Type="http://schemas.openxmlformats.org/officeDocument/2006/relationships/image" Target="../media/image10.jpeg"/><Relationship Id="rId1" Type="http://schemas.openxmlformats.org/officeDocument/2006/relationships/image" Target="../media/image7.jpeg"/><Relationship Id="rId2" Type="http://schemas.openxmlformats.org/officeDocument/2006/relationships/image" Target="../media/image8.jpeg"/></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FF5685-1D3D-2342-AA3D-1F6BE235BFC9}" type="doc">
      <dgm:prSet loTypeId="urn:microsoft.com/office/officeart/2005/8/layout/vList4" loCatId="" qsTypeId="urn:microsoft.com/office/officeart/2005/8/quickstyle/3D4" qsCatId="3D" csTypeId="urn:microsoft.com/office/officeart/2005/8/colors/accent1_1" csCatId="accent1" phldr="1"/>
      <dgm:spPr/>
      <dgm:t>
        <a:bodyPr/>
        <a:lstStyle/>
        <a:p>
          <a:endParaRPr lang="zh-CN" altLang="en-US"/>
        </a:p>
      </dgm:t>
    </dgm:pt>
    <dgm:pt modelId="{E90422CE-1529-814A-A57F-6D3A920BEF80}">
      <dgm:prSet phldrT="[文本]" custT="1"/>
      <dgm:spPr/>
      <dgm:t>
        <a:bodyPr/>
        <a:lstStyle/>
        <a:p>
          <a:r>
            <a:rPr lang="en-US" altLang="zh-CN" sz="2400" b="1" dirty="0" err="1" smtClean="0"/>
            <a:t>sqlite</a:t>
          </a:r>
          <a:endParaRPr lang="zh-CN" altLang="en-US" sz="2400" b="1" dirty="0"/>
        </a:p>
      </dgm:t>
    </dgm:pt>
    <dgm:pt modelId="{17393725-6A12-2641-91AF-7C58F8DD5202}" type="parTrans" cxnId="{A9B10035-F89F-7E49-A86E-C318483CB281}">
      <dgm:prSet/>
      <dgm:spPr/>
      <dgm:t>
        <a:bodyPr/>
        <a:lstStyle/>
        <a:p>
          <a:endParaRPr lang="zh-CN" altLang="en-US"/>
        </a:p>
      </dgm:t>
    </dgm:pt>
    <dgm:pt modelId="{A90F266E-9291-DF44-857E-9D01898781F9}" type="sibTrans" cxnId="{A9B10035-F89F-7E49-A86E-C318483CB281}">
      <dgm:prSet/>
      <dgm:spPr/>
      <dgm:t>
        <a:bodyPr/>
        <a:lstStyle/>
        <a:p>
          <a:endParaRPr lang="zh-CN" altLang="en-US"/>
        </a:p>
      </dgm:t>
    </dgm:pt>
    <dgm:pt modelId="{772B617D-CDD8-BE48-AF5E-B33E8E64016D}">
      <dgm:prSet phldrT="[文本]" custT="1"/>
      <dgm:spPr/>
      <dgm:t>
        <a:bodyPr/>
        <a:lstStyle/>
        <a:p>
          <a:r>
            <a:rPr lang="en-US" altLang="zh-CN" sz="2000" b="1" dirty="0" smtClean="0"/>
            <a:t>django.db.backends.sqlite3</a:t>
          </a:r>
          <a:endParaRPr lang="zh-CN" altLang="en-US" sz="2000" b="1" dirty="0"/>
        </a:p>
      </dgm:t>
    </dgm:pt>
    <dgm:pt modelId="{942FCCD2-746F-1C4B-BD00-DD505738FBE0}" type="parTrans" cxnId="{4F57BD71-B29B-7445-92FA-B0396F336C57}">
      <dgm:prSet/>
      <dgm:spPr/>
      <dgm:t>
        <a:bodyPr/>
        <a:lstStyle/>
        <a:p>
          <a:endParaRPr lang="zh-CN" altLang="en-US"/>
        </a:p>
      </dgm:t>
    </dgm:pt>
    <dgm:pt modelId="{269BD445-64BA-9341-BA4E-60DD74C00C76}" type="sibTrans" cxnId="{4F57BD71-B29B-7445-92FA-B0396F336C57}">
      <dgm:prSet/>
      <dgm:spPr/>
      <dgm:t>
        <a:bodyPr/>
        <a:lstStyle/>
        <a:p>
          <a:endParaRPr lang="zh-CN" altLang="en-US"/>
        </a:p>
      </dgm:t>
    </dgm:pt>
    <dgm:pt modelId="{7EF16B4D-0502-1145-A2C4-8493DD08E2FC}">
      <dgm:prSet phldrT="[文本]" custT="1"/>
      <dgm:spPr/>
      <dgm:t>
        <a:bodyPr/>
        <a:lstStyle/>
        <a:p>
          <a:r>
            <a:rPr lang="en-US" altLang="zh-CN" sz="2400" b="1" dirty="0" smtClean="0"/>
            <a:t>PostgreSQL</a:t>
          </a:r>
          <a:endParaRPr lang="zh-CN" altLang="en-US" sz="2400" b="1" dirty="0"/>
        </a:p>
      </dgm:t>
    </dgm:pt>
    <dgm:pt modelId="{83D2A030-457C-834B-A5E8-00FC0B1D3492}" type="parTrans" cxnId="{FB5501A1-0CFD-F045-A1A2-70072D598183}">
      <dgm:prSet/>
      <dgm:spPr/>
      <dgm:t>
        <a:bodyPr/>
        <a:lstStyle/>
        <a:p>
          <a:endParaRPr lang="zh-CN" altLang="en-US"/>
        </a:p>
      </dgm:t>
    </dgm:pt>
    <dgm:pt modelId="{86061DB3-FC7F-5A45-8820-ED670B0C1149}" type="sibTrans" cxnId="{FB5501A1-0CFD-F045-A1A2-70072D598183}">
      <dgm:prSet/>
      <dgm:spPr/>
      <dgm:t>
        <a:bodyPr/>
        <a:lstStyle/>
        <a:p>
          <a:endParaRPr lang="zh-CN" altLang="en-US"/>
        </a:p>
      </dgm:t>
    </dgm:pt>
    <dgm:pt modelId="{5768093D-C869-0A48-8725-62B3B78F5C55}">
      <dgm:prSet phldrT="[文本]" custT="1"/>
      <dgm:spPr/>
      <dgm:t>
        <a:bodyPr/>
        <a:lstStyle/>
        <a:p>
          <a:r>
            <a:rPr lang="en-US" altLang="zh-CN" sz="2400" b="1" dirty="0" smtClean="0"/>
            <a:t>MySQL</a:t>
          </a:r>
          <a:endParaRPr lang="zh-CN" altLang="en-US" sz="2400" b="1" dirty="0"/>
        </a:p>
      </dgm:t>
    </dgm:pt>
    <dgm:pt modelId="{9053EFE3-EC23-0D40-9B4C-9763A70ED58F}" type="parTrans" cxnId="{34C1D729-8F30-2D4F-96CC-A5C56BF358A9}">
      <dgm:prSet/>
      <dgm:spPr/>
      <dgm:t>
        <a:bodyPr/>
        <a:lstStyle/>
        <a:p>
          <a:endParaRPr lang="zh-CN" altLang="en-US"/>
        </a:p>
      </dgm:t>
    </dgm:pt>
    <dgm:pt modelId="{243F3E6C-EFCA-F94A-BC54-B5703611E663}" type="sibTrans" cxnId="{34C1D729-8F30-2D4F-96CC-A5C56BF358A9}">
      <dgm:prSet/>
      <dgm:spPr/>
      <dgm:t>
        <a:bodyPr/>
        <a:lstStyle/>
        <a:p>
          <a:endParaRPr lang="zh-CN" altLang="en-US"/>
        </a:p>
      </dgm:t>
    </dgm:pt>
    <dgm:pt modelId="{AE648BC6-E4E7-2642-A51A-25D21371966D}">
      <dgm:prSet phldrT="[文本]" custT="1"/>
      <dgm:spPr/>
      <dgm:t>
        <a:bodyPr/>
        <a:lstStyle/>
        <a:p>
          <a:r>
            <a:rPr lang="en-US" altLang="zh-CN" sz="2000" b="1" dirty="0" err="1" smtClean="0"/>
            <a:t>django.db.backends.mysql</a:t>
          </a:r>
          <a:endParaRPr lang="zh-CN" altLang="en-US" sz="2000" b="1" dirty="0"/>
        </a:p>
      </dgm:t>
    </dgm:pt>
    <dgm:pt modelId="{353963D9-F1CE-8A45-B9DE-D9CDDA1C43C4}" type="parTrans" cxnId="{7405D814-7BF2-4348-84EE-FE7FC96352FB}">
      <dgm:prSet/>
      <dgm:spPr/>
      <dgm:t>
        <a:bodyPr/>
        <a:lstStyle/>
        <a:p>
          <a:endParaRPr lang="zh-CN" altLang="en-US"/>
        </a:p>
      </dgm:t>
    </dgm:pt>
    <dgm:pt modelId="{6A74A081-5D38-3B4B-BB2B-2F9CA2BA875F}" type="sibTrans" cxnId="{7405D814-7BF2-4348-84EE-FE7FC96352FB}">
      <dgm:prSet/>
      <dgm:spPr/>
      <dgm:t>
        <a:bodyPr/>
        <a:lstStyle/>
        <a:p>
          <a:endParaRPr lang="zh-CN" altLang="en-US"/>
        </a:p>
      </dgm:t>
    </dgm:pt>
    <dgm:pt modelId="{5E1D9FFE-6169-BB4D-B277-779E2A252341}">
      <dgm:prSet phldrT="[文本]" custT="1"/>
      <dgm:spPr/>
      <dgm:t>
        <a:bodyPr/>
        <a:lstStyle/>
        <a:p>
          <a:r>
            <a:rPr lang="en-US" altLang="zh-CN" sz="2400" b="1" dirty="0" smtClean="0"/>
            <a:t>Oracle</a:t>
          </a:r>
          <a:endParaRPr lang="zh-CN" altLang="en-US" sz="2400" b="1" dirty="0"/>
        </a:p>
      </dgm:t>
    </dgm:pt>
    <dgm:pt modelId="{4F51BD19-5978-DF49-A418-D464194A03BE}" type="parTrans" cxnId="{321396C4-6BED-0B42-ABB3-E0E60E582624}">
      <dgm:prSet/>
      <dgm:spPr/>
      <dgm:t>
        <a:bodyPr/>
        <a:lstStyle/>
        <a:p>
          <a:endParaRPr lang="zh-CN" altLang="en-US"/>
        </a:p>
      </dgm:t>
    </dgm:pt>
    <dgm:pt modelId="{52A70BA3-E176-E246-BD02-808AE57ABECD}" type="sibTrans" cxnId="{321396C4-6BED-0B42-ABB3-E0E60E582624}">
      <dgm:prSet/>
      <dgm:spPr/>
      <dgm:t>
        <a:bodyPr/>
        <a:lstStyle/>
        <a:p>
          <a:endParaRPr lang="zh-CN" altLang="en-US"/>
        </a:p>
      </dgm:t>
    </dgm:pt>
    <dgm:pt modelId="{ED426AA9-554F-354F-BE74-85983661927E}">
      <dgm:prSet phldrT="[文本]" custT="1"/>
      <dgm:spPr/>
      <dgm:t>
        <a:bodyPr/>
        <a:lstStyle/>
        <a:p>
          <a:r>
            <a:rPr lang="en-US" altLang="zh-CN" sz="2000" b="1" dirty="0" err="1" smtClean="0"/>
            <a:t>django.db.backends.oracle</a:t>
          </a:r>
          <a:endParaRPr lang="zh-CN" altLang="en-US" sz="2000" b="1" dirty="0"/>
        </a:p>
      </dgm:t>
    </dgm:pt>
    <dgm:pt modelId="{8F25FC29-A352-1248-B0F5-F0CAB7ED9ADD}" type="parTrans" cxnId="{6F0F231B-2C2B-EB4C-95AF-5086ABC450D0}">
      <dgm:prSet/>
      <dgm:spPr/>
      <dgm:t>
        <a:bodyPr/>
        <a:lstStyle/>
        <a:p>
          <a:endParaRPr lang="zh-CN" altLang="en-US"/>
        </a:p>
      </dgm:t>
    </dgm:pt>
    <dgm:pt modelId="{9376E055-375F-074B-AD28-1DD7E36E8104}" type="sibTrans" cxnId="{6F0F231B-2C2B-EB4C-95AF-5086ABC450D0}">
      <dgm:prSet/>
      <dgm:spPr/>
      <dgm:t>
        <a:bodyPr/>
        <a:lstStyle/>
        <a:p>
          <a:endParaRPr lang="zh-CN" altLang="en-US"/>
        </a:p>
      </dgm:t>
    </dgm:pt>
    <dgm:pt modelId="{1149374B-CED1-7248-9003-25DE2ED6EC24}">
      <dgm:prSet custT="1"/>
      <dgm:spPr/>
      <dgm:t>
        <a:bodyPr/>
        <a:lstStyle/>
        <a:p>
          <a:r>
            <a:rPr lang="en-US" altLang="zh-CN" sz="2000" b="1" dirty="0" err="1" smtClean="0"/>
            <a:t>django.db.backends.postgresql</a:t>
          </a:r>
          <a:endParaRPr lang="zh-CN" altLang="en-US" sz="2000" b="1" dirty="0"/>
        </a:p>
      </dgm:t>
    </dgm:pt>
    <dgm:pt modelId="{DE2BA7C7-EE8C-0C4A-B59B-6D0925F4E9EC}" type="parTrans" cxnId="{1EA44916-672E-AC40-AC77-07A272156ABC}">
      <dgm:prSet/>
      <dgm:spPr/>
      <dgm:t>
        <a:bodyPr/>
        <a:lstStyle/>
        <a:p>
          <a:endParaRPr lang="zh-CN" altLang="en-US"/>
        </a:p>
      </dgm:t>
    </dgm:pt>
    <dgm:pt modelId="{02C225E5-E824-BB41-8ADE-DFB4EC1C3D3E}" type="sibTrans" cxnId="{1EA44916-672E-AC40-AC77-07A272156ABC}">
      <dgm:prSet/>
      <dgm:spPr/>
      <dgm:t>
        <a:bodyPr/>
        <a:lstStyle/>
        <a:p>
          <a:endParaRPr lang="zh-CN" altLang="en-US"/>
        </a:p>
      </dgm:t>
    </dgm:pt>
    <dgm:pt modelId="{686D7E2F-2ADF-A148-88BA-BD219177424C}" type="pres">
      <dgm:prSet presAssocID="{D1FF5685-1D3D-2342-AA3D-1F6BE235BFC9}" presName="linear" presStyleCnt="0">
        <dgm:presLayoutVars>
          <dgm:dir/>
          <dgm:resizeHandles val="exact"/>
        </dgm:presLayoutVars>
      </dgm:prSet>
      <dgm:spPr/>
      <dgm:t>
        <a:bodyPr/>
        <a:lstStyle/>
        <a:p>
          <a:endParaRPr lang="zh-CN" altLang="en-US"/>
        </a:p>
      </dgm:t>
    </dgm:pt>
    <dgm:pt modelId="{C02CAC4A-3CA1-984B-9B04-E7F37B14A270}" type="pres">
      <dgm:prSet presAssocID="{E90422CE-1529-814A-A57F-6D3A920BEF80}" presName="comp" presStyleCnt="0"/>
      <dgm:spPr/>
    </dgm:pt>
    <dgm:pt modelId="{CBA3A0D2-C920-754C-8133-3C6CF415A9C8}" type="pres">
      <dgm:prSet presAssocID="{E90422CE-1529-814A-A57F-6D3A920BEF80}" presName="box" presStyleLbl="node1" presStyleIdx="0" presStyleCnt="4"/>
      <dgm:spPr/>
      <dgm:t>
        <a:bodyPr/>
        <a:lstStyle/>
        <a:p>
          <a:endParaRPr lang="zh-CN" altLang="en-US"/>
        </a:p>
      </dgm:t>
    </dgm:pt>
    <dgm:pt modelId="{0E401D05-D349-9542-B3B7-E44001F4D82B}" type="pres">
      <dgm:prSet presAssocID="{E90422CE-1529-814A-A57F-6D3A920BEF80}" presName="img" presStyleLbl="fgImgPlace1" presStyleIdx="0" presStyleCnt="4" custScaleX="106194"/>
      <dgm:spPr>
        <a:blipFill>
          <a:blip xmlns:r="http://schemas.openxmlformats.org/officeDocument/2006/relationships" r:embed="rId1">
            <a:extLst>
              <a:ext uri="{28A0092B-C50C-407E-A947-70E740481C1C}">
                <a14:useLocalDpi xmlns:a14="http://schemas.microsoft.com/office/drawing/2010/main" val="0"/>
              </a:ext>
            </a:extLst>
          </a:blip>
          <a:srcRect/>
          <a:stretch>
            <a:fillRect t="-19000" b="-19000"/>
          </a:stretch>
        </a:blipFill>
      </dgm:spPr>
    </dgm:pt>
    <dgm:pt modelId="{9CCD7F3D-351C-6447-B405-D40542F2C140}" type="pres">
      <dgm:prSet presAssocID="{E90422CE-1529-814A-A57F-6D3A920BEF80}" presName="text" presStyleLbl="node1" presStyleIdx="0" presStyleCnt="4">
        <dgm:presLayoutVars>
          <dgm:bulletEnabled val="1"/>
        </dgm:presLayoutVars>
      </dgm:prSet>
      <dgm:spPr/>
      <dgm:t>
        <a:bodyPr/>
        <a:lstStyle/>
        <a:p>
          <a:endParaRPr lang="zh-CN" altLang="en-US"/>
        </a:p>
      </dgm:t>
    </dgm:pt>
    <dgm:pt modelId="{BF3293E0-3B34-7D48-91A0-F5AC4FE617BC}" type="pres">
      <dgm:prSet presAssocID="{A90F266E-9291-DF44-857E-9D01898781F9}" presName="spacer" presStyleCnt="0"/>
      <dgm:spPr/>
    </dgm:pt>
    <dgm:pt modelId="{45B5C0B7-A186-804B-8865-893866B2190C}" type="pres">
      <dgm:prSet presAssocID="{5768093D-C869-0A48-8725-62B3B78F5C55}" presName="comp" presStyleCnt="0"/>
      <dgm:spPr/>
    </dgm:pt>
    <dgm:pt modelId="{0F29878F-F139-2C4C-AD44-951C86826654}" type="pres">
      <dgm:prSet presAssocID="{5768093D-C869-0A48-8725-62B3B78F5C55}" presName="box" presStyleLbl="node1" presStyleIdx="1" presStyleCnt="4"/>
      <dgm:spPr/>
      <dgm:t>
        <a:bodyPr/>
        <a:lstStyle/>
        <a:p>
          <a:endParaRPr lang="zh-CN" altLang="en-US"/>
        </a:p>
      </dgm:t>
    </dgm:pt>
    <dgm:pt modelId="{E4A7509D-4A62-A644-B284-1E4C243CC255}" type="pres">
      <dgm:prSet presAssocID="{5768093D-C869-0A48-8725-62B3B78F5C55}" presName="img" presStyleLbl="fgImgPlace1"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t="-1000" b="-1000"/>
          </a:stretch>
        </a:blipFill>
      </dgm:spPr>
    </dgm:pt>
    <dgm:pt modelId="{DFA8C0F4-AF20-7249-AA0A-D8A4F1FFADD1}" type="pres">
      <dgm:prSet presAssocID="{5768093D-C869-0A48-8725-62B3B78F5C55}" presName="text" presStyleLbl="node1" presStyleIdx="1" presStyleCnt="4">
        <dgm:presLayoutVars>
          <dgm:bulletEnabled val="1"/>
        </dgm:presLayoutVars>
      </dgm:prSet>
      <dgm:spPr/>
      <dgm:t>
        <a:bodyPr/>
        <a:lstStyle/>
        <a:p>
          <a:endParaRPr lang="zh-CN" altLang="en-US"/>
        </a:p>
      </dgm:t>
    </dgm:pt>
    <dgm:pt modelId="{4A681A25-3A9A-074F-A8E9-450EB1F065B5}" type="pres">
      <dgm:prSet presAssocID="{243F3E6C-EFCA-F94A-BC54-B5703611E663}" presName="spacer" presStyleCnt="0"/>
      <dgm:spPr/>
    </dgm:pt>
    <dgm:pt modelId="{69948936-2EF3-1E49-9405-F6BBE3F184EC}" type="pres">
      <dgm:prSet presAssocID="{7EF16B4D-0502-1145-A2C4-8493DD08E2FC}" presName="comp" presStyleCnt="0"/>
      <dgm:spPr/>
    </dgm:pt>
    <dgm:pt modelId="{7087B109-4241-E446-B5D0-92698FEB7E64}" type="pres">
      <dgm:prSet presAssocID="{7EF16B4D-0502-1145-A2C4-8493DD08E2FC}" presName="box" presStyleLbl="node1" presStyleIdx="2" presStyleCnt="4"/>
      <dgm:spPr/>
      <dgm:t>
        <a:bodyPr/>
        <a:lstStyle/>
        <a:p>
          <a:endParaRPr lang="zh-CN" altLang="en-US"/>
        </a:p>
      </dgm:t>
    </dgm:pt>
    <dgm:pt modelId="{C6E208AC-8DEF-B547-8870-F64B9B7268D7}" type="pres">
      <dgm:prSet presAssocID="{7EF16B4D-0502-1145-A2C4-8493DD08E2FC}" presName="img" presStyleLbl="fgImgPlac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t="-8000" b="-8000"/>
          </a:stretch>
        </a:blipFill>
      </dgm:spPr>
    </dgm:pt>
    <dgm:pt modelId="{CE313356-5B10-D34F-8BE5-13F28608CBE4}" type="pres">
      <dgm:prSet presAssocID="{7EF16B4D-0502-1145-A2C4-8493DD08E2FC}" presName="text" presStyleLbl="node1" presStyleIdx="2" presStyleCnt="4">
        <dgm:presLayoutVars>
          <dgm:bulletEnabled val="1"/>
        </dgm:presLayoutVars>
      </dgm:prSet>
      <dgm:spPr/>
      <dgm:t>
        <a:bodyPr/>
        <a:lstStyle/>
        <a:p>
          <a:endParaRPr lang="zh-CN" altLang="en-US"/>
        </a:p>
      </dgm:t>
    </dgm:pt>
    <dgm:pt modelId="{E0635C99-7921-C448-AF13-3167429097E9}" type="pres">
      <dgm:prSet presAssocID="{86061DB3-FC7F-5A45-8820-ED670B0C1149}" presName="spacer" presStyleCnt="0"/>
      <dgm:spPr/>
    </dgm:pt>
    <dgm:pt modelId="{A1D17C5D-8E18-7849-9D2C-6D9022A5B3FF}" type="pres">
      <dgm:prSet presAssocID="{5E1D9FFE-6169-BB4D-B277-779E2A252341}" presName="comp" presStyleCnt="0"/>
      <dgm:spPr/>
    </dgm:pt>
    <dgm:pt modelId="{69FDEC7E-578B-4147-9E21-CB611B0AB347}" type="pres">
      <dgm:prSet presAssocID="{5E1D9FFE-6169-BB4D-B277-779E2A252341}" presName="box" presStyleLbl="node1" presStyleIdx="3" presStyleCnt="4"/>
      <dgm:spPr/>
      <dgm:t>
        <a:bodyPr/>
        <a:lstStyle/>
        <a:p>
          <a:endParaRPr lang="zh-CN" altLang="en-US"/>
        </a:p>
      </dgm:t>
    </dgm:pt>
    <dgm:pt modelId="{03F6F8B9-32BB-3F4B-B101-2E92733B7D7A}" type="pres">
      <dgm:prSet presAssocID="{5E1D9FFE-6169-BB4D-B277-779E2A252341}" presName="img" presStyleLbl="fgImgPlace1"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t="-44000" b="-44000"/>
          </a:stretch>
        </a:blipFill>
      </dgm:spPr>
    </dgm:pt>
    <dgm:pt modelId="{93032342-E59B-A848-8649-201012AAC49B}" type="pres">
      <dgm:prSet presAssocID="{5E1D9FFE-6169-BB4D-B277-779E2A252341}" presName="text" presStyleLbl="node1" presStyleIdx="3" presStyleCnt="4">
        <dgm:presLayoutVars>
          <dgm:bulletEnabled val="1"/>
        </dgm:presLayoutVars>
      </dgm:prSet>
      <dgm:spPr/>
      <dgm:t>
        <a:bodyPr/>
        <a:lstStyle/>
        <a:p>
          <a:endParaRPr lang="zh-CN" altLang="en-US"/>
        </a:p>
      </dgm:t>
    </dgm:pt>
  </dgm:ptLst>
  <dgm:cxnLst>
    <dgm:cxn modelId="{2BED743B-A622-C84B-B2BF-697EF7A6D544}" type="presOf" srcId="{772B617D-CDD8-BE48-AF5E-B33E8E64016D}" destId="{CBA3A0D2-C920-754C-8133-3C6CF415A9C8}" srcOrd="0" destOrd="1" presId="urn:microsoft.com/office/officeart/2005/8/layout/vList4"/>
    <dgm:cxn modelId="{321396C4-6BED-0B42-ABB3-E0E60E582624}" srcId="{D1FF5685-1D3D-2342-AA3D-1F6BE235BFC9}" destId="{5E1D9FFE-6169-BB4D-B277-779E2A252341}" srcOrd="3" destOrd="0" parTransId="{4F51BD19-5978-DF49-A418-D464194A03BE}" sibTransId="{52A70BA3-E176-E246-BD02-808AE57ABECD}"/>
    <dgm:cxn modelId="{A60510B5-1214-0D42-9617-2D32EB5A47E5}" type="presOf" srcId="{5E1D9FFE-6169-BB4D-B277-779E2A252341}" destId="{93032342-E59B-A848-8649-201012AAC49B}" srcOrd="1" destOrd="0" presId="urn:microsoft.com/office/officeart/2005/8/layout/vList4"/>
    <dgm:cxn modelId="{0E534535-A79B-D444-887A-CBE74CBD31D1}" type="presOf" srcId="{ED426AA9-554F-354F-BE74-85983661927E}" destId="{93032342-E59B-A848-8649-201012AAC49B}" srcOrd="1" destOrd="1" presId="urn:microsoft.com/office/officeart/2005/8/layout/vList4"/>
    <dgm:cxn modelId="{809B5BCE-4439-5647-A551-DA1FB69A3895}" type="presOf" srcId="{E90422CE-1529-814A-A57F-6D3A920BEF80}" destId="{CBA3A0D2-C920-754C-8133-3C6CF415A9C8}" srcOrd="0" destOrd="0" presId="urn:microsoft.com/office/officeart/2005/8/layout/vList4"/>
    <dgm:cxn modelId="{34C1D729-8F30-2D4F-96CC-A5C56BF358A9}" srcId="{D1FF5685-1D3D-2342-AA3D-1F6BE235BFC9}" destId="{5768093D-C869-0A48-8725-62B3B78F5C55}" srcOrd="1" destOrd="0" parTransId="{9053EFE3-EC23-0D40-9B4C-9763A70ED58F}" sibTransId="{243F3E6C-EFCA-F94A-BC54-B5703611E663}"/>
    <dgm:cxn modelId="{62079AAB-F0C1-4B42-AFD6-F8CF0E71E79F}" type="presOf" srcId="{7EF16B4D-0502-1145-A2C4-8493DD08E2FC}" destId="{CE313356-5B10-D34F-8BE5-13F28608CBE4}" srcOrd="1" destOrd="0" presId="urn:microsoft.com/office/officeart/2005/8/layout/vList4"/>
    <dgm:cxn modelId="{4F57BD71-B29B-7445-92FA-B0396F336C57}" srcId="{E90422CE-1529-814A-A57F-6D3A920BEF80}" destId="{772B617D-CDD8-BE48-AF5E-B33E8E64016D}" srcOrd="0" destOrd="0" parTransId="{942FCCD2-746F-1C4B-BD00-DD505738FBE0}" sibTransId="{269BD445-64BA-9341-BA4E-60DD74C00C76}"/>
    <dgm:cxn modelId="{A9B10035-F89F-7E49-A86E-C318483CB281}" srcId="{D1FF5685-1D3D-2342-AA3D-1F6BE235BFC9}" destId="{E90422CE-1529-814A-A57F-6D3A920BEF80}" srcOrd="0" destOrd="0" parTransId="{17393725-6A12-2641-91AF-7C58F8DD5202}" sibTransId="{A90F266E-9291-DF44-857E-9D01898781F9}"/>
    <dgm:cxn modelId="{7405D814-7BF2-4348-84EE-FE7FC96352FB}" srcId="{5768093D-C869-0A48-8725-62B3B78F5C55}" destId="{AE648BC6-E4E7-2642-A51A-25D21371966D}" srcOrd="0" destOrd="0" parTransId="{353963D9-F1CE-8A45-B9DE-D9CDDA1C43C4}" sibTransId="{6A74A081-5D38-3B4B-BB2B-2F9CA2BA875F}"/>
    <dgm:cxn modelId="{FB5C9B1D-914F-064A-9FD7-33CD5CE1CC7C}" type="presOf" srcId="{1149374B-CED1-7248-9003-25DE2ED6EC24}" destId="{7087B109-4241-E446-B5D0-92698FEB7E64}" srcOrd="0" destOrd="1" presId="urn:microsoft.com/office/officeart/2005/8/layout/vList4"/>
    <dgm:cxn modelId="{45B4EBE7-177C-4242-B61D-4FDBC72A3DF4}" type="presOf" srcId="{AE648BC6-E4E7-2642-A51A-25D21371966D}" destId="{DFA8C0F4-AF20-7249-AA0A-D8A4F1FFADD1}" srcOrd="1" destOrd="1" presId="urn:microsoft.com/office/officeart/2005/8/layout/vList4"/>
    <dgm:cxn modelId="{06BB47BF-F200-FC46-B4CD-CA5A829E3037}" type="presOf" srcId="{AE648BC6-E4E7-2642-A51A-25D21371966D}" destId="{0F29878F-F139-2C4C-AD44-951C86826654}" srcOrd="0" destOrd="1" presId="urn:microsoft.com/office/officeart/2005/8/layout/vList4"/>
    <dgm:cxn modelId="{899B3B14-1420-0B4B-908B-C2385D8E9D03}" type="presOf" srcId="{5E1D9FFE-6169-BB4D-B277-779E2A252341}" destId="{69FDEC7E-578B-4147-9E21-CB611B0AB347}" srcOrd="0" destOrd="0" presId="urn:microsoft.com/office/officeart/2005/8/layout/vList4"/>
    <dgm:cxn modelId="{88CE19AA-A763-DC49-97A2-2EDFEE39337B}" type="presOf" srcId="{ED426AA9-554F-354F-BE74-85983661927E}" destId="{69FDEC7E-578B-4147-9E21-CB611B0AB347}" srcOrd="0" destOrd="1" presId="urn:microsoft.com/office/officeart/2005/8/layout/vList4"/>
    <dgm:cxn modelId="{32E97678-D04D-7B4B-85C0-B7E76559AB8D}" type="presOf" srcId="{772B617D-CDD8-BE48-AF5E-B33E8E64016D}" destId="{9CCD7F3D-351C-6447-B405-D40542F2C140}" srcOrd="1" destOrd="1" presId="urn:microsoft.com/office/officeart/2005/8/layout/vList4"/>
    <dgm:cxn modelId="{F1925B07-8895-7B40-A400-E87A873DC2BE}" type="presOf" srcId="{7EF16B4D-0502-1145-A2C4-8493DD08E2FC}" destId="{7087B109-4241-E446-B5D0-92698FEB7E64}" srcOrd="0" destOrd="0" presId="urn:microsoft.com/office/officeart/2005/8/layout/vList4"/>
    <dgm:cxn modelId="{86FBB549-9B79-F748-B40B-1538687E336E}" type="presOf" srcId="{5768093D-C869-0A48-8725-62B3B78F5C55}" destId="{DFA8C0F4-AF20-7249-AA0A-D8A4F1FFADD1}" srcOrd="1" destOrd="0" presId="urn:microsoft.com/office/officeart/2005/8/layout/vList4"/>
    <dgm:cxn modelId="{11C09D8F-1D72-D34F-B248-51500CD633DE}" type="presOf" srcId="{1149374B-CED1-7248-9003-25DE2ED6EC24}" destId="{CE313356-5B10-D34F-8BE5-13F28608CBE4}" srcOrd="1" destOrd="1" presId="urn:microsoft.com/office/officeart/2005/8/layout/vList4"/>
    <dgm:cxn modelId="{6F0F231B-2C2B-EB4C-95AF-5086ABC450D0}" srcId="{5E1D9FFE-6169-BB4D-B277-779E2A252341}" destId="{ED426AA9-554F-354F-BE74-85983661927E}" srcOrd="0" destOrd="0" parTransId="{8F25FC29-A352-1248-B0F5-F0CAB7ED9ADD}" sibTransId="{9376E055-375F-074B-AD28-1DD7E36E8104}"/>
    <dgm:cxn modelId="{1EA44916-672E-AC40-AC77-07A272156ABC}" srcId="{7EF16B4D-0502-1145-A2C4-8493DD08E2FC}" destId="{1149374B-CED1-7248-9003-25DE2ED6EC24}" srcOrd="0" destOrd="0" parTransId="{DE2BA7C7-EE8C-0C4A-B59B-6D0925F4E9EC}" sibTransId="{02C225E5-E824-BB41-8ADE-DFB4EC1C3D3E}"/>
    <dgm:cxn modelId="{3C7BD311-8A5F-864A-887F-401928D0B830}" type="presOf" srcId="{D1FF5685-1D3D-2342-AA3D-1F6BE235BFC9}" destId="{686D7E2F-2ADF-A148-88BA-BD219177424C}" srcOrd="0" destOrd="0" presId="urn:microsoft.com/office/officeart/2005/8/layout/vList4"/>
    <dgm:cxn modelId="{FB5501A1-0CFD-F045-A1A2-70072D598183}" srcId="{D1FF5685-1D3D-2342-AA3D-1F6BE235BFC9}" destId="{7EF16B4D-0502-1145-A2C4-8493DD08E2FC}" srcOrd="2" destOrd="0" parTransId="{83D2A030-457C-834B-A5E8-00FC0B1D3492}" sibTransId="{86061DB3-FC7F-5A45-8820-ED670B0C1149}"/>
    <dgm:cxn modelId="{3E5DA0B8-3FA7-304D-BAD2-94809C249968}" type="presOf" srcId="{5768093D-C869-0A48-8725-62B3B78F5C55}" destId="{0F29878F-F139-2C4C-AD44-951C86826654}" srcOrd="0" destOrd="0" presId="urn:microsoft.com/office/officeart/2005/8/layout/vList4"/>
    <dgm:cxn modelId="{EF5BA8F9-5811-AE42-99F4-523566C89EA0}" type="presOf" srcId="{E90422CE-1529-814A-A57F-6D3A920BEF80}" destId="{9CCD7F3D-351C-6447-B405-D40542F2C140}" srcOrd="1" destOrd="0" presId="urn:microsoft.com/office/officeart/2005/8/layout/vList4"/>
    <dgm:cxn modelId="{23B688C3-01DC-1E4B-A549-6AD5E266787A}" type="presParOf" srcId="{686D7E2F-2ADF-A148-88BA-BD219177424C}" destId="{C02CAC4A-3CA1-984B-9B04-E7F37B14A270}" srcOrd="0" destOrd="0" presId="urn:microsoft.com/office/officeart/2005/8/layout/vList4"/>
    <dgm:cxn modelId="{916D4DD7-D9BD-4F4E-BE4C-1AFDB0E06245}" type="presParOf" srcId="{C02CAC4A-3CA1-984B-9B04-E7F37B14A270}" destId="{CBA3A0D2-C920-754C-8133-3C6CF415A9C8}" srcOrd="0" destOrd="0" presId="urn:microsoft.com/office/officeart/2005/8/layout/vList4"/>
    <dgm:cxn modelId="{C915C594-AF05-5B41-91F2-9C1EDAE254D8}" type="presParOf" srcId="{C02CAC4A-3CA1-984B-9B04-E7F37B14A270}" destId="{0E401D05-D349-9542-B3B7-E44001F4D82B}" srcOrd="1" destOrd="0" presId="urn:microsoft.com/office/officeart/2005/8/layout/vList4"/>
    <dgm:cxn modelId="{204069E0-3513-7343-9AA7-8E682BFB7A85}" type="presParOf" srcId="{C02CAC4A-3CA1-984B-9B04-E7F37B14A270}" destId="{9CCD7F3D-351C-6447-B405-D40542F2C140}" srcOrd="2" destOrd="0" presId="urn:microsoft.com/office/officeart/2005/8/layout/vList4"/>
    <dgm:cxn modelId="{2A6EA196-B1A1-A94A-814F-2157BCB35269}" type="presParOf" srcId="{686D7E2F-2ADF-A148-88BA-BD219177424C}" destId="{BF3293E0-3B34-7D48-91A0-F5AC4FE617BC}" srcOrd="1" destOrd="0" presId="urn:microsoft.com/office/officeart/2005/8/layout/vList4"/>
    <dgm:cxn modelId="{C111D880-5A54-EB4D-BB9B-F9D0A9D2714E}" type="presParOf" srcId="{686D7E2F-2ADF-A148-88BA-BD219177424C}" destId="{45B5C0B7-A186-804B-8865-893866B2190C}" srcOrd="2" destOrd="0" presId="urn:microsoft.com/office/officeart/2005/8/layout/vList4"/>
    <dgm:cxn modelId="{6002D624-4029-CF48-9756-6FE2DAE9FE2E}" type="presParOf" srcId="{45B5C0B7-A186-804B-8865-893866B2190C}" destId="{0F29878F-F139-2C4C-AD44-951C86826654}" srcOrd="0" destOrd="0" presId="urn:microsoft.com/office/officeart/2005/8/layout/vList4"/>
    <dgm:cxn modelId="{C395DD5D-E0F8-7444-BE8D-F020C8240B06}" type="presParOf" srcId="{45B5C0B7-A186-804B-8865-893866B2190C}" destId="{E4A7509D-4A62-A644-B284-1E4C243CC255}" srcOrd="1" destOrd="0" presId="urn:microsoft.com/office/officeart/2005/8/layout/vList4"/>
    <dgm:cxn modelId="{E6AA98E3-1446-154F-88A5-0EB433C6218B}" type="presParOf" srcId="{45B5C0B7-A186-804B-8865-893866B2190C}" destId="{DFA8C0F4-AF20-7249-AA0A-D8A4F1FFADD1}" srcOrd="2" destOrd="0" presId="urn:microsoft.com/office/officeart/2005/8/layout/vList4"/>
    <dgm:cxn modelId="{6536EAF6-FDD1-CD43-AF26-29491E14CC87}" type="presParOf" srcId="{686D7E2F-2ADF-A148-88BA-BD219177424C}" destId="{4A681A25-3A9A-074F-A8E9-450EB1F065B5}" srcOrd="3" destOrd="0" presId="urn:microsoft.com/office/officeart/2005/8/layout/vList4"/>
    <dgm:cxn modelId="{ECB9CF82-0008-6447-AEAC-640DA8E56936}" type="presParOf" srcId="{686D7E2F-2ADF-A148-88BA-BD219177424C}" destId="{69948936-2EF3-1E49-9405-F6BBE3F184EC}" srcOrd="4" destOrd="0" presId="urn:microsoft.com/office/officeart/2005/8/layout/vList4"/>
    <dgm:cxn modelId="{980E731F-73E1-A045-9505-161501DC47B2}" type="presParOf" srcId="{69948936-2EF3-1E49-9405-F6BBE3F184EC}" destId="{7087B109-4241-E446-B5D0-92698FEB7E64}" srcOrd="0" destOrd="0" presId="urn:microsoft.com/office/officeart/2005/8/layout/vList4"/>
    <dgm:cxn modelId="{53CEAE7E-30B9-1844-AF3E-B9A2226E23B8}" type="presParOf" srcId="{69948936-2EF3-1E49-9405-F6BBE3F184EC}" destId="{C6E208AC-8DEF-B547-8870-F64B9B7268D7}" srcOrd="1" destOrd="0" presId="urn:microsoft.com/office/officeart/2005/8/layout/vList4"/>
    <dgm:cxn modelId="{1570034C-868D-E44B-895F-A279D9E1E973}" type="presParOf" srcId="{69948936-2EF3-1E49-9405-F6BBE3F184EC}" destId="{CE313356-5B10-D34F-8BE5-13F28608CBE4}" srcOrd="2" destOrd="0" presId="urn:microsoft.com/office/officeart/2005/8/layout/vList4"/>
    <dgm:cxn modelId="{9E17D609-CBC7-A843-8CB7-4D2FDB05363C}" type="presParOf" srcId="{686D7E2F-2ADF-A148-88BA-BD219177424C}" destId="{E0635C99-7921-C448-AF13-3167429097E9}" srcOrd="5" destOrd="0" presId="urn:microsoft.com/office/officeart/2005/8/layout/vList4"/>
    <dgm:cxn modelId="{A10B9B45-1306-0141-AB0C-856C2C8922A0}" type="presParOf" srcId="{686D7E2F-2ADF-A148-88BA-BD219177424C}" destId="{A1D17C5D-8E18-7849-9D2C-6D9022A5B3FF}" srcOrd="6" destOrd="0" presId="urn:microsoft.com/office/officeart/2005/8/layout/vList4"/>
    <dgm:cxn modelId="{446F5B9A-DF02-B040-B630-1A7829C5069A}" type="presParOf" srcId="{A1D17C5D-8E18-7849-9D2C-6D9022A5B3FF}" destId="{69FDEC7E-578B-4147-9E21-CB611B0AB347}" srcOrd="0" destOrd="0" presId="urn:microsoft.com/office/officeart/2005/8/layout/vList4"/>
    <dgm:cxn modelId="{A91A6724-02CE-C547-A088-F351038EEB37}" type="presParOf" srcId="{A1D17C5D-8E18-7849-9D2C-6D9022A5B3FF}" destId="{03F6F8B9-32BB-3F4B-B101-2E92733B7D7A}" srcOrd="1" destOrd="0" presId="urn:microsoft.com/office/officeart/2005/8/layout/vList4"/>
    <dgm:cxn modelId="{7DFDD44B-22C4-5E4C-9CE4-227AD6EFE03D}" type="presParOf" srcId="{A1D17C5D-8E18-7849-9D2C-6D9022A5B3FF}" destId="{93032342-E59B-A848-8649-201012AAC49B}"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A3A0D2-C920-754C-8133-3C6CF415A9C8}">
      <dsp:nvSpPr>
        <dsp:cNvPr id="0" name=""/>
        <dsp:cNvSpPr/>
      </dsp:nvSpPr>
      <dsp:spPr>
        <a:xfrm>
          <a:off x="0" y="0"/>
          <a:ext cx="7772400" cy="1030113"/>
        </a:xfrm>
        <a:prstGeom prst="roundRect">
          <a:avLst>
            <a:gd name="adj" fmla="val 1000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altLang="zh-CN" sz="2400" b="1" kern="1200" dirty="0" err="1" smtClean="0"/>
            <a:t>sqlite</a:t>
          </a:r>
          <a:endParaRPr lang="zh-CN" altLang="en-US" sz="2400" b="1" kern="1200" dirty="0"/>
        </a:p>
        <a:p>
          <a:pPr marL="228600" lvl="1" indent="-228600" algn="l" defTabSz="889000">
            <a:lnSpc>
              <a:spcPct val="90000"/>
            </a:lnSpc>
            <a:spcBef>
              <a:spcPct val="0"/>
            </a:spcBef>
            <a:spcAft>
              <a:spcPct val="15000"/>
            </a:spcAft>
            <a:buChar char="••"/>
          </a:pPr>
          <a:r>
            <a:rPr lang="en-US" altLang="zh-CN" sz="2000" b="1" kern="1200" dirty="0" smtClean="0"/>
            <a:t>django.db.backends.sqlite3</a:t>
          </a:r>
          <a:endParaRPr lang="zh-CN" altLang="en-US" sz="2000" b="1" kern="1200" dirty="0"/>
        </a:p>
      </dsp:txBody>
      <dsp:txXfrm>
        <a:off x="1657491" y="0"/>
        <a:ext cx="6114908" cy="1030113"/>
      </dsp:txXfrm>
    </dsp:sp>
    <dsp:sp modelId="{0E401D05-D349-9542-B3B7-E44001F4D82B}">
      <dsp:nvSpPr>
        <dsp:cNvPr id="0" name=""/>
        <dsp:cNvSpPr/>
      </dsp:nvSpPr>
      <dsp:spPr>
        <a:xfrm>
          <a:off x="54869" y="103011"/>
          <a:ext cx="1650764" cy="824090"/>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9000" b="-19000"/>
          </a:stretch>
        </a:blipFill>
        <a:ln>
          <a:noFill/>
        </a:ln>
        <a:effectLst/>
        <a:scene3d>
          <a:camera prst="orthographicFront"/>
          <a:lightRig rig="chilly" dir="t"/>
        </a:scene3d>
        <a:sp3d z="12700" extrusionH="12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0F29878F-F139-2C4C-AD44-951C86826654}">
      <dsp:nvSpPr>
        <dsp:cNvPr id="0" name=""/>
        <dsp:cNvSpPr/>
      </dsp:nvSpPr>
      <dsp:spPr>
        <a:xfrm>
          <a:off x="0" y="1133124"/>
          <a:ext cx="7772400" cy="1030113"/>
        </a:xfrm>
        <a:prstGeom prst="roundRect">
          <a:avLst>
            <a:gd name="adj" fmla="val 1000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altLang="zh-CN" sz="2400" b="1" kern="1200" dirty="0" smtClean="0"/>
            <a:t>MySQL</a:t>
          </a:r>
          <a:endParaRPr lang="zh-CN" altLang="en-US" sz="2400" b="1" kern="1200" dirty="0"/>
        </a:p>
        <a:p>
          <a:pPr marL="228600" lvl="1" indent="-228600" algn="l" defTabSz="889000">
            <a:lnSpc>
              <a:spcPct val="90000"/>
            </a:lnSpc>
            <a:spcBef>
              <a:spcPct val="0"/>
            </a:spcBef>
            <a:spcAft>
              <a:spcPct val="15000"/>
            </a:spcAft>
            <a:buChar char="••"/>
          </a:pPr>
          <a:r>
            <a:rPr lang="en-US" altLang="zh-CN" sz="2000" b="1" kern="1200" dirty="0" err="1" smtClean="0"/>
            <a:t>django.db.backends.mysql</a:t>
          </a:r>
          <a:endParaRPr lang="zh-CN" altLang="en-US" sz="2000" b="1" kern="1200" dirty="0"/>
        </a:p>
      </dsp:txBody>
      <dsp:txXfrm>
        <a:off x="1657491" y="1133124"/>
        <a:ext cx="6114908" cy="1030113"/>
      </dsp:txXfrm>
    </dsp:sp>
    <dsp:sp modelId="{E4A7509D-4A62-A644-B284-1E4C243CC255}">
      <dsp:nvSpPr>
        <dsp:cNvPr id="0" name=""/>
        <dsp:cNvSpPr/>
      </dsp:nvSpPr>
      <dsp:spPr>
        <a:xfrm>
          <a:off x="103011" y="1236135"/>
          <a:ext cx="1554480" cy="824090"/>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000" b="-1000"/>
          </a:stretch>
        </a:blipFill>
        <a:ln>
          <a:noFill/>
        </a:ln>
        <a:effectLst/>
        <a:scene3d>
          <a:camera prst="orthographicFront"/>
          <a:lightRig rig="chilly" dir="t"/>
        </a:scene3d>
        <a:sp3d z="12700" extrusionH="12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7087B109-4241-E446-B5D0-92698FEB7E64}">
      <dsp:nvSpPr>
        <dsp:cNvPr id="0" name=""/>
        <dsp:cNvSpPr/>
      </dsp:nvSpPr>
      <dsp:spPr>
        <a:xfrm>
          <a:off x="0" y="2266249"/>
          <a:ext cx="7772400" cy="1030113"/>
        </a:xfrm>
        <a:prstGeom prst="roundRect">
          <a:avLst>
            <a:gd name="adj" fmla="val 1000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altLang="zh-CN" sz="2400" b="1" kern="1200" dirty="0" smtClean="0"/>
            <a:t>PostgreSQL</a:t>
          </a:r>
          <a:endParaRPr lang="zh-CN" altLang="en-US" sz="2400" b="1" kern="1200" dirty="0"/>
        </a:p>
        <a:p>
          <a:pPr marL="228600" lvl="1" indent="-228600" algn="l" defTabSz="889000">
            <a:lnSpc>
              <a:spcPct val="90000"/>
            </a:lnSpc>
            <a:spcBef>
              <a:spcPct val="0"/>
            </a:spcBef>
            <a:spcAft>
              <a:spcPct val="15000"/>
            </a:spcAft>
            <a:buChar char="••"/>
          </a:pPr>
          <a:r>
            <a:rPr lang="en-US" altLang="zh-CN" sz="2000" b="1" kern="1200" dirty="0" err="1" smtClean="0"/>
            <a:t>django.db.backends.postgresql</a:t>
          </a:r>
          <a:endParaRPr lang="zh-CN" altLang="en-US" sz="2000" b="1" kern="1200" dirty="0"/>
        </a:p>
      </dsp:txBody>
      <dsp:txXfrm>
        <a:off x="1657491" y="2266249"/>
        <a:ext cx="6114908" cy="1030113"/>
      </dsp:txXfrm>
    </dsp:sp>
    <dsp:sp modelId="{C6E208AC-8DEF-B547-8870-F64B9B7268D7}">
      <dsp:nvSpPr>
        <dsp:cNvPr id="0" name=""/>
        <dsp:cNvSpPr/>
      </dsp:nvSpPr>
      <dsp:spPr>
        <a:xfrm>
          <a:off x="103011" y="2369260"/>
          <a:ext cx="1554480" cy="824090"/>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8000" b="-8000"/>
          </a:stretch>
        </a:blipFill>
        <a:ln>
          <a:noFill/>
        </a:ln>
        <a:effectLst/>
        <a:scene3d>
          <a:camera prst="orthographicFront"/>
          <a:lightRig rig="chilly" dir="t"/>
        </a:scene3d>
        <a:sp3d z="12700" extrusionH="12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69FDEC7E-578B-4147-9E21-CB611B0AB347}">
      <dsp:nvSpPr>
        <dsp:cNvPr id="0" name=""/>
        <dsp:cNvSpPr/>
      </dsp:nvSpPr>
      <dsp:spPr>
        <a:xfrm>
          <a:off x="0" y="3399373"/>
          <a:ext cx="7772400" cy="1030113"/>
        </a:xfrm>
        <a:prstGeom prst="roundRect">
          <a:avLst>
            <a:gd name="adj" fmla="val 1000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altLang="zh-CN" sz="2400" b="1" kern="1200" dirty="0" smtClean="0"/>
            <a:t>Oracle</a:t>
          </a:r>
          <a:endParaRPr lang="zh-CN" altLang="en-US" sz="2400" b="1" kern="1200" dirty="0"/>
        </a:p>
        <a:p>
          <a:pPr marL="228600" lvl="1" indent="-228600" algn="l" defTabSz="889000">
            <a:lnSpc>
              <a:spcPct val="90000"/>
            </a:lnSpc>
            <a:spcBef>
              <a:spcPct val="0"/>
            </a:spcBef>
            <a:spcAft>
              <a:spcPct val="15000"/>
            </a:spcAft>
            <a:buChar char="••"/>
          </a:pPr>
          <a:r>
            <a:rPr lang="en-US" altLang="zh-CN" sz="2000" b="1" kern="1200" dirty="0" err="1" smtClean="0"/>
            <a:t>django.db.backends.oracle</a:t>
          </a:r>
          <a:endParaRPr lang="zh-CN" altLang="en-US" sz="2000" b="1" kern="1200" dirty="0"/>
        </a:p>
      </dsp:txBody>
      <dsp:txXfrm>
        <a:off x="1657491" y="3399373"/>
        <a:ext cx="6114908" cy="1030113"/>
      </dsp:txXfrm>
    </dsp:sp>
    <dsp:sp modelId="{03F6F8B9-32BB-3F4B-B101-2E92733B7D7A}">
      <dsp:nvSpPr>
        <dsp:cNvPr id="0" name=""/>
        <dsp:cNvSpPr/>
      </dsp:nvSpPr>
      <dsp:spPr>
        <a:xfrm>
          <a:off x="103011" y="3502385"/>
          <a:ext cx="1554480" cy="824090"/>
        </a:xfrm>
        <a:prstGeom prst="roundRect">
          <a:avLst>
            <a:gd name="adj" fmla="val 10000"/>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44000" b="-44000"/>
          </a:stretch>
        </a:blipFill>
        <a:ln>
          <a:noFill/>
        </a:ln>
        <a:effectLst/>
        <a:scene3d>
          <a:camera prst="orthographicFront"/>
          <a:lightRig rig="chilly" dir="t"/>
        </a:scene3d>
        <a:sp3d z="12700" extrusionH="12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5D73E7-E250-074F-84DA-05AEA810C013}" type="datetimeFigureOut">
              <a:rPr kumimoji="1" lang="zh-CN" altLang="en-US" smtClean="0"/>
              <a:t>2017/12/25</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A015DD-7544-9940-8790-674607718F49}" type="slidenum">
              <a:rPr kumimoji="1" lang="zh-CN" altLang="en-US" smtClean="0"/>
              <a:t>‹#›</a:t>
            </a:fld>
            <a:endParaRPr kumimoji="1" lang="zh-CN" altLang="en-US"/>
          </a:p>
        </p:txBody>
      </p:sp>
    </p:spTree>
    <p:extLst>
      <p:ext uri="{BB962C8B-B14F-4D97-AF65-F5344CB8AC3E}">
        <p14:creationId xmlns:p14="http://schemas.microsoft.com/office/powerpoint/2010/main" val="1660236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DBAB1E5-CFBF-A441-BB95-62F1CD20C4BA}" type="slidenum">
              <a:rPr kumimoji="1" lang="zh-CN" altLang="en-US" smtClean="0"/>
              <a:t>25</a:t>
            </a:fld>
            <a:endParaRPr kumimoji="1" lang="zh-CN" altLang="en-US"/>
          </a:p>
        </p:txBody>
      </p:sp>
    </p:spTree>
    <p:extLst>
      <p:ext uri="{BB962C8B-B14F-4D97-AF65-F5344CB8AC3E}">
        <p14:creationId xmlns:p14="http://schemas.microsoft.com/office/powerpoint/2010/main" val="766527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5539FB0-8544-034E-AEA6-7A62749C4203}" type="slidenum">
              <a:rPr kumimoji="1" lang="zh-CN" altLang="en-US" smtClean="0"/>
              <a:t>28</a:t>
            </a:fld>
            <a:endParaRPr kumimoji="1" lang="zh-CN" altLang="en-US"/>
          </a:p>
        </p:txBody>
      </p:sp>
    </p:spTree>
    <p:extLst>
      <p:ext uri="{BB962C8B-B14F-4D97-AF65-F5344CB8AC3E}">
        <p14:creationId xmlns:p14="http://schemas.microsoft.com/office/powerpoint/2010/main" val="1417510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5539FB0-8544-034E-AEA6-7A62749C4203}" type="slidenum">
              <a:rPr kumimoji="1" lang="zh-CN" altLang="en-US" smtClean="0"/>
              <a:t>34</a:t>
            </a:fld>
            <a:endParaRPr kumimoji="1" lang="zh-CN" altLang="en-US"/>
          </a:p>
        </p:txBody>
      </p:sp>
    </p:spTree>
    <p:extLst>
      <p:ext uri="{BB962C8B-B14F-4D97-AF65-F5344CB8AC3E}">
        <p14:creationId xmlns:p14="http://schemas.microsoft.com/office/powerpoint/2010/main" val="1791279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5B4643FB-8F0D-1A47-A26C-E1ABF17F72C5}" type="slidenum">
              <a:rPr kumimoji="1" lang="zh-CN" altLang="en-US" smtClean="0"/>
              <a:t>37</a:t>
            </a:fld>
            <a:endParaRPr kumimoji="1" lang="zh-CN" altLang="en-US"/>
          </a:p>
        </p:txBody>
      </p:sp>
    </p:spTree>
    <p:extLst>
      <p:ext uri="{BB962C8B-B14F-4D97-AF65-F5344CB8AC3E}">
        <p14:creationId xmlns:p14="http://schemas.microsoft.com/office/powerpoint/2010/main" val="2065596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6B12DCF-7980-3D47-983E-1721A640EFB5}" type="slidenum">
              <a:rPr kumimoji="1" lang="zh-CN" altLang="en-US" smtClean="0"/>
              <a:t>66</a:t>
            </a:fld>
            <a:endParaRPr kumimoji="1" lang="zh-CN" altLang="en-US"/>
          </a:p>
        </p:txBody>
      </p:sp>
    </p:spTree>
    <p:extLst>
      <p:ext uri="{BB962C8B-B14F-4D97-AF65-F5344CB8AC3E}">
        <p14:creationId xmlns:p14="http://schemas.microsoft.com/office/powerpoint/2010/main" val="122352769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12/25/17</a:t>
            </a:fld>
            <a:endParaRPr lang="en-US" dirty="0"/>
          </a:p>
        </p:txBody>
      </p:sp>
      <p:sp>
        <p:nvSpPr>
          <p:cNvPr id="5" name="Footer Placeholder 4"/>
          <p:cNvSpPr>
            <a:spLocks noGrp="1"/>
          </p:cNvSpPr>
          <p:nvPr>
            <p:ph type="ftr" sz="quarter" idx="11"/>
          </p:nvPr>
        </p:nvSpPr>
        <p:spPr>
          <a:xfrm>
            <a:off x="812805" y="6272785"/>
            <a:ext cx="4745736" cy="365125"/>
          </a:xfrm>
        </p:spPr>
        <p:txBody>
          <a:bodyPr/>
          <a:lstStyle/>
          <a:p>
            <a:endParaRPr lang="en-US" dirty="0"/>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D57F1E4F-1CFF-5643-939E-217C01CDF565}" type="slidenum">
              <a:rPr lang="en-US" smtClean="0"/>
              <a:pPr/>
              <a:t>‹#›</a:t>
            </a:fld>
            <a:endParaRPr lang="en-US" dirty="0"/>
          </a:p>
        </p:txBody>
      </p:sp>
    </p:spTree>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12/25/17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12/25/17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zh-CN" altLang="en-US" dirty="0" smtClean="0"/>
              <a:t>单击此处编辑母版标题样式</a:t>
            </a:r>
            <a:endParaRPr lang="en-US" dirty="0"/>
          </a:p>
        </p:txBody>
      </p:sp>
      <p:sp>
        <p:nvSpPr>
          <p:cNvPr id="3" name="Content Placeholder 2"/>
          <p:cNvSpPr>
            <a:spLocks noGrp="1"/>
          </p:cNvSpPr>
          <p:nvPr>
            <p:ph idx="1"/>
          </p:nvPr>
        </p:nvSpPr>
        <p:spPr/>
        <p:txBody>
          <a:bodyPr/>
          <a:lstStyle>
            <a:lvl1pPr>
              <a:lnSpc>
                <a:spcPct val="150000"/>
              </a:lnSpc>
              <a:defRPr sz="2400" b="1"/>
            </a:lvl1pPr>
            <a:lvl2pPr>
              <a:defRPr sz="2000" b="1"/>
            </a:lvl2pPr>
            <a:lvl3pPr>
              <a:defRPr sz="1800" b="1"/>
            </a:lvl3pPr>
            <a:lvl4pPr>
              <a:defRPr b="1"/>
            </a:lvl4pPr>
            <a:lvl5pPr>
              <a:defRPr b="1"/>
            </a:lvl5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lang="en-US" dirty="0"/>
          </a:p>
        </p:txBody>
      </p:sp>
      <p:sp>
        <p:nvSpPr>
          <p:cNvPr id="7" name="Date Placeholder 6"/>
          <p:cNvSpPr>
            <a:spLocks noGrp="1"/>
          </p:cNvSpPr>
          <p:nvPr>
            <p:ph type="dt" sz="half" idx="10"/>
          </p:nvPr>
        </p:nvSpPr>
        <p:spPr/>
        <p:txBody>
          <a:bodyPr/>
          <a:lstStyle/>
          <a:p>
            <a:fld id="{52647F38-B617-4D2F-AE0A-013F0C4D2C57}" type="datetimeFigureOut">
              <a:rPr lang="en-US" smtClean="0"/>
              <a:t>12/25/17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97799C9-84D9-46D2-A11E-BCF8A720529D}" type="slidenum">
              <a:rPr lang="en-US" smtClean="0"/>
              <a:t>‹#›</a:t>
            </a:fld>
            <a:endParaRPr lang="en-US" dirty="0"/>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B61BEF0D-F0BB-DE4B-95CE-6DB70DBA9567}" type="datetimeFigureOut">
              <a:rPr lang="en-US" smtClean="0"/>
              <a:pPr/>
              <a:t>12/25/17</a:t>
            </a:fld>
            <a:endParaRPr lang="en-US" dirty="0"/>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endParaRPr lang="en-US" dirty="0"/>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D57F1E4F-1CFF-5643-939E-217C01CDF565}" type="slidenum">
              <a:rPr lang="en-US" smtClean="0"/>
              <a:pPr/>
              <a:t>‹#›</a:t>
            </a:fld>
            <a:endParaRPr lang="en-US" dirty="0"/>
          </a:p>
        </p:txBody>
      </p:sp>
    </p:spTree>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12/25/17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12/25/17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
        <p:nvSpPr>
          <p:cNvPr id="10" name="Title 9"/>
          <p:cNvSpPr>
            <a:spLocks noGrp="1"/>
          </p:cNvSpPr>
          <p:nvPr>
            <p:ph type="title"/>
          </p:nvPr>
        </p:nvSpPr>
        <p:spPr/>
        <p:txBody>
          <a:bodyPr/>
          <a:lstStyle/>
          <a:p>
            <a:r>
              <a:rPr lang="zh-CN" altLang="en-US" smtClean="0"/>
              <a:t>单击此处编辑母版标题样式</a:t>
            </a:r>
            <a:endParaRPr lang="en-US" dirty="0"/>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B61BEF0D-F0BB-DE4B-95CE-6DB70DBA9567}" type="datetimeFigureOut">
              <a:rPr lang="en-US" smtClean="0"/>
              <a:pPr/>
              <a:t>12/25/17</a:t>
            </a:fld>
            <a:endParaRPr lang="en-US" dirty="0"/>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6" name="Title 5"/>
          <p:cNvSpPr>
            <a:spLocks noGrp="1"/>
          </p:cNvSpPr>
          <p:nvPr>
            <p:ph type="title"/>
          </p:nvPr>
        </p:nvSpPr>
        <p:spPr/>
        <p:txBody>
          <a:bodyPr/>
          <a:lstStyle/>
          <a:p>
            <a:r>
              <a:rPr lang="zh-CN" altLang="en-US" smtClean="0"/>
              <a:t>单击此处编辑母版标题样式</a:t>
            </a:r>
            <a:endParaRPr lang="en-US"/>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12/25/17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9" name="Date Placeholder 8"/>
          <p:cNvSpPr>
            <a:spLocks noGrp="1"/>
          </p:cNvSpPr>
          <p:nvPr>
            <p:ph type="dt" sz="half" idx="10"/>
          </p:nvPr>
        </p:nvSpPr>
        <p:spPr/>
        <p:txBody>
          <a:bodyPr/>
          <a:lstStyle/>
          <a:p>
            <a:fld id="{B61BEF0D-F0BB-DE4B-95CE-6DB70DBA9567}" type="datetimeFigureOut">
              <a:rPr lang="en-US" smtClean="0"/>
              <a:pPr/>
              <a:t>12/25/17</a:t>
            </a:fld>
            <a:endParaRPr lang="en-US" dirty="0"/>
          </a:p>
        </p:txBody>
      </p:sp>
      <p:sp>
        <p:nvSpPr>
          <p:cNvPr id="10" name="Footer Placeholder 9"/>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nvPr>
        </p:nvSpPr>
        <p:spPr/>
        <p:txBody>
          <a:bodyPr/>
          <a:lstStyle/>
          <a:p>
            <a:fld id="{D57F1E4F-1CFF-5643-939E-217C01CDF565}" type="slidenum">
              <a:rPr lang="en-US" smtClean="0"/>
              <a:pPr/>
              <a:t>‹#›</a:t>
            </a:fld>
            <a:endParaRPr lang="en-US" dirty="0"/>
          </a:p>
        </p:txBody>
      </p:sp>
    </p:spTree>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0" y="0"/>
            <a:ext cx="6227805"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8" name="Date Placeholder 7"/>
          <p:cNvSpPr>
            <a:spLocks noGrp="1"/>
          </p:cNvSpPr>
          <p:nvPr>
            <p:ph type="dt" sz="half" idx="10"/>
          </p:nvPr>
        </p:nvSpPr>
        <p:spPr/>
        <p:txBody>
          <a:bodyPr/>
          <a:lstStyle/>
          <a:p>
            <a:fld id="{B61BEF0D-F0BB-DE4B-95CE-6DB70DBA9567}" type="datetimeFigureOut">
              <a:rPr lang="en-US" smtClean="0"/>
              <a:pPr/>
              <a:t>12/25/17</a:t>
            </a:fld>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a:t>
            </a:fld>
            <a:endParaRPr lang="en-US" dirty="0"/>
          </a:p>
        </p:txBody>
      </p:sp>
    </p:spTree>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png"/><Relationship Id="rId14" Type="http://schemas.microsoft.com/office/2007/relationships/hdphoto" Target="../media/hdphoto1.wdp"/><Relationship Id="rId1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B61BEF0D-F0BB-DE4B-95CE-6DB70DBA9567}" type="datetimeFigureOut">
              <a:rPr lang="en-US" smtClean="0"/>
              <a:pPr/>
              <a:t>12/25/17</a:t>
            </a:fld>
            <a:endParaRPr lang="en-US" dirty="0"/>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2390822"/>
      </p:ext>
    </p:extLst>
  </p:cSld>
  <p:clrMap bg1="lt1" tx1="dk1" bg2="lt2" tx2="dk2" accent1="accent1" accent2="accent2" accent3="accent3" accent4="accent4" accent5="accent5" accent6="accent6" hlink="hlink" folHlink="folHlink"/>
  <p:sldLayoutIdLst>
    <p:sldLayoutId id="2147484733" r:id="rId1"/>
    <p:sldLayoutId id="2147484734" r:id="rId2"/>
    <p:sldLayoutId id="2147484735" r:id="rId3"/>
    <p:sldLayoutId id="2147484736" r:id="rId4"/>
    <p:sldLayoutId id="2147484737" r:id="rId5"/>
    <p:sldLayoutId id="2147484738" r:id="rId6"/>
    <p:sldLayoutId id="2147484739" r:id="rId7"/>
    <p:sldLayoutId id="2147484740" r:id="rId8"/>
    <p:sldLayoutId id="2147484741" r:id="rId9"/>
    <p:sldLayoutId id="2147484742" r:id="rId10"/>
    <p:sldLayoutId id="2147484743" r:id="rId11"/>
  </p:sldLayoutIdLst>
  <p:txStyles>
    <p:titleStyle>
      <a:lvl1pPr algn="l" defTabSz="914400" rtl="0" eaLnBrk="1" latinLnBrk="0" hangingPunct="1">
        <a:lnSpc>
          <a:spcPct val="90000"/>
        </a:lnSpc>
        <a:spcBef>
          <a:spcPct val="0"/>
        </a:spcBef>
        <a:buNone/>
        <a:defRPr sz="4200" b="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hyperlink" Target="http://127.0.0.1:8000/" TargetMode="Externa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ocs.djangoproject.com/en/2.0/ref/templates/builtins/#built-in-filter-reference" TargetMode="External"/></Relationships>
</file>

<file path=ppt/slides/_rels/slide7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7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20.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22.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23.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b="1" dirty="0" smtClean="0"/>
              <a:t>期末复习</a:t>
            </a:r>
            <a:endParaRPr kumimoji="1" lang="zh-CN" altLang="en-US" b="1" dirty="0"/>
          </a:p>
        </p:txBody>
      </p:sp>
      <p:sp>
        <p:nvSpPr>
          <p:cNvPr id="3" name="副标题 2"/>
          <p:cNvSpPr>
            <a:spLocks noGrp="1"/>
          </p:cNvSpPr>
          <p:nvPr>
            <p:ph type="subTitle" idx="1"/>
          </p:nvPr>
        </p:nvSpPr>
        <p:spPr/>
        <p:txBody>
          <a:bodyPr/>
          <a:lstStyle/>
          <a:p>
            <a:endParaRPr kumimoji="1" lang="zh-CN" altLang="en-US"/>
          </a:p>
        </p:txBody>
      </p:sp>
    </p:spTree>
    <p:extLst>
      <p:ext uri="{BB962C8B-B14F-4D97-AF65-F5344CB8AC3E}">
        <p14:creationId xmlns:p14="http://schemas.microsoft.com/office/powerpoint/2010/main" val="498384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a:t>Django</a:t>
            </a:r>
            <a:r>
              <a:rPr kumimoji="1" lang="zh-CN" altLang="en-US" b="1" dirty="0"/>
              <a:t> </a:t>
            </a:r>
            <a:r>
              <a:rPr kumimoji="1" lang="en-US" altLang="zh-CN" b="1" dirty="0" smtClean="0"/>
              <a:t>MVT</a:t>
            </a:r>
            <a:r>
              <a:rPr kumimoji="1" lang="zh-CN" altLang="en-US" b="1" dirty="0" smtClean="0"/>
              <a:t> </a:t>
            </a:r>
            <a:r>
              <a:rPr kumimoji="1" lang="en-US" altLang="zh-CN" b="1" dirty="0"/>
              <a:t>pattern</a:t>
            </a:r>
            <a:endParaRPr kumimoji="1" lang="zh-CN" altLang="en-US" b="1" dirty="0"/>
          </a:p>
        </p:txBody>
      </p:sp>
      <p:sp>
        <p:nvSpPr>
          <p:cNvPr id="3" name="内容占位符 2"/>
          <p:cNvSpPr>
            <a:spLocks noGrp="1"/>
          </p:cNvSpPr>
          <p:nvPr>
            <p:ph idx="1"/>
          </p:nvPr>
        </p:nvSpPr>
        <p:spPr>
          <a:xfrm>
            <a:off x="685330" y="2367093"/>
            <a:ext cx="7772870" cy="3894007"/>
          </a:xfrm>
        </p:spPr>
        <p:txBody>
          <a:bodyPr>
            <a:normAutofit fontScale="92500"/>
          </a:bodyPr>
          <a:lstStyle/>
          <a:p>
            <a:r>
              <a:rPr kumimoji="1" lang="en-US" altLang="zh-CN" u="sng" dirty="0"/>
              <a:t>Models</a:t>
            </a:r>
            <a:r>
              <a:rPr kumimoji="1" lang="en-US" altLang="zh-CN" dirty="0"/>
              <a:t>:</a:t>
            </a:r>
            <a:r>
              <a:rPr kumimoji="1" lang="zh-CN" altLang="en-US" dirty="0"/>
              <a:t> </a:t>
            </a:r>
            <a:r>
              <a:rPr kumimoji="1" lang="en-US" altLang="zh-CN" dirty="0"/>
              <a:t>manage(add,</a:t>
            </a:r>
            <a:r>
              <a:rPr kumimoji="1" lang="zh-CN" altLang="en-US" dirty="0"/>
              <a:t> </a:t>
            </a:r>
            <a:r>
              <a:rPr kumimoji="1" lang="en-US" altLang="zh-CN" dirty="0"/>
              <a:t>modify,</a:t>
            </a:r>
            <a:r>
              <a:rPr kumimoji="1" lang="zh-CN" altLang="en-US" dirty="0"/>
              <a:t> </a:t>
            </a:r>
            <a:r>
              <a:rPr kumimoji="1" lang="en-US" altLang="zh-CN" dirty="0"/>
              <a:t>delete)</a:t>
            </a:r>
            <a:r>
              <a:rPr kumimoji="1" lang="zh-CN" altLang="en-US" dirty="0"/>
              <a:t> </a:t>
            </a:r>
            <a:r>
              <a:rPr kumimoji="1" lang="en-US" altLang="zh-CN" dirty="0"/>
              <a:t>records</a:t>
            </a:r>
            <a:r>
              <a:rPr kumimoji="1" lang="zh-CN" altLang="en-US" dirty="0"/>
              <a:t> </a:t>
            </a:r>
            <a:r>
              <a:rPr kumimoji="1" lang="en-US" altLang="zh-CN" dirty="0"/>
              <a:t>in</a:t>
            </a:r>
            <a:r>
              <a:rPr kumimoji="1" lang="zh-CN" altLang="en-US" dirty="0"/>
              <a:t> </a:t>
            </a:r>
            <a:r>
              <a:rPr kumimoji="1" lang="en-US" altLang="zh-CN" dirty="0" smtClean="0"/>
              <a:t>database</a:t>
            </a:r>
            <a:endParaRPr kumimoji="1" lang="en-US" altLang="zh-CN" u="sng" dirty="0" smtClean="0"/>
          </a:p>
          <a:p>
            <a:r>
              <a:rPr kumimoji="1" lang="en-US" altLang="zh-CN" u="sng" dirty="0" smtClean="0"/>
              <a:t>View</a:t>
            </a:r>
            <a:r>
              <a:rPr kumimoji="1" lang="en-US" altLang="zh-CN" dirty="0" smtClean="0"/>
              <a:t>:</a:t>
            </a:r>
            <a:r>
              <a:rPr kumimoji="1" lang="zh-CN" altLang="en-US" dirty="0" smtClean="0"/>
              <a:t> </a:t>
            </a:r>
            <a:r>
              <a:rPr kumimoji="1" lang="en-US" altLang="zh-CN" dirty="0" smtClean="0"/>
              <a:t>A</a:t>
            </a:r>
            <a:r>
              <a:rPr kumimoji="1" lang="zh-CN" altLang="en-US" dirty="0" smtClean="0"/>
              <a:t> </a:t>
            </a:r>
            <a:r>
              <a:rPr kumimoji="1" lang="en-US" altLang="zh-CN" dirty="0" smtClean="0"/>
              <a:t>view</a:t>
            </a:r>
            <a:r>
              <a:rPr kumimoji="1" lang="zh-CN" altLang="en-US" dirty="0" smtClean="0"/>
              <a:t> </a:t>
            </a:r>
            <a:r>
              <a:rPr kumimoji="1" lang="en-US" altLang="zh-CN" dirty="0" smtClean="0"/>
              <a:t>is</a:t>
            </a:r>
            <a:r>
              <a:rPr kumimoji="1" lang="zh-CN" altLang="en-US" dirty="0" smtClean="0"/>
              <a:t> </a:t>
            </a:r>
            <a:r>
              <a:rPr kumimoji="1" lang="en-US" altLang="zh-CN" dirty="0" smtClean="0"/>
              <a:t>a</a:t>
            </a:r>
            <a:r>
              <a:rPr kumimoji="1" lang="zh-CN" altLang="en-US" dirty="0" smtClean="0"/>
              <a:t> </a:t>
            </a:r>
            <a:r>
              <a:rPr kumimoji="1" lang="en-US" altLang="zh-CN" dirty="0" smtClean="0"/>
              <a:t>request</a:t>
            </a:r>
            <a:r>
              <a:rPr kumimoji="1" lang="zh-CN" altLang="en-US" dirty="0" smtClean="0"/>
              <a:t> </a:t>
            </a:r>
            <a:r>
              <a:rPr kumimoji="1" lang="en-US" altLang="zh-CN" dirty="0" smtClean="0"/>
              <a:t>handler</a:t>
            </a:r>
            <a:r>
              <a:rPr kumimoji="1" lang="zh-CN" altLang="en-US" dirty="0" smtClean="0"/>
              <a:t> </a:t>
            </a:r>
            <a:r>
              <a:rPr kumimoji="1" lang="en-US" altLang="zh-CN" dirty="0" smtClean="0"/>
              <a:t>function,</a:t>
            </a:r>
            <a:r>
              <a:rPr kumimoji="1" lang="zh-CN" altLang="en-US" dirty="0" smtClean="0"/>
              <a:t> </a:t>
            </a:r>
            <a:r>
              <a:rPr kumimoji="1" lang="en-US" altLang="zh-CN" dirty="0" smtClean="0"/>
              <a:t>which</a:t>
            </a:r>
            <a:r>
              <a:rPr kumimoji="1" lang="zh-CN" altLang="en-US" dirty="0" smtClean="0"/>
              <a:t> </a:t>
            </a:r>
            <a:r>
              <a:rPr kumimoji="1" lang="en-US" altLang="zh-CN" dirty="0" smtClean="0"/>
              <a:t>receives</a:t>
            </a:r>
            <a:r>
              <a:rPr kumimoji="1" lang="zh-CN" altLang="en-US" dirty="0" smtClean="0"/>
              <a:t> </a:t>
            </a:r>
            <a:r>
              <a:rPr kumimoji="1" lang="en-US" altLang="zh-CN" dirty="0" smtClean="0"/>
              <a:t>HTTP</a:t>
            </a:r>
            <a:r>
              <a:rPr kumimoji="1" lang="zh-CN" altLang="en-US" dirty="0" smtClean="0"/>
              <a:t> </a:t>
            </a:r>
            <a:r>
              <a:rPr kumimoji="1" lang="en-US" altLang="zh-CN" dirty="0" smtClean="0"/>
              <a:t>requests</a:t>
            </a:r>
            <a:r>
              <a:rPr kumimoji="1" lang="zh-CN" altLang="en-US" dirty="0" smtClean="0"/>
              <a:t> </a:t>
            </a:r>
            <a:r>
              <a:rPr kumimoji="1" lang="en-US" altLang="zh-CN" dirty="0" smtClean="0"/>
              <a:t>and</a:t>
            </a:r>
            <a:r>
              <a:rPr kumimoji="1" lang="zh-CN" altLang="en-US" dirty="0" smtClean="0"/>
              <a:t> </a:t>
            </a:r>
            <a:r>
              <a:rPr kumimoji="1" lang="en-US" altLang="zh-CN" dirty="0" smtClean="0"/>
              <a:t>returns</a:t>
            </a:r>
            <a:r>
              <a:rPr kumimoji="1" lang="zh-CN" altLang="en-US" dirty="0" smtClean="0"/>
              <a:t> </a:t>
            </a:r>
            <a:r>
              <a:rPr kumimoji="1" lang="en-US" altLang="zh-CN" dirty="0" smtClean="0"/>
              <a:t>HTTP</a:t>
            </a:r>
            <a:r>
              <a:rPr kumimoji="1" lang="zh-CN" altLang="en-US" dirty="0" smtClean="0"/>
              <a:t> </a:t>
            </a:r>
            <a:r>
              <a:rPr kumimoji="1" lang="en-US" altLang="zh-CN" dirty="0" smtClean="0"/>
              <a:t>responses.</a:t>
            </a:r>
          </a:p>
          <a:p>
            <a:r>
              <a:rPr kumimoji="1" lang="en-US" altLang="zh-CN" u="sng" dirty="0" smtClean="0"/>
              <a:t>Template</a:t>
            </a:r>
            <a:r>
              <a:rPr kumimoji="1" lang="en-US" altLang="zh-CN" dirty="0" smtClean="0"/>
              <a:t>:</a:t>
            </a:r>
            <a:r>
              <a:rPr kumimoji="1" lang="zh-CN" altLang="en-US" dirty="0"/>
              <a:t> </a:t>
            </a:r>
            <a:r>
              <a:rPr kumimoji="1" lang="en-US" altLang="zh-CN" dirty="0" smtClean="0"/>
              <a:t>is</a:t>
            </a:r>
            <a:r>
              <a:rPr kumimoji="1" lang="zh-CN" altLang="en-US" dirty="0" smtClean="0"/>
              <a:t> </a:t>
            </a:r>
            <a:r>
              <a:rPr kumimoji="1" lang="en-US" altLang="zh-CN" dirty="0" smtClean="0"/>
              <a:t>a</a:t>
            </a:r>
            <a:r>
              <a:rPr kumimoji="1" lang="zh-CN" altLang="en-US" dirty="0" smtClean="0"/>
              <a:t> </a:t>
            </a:r>
            <a:r>
              <a:rPr kumimoji="1" lang="en-US" altLang="zh-CN" dirty="0" smtClean="0"/>
              <a:t>text</a:t>
            </a:r>
            <a:r>
              <a:rPr kumimoji="1" lang="zh-CN" altLang="en-US" dirty="0" smtClean="0"/>
              <a:t> </a:t>
            </a:r>
            <a:r>
              <a:rPr kumimoji="1" lang="en-US" altLang="zh-CN" dirty="0" smtClean="0"/>
              <a:t>file</a:t>
            </a:r>
            <a:r>
              <a:rPr kumimoji="1" lang="zh-CN" altLang="en-US" dirty="0" smtClean="0"/>
              <a:t> </a:t>
            </a:r>
            <a:r>
              <a:rPr kumimoji="1" lang="en-US" altLang="zh-CN" dirty="0" smtClean="0"/>
              <a:t>defining</a:t>
            </a:r>
            <a:r>
              <a:rPr kumimoji="1" lang="zh-CN" altLang="en-US" dirty="0" smtClean="0"/>
              <a:t> </a:t>
            </a:r>
            <a:r>
              <a:rPr kumimoji="1" lang="en-US" altLang="zh-CN" dirty="0" smtClean="0"/>
              <a:t>the</a:t>
            </a:r>
            <a:r>
              <a:rPr kumimoji="1" lang="zh-CN" altLang="en-US" dirty="0" smtClean="0"/>
              <a:t> </a:t>
            </a:r>
            <a:r>
              <a:rPr kumimoji="1" lang="en-US" altLang="zh-CN" dirty="0" smtClean="0"/>
              <a:t>structure</a:t>
            </a:r>
            <a:r>
              <a:rPr kumimoji="1" lang="zh-CN" altLang="en-US" dirty="0" smtClean="0"/>
              <a:t> </a:t>
            </a:r>
            <a:r>
              <a:rPr kumimoji="1" lang="en-US" altLang="zh-CN" dirty="0" smtClean="0"/>
              <a:t>or</a:t>
            </a:r>
            <a:r>
              <a:rPr kumimoji="1" lang="zh-CN" altLang="en-US" dirty="0" smtClean="0"/>
              <a:t> </a:t>
            </a:r>
            <a:r>
              <a:rPr kumimoji="1" lang="en-US" altLang="zh-CN" dirty="0" err="1" smtClean="0"/>
              <a:t>layou</a:t>
            </a:r>
            <a:endParaRPr kumimoji="1" lang="en-US" altLang="zh-CN" dirty="0" smtClean="0"/>
          </a:p>
        </p:txBody>
      </p:sp>
    </p:spTree>
    <p:extLst>
      <p:ext uri="{BB962C8B-B14F-4D97-AF65-F5344CB8AC3E}">
        <p14:creationId xmlns:p14="http://schemas.microsoft.com/office/powerpoint/2010/main" val="21171170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a:t>Django</a:t>
            </a:r>
            <a:r>
              <a:rPr kumimoji="1" lang="zh-CN" altLang="en-US" b="1" dirty="0"/>
              <a:t> </a:t>
            </a:r>
            <a:r>
              <a:rPr kumimoji="1" lang="en-US" altLang="zh-CN" b="1" dirty="0"/>
              <a:t>MVT</a:t>
            </a:r>
            <a:r>
              <a:rPr kumimoji="1" lang="zh-CN" altLang="en-US" b="1" dirty="0"/>
              <a:t> </a:t>
            </a:r>
            <a:r>
              <a:rPr kumimoji="1" lang="en-US" altLang="zh-CN" b="1" dirty="0"/>
              <a:t>pattern</a:t>
            </a:r>
            <a:endParaRPr kumimoji="1" lang="zh-CN" altLang="en-US" b="1" dirty="0"/>
          </a:p>
        </p:txBody>
      </p:sp>
      <p:grpSp>
        <p:nvGrpSpPr>
          <p:cNvPr id="30" name="组 29"/>
          <p:cNvGrpSpPr/>
          <p:nvPr/>
        </p:nvGrpSpPr>
        <p:grpSpPr>
          <a:xfrm>
            <a:off x="400833" y="1822506"/>
            <a:ext cx="7853817" cy="4878447"/>
            <a:chOff x="400833" y="1822506"/>
            <a:chExt cx="7853817" cy="4878447"/>
          </a:xfrm>
        </p:grpSpPr>
        <p:cxnSp>
          <p:nvCxnSpPr>
            <p:cNvPr id="4" name="直线箭头连接符 3"/>
            <p:cNvCxnSpPr/>
            <p:nvPr/>
          </p:nvCxnSpPr>
          <p:spPr>
            <a:xfrm flipV="1">
              <a:off x="450937" y="4264861"/>
              <a:ext cx="1766170" cy="25052"/>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5" name="圆角矩形 4"/>
            <p:cNvSpPr/>
            <p:nvPr/>
          </p:nvSpPr>
          <p:spPr>
            <a:xfrm>
              <a:off x="2217107" y="3801398"/>
              <a:ext cx="1064712" cy="926926"/>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err="1" smtClean="0"/>
                <a:t>Url</a:t>
              </a:r>
              <a:endParaRPr kumimoji="1" lang="zh-CN" altLang="en-US" sz="2400" dirty="0"/>
            </a:p>
          </p:txBody>
        </p:sp>
        <p:sp>
          <p:nvSpPr>
            <p:cNvPr id="6" name="文本框 5"/>
            <p:cNvSpPr txBox="1"/>
            <p:nvPr/>
          </p:nvSpPr>
          <p:spPr>
            <a:xfrm>
              <a:off x="400833" y="3848464"/>
              <a:ext cx="1665962" cy="369332"/>
            </a:xfrm>
            <a:prstGeom prst="rect">
              <a:avLst/>
            </a:prstGeom>
            <a:noFill/>
          </p:spPr>
          <p:txBody>
            <a:bodyPr wrap="square" rtlCol="0">
              <a:spAutoFit/>
            </a:bodyPr>
            <a:lstStyle/>
            <a:p>
              <a:r>
                <a:rPr kumimoji="1" lang="en-US" altLang="zh-CN" dirty="0" smtClean="0"/>
                <a:t>HTTP</a:t>
              </a:r>
              <a:r>
                <a:rPr kumimoji="1" lang="zh-CN" altLang="en-US" dirty="0" smtClean="0"/>
                <a:t> </a:t>
              </a:r>
              <a:r>
                <a:rPr kumimoji="1" lang="en-US" altLang="zh-CN" dirty="0" smtClean="0"/>
                <a:t>Request</a:t>
              </a:r>
              <a:endParaRPr kumimoji="1" lang="zh-CN" altLang="en-US" dirty="0"/>
            </a:p>
          </p:txBody>
        </p:sp>
        <p:sp>
          <p:nvSpPr>
            <p:cNvPr id="7" name="矩形 6"/>
            <p:cNvSpPr/>
            <p:nvPr/>
          </p:nvSpPr>
          <p:spPr>
            <a:xfrm>
              <a:off x="5185774" y="3795135"/>
              <a:ext cx="1164921" cy="933189"/>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smtClean="0"/>
                <a:t>View</a:t>
              </a:r>
              <a:endParaRPr kumimoji="1" lang="zh-CN" altLang="en-US" sz="2400" dirty="0"/>
            </a:p>
          </p:txBody>
        </p:sp>
        <p:cxnSp>
          <p:nvCxnSpPr>
            <p:cNvPr id="8" name="直线箭头连接符 7"/>
            <p:cNvCxnSpPr>
              <a:stCxn id="5" idx="3"/>
              <a:endCxn id="7" idx="1"/>
            </p:cNvCxnSpPr>
            <p:nvPr/>
          </p:nvCxnSpPr>
          <p:spPr>
            <a:xfrm flipV="1">
              <a:off x="3281819" y="4261730"/>
              <a:ext cx="1903955" cy="3131"/>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3250503" y="3849715"/>
              <a:ext cx="1966585" cy="369332"/>
            </a:xfrm>
            <a:prstGeom prst="rect">
              <a:avLst/>
            </a:prstGeom>
            <a:noFill/>
          </p:spPr>
          <p:txBody>
            <a:bodyPr wrap="square" rtlCol="0">
              <a:spAutoFit/>
            </a:bodyPr>
            <a:lstStyle/>
            <a:p>
              <a:r>
                <a:rPr kumimoji="1" lang="en-US" altLang="zh-CN" dirty="0" smtClean="0"/>
                <a:t>Forward</a:t>
              </a:r>
              <a:r>
                <a:rPr kumimoji="1" lang="zh-CN" altLang="en-US" dirty="0" smtClean="0"/>
                <a:t> </a:t>
              </a:r>
              <a:r>
                <a:rPr kumimoji="1" lang="en-US" altLang="zh-CN" dirty="0" smtClean="0"/>
                <a:t>Request</a:t>
              </a:r>
              <a:endParaRPr kumimoji="1" lang="zh-CN" altLang="en-US" dirty="0"/>
            </a:p>
          </p:txBody>
        </p:sp>
        <p:sp>
          <p:nvSpPr>
            <p:cNvPr id="15" name="矩形 14"/>
            <p:cNvSpPr/>
            <p:nvPr/>
          </p:nvSpPr>
          <p:spPr>
            <a:xfrm>
              <a:off x="5185774" y="1822506"/>
              <a:ext cx="1121085" cy="933189"/>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smtClean="0"/>
                <a:t>Model</a:t>
              </a:r>
              <a:endParaRPr kumimoji="1" lang="zh-CN" altLang="en-US" sz="2400" dirty="0"/>
            </a:p>
          </p:txBody>
        </p:sp>
        <p:cxnSp>
          <p:nvCxnSpPr>
            <p:cNvPr id="16" name="直线箭头连接符 15"/>
            <p:cNvCxnSpPr>
              <a:endCxn id="15" idx="2"/>
            </p:cNvCxnSpPr>
            <p:nvPr/>
          </p:nvCxnSpPr>
          <p:spPr>
            <a:xfrm flipV="1">
              <a:off x="5746316" y="2755695"/>
              <a:ext cx="1" cy="103944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3299043" y="2959209"/>
              <a:ext cx="2545914" cy="369332"/>
            </a:xfrm>
            <a:prstGeom prst="rect">
              <a:avLst/>
            </a:prstGeom>
            <a:noFill/>
          </p:spPr>
          <p:txBody>
            <a:bodyPr wrap="square" rtlCol="0">
              <a:spAutoFit/>
            </a:bodyPr>
            <a:lstStyle/>
            <a:p>
              <a:r>
                <a:rPr kumimoji="1" lang="en-US" altLang="zh-CN" dirty="0" smtClean="0"/>
                <a:t>Read/Write</a:t>
              </a:r>
              <a:r>
                <a:rPr kumimoji="1" lang="zh-CN" altLang="en-US" dirty="0" smtClean="0"/>
                <a:t> </a:t>
              </a:r>
              <a:r>
                <a:rPr kumimoji="1" lang="en-US" altLang="zh-CN" dirty="0" smtClean="0"/>
                <a:t>Database</a:t>
              </a:r>
              <a:endParaRPr kumimoji="1" lang="zh-CN" altLang="en-US" dirty="0"/>
            </a:p>
          </p:txBody>
        </p:sp>
        <p:sp>
          <p:nvSpPr>
            <p:cNvPr id="25" name="矩形 24"/>
            <p:cNvSpPr/>
            <p:nvPr/>
          </p:nvSpPr>
          <p:spPr>
            <a:xfrm>
              <a:off x="4975964" y="5767764"/>
              <a:ext cx="1665964" cy="933189"/>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smtClean="0"/>
                <a:t>Template</a:t>
              </a:r>
              <a:endParaRPr kumimoji="1" lang="zh-CN" altLang="en-US" sz="2400" dirty="0"/>
            </a:p>
          </p:txBody>
        </p:sp>
        <p:cxnSp>
          <p:nvCxnSpPr>
            <p:cNvPr id="26" name="直线箭头连接符 25"/>
            <p:cNvCxnSpPr/>
            <p:nvPr/>
          </p:nvCxnSpPr>
          <p:spPr>
            <a:xfrm flipV="1">
              <a:off x="5768234" y="4728324"/>
              <a:ext cx="1" cy="103944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线箭头连接符 26"/>
            <p:cNvCxnSpPr/>
            <p:nvPr/>
          </p:nvCxnSpPr>
          <p:spPr>
            <a:xfrm flipV="1">
              <a:off x="6350695" y="4258942"/>
              <a:ext cx="1903955" cy="2787"/>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6400798" y="3797936"/>
              <a:ext cx="1853851" cy="369332"/>
            </a:xfrm>
            <a:prstGeom prst="rect">
              <a:avLst/>
            </a:prstGeom>
            <a:noFill/>
          </p:spPr>
          <p:txBody>
            <a:bodyPr wrap="square" rtlCol="0">
              <a:spAutoFit/>
            </a:bodyPr>
            <a:lstStyle/>
            <a:p>
              <a:r>
                <a:rPr kumimoji="1" lang="en-US" altLang="zh-CN" dirty="0" smtClean="0"/>
                <a:t>HTTP</a:t>
              </a:r>
              <a:r>
                <a:rPr kumimoji="1" lang="zh-CN" altLang="en-US" dirty="0" smtClean="0"/>
                <a:t> </a:t>
              </a:r>
              <a:r>
                <a:rPr kumimoji="1" lang="en-US" altLang="zh-CN" dirty="0" smtClean="0"/>
                <a:t>Response</a:t>
              </a:r>
              <a:endParaRPr kumimoji="1" lang="zh-CN" altLang="en-US" dirty="0"/>
            </a:p>
          </p:txBody>
        </p:sp>
      </p:grpSp>
    </p:spTree>
    <p:extLst>
      <p:ext uri="{BB962C8B-B14F-4D97-AF65-F5344CB8AC3E}">
        <p14:creationId xmlns:p14="http://schemas.microsoft.com/office/powerpoint/2010/main" val="7299475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Django</a:t>
            </a:r>
            <a:r>
              <a:rPr kumimoji="1" lang="zh-CN" altLang="en-US" dirty="0"/>
              <a:t> </a:t>
            </a:r>
            <a:r>
              <a:rPr kumimoji="1" lang="en-US" altLang="zh-CN" dirty="0"/>
              <a:t>Environment</a:t>
            </a:r>
            <a:endParaRPr kumimoji="1" lang="zh-CN" altLang="en-US" dirty="0"/>
          </a:p>
        </p:txBody>
      </p:sp>
    </p:spTree>
    <p:extLst>
      <p:ext uri="{BB962C8B-B14F-4D97-AF65-F5344CB8AC3E}">
        <p14:creationId xmlns:p14="http://schemas.microsoft.com/office/powerpoint/2010/main" val="18011248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t>Django</a:t>
            </a:r>
            <a:r>
              <a:rPr kumimoji="1" lang="zh-CN" altLang="en-US" b="1" dirty="0" smtClean="0"/>
              <a:t> </a:t>
            </a:r>
            <a:r>
              <a:rPr kumimoji="1" lang="en-US" altLang="zh-CN" b="1" dirty="0" smtClean="0"/>
              <a:t>setup</a:t>
            </a:r>
            <a:r>
              <a:rPr kumimoji="1" lang="zh-CN" altLang="en-US" b="1" dirty="0" smtClean="0"/>
              <a:t> </a:t>
            </a:r>
            <a:r>
              <a:rPr kumimoji="1" lang="mr-IN" altLang="zh-CN" b="1" dirty="0" smtClean="0"/>
              <a:t>–</a:t>
            </a:r>
            <a:r>
              <a:rPr kumimoji="1" lang="zh-CN" altLang="en-US" b="1" dirty="0" smtClean="0"/>
              <a:t> </a:t>
            </a:r>
            <a:r>
              <a:rPr kumimoji="1" lang="en-US" altLang="zh-CN" b="1" dirty="0" smtClean="0"/>
              <a:t>step</a:t>
            </a:r>
            <a:r>
              <a:rPr kumimoji="1" lang="zh-CN" altLang="en-US" b="1" dirty="0" smtClean="0"/>
              <a:t> </a:t>
            </a:r>
            <a:r>
              <a:rPr kumimoji="1" lang="en-US" altLang="zh-CN" b="1" dirty="0" smtClean="0"/>
              <a:t>1</a:t>
            </a:r>
            <a:endParaRPr kumimoji="1" lang="zh-CN" altLang="en-US" b="1" dirty="0"/>
          </a:p>
        </p:txBody>
      </p:sp>
      <p:sp>
        <p:nvSpPr>
          <p:cNvPr id="3" name="内容占位符 2"/>
          <p:cNvSpPr>
            <a:spLocks noGrp="1"/>
          </p:cNvSpPr>
          <p:nvPr>
            <p:ph idx="1"/>
          </p:nvPr>
        </p:nvSpPr>
        <p:spPr/>
        <p:txBody>
          <a:bodyPr/>
          <a:lstStyle/>
          <a:p>
            <a:r>
              <a:rPr kumimoji="1" lang="en-US" altLang="zh-CN" u="sng" dirty="0" smtClean="0"/>
              <a:t>Check</a:t>
            </a:r>
            <a:r>
              <a:rPr kumimoji="1" lang="zh-CN" altLang="en-US" u="sng" dirty="0" smtClean="0"/>
              <a:t> </a:t>
            </a:r>
            <a:r>
              <a:rPr kumimoji="1" lang="en-US" altLang="zh-CN" u="sng" dirty="0" smtClean="0"/>
              <a:t>Python</a:t>
            </a:r>
          </a:p>
          <a:p>
            <a:pPr lvl="1"/>
            <a:r>
              <a:rPr kumimoji="1" lang="en-US" altLang="zh-CN" dirty="0" smtClean="0"/>
              <a:t>Being</a:t>
            </a:r>
            <a:r>
              <a:rPr kumimoji="1" lang="zh-CN" altLang="en-US" dirty="0" smtClean="0"/>
              <a:t> </a:t>
            </a:r>
            <a:r>
              <a:rPr kumimoji="1" lang="en-US" altLang="zh-CN" dirty="0" smtClean="0"/>
              <a:t>a</a:t>
            </a:r>
            <a:r>
              <a:rPr kumimoji="1" lang="zh-CN" altLang="en-US" dirty="0" smtClean="0"/>
              <a:t> </a:t>
            </a:r>
            <a:r>
              <a:rPr kumimoji="1" lang="en-US" altLang="zh-CN" dirty="0" smtClean="0"/>
              <a:t>Python</a:t>
            </a:r>
            <a:r>
              <a:rPr kumimoji="1" lang="zh-CN" altLang="en-US" dirty="0" smtClean="0"/>
              <a:t> </a:t>
            </a:r>
            <a:r>
              <a:rPr kumimoji="1" lang="en-US" altLang="zh-CN" dirty="0" smtClean="0"/>
              <a:t>web</a:t>
            </a:r>
            <a:r>
              <a:rPr kumimoji="1" lang="zh-CN" altLang="en-US" dirty="0" smtClean="0"/>
              <a:t> </a:t>
            </a:r>
            <a:r>
              <a:rPr kumimoji="1" lang="en-US" altLang="zh-CN" dirty="0" smtClean="0"/>
              <a:t>framework,</a:t>
            </a:r>
            <a:r>
              <a:rPr kumimoji="1" lang="zh-CN" altLang="en-US" dirty="0" smtClean="0"/>
              <a:t> </a:t>
            </a:r>
            <a:r>
              <a:rPr kumimoji="1" lang="en-US" altLang="zh-CN" dirty="0" smtClean="0"/>
              <a:t>Django</a:t>
            </a:r>
            <a:r>
              <a:rPr kumimoji="1" lang="zh-CN" altLang="en-US" dirty="0" smtClean="0"/>
              <a:t> </a:t>
            </a:r>
            <a:r>
              <a:rPr kumimoji="1" lang="en-US" altLang="zh-CN" dirty="0" smtClean="0"/>
              <a:t>require</a:t>
            </a:r>
            <a:r>
              <a:rPr kumimoji="1" lang="zh-CN" altLang="en-US" dirty="0" smtClean="0"/>
              <a:t> </a:t>
            </a:r>
            <a:r>
              <a:rPr kumimoji="1" lang="en-US" altLang="zh-CN" dirty="0" smtClean="0"/>
              <a:t>Python</a:t>
            </a:r>
          </a:p>
          <a:p>
            <a:pPr lvl="1"/>
            <a:r>
              <a:rPr kumimoji="1" lang="en-US" altLang="zh-CN" dirty="0" smtClean="0"/>
              <a:t>Before</a:t>
            </a:r>
            <a:r>
              <a:rPr kumimoji="1" lang="zh-CN" altLang="en-US" dirty="0" smtClean="0"/>
              <a:t> </a:t>
            </a:r>
            <a:r>
              <a:rPr kumimoji="1" lang="en-US" altLang="zh-CN" dirty="0" smtClean="0"/>
              <a:t>install</a:t>
            </a:r>
            <a:r>
              <a:rPr kumimoji="1" lang="zh-CN" altLang="en-US" dirty="0" smtClean="0"/>
              <a:t> </a:t>
            </a:r>
            <a:r>
              <a:rPr kumimoji="1" lang="en-US" altLang="zh-CN" dirty="0" smtClean="0"/>
              <a:t>Django,</a:t>
            </a:r>
            <a:r>
              <a:rPr kumimoji="1" lang="zh-CN" altLang="en-US" dirty="0" smtClean="0"/>
              <a:t> </a:t>
            </a:r>
            <a:r>
              <a:rPr kumimoji="1" lang="en-US" altLang="zh-CN" dirty="0" smtClean="0"/>
              <a:t>check</a:t>
            </a:r>
            <a:r>
              <a:rPr kumimoji="1" lang="zh-CN" altLang="en-US" dirty="0" smtClean="0"/>
              <a:t> </a:t>
            </a:r>
            <a:r>
              <a:rPr kumimoji="1" lang="en-US" altLang="zh-CN" dirty="0" smtClean="0"/>
              <a:t>the</a:t>
            </a:r>
            <a:r>
              <a:rPr kumimoji="1" lang="zh-CN" altLang="en-US" dirty="0" smtClean="0"/>
              <a:t> </a:t>
            </a:r>
            <a:r>
              <a:rPr kumimoji="1" lang="en-US" altLang="zh-CN" dirty="0" smtClean="0"/>
              <a:t>version</a:t>
            </a:r>
            <a:r>
              <a:rPr kumimoji="1" lang="zh-CN" altLang="en-US" dirty="0" smtClean="0"/>
              <a:t> </a:t>
            </a:r>
            <a:r>
              <a:rPr kumimoji="1" lang="en-US" altLang="zh-CN" dirty="0" smtClean="0"/>
              <a:t>of</a:t>
            </a:r>
            <a:r>
              <a:rPr kumimoji="1" lang="zh-CN" altLang="en-US" dirty="0" smtClean="0"/>
              <a:t> </a:t>
            </a:r>
            <a:r>
              <a:rPr kumimoji="1" lang="en-US" altLang="zh-CN" dirty="0" smtClean="0"/>
              <a:t>Python</a:t>
            </a:r>
          </a:p>
        </p:txBody>
      </p:sp>
      <p:sp>
        <p:nvSpPr>
          <p:cNvPr id="4" name="矩形 3"/>
          <p:cNvSpPr/>
          <p:nvPr/>
        </p:nvSpPr>
        <p:spPr>
          <a:xfrm>
            <a:off x="685800" y="3638972"/>
            <a:ext cx="7772400" cy="1015663"/>
          </a:xfrm>
          <a:prstGeom prst="rect">
            <a:avLst/>
          </a:prstGeom>
          <a:blipFill>
            <a:blip r:embed="rId2"/>
            <a:tile tx="0" ty="0" sx="100000" sy="100000" flip="none" algn="tl"/>
          </a:blipFill>
          <a:ln>
            <a:noFill/>
          </a:ln>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000" b="1" dirty="0" smtClean="0">
                <a:latin typeface="Courier" charset="0"/>
                <a:ea typeface="Courier" charset="0"/>
                <a:cs typeface="Courier" charset="0"/>
              </a:rPr>
              <a:t>$</a:t>
            </a:r>
            <a:r>
              <a:rPr lang="zh-CN" altLang="en-US" sz="2000" b="1" dirty="0" smtClean="0">
                <a:latin typeface="Courier" charset="0"/>
                <a:ea typeface="Courier" charset="0"/>
                <a:cs typeface="Courier" charset="0"/>
              </a:rPr>
              <a:t> python </a:t>
            </a:r>
            <a:r>
              <a:rPr lang="mr-IN" altLang="zh-CN" sz="2000" b="1" dirty="0" smtClean="0">
                <a:latin typeface="Courier" charset="0"/>
                <a:ea typeface="Courier" charset="0"/>
                <a:cs typeface="Courier" charset="0"/>
              </a:rPr>
              <a:t>–</a:t>
            </a:r>
            <a:r>
              <a:rPr lang="zh-CN" altLang="en-US" sz="2000" b="1" dirty="0" smtClean="0">
                <a:latin typeface="Courier" charset="0"/>
                <a:ea typeface="Courier" charset="0"/>
                <a:cs typeface="Courier" charset="0"/>
              </a:rPr>
              <a:t>V</a:t>
            </a:r>
            <a:endParaRPr lang="en-US" altLang="zh-CN" sz="2000" b="1" dirty="0" smtClean="0">
              <a:latin typeface="Courier" charset="0"/>
              <a:ea typeface="Courier" charset="0"/>
              <a:cs typeface="Courier" charset="0"/>
            </a:endParaRPr>
          </a:p>
          <a:p>
            <a:endParaRPr lang="en-US" altLang="zh-CN" sz="2000" b="1" dirty="0" smtClean="0">
              <a:latin typeface="Courier" charset="0"/>
              <a:ea typeface="Courier" charset="0"/>
              <a:cs typeface="Courier" charset="0"/>
            </a:endParaRPr>
          </a:p>
          <a:p>
            <a:r>
              <a:rPr lang="en-US" altLang="zh-CN" sz="2000" b="1" dirty="0">
                <a:latin typeface="Courier" charset="0"/>
                <a:ea typeface="Courier" charset="0"/>
                <a:cs typeface="Courier" charset="0"/>
              </a:rPr>
              <a:t>Python 3.6.1</a:t>
            </a:r>
            <a:endParaRPr lang="zh-CN" altLang="en-US" sz="2000" b="1" dirty="0">
              <a:latin typeface="Courier" charset="0"/>
              <a:ea typeface="Courier" charset="0"/>
              <a:cs typeface="Courier" charset="0"/>
            </a:endParaRPr>
          </a:p>
        </p:txBody>
      </p:sp>
    </p:spTree>
    <p:extLst>
      <p:ext uri="{BB962C8B-B14F-4D97-AF65-F5344CB8AC3E}">
        <p14:creationId xmlns:p14="http://schemas.microsoft.com/office/powerpoint/2010/main" val="5762187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a:t>Django</a:t>
            </a:r>
            <a:r>
              <a:rPr kumimoji="1" lang="zh-CN" altLang="en-US" b="1" dirty="0"/>
              <a:t> </a:t>
            </a:r>
            <a:r>
              <a:rPr kumimoji="1" lang="en-US" altLang="zh-CN" b="1" dirty="0"/>
              <a:t>setup</a:t>
            </a:r>
            <a:r>
              <a:rPr kumimoji="1" lang="zh-CN" altLang="en-US" b="1" dirty="0"/>
              <a:t> </a:t>
            </a:r>
            <a:r>
              <a:rPr kumimoji="1" lang="mr-IN" altLang="zh-CN" b="1" dirty="0"/>
              <a:t>–</a:t>
            </a:r>
            <a:r>
              <a:rPr kumimoji="1" lang="zh-CN" altLang="en-US" b="1" dirty="0"/>
              <a:t> </a:t>
            </a:r>
            <a:r>
              <a:rPr kumimoji="1" lang="en-US" altLang="zh-CN" b="1" dirty="0"/>
              <a:t>step</a:t>
            </a:r>
            <a:r>
              <a:rPr kumimoji="1" lang="zh-CN" altLang="en-US" b="1" dirty="0"/>
              <a:t> </a:t>
            </a:r>
            <a:r>
              <a:rPr kumimoji="1" lang="en-US" altLang="zh-CN" b="1" dirty="0" smtClean="0"/>
              <a:t>2</a:t>
            </a:r>
            <a:endParaRPr kumimoji="1" lang="zh-CN" altLang="en-US" b="1" dirty="0"/>
          </a:p>
        </p:txBody>
      </p:sp>
      <p:sp>
        <p:nvSpPr>
          <p:cNvPr id="3" name="内容占位符 2"/>
          <p:cNvSpPr>
            <a:spLocks noGrp="1"/>
          </p:cNvSpPr>
          <p:nvPr>
            <p:ph idx="1"/>
          </p:nvPr>
        </p:nvSpPr>
        <p:spPr/>
        <p:txBody>
          <a:bodyPr/>
          <a:lstStyle/>
          <a:p>
            <a:r>
              <a:rPr kumimoji="1" lang="en-US" altLang="zh-CN" u="sng" dirty="0" smtClean="0"/>
              <a:t>Install</a:t>
            </a:r>
            <a:r>
              <a:rPr kumimoji="1" lang="zh-CN" altLang="en-US" u="sng" dirty="0" smtClean="0"/>
              <a:t> </a:t>
            </a:r>
            <a:r>
              <a:rPr kumimoji="1" lang="en-US" altLang="zh-CN" u="sng" dirty="0" smtClean="0"/>
              <a:t>Django</a:t>
            </a:r>
          </a:p>
          <a:p>
            <a:pPr lvl="1"/>
            <a:r>
              <a:rPr kumimoji="1" lang="en-US" altLang="zh-CN" dirty="0"/>
              <a:t>p</a:t>
            </a:r>
            <a:r>
              <a:rPr kumimoji="1" lang="en-US" altLang="zh-CN" dirty="0" smtClean="0"/>
              <a:t>ip</a:t>
            </a:r>
            <a:r>
              <a:rPr kumimoji="1" lang="zh-CN" altLang="en-US" dirty="0" smtClean="0"/>
              <a:t> </a:t>
            </a:r>
            <a:r>
              <a:rPr kumimoji="1" lang="en-US" altLang="zh-CN" dirty="0" smtClean="0"/>
              <a:t>install</a:t>
            </a:r>
            <a:r>
              <a:rPr kumimoji="1" lang="zh-CN" altLang="en-US" dirty="0" smtClean="0"/>
              <a:t> </a:t>
            </a:r>
            <a:r>
              <a:rPr kumimoji="1" lang="en-US" altLang="zh-CN" dirty="0" err="1" smtClean="0"/>
              <a:t>django</a:t>
            </a:r>
            <a:r>
              <a:rPr kumimoji="1" lang="zh-CN" altLang="en-US" dirty="0" smtClean="0"/>
              <a:t>    </a:t>
            </a:r>
            <a:r>
              <a:rPr kumimoji="1" lang="en-US" altLang="zh-CN" dirty="0" smtClean="0"/>
              <a:t>//</a:t>
            </a:r>
            <a:r>
              <a:rPr kumimoji="1" lang="zh-CN" altLang="en-US" dirty="0" smtClean="0"/>
              <a:t> </a:t>
            </a:r>
            <a:r>
              <a:rPr kumimoji="1" lang="en-US" altLang="zh-CN" dirty="0" smtClean="0"/>
              <a:t>install</a:t>
            </a:r>
            <a:r>
              <a:rPr kumimoji="1" lang="zh-CN" altLang="en-US" dirty="0" smtClean="0"/>
              <a:t> </a:t>
            </a:r>
            <a:r>
              <a:rPr kumimoji="1" lang="en-US" altLang="zh-CN" dirty="0" smtClean="0"/>
              <a:t>the</a:t>
            </a:r>
            <a:r>
              <a:rPr kumimoji="1" lang="zh-CN" altLang="en-US" dirty="0" smtClean="0"/>
              <a:t> </a:t>
            </a:r>
            <a:r>
              <a:rPr kumimoji="1" lang="en-US" altLang="zh-CN" dirty="0" smtClean="0"/>
              <a:t>newest</a:t>
            </a:r>
            <a:r>
              <a:rPr kumimoji="1" lang="zh-CN" altLang="en-US" dirty="0" smtClean="0"/>
              <a:t> </a:t>
            </a:r>
            <a:r>
              <a:rPr kumimoji="1" lang="en-US" altLang="zh-CN" dirty="0" smtClean="0"/>
              <a:t>version</a:t>
            </a:r>
          </a:p>
          <a:p>
            <a:pPr lvl="1"/>
            <a:r>
              <a:rPr kumimoji="1" lang="en-US" altLang="zh-CN" dirty="0" smtClean="0"/>
              <a:t>If</a:t>
            </a:r>
            <a:r>
              <a:rPr kumimoji="1" lang="zh-CN" altLang="en-US" dirty="0" smtClean="0"/>
              <a:t> </a:t>
            </a:r>
            <a:r>
              <a:rPr kumimoji="1" lang="en-US" altLang="zh-CN" dirty="0" smtClean="0"/>
              <a:t>want</a:t>
            </a:r>
            <a:r>
              <a:rPr kumimoji="1" lang="zh-CN" altLang="en-US" dirty="0" smtClean="0"/>
              <a:t> </a:t>
            </a:r>
            <a:r>
              <a:rPr kumimoji="1" lang="en-US" altLang="zh-CN" dirty="0" smtClean="0"/>
              <a:t>to</a:t>
            </a:r>
            <a:r>
              <a:rPr kumimoji="1" lang="zh-CN" altLang="en-US" dirty="0" smtClean="0"/>
              <a:t> </a:t>
            </a:r>
            <a:r>
              <a:rPr kumimoji="1" lang="en-US" altLang="zh-CN" dirty="0" smtClean="0"/>
              <a:t>install</a:t>
            </a:r>
            <a:r>
              <a:rPr kumimoji="1" lang="zh-CN" altLang="en-US" dirty="0" smtClean="0"/>
              <a:t>  </a:t>
            </a:r>
            <a:r>
              <a:rPr kumimoji="1" lang="en-US" altLang="zh-CN" dirty="0" smtClean="0"/>
              <a:t>previous</a:t>
            </a:r>
            <a:r>
              <a:rPr kumimoji="1" lang="zh-CN" altLang="en-US" dirty="0" smtClean="0"/>
              <a:t> </a:t>
            </a:r>
            <a:r>
              <a:rPr kumimoji="1" lang="en-US" altLang="zh-CN" dirty="0" smtClean="0"/>
              <a:t>version</a:t>
            </a:r>
            <a:endParaRPr kumimoji="1" lang="en-US" altLang="zh-CN" dirty="0"/>
          </a:p>
          <a:p>
            <a:pPr lvl="2"/>
            <a:r>
              <a:rPr kumimoji="1" lang="en-US" altLang="zh-CN" dirty="0" smtClean="0"/>
              <a:t>pip</a:t>
            </a:r>
            <a:r>
              <a:rPr kumimoji="1" lang="zh-CN" altLang="en-US" dirty="0" smtClean="0"/>
              <a:t> </a:t>
            </a:r>
            <a:r>
              <a:rPr kumimoji="1" lang="en-US" altLang="zh-CN" dirty="0" smtClean="0"/>
              <a:t>install</a:t>
            </a:r>
            <a:r>
              <a:rPr kumimoji="1" lang="zh-CN" altLang="en-US" dirty="0" smtClean="0"/>
              <a:t> </a:t>
            </a:r>
            <a:r>
              <a:rPr kumimoji="1" lang="en-US" altLang="zh-CN" dirty="0" err="1" smtClean="0"/>
              <a:t>django</a:t>
            </a:r>
            <a:r>
              <a:rPr kumimoji="1" lang="en-US" altLang="zh-CN" dirty="0" smtClean="0"/>
              <a:t>==1.10.7</a:t>
            </a:r>
          </a:p>
        </p:txBody>
      </p:sp>
      <p:sp>
        <p:nvSpPr>
          <p:cNvPr id="4" name="矩形 3"/>
          <p:cNvSpPr/>
          <p:nvPr/>
        </p:nvSpPr>
        <p:spPr>
          <a:xfrm>
            <a:off x="685800" y="4146804"/>
            <a:ext cx="7772400" cy="1323439"/>
          </a:xfrm>
          <a:prstGeom prst="rect">
            <a:avLst/>
          </a:prstGeom>
          <a:blipFill>
            <a:blip r:embed="rId2"/>
            <a:tile tx="0" ty="0" sx="100000" sy="100000" flip="none" algn="tl"/>
          </a:blipFill>
          <a:ln>
            <a:noFill/>
          </a:ln>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000" b="1" dirty="0" smtClean="0">
                <a:latin typeface="Courier" charset="0"/>
                <a:ea typeface="Courier" charset="0"/>
                <a:cs typeface="Courier" charset="0"/>
              </a:rPr>
              <a:t>$</a:t>
            </a:r>
            <a:r>
              <a:rPr lang="zh-CN" altLang="en-US" sz="2000" b="1" dirty="0" smtClean="0">
                <a:latin typeface="Courier" charset="0"/>
                <a:ea typeface="Courier" charset="0"/>
                <a:cs typeface="Courier" charset="0"/>
              </a:rPr>
              <a:t> </a:t>
            </a:r>
            <a:r>
              <a:rPr lang="en-US" altLang="zh-CN" sz="2000" b="1" dirty="0" smtClean="0">
                <a:latin typeface="Courier" charset="0"/>
                <a:ea typeface="Courier" charset="0"/>
                <a:cs typeface="Courier" charset="0"/>
              </a:rPr>
              <a:t>pip</a:t>
            </a:r>
            <a:r>
              <a:rPr lang="zh-CN" altLang="en-US" sz="2000" b="1" dirty="0" smtClean="0">
                <a:latin typeface="Courier" charset="0"/>
                <a:ea typeface="Courier" charset="0"/>
                <a:cs typeface="Courier" charset="0"/>
              </a:rPr>
              <a:t> </a:t>
            </a:r>
            <a:r>
              <a:rPr lang="en-US" altLang="zh-CN" sz="2000" b="1" dirty="0" smtClean="0">
                <a:latin typeface="Courier" charset="0"/>
                <a:ea typeface="Courier" charset="0"/>
                <a:cs typeface="Courier" charset="0"/>
              </a:rPr>
              <a:t>install</a:t>
            </a:r>
            <a:r>
              <a:rPr lang="zh-CN" altLang="en-US" sz="2000" b="1" dirty="0" smtClean="0">
                <a:latin typeface="Courier" charset="0"/>
                <a:ea typeface="Courier" charset="0"/>
                <a:cs typeface="Courier" charset="0"/>
              </a:rPr>
              <a:t> </a:t>
            </a:r>
            <a:r>
              <a:rPr lang="en-US" altLang="zh-CN" sz="2000" b="1" dirty="0" err="1" smtClean="0">
                <a:latin typeface="Courier" charset="0"/>
                <a:ea typeface="Courier" charset="0"/>
                <a:cs typeface="Courier" charset="0"/>
              </a:rPr>
              <a:t>django</a:t>
            </a:r>
            <a:endParaRPr lang="en-US" altLang="zh-CN" sz="2000" b="1" dirty="0" smtClean="0">
              <a:latin typeface="Courier" charset="0"/>
              <a:ea typeface="Courier" charset="0"/>
              <a:cs typeface="Courier" charset="0"/>
            </a:endParaRPr>
          </a:p>
          <a:p>
            <a:endParaRPr lang="en-US" altLang="zh-CN" sz="2000" b="1" dirty="0" smtClean="0">
              <a:latin typeface="Courier" charset="0"/>
              <a:ea typeface="Courier" charset="0"/>
              <a:cs typeface="Courier" charset="0"/>
            </a:endParaRPr>
          </a:p>
          <a:p>
            <a:r>
              <a:rPr lang="en-US" altLang="zh-CN" sz="2000" b="1" dirty="0">
                <a:solidFill>
                  <a:srgbClr val="880000"/>
                </a:solidFill>
                <a:latin typeface="Courier" charset="0"/>
                <a:ea typeface="Courier" charset="0"/>
                <a:cs typeface="Courier" charset="0"/>
              </a:rPr>
              <a:t># install previous version</a:t>
            </a:r>
            <a:endParaRPr lang="en-US" altLang="zh-CN" sz="2000" b="1" dirty="0">
              <a:latin typeface="Courier" charset="0"/>
              <a:ea typeface="Courier" charset="0"/>
              <a:cs typeface="Courier" charset="0"/>
            </a:endParaRPr>
          </a:p>
          <a:p>
            <a:r>
              <a:rPr lang="en-US" altLang="zh-CN" sz="2000" b="1" dirty="0" smtClean="0">
                <a:latin typeface="Courier" charset="0"/>
                <a:ea typeface="Courier" charset="0"/>
                <a:cs typeface="Courier" charset="0"/>
              </a:rPr>
              <a:t>$</a:t>
            </a:r>
            <a:r>
              <a:rPr lang="zh-CN" altLang="en-US" sz="2000" b="1" dirty="0" smtClean="0">
                <a:latin typeface="Courier" charset="0"/>
                <a:ea typeface="Courier" charset="0"/>
                <a:cs typeface="Courier" charset="0"/>
              </a:rPr>
              <a:t> </a:t>
            </a:r>
            <a:r>
              <a:rPr lang="en-US" altLang="zh-CN" sz="2000" b="1" dirty="0" smtClean="0">
                <a:latin typeface="Courier" charset="0"/>
                <a:ea typeface="Courier" charset="0"/>
                <a:cs typeface="Courier" charset="0"/>
              </a:rPr>
              <a:t>pip</a:t>
            </a:r>
            <a:r>
              <a:rPr lang="zh-CN" altLang="en-US" sz="2000" b="1" dirty="0" smtClean="0">
                <a:latin typeface="Courier" charset="0"/>
                <a:ea typeface="Courier" charset="0"/>
                <a:cs typeface="Courier" charset="0"/>
              </a:rPr>
              <a:t> </a:t>
            </a:r>
            <a:r>
              <a:rPr lang="en-US" altLang="zh-CN" sz="2000" b="1" dirty="0" smtClean="0">
                <a:latin typeface="Courier" charset="0"/>
                <a:ea typeface="Courier" charset="0"/>
                <a:cs typeface="Courier" charset="0"/>
              </a:rPr>
              <a:t>install</a:t>
            </a:r>
            <a:r>
              <a:rPr lang="zh-CN" altLang="en-US" sz="2000" b="1" dirty="0" smtClean="0">
                <a:latin typeface="Courier" charset="0"/>
                <a:ea typeface="Courier" charset="0"/>
                <a:cs typeface="Courier" charset="0"/>
              </a:rPr>
              <a:t> </a:t>
            </a:r>
            <a:r>
              <a:rPr lang="en-US" altLang="zh-CN" sz="2000" b="1" dirty="0" err="1" smtClean="0">
                <a:latin typeface="Courier" charset="0"/>
                <a:ea typeface="Courier" charset="0"/>
                <a:cs typeface="Courier" charset="0"/>
              </a:rPr>
              <a:t>django</a:t>
            </a:r>
            <a:r>
              <a:rPr lang="en-US" altLang="zh-CN" sz="2000" b="1" dirty="0" smtClean="0">
                <a:latin typeface="Courier" charset="0"/>
                <a:ea typeface="Courier" charset="0"/>
                <a:cs typeface="Courier" charset="0"/>
              </a:rPr>
              <a:t>==1.10.7</a:t>
            </a:r>
            <a:endParaRPr lang="zh-CN" altLang="en-US" sz="2000" b="1" dirty="0">
              <a:latin typeface="Courier" charset="0"/>
              <a:ea typeface="Courier" charset="0"/>
              <a:cs typeface="Courier" charset="0"/>
            </a:endParaRPr>
          </a:p>
        </p:txBody>
      </p:sp>
    </p:spTree>
    <p:extLst>
      <p:ext uri="{BB962C8B-B14F-4D97-AF65-F5344CB8AC3E}">
        <p14:creationId xmlns:p14="http://schemas.microsoft.com/office/powerpoint/2010/main" val="15053551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a:t>Django</a:t>
            </a:r>
            <a:r>
              <a:rPr kumimoji="1" lang="zh-CN" altLang="en-US" b="1" dirty="0"/>
              <a:t> </a:t>
            </a:r>
            <a:r>
              <a:rPr kumimoji="1" lang="en-US" altLang="zh-CN" b="1" dirty="0"/>
              <a:t>setup</a:t>
            </a:r>
            <a:r>
              <a:rPr kumimoji="1" lang="zh-CN" altLang="en-US" b="1" dirty="0"/>
              <a:t> </a:t>
            </a:r>
            <a:r>
              <a:rPr kumimoji="1" lang="mr-IN" altLang="zh-CN" b="1" dirty="0"/>
              <a:t>–</a:t>
            </a:r>
            <a:r>
              <a:rPr kumimoji="1" lang="zh-CN" altLang="en-US" b="1" dirty="0"/>
              <a:t> </a:t>
            </a:r>
            <a:r>
              <a:rPr kumimoji="1" lang="en-US" altLang="zh-CN" b="1" dirty="0"/>
              <a:t>step</a:t>
            </a:r>
            <a:r>
              <a:rPr kumimoji="1" lang="zh-CN" altLang="en-US" b="1" dirty="0"/>
              <a:t> </a:t>
            </a:r>
            <a:r>
              <a:rPr kumimoji="1" lang="en-US" altLang="zh-CN" b="1" dirty="0" smtClean="0"/>
              <a:t>3</a:t>
            </a:r>
            <a:endParaRPr kumimoji="1" lang="zh-CN" altLang="en-US" b="1" dirty="0"/>
          </a:p>
        </p:txBody>
      </p:sp>
      <p:sp>
        <p:nvSpPr>
          <p:cNvPr id="3" name="内容占位符 2"/>
          <p:cNvSpPr>
            <a:spLocks noGrp="1"/>
          </p:cNvSpPr>
          <p:nvPr>
            <p:ph idx="1"/>
          </p:nvPr>
        </p:nvSpPr>
        <p:spPr/>
        <p:txBody>
          <a:bodyPr/>
          <a:lstStyle/>
          <a:p>
            <a:r>
              <a:rPr kumimoji="1" lang="en-US" altLang="zh-CN" u="sng" dirty="0" smtClean="0"/>
              <a:t>Verify</a:t>
            </a:r>
            <a:endParaRPr kumimoji="1" lang="en-US" altLang="zh-CN" u="sng" dirty="0"/>
          </a:p>
          <a:p>
            <a:pPr lvl="1"/>
            <a:r>
              <a:rPr kumimoji="1" lang="en-US" altLang="zh-CN" dirty="0" smtClean="0"/>
              <a:t>Open</a:t>
            </a:r>
            <a:r>
              <a:rPr kumimoji="1" lang="zh-CN" altLang="en-US" dirty="0" smtClean="0"/>
              <a:t> </a:t>
            </a:r>
            <a:r>
              <a:rPr kumimoji="1" lang="en-US" altLang="zh-CN" dirty="0" smtClean="0"/>
              <a:t>terminal</a:t>
            </a:r>
            <a:r>
              <a:rPr kumimoji="1" lang="zh-CN" altLang="en-US" dirty="0" smtClean="0"/>
              <a:t> </a:t>
            </a:r>
            <a:r>
              <a:rPr kumimoji="1" lang="en-US" altLang="zh-CN" dirty="0" smtClean="0"/>
              <a:t>and</a:t>
            </a:r>
            <a:r>
              <a:rPr kumimoji="1" lang="zh-CN" altLang="en-US" dirty="0" smtClean="0"/>
              <a:t> </a:t>
            </a:r>
            <a:r>
              <a:rPr kumimoji="1" lang="en-US" altLang="zh-CN" dirty="0" smtClean="0"/>
              <a:t>type</a:t>
            </a:r>
            <a:r>
              <a:rPr kumimoji="1" lang="zh-CN" altLang="en-US" dirty="0" smtClean="0"/>
              <a:t> </a:t>
            </a:r>
            <a:r>
              <a:rPr kumimoji="1" lang="en-US" altLang="zh-CN" dirty="0" smtClean="0"/>
              <a:t>below</a:t>
            </a:r>
            <a:r>
              <a:rPr kumimoji="1" lang="zh-CN" altLang="en-US" dirty="0" smtClean="0"/>
              <a:t> </a:t>
            </a:r>
            <a:r>
              <a:rPr kumimoji="1" lang="en-US" altLang="zh-CN" dirty="0" smtClean="0"/>
              <a:t>command:</a:t>
            </a:r>
          </a:p>
        </p:txBody>
      </p:sp>
      <p:sp>
        <p:nvSpPr>
          <p:cNvPr id="4" name="矩形 3"/>
          <p:cNvSpPr/>
          <p:nvPr/>
        </p:nvSpPr>
        <p:spPr>
          <a:xfrm>
            <a:off x="685800" y="3225613"/>
            <a:ext cx="7772400" cy="1323439"/>
          </a:xfrm>
          <a:prstGeom prst="rect">
            <a:avLst/>
          </a:prstGeom>
          <a:blipFill>
            <a:blip r:embed="rId2"/>
            <a:tile tx="0" ty="0" sx="100000" sy="100000" flip="none" algn="tl"/>
          </a:blipFill>
          <a:ln>
            <a:noFill/>
          </a:ln>
        </p:spPr>
        <p:style>
          <a:lnRef idx="2">
            <a:schemeClr val="accent2"/>
          </a:lnRef>
          <a:fillRef idx="1">
            <a:schemeClr val="lt1"/>
          </a:fillRef>
          <a:effectRef idx="0">
            <a:schemeClr val="accent2"/>
          </a:effectRef>
          <a:fontRef idx="minor">
            <a:schemeClr val="dk1"/>
          </a:fontRef>
        </p:style>
        <p:txBody>
          <a:bodyPr wrap="square">
            <a:spAutoFit/>
          </a:bodyPr>
          <a:lstStyle/>
          <a:p>
            <a:r>
              <a:rPr kumimoji="1" lang="en-US" altLang="zh-CN" sz="2000" b="1" dirty="0">
                <a:latin typeface="Courier" charset="0"/>
                <a:ea typeface="Courier" charset="0"/>
                <a:cs typeface="Courier" charset="0"/>
              </a:rPr>
              <a:t>$</a:t>
            </a:r>
            <a:r>
              <a:rPr kumimoji="1" lang="zh-CN" altLang="en-US" sz="2000" b="1" dirty="0">
                <a:latin typeface="Courier" charset="0"/>
                <a:ea typeface="Courier" charset="0"/>
                <a:cs typeface="Courier" charset="0"/>
              </a:rPr>
              <a:t> </a:t>
            </a:r>
            <a:r>
              <a:rPr kumimoji="1" lang="en-US" altLang="zh-CN" sz="2000" b="1" dirty="0">
                <a:latin typeface="Courier" charset="0"/>
                <a:ea typeface="Courier" charset="0"/>
                <a:cs typeface="Courier" charset="0"/>
              </a:rPr>
              <a:t>python</a:t>
            </a:r>
          </a:p>
          <a:p>
            <a:r>
              <a:rPr kumimoji="1" lang="en-US" altLang="zh-CN" sz="2000" b="1" dirty="0">
                <a:latin typeface="Courier" charset="0"/>
                <a:ea typeface="Courier" charset="0"/>
                <a:cs typeface="Courier" charset="0"/>
              </a:rPr>
              <a:t>&gt;&gt;&gt;</a:t>
            </a:r>
            <a:r>
              <a:rPr kumimoji="1" lang="zh-CN" altLang="en-US" sz="2000" b="1" dirty="0">
                <a:latin typeface="Courier" charset="0"/>
                <a:ea typeface="Courier" charset="0"/>
                <a:cs typeface="Courier" charset="0"/>
              </a:rPr>
              <a:t> </a:t>
            </a:r>
            <a:r>
              <a:rPr kumimoji="1" lang="en-US" altLang="zh-CN" sz="2000" b="1" dirty="0">
                <a:latin typeface="Courier" charset="0"/>
                <a:ea typeface="Courier" charset="0"/>
                <a:cs typeface="Courier" charset="0"/>
              </a:rPr>
              <a:t>import</a:t>
            </a:r>
            <a:r>
              <a:rPr kumimoji="1" lang="zh-CN" altLang="en-US" sz="2000" b="1" dirty="0">
                <a:latin typeface="Courier" charset="0"/>
                <a:ea typeface="Courier" charset="0"/>
                <a:cs typeface="Courier" charset="0"/>
              </a:rPr>
              <a:t> </a:t>
            </a:r>
            <a:r>
              <a:rPr kumimoji="1" lang="en-US" altLang="zh-CN" sz="2000" b="1" dirty="0" err="1">
                <a:latin typeface="Courier" charset="0"/>
                <a:ea typeface="Courier" charset="0"/>
                <a:cs typeface="Courier" charset="0"/>
              </a:rPr>
              <a:t>django</a:t>
            </a:r>
            <a:endParaRPr kumimoji="1" lang="en-US" altLang="zh-CN" sz="2000" b="1" dirty="0">
              <a:latin typeface="Courier" charset="0"/>
              <a:ea typeface="Courier" charset="0"/>
              <a:cs typeface="Courier" charset="0"/>
            </a:endParaRPr>
          </a:p>
          <a:p>
            <a:r>
              <a:rPr kumimoji="1" lang="en-US" altLang="zh-CN" sz="2000" b="1" dirty="0">
                <a:latin typeface="Courier" charset="0"/>
                <a:ea typeface="Courier" charset="0"/>
                <a:cs typeface="Courier" charset="0"/>
              </a:rPr>
              <a:t>&gt;&gt;&gt;</a:t>
            </a:r>
            <a:r>
              <a:rPr kumimoji="1" lang="zh-CN" altLang="en-US" sz="2000" b="1" dirty="0">
                <a:latin typeface="Courier" charset="0"/>
                <a:ea typeface="Courier" charset="0"/>
                <a:cs typeface="Courier" charset="0"/>
              </a:rPr>
              <a:t> </a:t>
            </a:r>
            <a:r>
              <a:rPr kumimoji="1" lang="en-US" altLang="zh-CN" sz="2000" b="1" dirty="0">
                <a:latin typeface="Courier" charset="0"/>
                <a:ea typeface="Courier" charset="0"/>
                <a:cs typeface="Courier" charset="0"/>
              </a:rPr>
              <a:t>print(</a:t>
            </a:r>
            <a:r>
              <a:rPr kumimoji="1" lang="en-US" altLang="zh-CN" sz="2000" b="1" dirty="0" err="1">
                <a:latin typeface="Courier" charset="0"/>
                <a:ea typeface="Courier" charset="0"/>
                <a:cs typeface="Courier" charset="0"/>
              </a:rPr>
              <a:t>django.get_version</a:t>
            </a:r>
            <a:r>
              <a:rPr kumimoji="1" lang="en-US" altLang="zh-CN" sz="2000" b="1" dirty="0" smtClean="0">
                <a:latin typeface="Courier" charset="0"/>
                <a:ea typeface="Courier" charset="0"/>
                <a:cs typeface="Courier" charset="0"/>
              </a:rPr>
              <a:t>())</a:t>
            </a:r>
          </a:p>
          <a:p>
            <a:r>
              <a:rPr kumimoji="1" lang="nb-NO" altLang="zh-CN" sz="2000" b="1" dirty="0">
                <a:latin typeface="Courier" charset="0"/>
                <a:ea typeface="Courier" charset="0"/>
                <a:cs typeface="Courier" charset="0"/>
              </a:rPr>
              <a:t>1.11.4</a:t>
            </a:r>
            <a:endParaRPr kumimoji="1" lang="zh-CN" altLang="en-US" sz="2000" b="1" dirty="0">
              <a:latin typeface="Courier" charset="0"/>
              <a:ea typeface="Courier" charset="0"/>
              <a:cs typeface="Courier" charset="0"/>
            </a:endParaRPr>
          </a:p>
        </p:txBody>
      </p:sp>
    </p:spTree>
    <p:extLst>
      <p:ext uri="{BB962C8B-B14F-4D97-AF65-F5344CB8AC3E}">
        <p14:creationId xmlns:p14="http://schemas.microsoft.com/office/powerpoint/2010/main" val="9995304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a:t>Let’s</a:t>
            </a:r>
            <a:r>
              <a:rPr kumimoji="1" lang="zh-CN" altLang="en-US" b="1" dirty="0"/>
              <a:t> </a:t>
            </a:r>
            <a:r>
              <a:rPr kumimoji="1" lang="en-US" altLang="zh-CN" b="1" dirty="0"/>
              <a:t>start</a:t>
            </a:r>
            <a:r>
              <a:rPr kumimoji="1" lang="zh-CN" altLang="en-US" b="1" dirty="0"/>
              <a:t> </a:t>
            </a:r>
            <a:r>
              <a:rPr kumimoji="1" lang="en-US" altLang="zh-CN" b="1" dirty="0"/>
              <a:t>a</a:t>
            </a:r>
            <a:r>
              <a:rPr kumimoji="1" lang="zh-CN" altLang="en-US" b="1" dirty="0"/>
              <a:t> </a:t>
            </a:r>
            <a:r>
              <a:rPr kumimoji="1" lang="en-US" altLang="zh-CN" b="1" dirty="0"/>
              <a:t>Project!</a:t>
            </a:r>
            <a:endParaRPr kumimoji="1" lang="zh-CN" altLang="en-US" b="1" dirty="0"/>
          </a:p>
        </p:txBody>
      </p:sp>
      <p:sp>
        <p:nvSpPr>
          <p:cNvPr id="3" name="内容占位符 2"/>
          <p:cNvSpPr>
            <a:spLocks noGrp="1"/>
          </p:cNvSpPr>
          <p:nvPr>
            <p:ph idx="1"/>
          </p:nvPr>
        </p:nvSpPr>
        <p:spPr/>
        <p:txBody>
          <a:bodyPr/>
          <a:lstStyle/>
          <a:p>
            <a:r>
              <a:rPr kumimoji="1" lang="en-US" altLang="zh-CN" dirty="0" smtClean="0"/>
              <a:t>Creating</a:t>
            </a:r>
            <a:r>
              <a:rPr kumimoji="1" lang="zh-CN" altLang="en-US" dirty="0" smtClean="0"/>
              <a:t> </a:t>
            </a:r>
            <a:r>
              <a:rPr kumimoji="1" lang="en-US" altLang="zh-CN" dirty="0" smtClean="0"/>
              <a:t>Django</a:t>
            </a:r>
            <a:r>
              <a:rPr kumimoji="1" lang="zh-CN" altLang="en-US" dirty="0" smtClean="0"/>
              <a:t> </a:t>
            </a:r>
            <a:r>
              <a:rPr kumimoji="1" lang="en-US" altLang="zh-CN" dirty="0" smtClean="0"/>
              <a:t>project</a:t>
            </a:r>
          </a:p>
          <a:p>
            <a:pPr lvl="1"/>
            <a:r>
              <a:rPr kumimoji="1" lang="en-US" altLang="zh-CN" dirty="0"/>
              <a:t>Before</a:t>
            </a:r>
            <a:r>
              <a:rPr kumimoji="1" lang="zh-CN" altLang="en-US" dirty="0"/>
              <a:t> </a:t>
            </a:r>
            <a:r>
              <a:rPr kumimoji="1" lang="en-US" altLang="zh-CN" dirty="0"/>
              <a:t>creating,</a:t>
            </a:r>
            <a:r>
              <a:rPr kumimoji="1" lang="zh-CN" altLang="en-US" dirty="0"/>
              <a:t> </a:t>
            </a:r>
            <a:r>
              <a:rPr kumimoji="1" lang="en-US" altLang="zh-CN" dirty="0"/>
              <a:t>cd</a:t>
            </a:r>
            <a:r>
              <a:rPr kumimoji="1" lang="zh-CN" altLang="en-US" dirty="0"/>
              <a:t> </a:t>
            </a:r>
            <a:r>
              <a:rPr kumimoji="1" lang="en-US" altLang="zh-CN" dirty="0"/>
              <a:t>to</a:t>
            </a:r>
            <a:r>
              <a:rPr kumimoji="1" lang="zh-CN" altLang="en-US" dirty="0"/>
              <a:t> </a:t>
            </a:r>
            <a:r>
              <a:rPr kumimoji="1" lang="en-US" altLang="zh-CN" dirty="0"/>
              <a:t>the</a:t>
            </a:r>
            <a:r>
              <a:rPr kumimoji="1" lang="zh-CN" altLang="en-US" dirty="0"/>
              <a:t> </a:t>
            </a:r>
            <a:r>
              <a:rPr kumimoji="1" lang="en-US" altLang="zh-CN" dirty="0"/>
              <a:t>directory</a:t>
            </a:r>
            <a:r>
              <a:rPr kumimoji="1" lang="zh-CN" altLang="en-US" dirty="0"/>
              <a:t> </a:t>
            </a:r>
            <a:r>
              <a:rPr kumimoji="1" lang="en-US" altLang="zh-CN" dirty="0"/>
              <a:t>where</a:t>
            </a:r>
            <a:r>
              <a:rPr kumimoji="1" lang="zh-CN" altLang="en-US" dirty="0"/>
              <a:t> </a:t>
            </a:r>
            <a:r>
              <a:rPr kumimoji="1" lang="en-US" altLang="zh-CN" dirty="0"/>
              <a:t>you</a:t>
            </a:r>
            <a:r>
              <a:rPr kumimoji="1" lang="zh-CN" altLang="en-US" dirty="0"/>
              <a:t> </a:t>
            </a:r>
            <a:r>
              <a:rPr kumimoji="1" lang="en-US" altLang="zh-CN" dirty="0" smtClean="0"/>
              <a:t>want</a:t>
            </a:r>
            <a:r>
              <a:rPr kumimoji="1" lang="zh-CN" altLang="en-US" dirty="0" smtClean="0"/>
              <a:t> </a:t>
            </a:r>
            <a:r>
              <a:rPr kumimoji="1" lang="en-US" altLang="zh-CN" dirty="0"/>
              <a:t>to</a:t>
            </a:r>
            <a:r>
              <a:rPr kumimoji="1" lang="zh-CN" altLang="en-US" dirty="0"/>
              <a:t> </a:t>
            </a:r>
            <a:r>
              <a:rPr kumimoji="1" lang="en-US" altLang="zh-CN" dirty="0"/>
              <a:t>store</a:t>
            </a:r>
            <a:r>
              <a:rPr kumimoji="1" lang="zh-CN" altLang="en-US" dirty="0"/>
              <a:t> </a:t>
            </a:r>
            <a:r>
              <a:rPr kumimoji="1" lang="en-US" altLang="zh-CN" dirty="0"/>
              <a:t>your</a:t>
            </a:r>
            <a:r>
              <a:rPr kumimoji="1" lang="zh-CN" altLang="en-US" dirty="0"/>
              <a:t> </a:t>
            </a:r>
            <a:r>
              <a:rPr kumimoji="1" lang="en-US" altLang="zh-CN" dirty="0" smtClean="0"/>
              <a:t>code</a:t>
            </a:r>
          </a:p>
          <a:p>
            <a:pPr lvl="1"/>
            <a:r>
              <a:rPr kumimoji="1" lang="en-US" altLang="zh-CN" dirty="0" err="1" smtClean="0"/>
              <a:t>django</a:t>
            </a:r>
            <a:r>
              <a:rPr kumimoji="1" lang="en-US" altLang="zh-CN" dirty="0" smtClean="0"/>
              <a:t>-admin </a:t>
            </a:r>
            <a:r>
              <a:rPr kumimoji="1" lang="en-US" altLang="zh-CN" dirty="0" err="1"/>
              <a:t>startproject</a:t>
            </a:r>
            <a:r>
              <a:rPr kumimoji="1" lang="en-US" altLang="zh-CN" dirty="0"/>
              <a:t> </a:t>
            </a:r>
            <a:r>
              <a:rPr kumimoji="1" lang="en-US" altLang="zh-CN" dirty="0" smtClean="0"/>
              <a:t>&lt;</a:t>
            </a:r>
            <a:r>
              <a:rPr kumimoji="1" lang="en-US" altLang="zh-CN" dirty="0" err="1" smtClean="0"/>
              <a:t>project_name</a:t>
            </a:r>
            <a:r>
              <a:rPr kumimoji="1" lang="en-US" altLang="zh-CN" dirty="0" smtClean="0"/>
              <a:t>&gt;</a:t>
            </a:r>
            <a:endParaRPr kumimoji="1" lang="zh-CN" altLang="en-US" dirty="0"/>
          </a:p>
        </p:txBody>
      </p:sp>
      <p:sp>
        <p:nvSpPr>
          <p:cNvPr id="5" name="矩形 4"/>
          <p:cNvSpPr/>
          <p:nvPr/>
        </p:nvSpPr>
        <p:spPr>
          <a:xfrm>
            <a:off x="685800" y="4146804"/>
            <a:ext cx="7772400" cy="707886"/>
          </a:xfrm>
          <a:prstGeom prst="rect">
            <a:avLst/>
          </a:prstGeom>
          <a:blipFill>
            <a:blip r:embed="rId2"/>
            <a:tile tx="0" ty="0" sx="100000" sy="100000" flip="none" algn="tl"/>
          </a:blipFill>
          <a:ln>
            <a:noFill/>
          </a:ln>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000" b="1" dirty="0">
                <a:solidFill>
                  <a:srgbClr val="880000"/>
                </a:solidFill>
                <a:latin typeface="Courier" charset="0"/>
                <a:ea typeface="Courier" charset="0"/>
                <a:cs typeface="Courier" charset="0"/>
              </a:rPr>
              <a:t># create a </a:t>
            </a:r>
            <a:r>
              <a:rPr lang="en-US" altLang="zh-CN" sz="2000" b="1" dirty="0" err="1">
                <a:solidFill>
                  <a:srgbClr val="880000"/>
                </a:solidFill>
                <a:latin typeface="Courier" charset="0"/>
                <a:ea typeface="Courier" charset="0"/>
                <a:cs typeface="Courier" charset="0"/>
              </a:rPr>
              <a:t>django</a:t>
            </a:r>
            <a:r>
              <a:rPr lang="en-US" altLang="zh-CN" sz="2000" b="1" dirty="0">
                <a:solidFill>
                  <a:srgbClr val="880000"/>
                </a:solidFill>
                <a:latin typeface="Courier" charset="0"/>
                <a:ea typeface="Courier" charset="0"/>
                <a:cs typeface="Courier" charset="0"/>
              </a:rPr>
              <a:t> project named </a:t>
            </a:r>
            <a:r>
              <a:rPr lang="en-US" altLang="zh-CN" sz="2000" b="1" dirty="0" smtClean="0">
                <a:solidFill>
                  <a:srgbClr val="880000"/>
                </a:solidFill>
                <a:latin typeface="Courier" charset="0"/>
                <a:ea typeface="Courier" charset="0"/>
                <a:cs typeface="Courier" charset="0"/>
              </a:rPr>
              <a:t>library</a:t>
            </a:r>
            <a:endParaRPr kumimoji="1" lang="en-US" altLang="zh-CN" sz="2000" b="1" dirty="0" smtClean="0">
              <a:latin typeface="Courier" charset="0"/>
              <a:ea typeface="Courier" charset="0"/>
              <a:cs typeface="Courier" charset="0"/>
            </a:endParaRPr>
          </a:p>
          <a:p>
            <a:r>
              <a:rPr kumimoji="1" lang="en-US" altLang="zh-CN" sz="2000" b="1" dirty="0" smtClean="0">
                <a:latin typeface="Courier" charset="0"/>
                <a:ea typeface="Courier" charset="0"/>
                <a:cs typeface="Courier" charset="0"/>
              </a:rPr>
              <a:t>$</a:t>
            </a:r>
            <a:r>
              <a:rPr kumimoji="1" lang="zh-CN" altLang="en-US" sz="2000" b="1" dirty="0" smtClean="0">
                <a:latin typeface="Courier" charset="0"/>
                <a:ea typeface="Courier" charset="0"/>
                <a:cs typeface="Courier" charset="0"/>
              </a:rPr>
              <a:t> </a:t>
            </a:r>
            <a:r>
              <a:rPr kumimoji="1" lang="en-US" altLang="zh-CN" sz="2000" b="1" dirty="0" err="1" smtClean="0">
                <a:latin typeface="Courier" charset="0"/>
                <a:ea typeface="Courier" charset="0"/>
                <a:cs typeface="Courier" charset="0"/>
              </a:rPr>
              <a:t>django</a:t>
            </a:r>
            <a:r>
              <a:rPr kumimoji="1" lang="en-US" altLang="zh-CN" sz="2000" b="1" dirty="0" smtClean="0">
                <a:latin typeface="Courier" charset="0"/>
                <a:ea typeface="Courier" charset="0"/>
                <a:cs typeface="Courier" charset="0"/>
              </a:rPr>
              <a:t>-admin</a:t>
            </a:r>
            <a:r>
              <a:rPr kumimoji="1" lang="zh-CN" altLang="en-US" sz="2000" b="1" dirty="0" smtClean="0">
                <a:latin typeface="Courier" charset="0"/>
                <a:ea typeface="Courier" charset="0"/>
                <a:cs typeface="Courier" charset="0"/>
              </a:rPr>
              <a:t> </a:t>
            </a:r>
            <a:r>
              <a:rPr kumimoji="1" lang="en-US" altLang="zh-CN" sz="2000" b="1" dirty="0" err="1" smtClean="0">
                <a:latin typeface="Courier" charset="0"/>
                <a:ea typeface="Courier" charset="0"/>
                <a:cs typeface="Courier" charset="0"/>
              </a:rPr>
              <a:t>startproject</a:t>
            </a:r>
            <a:r>
              <a:rPr kumimoji="1" lang="zh-CN" altLang="en-US" sz="2000" b="1" dirty="0" smtClean="0">
                <a:latin typeface="Courier" charset="0"/>
                <a:ea typeface="Courier" charset="0"/>
                <a:cs typeface="Courier" charset="0"/>
              </a:rPr>
              <a:t> </a:t>
            </a:r>
            <a:r>
              <a:rPr kumimoji="1" lang="en-US" altLang="zh-CN" sz="2000" b="1" dirty="0" smtClean="0">
                <a:latin typeface="Courier" charset="0"/>
                <a:ea typeface="Courier" charset="0"/>
                <a:cs typeface="Courier" charset="0"/>
              </a:rPr>
              <a:t>library</a:t>
            </a:r>
            <a:endParaRPr kumimoji="1" lang="zh-CN" altLang="en-US" sz="2000" b="1" dirty="0">
              <a:latin typeface="Courier" charset="0"/>
              <a:ea typeface="Courier" charset="0"/>
              <a:cs typeface="Courier" charset="0"/>
            </a:endParaRPr>
          </a:p>
        </p:txBody>
      </p:sp>
    </p:spTree>
    <p:extLst>
      <p:ext uri="{BB962C8B-B14F-4D97-AF65-F5344CB8AC3E}">
        <p14:creationId xmlns:p14="http://schemas.microsoft.com/office/powerpoint/2010/main" val="14919762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a:t>Let’s</a:t>
            </a:r>
            <a:r>
              <a:rPr kumimoji="1" lang="zh-CN" altLang="en-US" b="1" dirty="0"/>
              <a:t> </a:t>
            </a:r>
            <a:r>
              <a:rPr kumimoji="1" lang="en-US" altLang="zh-CN" b="1" dirty="0"/>
              <a:t>start</a:t>
            </a:r>
            <a:r>
              <a:rPr kumimoji="1" lang="zh-CN" altLang="en-US" b="1" dirty="0"/>
              <a:t> </a:t>
            </a:r>
            <a:r>
              <a:rPr kumimoji="1" lang="en-US" altLang="zh-CN" b="1" dirty="0"/>
              <a:t>a</a:t>
            </a:r>
            <a:r>
              <a:rPr kumimoji="1" lang="zh-CN" altLang="en-US" b="1" dirty="0"/>
              <a:t> </a:t>
            </a:r>
            <a:r>
              <a:rPr kumimoji="1" lang="en-US" altLang="zh-CN" b="1" dirty="0"/>
              <a:t>Project!</a:t>
            </a:r>
            <a:endParaRPr kumimoji="1" lang="zh-CN" altLang="en-US" b="1" dirty="0"/>
          </a:p>
        </p:txBody>
      </p:sp>
      <p:sp>
        <p:nvSpPr>
          <p:cNvPr id="4" name="内容占位符 3"/>
          <p:cNvSpPr>
            <a:spLocks noGrp="1"/>
          </p:cNvSpPr>
          <p:nvPr>
            <p:ph idx="1"/>
          </p:nvPr>
        </p:nvSpPr>
        <p:spPr>
          <a:xfrm>
            <a:off x="685800" y="2121408"/>
            <a:ext cx="7772400" cy="4247317"/>
          </a:xfrm>
          <a:prstGeom prst="rect">
            <a:avLst/>
          </a:prstGeom>
          <a:blipFill>
            <a:blip r:embed="rId2"/>
            <a:tile tx="0" ty="0" sx="100000" sy="100000" flip="none" algn="tl"/>
          </a:blipFill>
          <a:ln>
            <a:noFill/>
          </a:ln>
        </p:spPr>
        <p:style>
          <a:lnRef idx="2">
            <a:schemeClr val="accent2"/>
          </a:lnRef>
          <a:fillRef idx="1">
            <a:schemeClr val="lt1"/>
          </a:fillRef>
          <a:effectRef idx="0">
            <a:schemeClr val="accent2"/>
          </a:effectRef>
          <a:fontRef idx="minor">
            <a:schemeClr val="dk1"/>
          </a:fontRef>
        </p:style>
        <p:txBody>
          <a:bodyPr wrap="square">
            <a:spAutoFit/>
          </a:bodyPr>
          <a:lstStyle/>
          <a:p>
            <a:pPr marL="0" indent="0">
              <a:buNone/>
            </a:pPr>
            <a:endParaRPr kumimoji="1" lang="en-US" altLang="zh-CN" sz="2000" b="1" dirty="0" smtClean="0">
              <a:latin typeface="Courier" charset="0"/>
              <a:ea typeface="Courier" charset="0"/>
              <a:cs typeface="Courier" charset="0"/>
            </a:endParaRPr>
          </a:p>
          <a:p>
            <a:endParaRPr kumimoji="1" lang="en-US" altLang="zh-CN" sz="2000" b="1" dirty="0" smtClean="0">
              <a:latin typeface="Courier" charset="0"/>
              <a:ea typeface="Courier" charset="0"/>
              <a:cs typeface="Courier" charset="0"/>
            </a:endParaRPr>
          </a:p>
          <a:p>
            <a:endParaRPr kumimoji="1" lang="en-US" altLang="zh-CN" sz="2000" dirty="0">
              <a:latin typeface="Courier" charset="0"/>
              <a:ea typeface="Courier" charset="0"/>
              <a:cs typeface="Courier" charset="0"/>
            </a:endParaRPr>
          </a:p>
          <a:p>
            <a:endParaRPr kumimoji="1" lang="en-US" altLang="zh-CN" sz="2000" b="1" dirty="0" smtClean="0">
              <a:latin typeface="Courier" charset="0"/>
              <a:ea typeface="Courier" charset="0"/>
              <a:cs typeface="Courier" charset="0"/>
            </a:endParaRPr>
          </a:p>
          <a:p>
            <a:endParaRPr kumimoji="1" lang="en-US" altLang="zh-CN" sz="2000" dirty="0">
              <a:latin typeface="Courier" charset="0"/>
              <a:ea typeface="Courier" charset="0"/>
              <a:cs typeface="Courier" charset="0"/>
            </a:endParaRPr>
          </a:p>
          <a:p>
            <a:endParaRPr kumimoji="1" lang="en-US" altLang="zh-CN" sz="2000" b="1" dirty="0" smtClean="0">
              <a:latin typeface="Courier" charset="0"/>
              <a:ea typeface="Courier" charset="0"/>
              <a:cs typeface="Courier" charset="0"/>
            </a:endParaRPr>
          </a:p>
          <a:p>
            <a:endParaRPr kumimoji="1" lang="zh-CN" altLang="en-US" sz="2000" b="1" dirty="0">
              <a:latin typeface="Courier" charset="0"/>
              <a:ea typeface="Courier" charset="0"/>
              <a:cs typeface="Courier" charset="0"/>
            </a:endParaRPr>
          </a:p>
        </p:txBody>
      </p:sp>
      <p:grpSp>
        <p:nvGrpSpPr>
          <p:cNvPr id="36" name="组 35"/>
          <p:cNvGrpSpPr/>
          <p:nvPr/>
        </p:nvGrpSpPr>
        <p:grpSpPr>
          <a:xfrm>
            <a:off x="901874" y="2244518"/>
            <a:ext cx="3770334" cy="3940538"/>
            <a:chOff x="901874" y="2244518"/>
            <a:chExt cx="3770334" cy="3940538"/>
          </a:xfrm>
        </p:grpSpPr>
        <p:sp>
          <p:nvSpPr>
            <p:cNvPr id="5" name="文本框 4"/>
            <p:cNvSpPr txBox="1"/>
            <p:nvPr/>
          </p:nvSpPr>
          <p:spPr>
            <a:xfrm>
              <a:off x="901874" y="2244518"/>
              <a:ext cx="1728591" cy="461665"/>
            </a:xfrm>
            <a:prstGeom prst="rect">
              <a:avLst/>
            </a:prstGeom>
            <a:noFill/>
          </p:spPr>
          <p:txBody>
            <a:bodyPr wrap="square" rtlCol="0">
              <a:spAutoFit/>
            </a:bodyPr>
            <a:lstStyle/>
            <a:p>
              <a:r>
                <a:rPr kumimoji="1" lang="en-US" altLang="zh-CN" sz="2400" b="1" dirty="0">
                  <a:latin typeface="Courier" charset="0"/>
                  <a:ea typeface="Courier" charset="0"/>
                  <a:cs typeface="Courier" charset="0"/>
                </a:rPr>
                <a:t>library</a:t>
              </a:r>
            </a:p>
          </p:txBody>
        </p:sp>
        <p:sp>
          <p:nvSpPr>
            <p:cNvPr id="6" name="文本框 5"/>
            <p:cNvSpPr txBox="1"/>
            <p:nvPr/>
          </p:nvSpPr>
          <p:spPr>
            <a:xfrm>
              <a:off x="1642997" y="2738958"/>
              <a:ext cx="1728591" cy="461665"/>
            </a:xfrm>
            <a:prstGeom prst="rect">
              <a:avLst/>
            </a:prstGeom>
            <a:noFill/>
          </p:spPr>
          <p:txBody>
            <a:bodyPr wrap="square" rtlCol="0">
              <a:spAutoFit/>
            </a:bodyPr>
            <a:lstStyle/>
            <a:p>
              <a:r>
                <a:rPr kumimoji="1" lang="en-US" altLang="zh-CN" sz="2400" b="1" dirty="0">
                  <a:latin typeface="Courier" charset="0"/>
                  <a:ea typeface="Courier" charset="0"/>
                  <a:cs typeface="Courier" charset="0"/>
                </a:rPr>
                <a:t>library</a:t>
              </a:r>
            </a:p>
          </p:txBody>
        </p:sp>
        <p:sp>
          <p:nvSpPr>
            <p:cNvPr id="9" name="文本框 8"/>
            <p:cNvSpPr txBox="1"/>
            <p:nvPr/>
          </p:nvSpPr>
          <p:spPr>
            <a:xfrm>
              <a:off x="2258860" y="3323733"/>
              <a:ext cx="2413348" cy="461665"/>
            </a:xfrm>
            <a:prstGeom prst="rect">
              <a:avLst/>
            </a:prstGeom>
            <a:noFill/>
          </p:spPr>
          <p:txBody>
            <a:bodyPr wrap="square" rtlCol="0">
              <a:spAutoFit/>
            </a:bodyPr>
            <a:lstStyle/>
            <a:p>
              <a:r>
                <a:rPr kumimoji="1" lang="en-US" altLang="zh-CN" sz="2400" b="1" dirty="0" smtClean="0">
                  <a:latin typeface="Courier" charset="0"/>
                  <a:ea typeface="Courier" charset="0"/>
                  <a:cs typeface="Courier" charset="0"/>
                </a:rPr>
                <a:t>__</a:t>
              </a:r>
              <a:r>
                <a:rPr kumimoji="1" lang="en-US" altLang="zh-CN" sz="2400" b="1" dirty="0" err="1" smtClean="0">
                  <a:latin typeface="Courier" charset="0"/>
                  <a:ea typeface="Courier" charset="0"/>
                  <a:cs typeface="Courier" charset="0"/>
                </a:rPr>
                <a:t>init</a:t>
              </a:r>
              <a:r>
                <a:rPr kumimoji="1" lang="en-US" altLang="zh-CN" sz="2400" b="1" dirty="0" smtClean="0">
                  <a:latin typeface="Courier" charset="0"/>
                  <a:ea typeface="Courier" charset="0"/>
                  <a:cs typeface="Courier" charset="0"/>
                </a:rPr>
                <a:t>__.</a:t>
              </a:r>
              <a:r>
                <a:rPr kumimoji="1" lang="en-US" altLang="zh-CN" sz="2400" b="1" dirty="0" err="1" smtClean="0">
                  <a:latin typeface="Courier" charset="0"/>
                  <a:ea typeface="Courier" charset="0"/>
                  <a:cs typeface="Courier" charset="0"/>
                </a:rPr>
                <a:t>py</a:t>
              </a:r>
              <a:endParaRPr kumimoji="1" lang="en-US" altLang="zh-CN" sz="2400" b="1" dirty="0">
                <a:latin typeface="Courier" charset="0"/>
                <a:ea typeface="Courier" charset="0"/>
                <a:cs typeface="Courier" charset="0"/>
              </a:endParaRPr>
            </a:p>
          </p:txBody>
        </p:sp>
        <p:sp>
          <p:nvSpPr>
            <p:cNvPr id="10" name="文本框 9"/>
            <p:cNvSpPr txBox="1"/>
            <p:nvPr/>
          </p:nvSpPr>
          <p:spPr>
            <a:xfrm>
              <a:off x="2258860" y="3908508"/>
              <a:ext cx="2413348" cy="461665"/>
            </a:xfrm>
            <a:prstGeom prst="rect">
              <a:avLst/>
            </a:prstGeom>
            <a:noFill/>
          </p:spPr>
          <p:txBody>
            <a:bodyPr wrap="square" rtlCol="0">
              <a:spAutoFit/>
            </a:bodyPr>
            <a:lstStyle/>
            <a:p>
              <a:r>
                <a:rPr kumimoji="1" lang="en-US" altLang="zh-CN" sz="2400" b="1" dirty="0" err="1" smtClean="0">
                  <a:latin typeface="Courier" charset="0"/>
                  <a:ea typeface="Courier" charset="0"/>
                  <a:cs typeface="Courier" charset="0"/>
                </a:rPr>
                <a:t>settings.py</a:t>
              </a:r>
              <a:endParaRPr kumimoji="1" lang="en-US" altLang="zh-CN" sz="2400" b="1" dirty="0">
                <a:latin typeface="Courier" charset="0"/>
                <a:ea typeface="Courier" charset="0"/>
                <a:cs typeface="Courier" charset="0"/>
              </a:endParaRPr>
            </a:p>
          </p:txBody>
        </p:sp>
        <p:sp>
          <p:nvSpPr>
            <p:cNvPr id="11" name="文本框 10"/>
            <p:cNvSpPr txBox="1"/>
            <p:nvPr/>
          </p:nvSpPr>
          <p:spPr>
            <a:xfrm>
              <a:off x="2258860" y="4493283"/>
              <a:ext cx="2413348" cy="461665"/>
            </a:xfrm>
            <a:prstGeom prst="rect">
              <a:avLst/>
            </a:prstGeom>
            <a:noFill/>
          </p:spPr>
          <p:txBody>
            <a:bodyPr wrap="square" rtlCol="0">
              <a:spAutoFit/>
            </a:bodyPr>
            <a:lstStyle/>
            <a:p>
              <a:r>
                <a:rPr kumimoji="1" lang="en-US" altLang="zh-CN" sz="2400" b="1" dirty="0" err="1" smtClean="0">
                  <a:latin typeface="Courier" charset="0"/>
                  <a:ea typeface="Courier" charset="0"/>
                  <a:cs typeface="Courier" charset="0"/>
                </a:rPr>
                <a:t>urls.py</a:t>
              </a:r>
              <a:endParaRPr kumimoji="1" lang="en-US" altLang="zh-CN" sz="2400" b="1" dirty="0">
                <a:latin typeface="Courier" charset="0"/>
                <a:ea typeface="Courier" charset="0"/>
                <a:cs typeface="Courier" charset="0"/>
              </a:endParaRPr>
            </a:p>
          </p:txBody>
        </p:sp>
        <p:sp>
          <p:nvSpPr>
            <p:cNvPr id="12" name="文本框 11"/>
            <p:cNvSpPr txBox="1"/>
            <p:nvPr/>
          </p:nvSpPr>
          <p:spPr>
            <a:xfrm>
              <a:off x="2258860" y="5078058"/>
              <a:ext cx="2413348" cy="461665"/>
            </a:xfrm>
            <a:prstGeom prst="rect">
              <a:avLst/>
            </a:prstGeom>
            <a:noFill/>
          </p:spPr>
          <p:txBody>
            <a:bodyPr wrap="square" rtlCol="0">
              <a:spAutoFit/>
            </a:bodyPr>
            <a:lstStyle/>
            <a:p>
              <a:r>
                <a:rPr kumimoji="1" lang="en-US" altLang="zh-CN" sz="2400" b="1" dirty="0" err="1" smtClean="0">
                  <a:latin typeface="Courier" charset="0"/>
                  <a:ea typeface="Courier" charset="0"/>
                  <a:cs typeface="Courier" charset="0"/>
                </a:rPr>
                <a:t>wsgi.py</a:t>
              </a:r>
              <a:endParaRPr kumimoji="1" lang="en-US" altLang="zh-CN" sz="2400" b="1" dirty="0">
                <a:latin typeface="Courier" charset="0"/>
                <a:ea typeface="Courier" charset="0"/>
                <a:cs typeface="Courier" charset="0"/>
              </a:endParaRPr>
            </a:p>
          </p:txBody>
        </p:sp>
        <p:sp>
          <p:nvSpPr>
            <p:cNvPr id="13" name="文本框 12"/>
            <p:cNvSpPr txBox="1"/>
            <p:nvPr/>
          </p:nvSpPr>
          <p:spPr>
            <a:xfrm>
              <a:off x="1642997" y="5723391"/>
              <a:ext cx="2413348" cy="461665"/>
            </a:xfrm>
            <a:prstGeom prst="rect">
              <a:avLst/>
            </a:prstGeom>
            <a:noFill/>
          </p:spPr>
          <p:txBody>
            <a:bodyPr wrap="square" rtlCol="0">
              <a:spAutoFit/>
            </a:bodyPr>
            <a:lstStyle/>
            <a:p>
              <a:r>
                <a:rPr kumimoji="1" lang="en-US" altLang="zh-CN" sz="2400" b="1" dirty="0" err="1">
                  <a:latin typeface="Courier" charset="0"/>
                  <a:ea typeface="Courier" charset="0"/>
                  <a:cs typeface="Courier" charset="0"/>
                </a:rPr>
                <a:t>m</a:t>
              </a:r>
              <a:r>
                <a:rPr kumimoji="1" lang="en-US" altLang="zh-CN" sz="2400" b="1" dirty="0" err="1" smtClean="0">
                  <a:latin typeface="Courier" charset="0"/>
                  <a:ea typeface="Courier" charset="0"/>
                  <a:cs typeface="Courier" charset="0"/>
                </a:rPr>
                <a:t>anage.py</a:t>
              </a:r>
              <a:endParaRPr kumimoji="1" lang="en-US" altLang="zh-CN" sz="2400" b="1" dirty="0">
                <a:latin typeface="Courier" charset="0"/>
                <a:ea typeface="Courier" charset="0"/>
                <a:cs typeface="Courier" charset="0"/>
              </a:endParaRPr>
            </a:p>
          </p:txBody>
        </p:sp>
        <p:cxnSp>
          <p:nvCxnSpPr>
            <p:cNvPr id="15" name="肘形连接符 14"/>
            <p:cNvCxnSpPr>
              <a:endCxn id="6" idx="1"/>
            </p:cNvCxnSpPr>
            <p:nvPr/>
          </p:nvCxnSpPr>
          <p:spPr>
            <a:xfrm rot="16200000" flipH="1">
              <a:off x="1320933" y="2647726"/>
              <a:ext cx="353943" cy="290186"/>
            </a:xfrm>
            <a:prstGeom prst="bentConnector2">
              <a:avLst/>
            </a:prstGeom>
            <a:ln w="38100"/>
          </p:spPr>
          <p:style>
            <a:lnRef idx="1">
              <a:schemeClr val="accent1"/>
            </a:lnRef>
            <a:fillRef idx="0">
              <a:schemeClr val="accent1"/>
            </a:fillRef>
            <a:effectRef idx="0">
              <a:schemeClr val="accent1"/>
            </a:effectRef>
            <a:fontRef idx="minor">
              <a:schemeClr val="tx1"/>
            </a:fontRef>
          </p:style>
        </p:cxnSp>
        <p:cxnSp>
          <p:nvCxnSpPr>
            <p:cNvPr id="19" name="肘形连接符 18"/>
            <p:cNvCxnSpPr/>
            <p:nvPr/>
          </p:nvCxnSpPr>
          <p:spPr>
            <a:xfrm rot="16200000" flipH="1">
              <a:off x="-55868" y="4280411"/>
              <a:ext cx="3107544" cy="290185"/>
            </a:xfrm>
            <a:prstGeom prst="bentConnector2">
              <a:avLst/>
            </a:prstGeom>
            <a:ln w="38100"/>
          </p:spPr>
          <p:style>
            <a:lnRef idx="1">
              <a:schemeClr val="accent1"/>
            </a:lnRef>
            <a:fillRef idx="0">
              <a:schemeClr val="accent1"/>
            </a:fillRef>
            <a:effectRef idx="0">
              <a:schemeClr val="accent1"/>
            </a:effectRef>
            <a:fontRef idx="minor">
              <a:schemeClr val="tx1"/>
            </a:fontRef>
          </p:style>
        </p:cxnSp>
        <p:cxnSp>
          <p:nvCxnSpPr>
            <p:cNvPr id="22" name="肘形连接符 21"/>
            <p:cNvCxnSpPr>
              <a:endCxn id="9" idx="1"/>
            </p:cNvCxnSpPr>
            <p:nvPr/>
          </p:nvCxnSpPr>
          <p:spPr>
            <a:xfrm rot="16200000" flipH="1">
              <a:off x="1911738" y="3207443"/>
              <a:ext cx="414501" cy="279744"/>
            </a:xfrm>
            <a:prstGeom prst="bentConnector2">
              <a:avLst/>
            </a:prstGeom>
            <a:ln w="38100"/>
          </p:spPr>
          <p:style>
            <a:lnRef idx="1">
              <a:schemeClr val="accent1"/>
            </a:lnRef>
            <a:fillRef idx="0">
              <a:schemeClr val="accent1"/>
            </a:fillRef>
            <a:effectRef idx="0">
              <a:schemeClr val="accent1"/>
            </a:effectRef>
            <a:fontRef idx="minor">
              <a:schemeClr val="tx1"/>
            </a:fontRef>
          </p:style>
        </p:cxnSp>
        <p:cxnSp>
          <p:nvCxnSpPr>
            <p:cNvPr id="30" name="肘形连接符 29"/>
            <p:cNvCxnSpPr>
              <a:endCxn id="10" idx="1"/>
            </p:cNvCxnSpPr>
            <p:nvPr/>
          </p:nvCxnSpPr>
          <p:spPr>
            <a:xfrm rot="16200000" flipH="1">
              <a:off x="1796321" y="3676802"/>
              <a:ext cx="645334" cy="279743"/>
            </a:xfrm>
            <a:prstGeom prst="bentConnector2">
              <a:avLst/>
            </a:prstGeom>
            <a:ln w="38100"/>
          </p:spPr>
          <p:style>
            <a:lnRef idx="1">
              <a:schemeClr val="accent1"/>
            </a:lnRef>
            <a:fillRef idx="0">
              <a:schemeClr val="accent1"/>
            </a:fillRef>
            <a:effectRef idx="0">
              <a:schemeClr val="accent1"/>
            </a:effectRef>
            <a:fontRef idx="minor">
              <a:schemeClr val="tx1"/>
            </a:fontRef>
          </p:style>
        </p:cxnSp>
        <p:cxnSp>
          <p:nvCxnSpPr>
            <p:cNvPr id="32" name="肘形连接符 31"/>
            <p:cNvCxnSpPr>
              <a:endCxn id="11" idx="1"/>
            </p:cNvCxnSpPr>
            <p:nvPr/>
          </p:nvCxnSpPr>
          <p:spPr>
            <a:xfrm rot="16200000" flipH="1">
              <a:off x="1814809" y="4280065"/>
              <a:ext cx="608358" cy="279743"/>
            </a:xfrm>
            <a:prstGeom prst="bentConnector2">
              <a:avLst/>
            </a:prstGeom>
            <a:ln w="38100"/>
          </p:spPr>
          <p:style>
            <a:lnRef idx="1">
              <a:schemeClr val="accent1"/>
            </a:lnRef>
            <a:fillRef idx="0">
              <a:schemeClr val="accent1"/>
            </a:fillRef>
            <a:effectRef idx="0">
              <a:schemeClr val="accent1"/>
            </a:effectRef>
            <a:fontRef idx="minor">
              <a:schemeClr val="tx1"/>
            </a:fontRef>
          </p:style>
        </p:cxnSp>
        <p:cxnSp>
          <p:nvCxnSpPr>
            <p:cNvPr id="34" name="肘形连接符 33"/>
            <p:cNvCxnSpPr>
              <a:endCxn id="12" idx="1"/>
            </p:cNvCxnSpPr>
            <p:nvPr/>
          </p:nvCxnSpPr>
          <p:spPr>
            <a:xfrm rot="16200000" flipH="1">
              <a:off x="1807641" y="4857672"/>
              <a:ext cx="622694" cy="279744"/>
            </a:xfrm>
            <a:prstGeom prst="bentConnector2">
              <a:avLst/>
            </a:prstGeom>
            <a:ln w="381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256873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a:t>What</a:t>
            </a:r>
            <a:r>
              <a:rPr kumimoji="1" lang="zh-CN" altLang="en-US" b="1" dirty="0"/>
              <a:t> </a:t>
            </a:r>
            <a:r>
              <a:rPr kumimoji="1" lang="en-US" altLang="zh-CN" b="1" dirty="0"/>
              <a:t>is</a:t>
            </a:r>
            <a:r>
              <a:rPr kumimoji="1" lang="zh-CN" altLang="en-US" b="1" dirty="0"/>
              <a:t> </a:t>
            </a:r>
            <a:r>
              <a:rPr kumimoji="1" lang="en-US" altLang="zh-CN" b="1" dirty="0"/>
              <a:t>created?</a:t>
            </a:r>
            <a:endParaRPr kumimoji="1" lang="zh-CN" altLang="en-US" b="1" dirty="0"/>
          </a:p>
        </p:txBody>
      </p:sp>
      <p:sp>
        <p:nvSpPr>
          <p:cNvPr id="3" name="内容占位符 2"/>
          <p:cNvSpPr>
            <a:spLocks noGrp="1"/>
          </p:cNvSpPr>
          <p:nvPr>
            <p:ph idx="1"/>
          </p:nvPr>
        </p:nvSpPr>
        <p:spPr>
          <a:xfrm>
            <a:off x="685330" y="2367093"/>
            <a:ext cx="7772870" cy="3758134"/>
          </a:xfrm>
        </p:spPr>
        <p:txBody>
          <a:bodyPr>
            <a:normAutofit fontScale="92500"/>
          </a:bodyPr>
          <a:lstStyle/>
          <a:p>
            <a:r>
              <a:rPr kumimoji="1" lang="en-US" altLang="zh-CN" u="sng" dirty="0" smtClean="0"/>
              <a:t>__</a:t>
            </a:r>
            <a:r>
              <a:rPr kumimoji="1" lang="en-US" altLang="zh-CN" u="sng" dirty="0" err="1" smtClean="0"/>
              <a:t>init</a:t>
            </a:r>
            <a:r>
              <a:rPr kumimoji="1" lang="en-US" altLang="zh-CN" u="sng" dirty="0" smtClean="0"/>
              <a:t>__.</a:t>
            </a:r>
            <a:r>
              <a:rPr kumimoji="1" lang="en-US" altLang="zh-CN" u="sng" dirty="0" err="1" smtClean="0"/>
              <a:t>py</a:t>
            </a:r>
            <a:r>
              <a:rPr kumimoji="1" lang="zh-CN" altLang="en-US" dirty="0" smtClean="0"/>
              <a:t> </a:t>
            </a:r>
            <a:r>
              <a:rPr kumimoji="1" lang="en-US" altLang="zh-CN" dirty="0" smtClean="0"/>
              <a:t>treat</a:t>
            </a:r>
            <a:r>
              <a:rPr kumimoji="1" lang="zh-CN" altLang="en-US" dirty="0" smtClean="0"/>
              <a:t> </a:t>
            </a:r>
            <a:r>
              <a:rPr kumimoji="1" lang="en-US" altLang="zh-CN" dirty="0" smtClean="0"/>
              <a:t>this</a:t>
            </a:r>
            <a:r>
              <a:rPr kumimoji="1" lang="zh-CN" altLang="en-US" dirty="0" smtClean="0"/>
              <a:t> </a:t>
            </a:r>
            <a:r>
              <a:rPr kumimoji="1" lang="en-US" altLang="zh-CN" dirty="0" smtClean="0"/>
              <a:t>folder</a:t>
            </a:r>
            <a:r>
              <a:rPr kumimoji="1" lang="zh-CN" altLang="en-US" dirty="0" smtClean="0"/>
              <a:t> </a:t>
            </a:r>
            <a:r>
              <a:rPr kumimoji="1" lang="en-US" altLang="zh-CN" dirty="0" smtClean="0"/>
              <a:t>as</a:t>
            </a:r>
            <a:r>
              <a:rPr kumimoji="1" lang="zh-CN" altLang="en-US" dirty="0" smtClean="0"/>
              <a:t> </a:t>
            </a:r>
            <a:r>
              <a:rPr kumimoji="1" lang="en-US" altLang="zh-CN" dirty="0" smtClean="0"/>
              <a:t>package,</a:t>
            </a:r>
            <a:r>
              <a:rPr kumimoji="1" lang="zh-CN" altLang="en-US" dirty="0" smtClean="0"/>
              <a:t> </a:t>
            </a:r>
            <a:r>
              <a:rPr kumimoji="1" lang="en-US" altLang="zh-CN" dirty="0" smtClean="0"/>
              <a:t>just</a:t>
            </a:r>
            <a:r>
              <a:rPr kumimoji="1" lang="zh-CN" altLang="en-US" dirty="0" smtClean="0"/>
              <a:t> </a:t>
            </a:r>
            <a:r>
              <a:rPr kumimoji="1" lang="en-US" altLang="zh-CN" dirty="0" smtClean="0"/>
              <a:t>for</a:t>
            </a:r>
            <a:r>
              <a:rPr kumimoji="1" lang="zh-CN" altLang="en-US" dirty="0" smtClean="0"/>
              <a:t> </a:t>
            </a:r>
            <a:r>
              <a:rPr kumimoji="1" lang="en-US" altLang="zh-CN" dirty="0" smtClean="0"/>
              <a:t>python</a:t>
            </a:r>
          </a:p>
          <a:p>
            <a:r>
              <a:rPr kumimoji="1" lang="en-US" altLang="zh-CN" u="sng" dirty="0" err="1" smtClean="0"/>
              <a:t>settings.py</a:t>
            </a:r>
            <a:r>
              <a:rPr kumimoji="1" lang="zh-CN" altLang="en-US" dirty="0" smtClean="0"/>
              <a:t> </a:t>
            </a:r>
            <a:r>
              <a:rPr kumimoji="1" lang="en-US" altLang="zh-CN" dirty="0" smtClean="0"/>
              <a:t>contains</a:t>
            </a:r>
            <a:r>
              <a:rPr kumimoji="1" lang="zh-CN" altLang="en-US" dirty="0" smtClean="0"/>
              <a:t> </a:t>
            </a:r>
            <a:r>
              <a:rPr kumimoji="1" lang="en-US" altLang="zh-CN" dirty="0" smtClean="0"/>
              <a:t>all</a:t>
            </a:r>
            <a:r>
              <a:rPr kumimoji="1" lang="zh-CN" altLang="en-US" dirty="0" smtClean="0"/>
              <a:t> </a:t>
            </a:r>
            <a:r>
              <a:rPr kumimoji="1" lang="en-US" altLang="zh-CN" dirty="0" smtClean="0"/>
              <a:t>the</a:t>
            </a:r>
            <a:r>
              <a:rPr kumimoji="1" lang="zh-CN" altLang="en-US" dirty="0" smtClean="0"/>
              <a:t> </a:t>
            </a:r>
            <a:r>
              <a:rPr kumimoji="1" lang="en-US" altLang="zh-CN" dirty="0" smtClean="0"/>
              <a:t>website</a:t>
            </a:r>
            <a:r>
              <a:rPr kumimoji="1" lang="zh-CN" altLang="en-US" dirty="0" smtClean="0"/>
              <a:t> </a:t>
            </a:r>
            <a:r>
              <a:rPr kumimoji="1" lang="en-US" altLang="zh-CN" dirty="0" smtClean="0"/>
              <a:t>settings,</a:t>
            </a:r>
            <a:r>
              <a:rPr kumimoji="1" lang="zh-CN" altLang="en-US" dirty="0" smtClean="0"/>
              <a:t> </a:t>
            </a:r>
            <a:r>
              <a:rPr kumimoji="1" lang="en-US" altLang="zh-CN" dirty="0" smtClean="0"/>
              <a:t>such</a:t>
            </a:r>
            <a:r>
              <a:rPr kumimoji="1" lang="zh-CN" altLang="en-US" dirty="0" smtClean="0"/>
              <a:t> </a:t>
            </a:r>
            <a:r>
              <a:rPr kumimoji="1" lang="en-US" altLang="zh-CN" dirty="0" smtClean="0"/>
              <a:t>as</a:t>
            </a:r>
            <a:r>
              <a:rPr kumimoji="1" lang="zh-CN" altLang="en-US" dirty="0" smtClean="0"/>
              <a:t> </a:t>
            </a:r>
            <a:r>
              <a:rPr kumimoji="1" lang="en-US" altLang="zh-CN" dirty="0" smtClean="0"/>
              <a:t>database,</a:t>
            </a:r>
            <a:r>
              <a:rPr kumimoji="1" lang="zh-CN" altLang="en-US" dirty="0" smtClean="0"/>
              <a:t> </a:t>
            </a:r>
            <a:r>
              <a:rPr kumimoji="1" lang="en-US" altLang="zh-CN" dirty="0" smtClean="0"/>
              <a:t>static</a:t>
            </a:r>
            <a:r>
              <a:rPr kumimoji="1" lang="zh-CN" altLang="en-US" dirty="0" smtClean="0"/>
              <a:t> </a:t>
            </a:r>
            <a:r>
              <a:rPr kumimoji="1" lang="en-US" altLang="zh-CN" dirty="0" smtClean="0"/>
              <a:t>file</a:t>
            </a:r>
            <a:r>
              <a:rPr kumimoji="1" lang="zh-CN" altLang="en-US" dirty="0" smtClean="0"/>
              <a:t> </a:t>
            </a:r>
            <a:r>
              <a:rPr kumimoji="1" lang="en-US" altLang="zh-CN" dirty="0" smtClean="0"/>
              <a:t>and</a:t>
            </a:r>
            <a:r>
              <a:rPr kumimoji="1" lang="zh-CN" altLang="en-US" dirty="0" smtClean="0"/>
              <a:t> </a:t>
            </a:r>
            <a:r>
              <a:rPr kumimoji="1" lang="en-US" altLang="zh-CN" dirty="0" smtClean="0"/>
              <a:t>so</a:t>
            </a:r>
            <a:r>
              <a:rPr kumimoji="1" lang="zh-CN" altLang="en-US" dirty="0" smtClean="0"/>
              <a:t> </a:t>
            </a:r>
            <a:r>
              <a:rPr kumimoji="1" lang="en-US" altLang="zh-CN" dirty="0" smtClean="0"/>
              <a:t>on.</a:t>
            </a:r>
          </a:p>
          <a:p>
            <a:r>
              <a:rPr kumimoji="1" lang="en-US" altLang="zh-CN" u="sng" dirty="0" err="1"/>
              <a:t>u</a:t>
            </a:r>
            <a:r>
              <a:rPr kumimoji="1" lang="en-US" altLang="zh-CN" u="sng" dirty="0" err="1" smtClean="0"/>
              <a:t>rls.py</a:t>
            </a:r>
            <a:r>
              <a:rPr kumimoji="1" lang="zh-CN" altLang="en-US" dirty="0" smtClean="0"/>
              <a:t> </a:t>
            </a:r>
            <a:r>
              <a:rPr kumimoji="1" lang="en-US" altLang="zh-CN" dirty="0" smtClean="0"/>
              <a:t>defines</a:t>
            </a:r>
            <a:r>
              <a:rPr kumimoji="1" lang="zh-CN" altLang="en-US" dirty="0" smtClean="0"/>
              <a:t> </a:t>
            </a:r>
            <a:r>
              <a:rPr kumimoji="1" lang="en-US" altLang="zh-CN" dirty="0" smtClean="0"/>
              <a:t>the</a:t>
            </a:r>
            <a:r>
              <a:rPr kumimoji="1" lang="zh-CN" altLang="en-US" dirty="0" smtClean="0"/>
              <a:t> </a:t>
            </a:r>
            <a:r>
              <a:rPr kumimoji="1" lang="en-US" altLang="zh-CN" dirty="0" smtClean="0"/>
              <a:t>site</a:t>
            </a:r>
            <a:r>
              <a:rPr kumimoji="1" lang="zh-CN" altLang="en-US" dirty="0" smtClean="0"/>
              <a:t> </a:t>
            </a:r>
            <a:r>
              <a:rPr kumimoji="1" lang="en-US" altLang="zh-CN" dirty="0" err="1" smtClean="0"/>
              <a:t>url</a:t>
            </a:r>
            <a:r>
              <a:rPr kumimoji="1" lang="en-US" altLang="zh-CN" dirty="0" smtClean="0"/>
              <a:t>-to-view</a:t>
            </a:r>
            <a:r>
              <a:rPr kumimoji="1" lang="zh-CN" altLang="en-US" dirty="0" smtClean="0"/>
              <a:t> </a:t>
            </a:r>
            <a:r>
              <a:rPr kumimoji="1" lang="en-US" altLang="zh-CN" dirty="0" smtClean="0"/>
              <a:t>mapping.</a:t>
            </a:r>
          </a:p>
          <a:p>
            <a:r>
              <a:rPr kumimoji="1" lang="en-US" altLang="zh-CN" u="sng" dirty="0" err="1"/>
              <a:t>w</a:t>
            </a:r>
            <a:r>
              <a:rPr kumimoji="1" lang="en-US" altLang="zh-CN" u="sng" dirty="0" err="1" smtClean="0"/>
              <a:t>sgi.py</a:t>
            </a:r>
            <a:r>
              <a:rPr kumimoji="1" lang="zh-CN" altLang="en-US" dirty="0" smtClean="0"/>
              <a:t> </a:t>
            </a:r>
            <a:r>
              <a:rPr kumimoji="1" lang="en-US" altLang="zh-CN" dirty="0" smtClean="0"/>
              <a:t>is</a:t>
            </a:r>
            <a:r>
              <a:rPr kumimoji="1" lang="zh-CN" altLang="en-US" dirty="0" smtClean="0"/>
              <a:t> </a:t>
            </a:r>
            <a:r>
              <a:rPr kumimoji="1" lang="en-US" altLang="zh-CN" dirty="0" smtClean="0"/>
              <a:t>used</a:t>
            </a:r>
            <a:r>
              <a:rPr kumimoji="1" lang="zh-CN" altLang="en-US" dirty="0" smtClean="0"/>
              <a:t> </a:t>
            </a:r>
            <a:r>
              <a:rPr kumimoji="1" lang="en-US" altLang="zh-CN" dirty="0" smtClean="0"/>
              <a:t>to</a:t>
            </a:r>
            <a:r>
              <a:rPr kumimoji="1" lang="zh-CN" altLang="en-US" dirty="0" smtClean="0"/>
              <a:t> </a:t>
            </a:r>
            <a:r>
              <a:rPr kumimoji="1" lang="en-US" altLang="zh-CN" dirty="0" smtClean="0"/>
              <a:t>help</a:t>
            </a:r>
            <a:r>
              <a:rPr kumimoji="1" lang="zh-CN" altLang="en-US" dirty="0" smtClean="0"/>
              <a:t> </a:t>
            </a:r>
            <a:r>
              <a:rPr kumimoji="1" lang="en-US" altLang="zh-CN" dirty="0" smtClean="0"/>
              <a:t>your</a:t>
            </a:r>
            <a:r>
              <a:rPr kumimoji="1" lang="zh-CN" altLang="en-US" dirty="0" smtClean="0"/>
              <a:t> </a:t>
            </a:r>
            <a:r>
              <a:rPr kumimoji="1" lang="en-US" altLang="zh-CN" dirty="0" smtClean="0"/>
              <a:t>Django</a:t>
            </a:r>
            <a:r>
              <a:rPr kumimoji="1" lang="zh-CN" altLang="en-US" dirty="0" smtClean="0"/>
              <a:t> </a:t>
            </a:r>
            <a:r>
              <a:rPr kumimoji="1" lang="en-US" altLang="zh-CN" dirty="0" smtClean="0"/>
              <a:t>application</a:t>
            </a:r>
            <a:r>
              <a:rPr kumimoji="1" lang="zh-CN" altLang="en-US" dirty="0" smtClean="0"/>
              <a:t> </a:t>
            </a:r>
            <a:r>
              <a:rPr kumimoji="1" lang="en-US" altLang="zh-CN" dirty="0" smtClean="0"/>
              <a:t>communicate</a:t>
            </a:r>
            <a:r>
              <a:rPr kumimoji="1" lang="zh-CN" altLang="en-US" dirty="0" smtClean="0"/>
              <a:t> </a:t>
            </a:r>
            <a:r>
              <a:rPr kumimoji="1" lang="en-US" altLang="zh-CN" dirty="0" smtClean="0"/>
              <a:t>with</a:t>
            </a:r>
            <a:r>
              <a:rPr kumimoji="1" lang="zh-CN" altLang="en-US" dirty="0" smtClean="0"/>
              <a:t> </a:t>
            </a:r>
            <a:r>
              <a:rPr kumimoji="1" lang="en-US" altLang="zh-CN" dirty="0" smtClean="0"/>
              <a:t>the</a:t>
            </a:r>
            <a:r>
              <a:rPr kumimoji="1" lang="zh-CN" altLang="en-US" dirty="0" smtClean="0"/>
              <a:t> </a:t>
            </a:r>
            <a:r>
              <a:rPr kumimoji="1" lang="en-US" altLang="zh-CN" dirty="0" smtClean="0"/>
              <a:t>web</a:t>
            </a:r>
            <a:r>
              <a:rPr kumimoji="1" lang="zh-CN" altLang="en-US" dirty="0" smtClean="0"/>
              <a:t> </a:t>
            </a:r>
            <a:r>
              <a:rPr kumimoji="1" lang="en-US" altLang="zh-CN" dirty="0" smtClean="0"/>
              <a:t>server.</a:t>
            </a:r>
            <a:endParaRPr kumimoji="1" lang="zh-CN" altLang="en-US" dirty="0"/>
          </a:p>
        </p:txBody>
      </p:sp>
    </p:spTree>
    <p:extLst>
      <p:ext uri="{BB962C8B-B14F-4D97-AF65-F5344CB8AC3E}">
        <p14:creationId xmlns:p14="http://schemas.microsoft.com/office/powerpoint/2010/main" val="4927330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a:t>What</a:t>
            </a:r>
            <a:r>
              <a:rPr kumimoji="1" lang="zh-CN" altLang="en-US" b="1" dirty="0"/>
              <a:t> </a:t>
            </a:r>
            <a:r>
              <a:rPr kumimoji="1" lang="en-US" altLang="zh-CN" b="1" dirty="0"/>
              <a:t>is</a:t>
            </a:r>
            <a:r>
              <a:rPr kumimoji="1" lang="zh-CN" altLang="en-US" b="1" dirty="0"/>
              <a:t> </a:t>
            </a:r>
            <a:r>
              <a:rPr kumimoji="1" lang="en-US" altLang="zh-CN" b="1" dirty="0"/>
              <a:t>created?</a:t>
            </a:r>
            <a:endParaRPr kumimoji="1" lang="zh-CN" altLang="en-US" b="1" dirty="0"/>
          </a:p>
        </p:txBody>
      </p:sp>
      <p:sp>
        <p:nvSpPr>
          <p:cNvPr id="3" name="内容占位符 2"/>
          <p:cNvSpPr>
            <a:spLocks noGrp="1"/>
          </p:cNvSpPr>
          <p:nvPr>
            <p:ph idx="1"/>
          </p:nvPr>
        </p:nvSpPr>
        <p:spPr/>
        <p:txBody>
          <a:bodyPr/>
          <a:lstStyle/>
          <a:p>
            <a:r>
              <a:rPr kumimoji="1" lang="en-US" altLang="zh-CN" u="sng" dirty="0" err="1"/>
              <a:t>m</a:t>
            </a:r>
            <a:r>
              <a:rPr kumimoji="1" lang="en-US" altLang="zh-CN" u="sng" dirty="0" err="1" smtClean="0"/>
              <a:t>anage.py</a:t>
            </a:r>
            <a:r>
              <a:rPr kumimoji="1" lang="zh-CN" altLang="en-US" dirty="0" smtClean="0"/>
              <a:t> </a:t>
            </a:r>
            <a:r>
              <a:rPr kumimoji="1" lang="en-US" altLang="zh-CN" dirty="0" smtClean="0"/>
              <a:t>is</a:t>
            </a:r>
            <a:r>
              <a:rPr kumimoji="1" lang="zh-CN" altLang="en-US" dirty="0" smtClean="0"/>
              <a:t> </a:t>
            </a:r>
            <a:r>
              <a:rPr kumimoji="1" lang="en-US" altLang="zh-CN" dirty="0" smtClean="0"/>
              <a:t>kind</a:t>
            </a:r>
            <a:r>
              <a:rPr kumimoji="1" lang="zh-CN" altLang="en-US" dirty="0" smtClean="0"/>
              <a:t> </a:t>
            </a:r>
            <a:r>
              <a:rPr kumimoji="1" lang="en-US" altLang="zh-CN" dirty="0" smtClean="0"/>
              <a:t>of</a:t>
            </a:r>
            <a:r>
              <a:rPr kumimoji="1" lang="zh-CN" altLang="en-US" dirty="0" smtClean="0"/>
              <a:t> </a:t>
            </a:r>
            <a:r>
              <a:rPr kumimoji="1" lang="en-US" altLang="zh-CN" dirty="0" smtClean="0"/>
              <a:t>your</a:t>
            </a:r>
            <a:r>
              <a:rPr kumimoji="1" lang="zh-CN" altLang="en-US" dirty="0" smtClean="0"/>
              <a:t> </a:t>
            </a:r>
            <a:r>
              <a:rPr kumimoji="1" lang="en-US" altLang="zh-CN" dirty="0" smtClean="0"/>
              <a:t>project</a:t>
            </a:r>
            <a:r>
              <a:rPr kumimoji="1" lang="zh-CN" altLang="en-US" dirty="0" smtClean="0"/>
              <a:t> </a:t>
            </a:r>
            <a:r>
              <a:rPr kumimoji="1" lang="en-US" altLang="zh-CN" dirty="0" smtClean="0"/>
              <a:t>local</a:t>
            </a:r>
            <a:r>
              <a:rPr kumimoji="1" lang="zh-CN" altLang="en-US" dirty="0" smtClean="0"/>
              <a:t> </a:t>
            </a:r>
            <a:r>
              <a:rPr kumimoji="1" lang="en-US" altLang="zh-CN" dirty="0" err="1" smtClean="0"/>
              <a:t>django</a:t>
            </a:r>
            <a:r>
              <a:rPr kumimoji="1" lang="en-US" altLang="zh-CN" dirty="0" smtClean="0"/>
              <a:t>-admin</a:t>
            </a:r>
            <a:r>
              <a:rPr kumimoji="1" lang="zh-CN" altLang="en-US" dirty="0" smtClean="0"/>
              <a:t> </a:t>
            </a:r>
            <a:r>
              <a:rPr kumimoji="1" lang="en-US" altLang="zh-CN" dirty="0" smtClean="0"/>
              <a:t>for</a:t>
            </a:r>
            <a:r>
              <a:rPr kumimoji="1" lang="zh-CN" altLang="en-US" dirty="0" smtClean="0"/>
              <a:t> </a:t>
            </a:r>
            <a:r>
              <a:rPr kumimoji="1" lang="en-US" altLang="zh-CN" dirty="0" smtClean="0"/>
              <a:t>interacting</a:t>
            </a:r>
            <a:r>
              <a:rPr kumimoji="1" lang="zh-CN" altLang="en-US" dirty="0" smtClean="0"/>
              <a:t> </a:t>
            </a:r>
            <a:r>
              <a:rPr kumimoji="1" lang="en-US" altLang="zh-CN" dirty="0" smtClean="0"/>
              <a:t>with</a:t>
            </a:r>
            <a:r>
              <a:rPr kumimoji="1" lang="zh-CN" altLang="en-US" dirty="0" smtClean="0"/>
              <a:t> </a:t>
            </a:r>
            <a:r>
              <a:rPr kumimoji="1" lang="en-US" altLang="zh-CN" dirty="0" smtClean="0"/>
              <a:t>your</a:t>
            </a:r>
            <a:r>
              <a:rPr kumimoji="1" lang="zh-CN" altLang="en-US" dirty="0" smtClean="0"/>
              <a:t> </a:t>
            </a:r>
            <a:r>
              <a:rPr kumimoji="1" lang="en-US" altLang="zh-CN" dirty="0" smtClean="0"/>
              <a:t>project</a:t>
            </a:r>
            <a:r>
              <a:rPr kumimoji="1" lang="zh-CN" altLang="en-US" dirty="0" smtClean="0"/>
              <a:t> </a:t>
            </a:r>
            <a:r>
              <a:rPr kumimoji="1" lang="en-US" altLang="zh-CN" dirty="0" smtClean="0"/>
              <a:t>via</a:t>
            </a:r>
            <a:r>
              <a:rPr kumimoji="1" lang="zh-CN" altLang="en-US" dirty="0" smtClean="0"/>
              <a:t> </a:t>
            </a:r>
            <a:r>
              <a:rPr kumimoji="1" lang="en-US" altLang="zh-CN" dirty="0" smtClean="0"/>
              <a:t>command</a:t>
            </a:r>
            <a:r>
              <a:rPr kumimoji="1" lang="zh-CN" altLang="en-US" dirty="0" smtClean="0"/>
              <a:t> </a:t>
            </a:r>
            <a:r>
              <a:rPr kumimoji="1" lang="en-US" altLang="zh-CN" dirty="0" smtClean="0"/>
              <a:t>line.</a:t>
            </a:r>
          </a:p>
          <a:p>
            <a:r>
              <a:rPr kumimoji="1" lang="en-US" altLang="zh-CN" dirty="0" smtClean="0"/>
              <a:t>To</a:t>
            </a:r>
            <a:r>
              <a:rPr kumimoji="1" lang="zh-CN" altLang="en-US" dirty="0" smtClean="0"/>
              <a:t> </a:t>
            </a:r>
            <a:r>
              <a:rPr kumimoji="1" lang="en-US" altLang="zh-CN" dirty="0" smtClean="0"/>
              <a:t>get</a:t>
            </a:r>
            <a:r>
              <a:rPr kumimoji="1" lang="zh-CN" altLang="en-US" dirty="0" smtClean="0"/>
              <a:t> </a:t>
            </a:r>
            <a:r>
              <a:rPr kumimoji="1" lang="en-US" altLang="zh-CN" dirty="0" smtClean="0"/>
              <a:t>full</a:t>
            </a:r>
            <a:r>
              <a:rPr kumimoji="1" lang="zh-CN" altLang="en-US" dirty="0" smtClean="0"/>
              <a:t> </a:t>
            </a:r>
            <a:r>
              <a:rPr kumimoji="1" lang="en-US" altLang="zh-CN" dirty="0" smtClean="0"/>
              <a:t>list</a:t>
            </a:r>
            <a:r>
              <a:rPr kumimoji="1" lang="zh-CN" altLang="en-US" dirty="0" smtClean="0"/>
              <a:t> </a:t>
            </a:r>
            <a:r>
              <a:rPr kumimoji="1" lang="en-US" altLang="zh-CN" dirty="0" smtClean="0"/>
              <a:t>of</a:t>
            </a:r>
            <a:r>
              <a:rPr kumimoji="1" lang="zh-CN" altLang="en-US" dirty="0" smtClean="0"/>
              <a:t> </a:t>
            </a:r>
            <a:r>
              <a:rPr kumimoji="1" lang="en-US" altLang="zh-CN" dirty="0" smtClean="0"/>
              <a:t>command:</a:t>
            </a:r>
          </a:p>
          <a:p>
            <a:pPr lvl="1"/>
            <a:r>
              <a:rPr kumimoji="1" lang="en-US" altLang="zh-CN" dirty="0"/>
              <a:t>p</a:t>
            </a:r>
            <a:r>
              <a:rPr kumimoji="1" lang="en-US" altLang="zh-CN" dirty="0" smtClean="0"/>
              <a:t>ython</a:t>
            </a:r>
            <a:r>
              <a:rPr kumimoji="1" lang="zh-CN" altLang="en-US" dirty="0" smtClean="0"/>
              <a:t> </a:t>
            </a:r>
            <a:r>
              <a:rPr kumimoji="1" lang="en-US" altLang="zh-CN" dirty="0" err="1" smtClean="0"/>
              <a:t>manage.py</a:t>
            </a:r>
            <a:r>
              <a:rPr kumimoji="1" lang="zh-CN" altLang="en-US" dirty="0" smtClean="0"/>
              <a:t> </a:t>
            </a:r>
            <a:r>
              <a:rPr kumimoji="1" lang="en-US" altLang="zh-CN" dirty="0" smtClean="0"/>
              <a:t>help</a:t>
            </a:r>
            <a:endParaRPr kumimoji="1" lang="zh-CN" altLang="en-US" dirty="0"/>
          </a:p>
        </p:txBody>
      </p:sp>
    </p:spTree>
    <p:extLst>
      <p:ext uri="{BB962C8B-B14F-4D97-AF65-F5344CB8AC3E}">
        <p14:creationId xmlns:p14="http://schemas.microsoft.com/office/powerpoint/2010/main" val="6669243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期末</a:t>
            </a:r>
            <a:endParaRPr kumimoji="1" lang="zh-CN" altLang="en-US" dirty="0"/>
          </a:p>
        </p:txBody>
      </p:sp>
      <p:sp>
        <p:nvSpPr>
          <p:cNvPr id="3" name="内容占位符 2"/>
          <p:cNvSpPr>
            <a:spLocks noGrp="1"/>
          </p:cNvSpPr>
          <p:nvPr>
            <p:ph idx="1"/>
          </p:nvPr>
        </p:nvSpPr>
        <p:spPr/>
        <p:txBody>
          <a:bodyPr/>
          <a:lstStyle/>
          <a:p>
            <a:r>
              <a:rPr kumimoji="1" lang="zh-CN" altLang="en-US" dirty="0" smtClean="0"/>
              <a:t>选择题：</a:t>
            </a:r>
            <a:r>
              <a:rPr kumimoji="1" lang="en-US" altLang="zh-CN" dirty="0" smtClean="0"/>
              <a:t>20</a:t>
            </a:r>
            <a:r>
              <a:rPr kumimoji="1" lang="zh-CN" altLang="en-US" dirty="0" smtClean="0"/>
              <a:t>题，每题</a:t>
            </a:r>
            <a:r>
              <a:rPr kumimoji="1" lang="en-US" altLang="zh-CN" dirty="0" smtClean="0"/>
              <a:t>1.5</a:t>
            </a:r>
            <a:r>
              <a:rPr kumimoji="1" lang="zh-CN" altLang="en-US" dirty="0" smtClean="0"/>
              <a:t>分，共</a:t>
            </a:r>
            <a:r>
              <a:rPr kumimoji="1" lang="en-US" altLang="zh-CN" dirty="0" smtClean="0"/>
              <a:t>30</a:t>
            </a:r>
            <a:r>
              <a:rPr kumimoji="1" lang="zh-CN" altLang="en-US" dirty="0" smtClean="0"/>
              <a:t>分</a:t>
            </a:r>
            <a:endParaRPr kumimoji="1" lang="en-US" altLang="zh-CN" dirty="0" smtClean="0"/>
          </a:p>
          <a:p>
            <a:r>
              <a:rPr kumimoji="1" lang="zh-CN" altLang="en-US" dirty="0" smtClean="0"/>
              <a:t>填空题：</a:t>
            </a:r>
            <a:r>
              <a:rPr kumimoji="1" lang="en-US" altLang="zh-CN" dirty="0" smtClean="0"/>
              <a:t>10</a:t>
            </a:r>
            <a:r>
              <a:rPr kumimoji="1" lang="zh-CN" altLang="en-US" dirty="0" smtClean="0"/>
              <a:t>题，每题</a:t>
            </a:r>
            <a:r>
              <a:rPr kumimoji="1" lang="en-US" altLang="zh-CN" dirty="0" smtClean="0"/>
              <a:t>2</a:t>
            </a:r>
            <a:r>
              <a:rPr kumimoji="1" lang="zh-CN" altLang="en-US" dirty="0" smtClean="0"/>
              <a:t>分，共</a:t>
            </a:r>
            <a:r>
              <a:rPr kumimoji="1" lang="en-US" altLang="zh-CN" dirty="0" smtClean="0"/>
              <a:t>20</a:t>
            </a:r>
            <a:r>
              <a:rPr kumimoji="1" lang="zh-CN" altLang="en-US" dirty="0" smtClean="0"/>
              <a:t>分</a:t>
            </a:r>
            <a:endParaRPr kumimoji="1" lang="en-US" altLang="zh-CN" dirty="0" smtClean="0"/>
          </a:p>
          <a:p>
            <a:r>
              <a:rPr kumimoji="1" lang="en-US" altLang="zh-CN" dirty="0" smtClean="0"/>
              <a:t>Python</a:t>
            </a:r>
            <a:r>
              <a:rPr kumimoji="1" lang="zh-CN" altLang="en-US" dirty="0" smtClean="0"/>
              <a:t>程序题： </a:t>
            </a:r>
            <a:r>
              <a:rPr kumimoji="1" lang="en-US" altLang="zh-CN" dirty="0" smtClean="0"/>
              <a:t>5</a:t>
            </a:r>
            <a:r>
              <a:rPr kumimoji="1" lang="zh-CN" altLang="en-US" dirty="0" smtClean="0"/>
              <a:t>题，每题</a:t>
            </a:r>
            <a:r>
              <a:rPr kumimoji="1" lang="en-US" altLang="zh-CN" dirty="0" smtClean="0"/>
              <a:t>3</a:t>
            </a:r>
            <a:r>
              <a:rPr kumimoji="1" lang="zh-CN" altLang="en-US" dirty="0" smtClean="0"/>
              <a:t>分，共</a:t>
            </a:r>
            <a:r>
              <a:rPr kumimoji="1" lang="en-US" altLang="zh-CN" dirty="0" smtClean="0"/>
              <a:t>15</a:t>
            </a:r>
            <a:r>
              <a:rPr kumimoji="1" lang="zh-CN" altLang="en-US" dirty="0" smtClean="0"/>
              <a:t>分</a:t>
            </a:r>
            <a:endParaRPr kumimoji="1" lang="en-US" altLang="zh-CN" dirty="0" smtClean="0"/>
          </a:p>
          <a:p>
            <a:r>
              <a:rPr kumimoji="1" lang="en-US" altLang="zh-CN" dirty="0" smtClean="0"/>
              <a:t>Django</a:t>
            </a:r>
            <a:r>
              <a:rPr kumimoji="1" lang="zh-CN" altLang="en-US" dirty="0" smtClean="0"/>
              <a:t>程序设计： 共</a:t>
            </a:r>
            <a:r>
              <a:rPr kumimoji="1" lang="en-US" altLang="zh-CN" dirty="0" smtClean="0"/>
              <a:t>35</a:t>
            </a:r>
            <a:r>
              <a:rPr kumimoji="1" lang="zh-CN" altLang="en-US" dirty="0" smtClean="0"/>
              <a:t>分</a:t>
            </a:r>
            <a:endParaRPr kumimoji="1" lang="zh-CN" altLang="en-US" dirty="0"/>
          </a:p>
        </p:txBody>
      </p:sp>
    </p:spTree>
    <p:extLst>
      <p:ext uri="{BB962C8B-B14F-4D97-AF65-F5344CB8AC3E}">
        <p14:creationId xmlns:p14="http://schemas.microsoft.com/office/powerpoint/2010/main" val="11690599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err="1" smtClean="0"/>
              <a:t>virtualenv</a:t>
            </a:r>
            <a:endParaRPr kumimoji="1" lang="zh-CN" altLang="en-US" b="1" dirty="0"/>
          </a:p>
        </p:txBody>
      </p:sp>
      <p:sp>
        <p:nvSpPr>
          <p:cNvPr id="3" name="内容占位符 2"/>
          <p:cNvSpPr>
            <a:spLocks noGrp="1"/>
          </p:cNvSpPr>
          <p:nvPr>
            <p:ph idx="1"/>
          </p:nvPr>
        </p:nvSpPr>
        <p:spPr/>
        <p:txBody>
          <a:bodyPr/>
          <a:lstStyle/>
          <a:p>
            <a:r>
              <a:rPr kumimoji="1" lang="en-US" altLang="zh-CN" dirty="0" err="1" smtClean="0"/>
              <a:t>Virtualenv</a:t>
            </a:r>
            <a:r>
              <a:rPr kumimoji="1" lang="zh-CN" altLang="en-US" dirty="0" smtClean="0"/>
              <a:t> </a:t>
            </a:r>
            <a:r>
              <a:rPr kumimoji="1" lang="en-US" altLang="zh-CN" dirty="0" smtClean="0"/>
              <a:t>is</a:t>
            </a:r>
            <a:r>
              <a:rPr kumimoji="1" lang="zh-CN" altLang="en-US" dirty="0" smtClean="0"/>
              <a:t> </a:t>
            </a:r>
            <a:r>
              <a:rPr kumimoji="1" lang="en-US" altLang="zh-CN" dirty="0" smtClean="0"/>
              <a:t>a</a:t>
            </a:r>
            <a:r>
              <a:rPr kumimoji="1" lang="zh-CN" altLang="en-US" dirty="0" smtClean="0"/>
              <a:t> </a:t>
            </a:r>
            <a:r>
              <a:rPr kumimoji="1" lang="en-US" altLang="zh-CN" dirty="0" smtClean="0"/>
              <a:t>tool</a:t>
            </a:r>
            <a:r>
              <a:rPr kumimoji="1" lang="zh-CN" altLang="en-US" dirty="0" smtClean="0"/>
              <a:t> </a:t>
            </a:r>
            <a:r>
              <a:rPr kumimoji="1" lang="en-US" altLang="zh-CN" dirty="0" smtClean="0"/>
              <a:t>to</a:t>
            </a:r>
            <a:r>
              <a:rPr kumimoji="1" lang="zh-CN" altLang="en-US" dirty="0" smtClean="0"/>
              <a:t> </a:t>
            </a:r>
            <a:r>
              <a:rPr kumimoji="1" lang="en-US" altLang="zh-CN" dirty="0" smtClean="0"/>
              <a:t>create</a:t>
            </a:r>
            <a:r>
              <a:rPr kumimoji="1" lang="zh-CN" altLang="en-US" dirty="0" smtClean="0"/>
              <a:t> </a:t>
            </a:r>
            <a:r>
              <a:rPr kumimoji="1" lang="en-US" altLang="zh-CN" dirty="0" smtClean="0"/>
              <a:t>isolated</a:t>
            </a:r>
            <a:r>
              <a:rPr kumimoji="1" lang="zh-CN" altLang="en-US" dirty="0" smtClean="0"/>
              <a:t> </a:t>
            </a:r>
            <a:r>
              <a:rPr kumimoji="1" lang="en-US" altLang="zh-CN" dirty="0" smtClean="0"/>
              <a:t>Python</a:t>
            </a:r>
            <a:r>
              <a:rPr kumimoji="1" lang="zh-CN" altLang="en-US" dirty="0" smtClean="0"/>
              <a:t> </a:t>
            </a:r>
            <a:r>
              <a:rPr kumimoji="1" lang="en-US" altLang="zh-CN" dirty="0" smtClean="0"/>
              <a:t>environments.</a:t>
            </a:r>
          </a:p>
          <a:p>
            <a:r>
              <a:rPr kumimoji="1" lang="en-US" altLang="zh-CN" dirty="0" err="1" smtClean="0"/>
              <a:t>Virtualenv</a:t>
            </a:r>
            <a:r>
              <a:rPr kumimoji="1" lang="zh-CN" altLang="en-US" dirty="0" smtClean="0"/>
              <a:t> </a:t>
            </a:r>
            <a:r>
              <a:rPr kumimoji="1" lang="en-US" altLang="zh-CN" dirty="0" smtClean="0"/>
              <a:t>creates</a:t>
            </a:r>
            <a:r>
              <a:rPr kumimoji="1" lang="zh-CN" altLang="en-US" dirty="0" smtClean="0"/>
              <a:t> </a:t>
            </a:r>
            <a:r>
              <a:rPr kumimoji="1" lang="en-US" altLang="zh-CN" dirty="0" smtClean="0"/>
              <a:t>a</a:t>
            </a:r>
            <a:r>
              <a:rPr kumimoji="1" lang="zh-CN" altLang="en-US" dirty="0" smtClean="0"/>
              <a:t> </a:t>
            </a:r>
            <a:r>
              <a:rPr kumimoji="1" lang="en-US" altLang="zh-CN" dirty="0" smtClean="0"/>
              <a:t>folder</a:t>
            </a:r>
            <a:r>
              <a:rPr kumimoji="1" lang="zh-CN" altLang="en-US" dirty="0" smtClean="0"/>
              <a:t> </a:t>
            </a:r>
            <a:r>
              <a:rPr kumimoji="1" lang="en-US" altLang="zh-CN" dirty="0" smtClean="0"/>
              <a:t>which</a:t>
            </a:r>
            <a:r>
              <a:rPr kumimoji="1" lang="zh-CN" altLang="en-US" dirty="0" smtClean="0"/>
              <a:t> </a:t>
            </a:r>
            <a:r>
              <a:rPr kumimoji="1" lang="en-US" altLang="zh-CN" dirty="0" smtClean="0"/>
              <a:t>contains</a:t>
            </a:r>
            <a:r>
              <a:rPr kumimoji="1" lang="zh-CN" altLang="en-US" dirty="0" smtClean="0"/>
              <a:t> </a:t>
            </a:r>
            <a:r>
              <a:rPr kumimoji="1" lang="en-US" altLang="zh-CN" dirty="0" smtClean="0"/>
              <a:t>all</a:t>
            </a:r>
            <a:r>
              <a:rPr kumimoji="1" lang="zh-CN" altLang="en-US" dirty="0" smtClean="0"/>
              <a:t> </a:t>
            </a:r>
            <a:r>
              <a:rPr kumimoji="1" lang="en-US" altLang="zh-CN" dirty="0" smtClean="0"/>
              <a:t>necessary</a:t>
            </a:r>
            <a:r>
              <a:rPr kumimoji="1" lang="zh-CN" altLang="en-US" dirty="0" smtClean="0"/>
              <a:t> </a:t>
            </a:r>
            <a:r>
              <a:rPr kumimoji="1" lang="en-US" altLang="zh-CN" dirty="0" smtClean="0"/>
              <a:t>executables</a:t>
            </a:r>
            <a:r>
              <a:rPr kumimoji="1" lang="zh-CN" altLang="en-US" dirty="0" smtClean="0"/>
              <a:t> </a:t>
            </a:r>
            <a:r>
              <a:rPr kumimoji="1" lang="en-US" altLang="zh-CN" dirty="0" smtClean="0"/>
              <a:t>packages</a:t>
            </a:r>
            <a:r>
              <a:rPr kumimoji="1" lang="zh-CN" altLang="en-US" dirty="0" smtClean="0"/>
              <a:t> </a:t>
            </a:r>
            <a:r>
              <a:rPr kumimoji="1" lang="en-US" altLang="zh-CN" dirty="0" smtClean="0"/>
              <a:t>that</a:t>
            </a:r>
            <a:r>
              <a:rPr kumimoji="1" lang="zh-CN" altLang="en-US" dirty="0" smtClean="0"/>
              <a:t> </a:t>
            </a:r>
            <a:r>
              <a:rPr kumimoji="1" lang="en-US" altLang="zh-CN" dirty="0" smtClean="0"/>
              <a:t>a</a:t>
            </a:r>
            <a:r>
              <a:rPr kumimoji="1" lang="zh-CN" altLang="en-US" dirty="0" smtClean="0"/>
              <a:t> </a:t>
            </a:r>
            <a:r>
              <a:rPr kumimoji="1" lang="en-US" altLang="zh-CN" dirty="0" smtClean="0"/>
              <a:t>Python</a:t>
            </a:r>
            <a:r>
              <a:rPr kumimoji="1" lang="zh-CN" altLang="en-US" dirty="0" smtClean="0"/>
              <a:t> </a:t>
            </a:r>
            <a:r>
              <a:rPr kumimoji="1" lang="en-US" altLang="zh-CN" dirty="0" smtClean="0"/>
              <a:t>project</a:t>
            </a:r>
            <a:r>
              <a:rPr kumimoji="1" lang="zh-CN" altLang="en-US" dirty="0" smtClean="0"/>
              <a:t> </a:t>
            </a:r>
            <a:r>
              <a:rPr kumimoji="1" lang="en-US" altLang="zh-CN" dirty="0" smtClean="0"/>
              <a:t>would</a:t>
            </a:r>
            <a:r>
              <a:rPr kumimoji="1" lang="zh-CN" altLang="en-US" dirty="0" smtClean="0"/>
              <a:t> </a:t>
            </a:r>
            <a:r>
              <a:rPr kumimoji="1" lang="en-US" altLang="zh-CN" dirty="0" smtClean="0"/>
              <a:t>need.</a:t>
            </a:r>
            <a:endParaRPr kumimoji="1" lang="zh-CN" altLang="en-US" dirty="0"/>
          </a:p>
        </p:txBody>
      </p:sp>
    </p:spTree>
    <p:extLst>
      <p:ext uri="{BB962C8B-B14F-4D97-AF65-F5344CB8AC3E}">
        <p14:creationId xmlns:p14="http://schemas.microsoft.com/office/powerpoint/2010/main" val="12796908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err="1"/>
              <a:t>v</a:t>
            </a:r>
            <a:r>
              <a:rPr kumimoji="1" lang="en-US" altLang="zh-CN" b="1" dirty="0" err="1" smtClean="0"/>
              <a:t>irtualenv</a:t>
            </a:r>
            <a:r>
              <a:rPr kumimoji="1" lang="zh-CN" altLang="en-US" b="1" dirty="0" smtClean="0"/>
              <a:t> </a:t>
            </a:r>
            <a:r>
              <a:rPr kumimoji="1" lang="en-US" altLang="zh-CN" b="1" dirty="0" smtClean="0"/>
              <a:t>--</a:t>
            </a:r>
            <a:r>
              <a:rPr kumimoji="1" lang="zh-CN" altLang="en-US" b="1" dirty="0" smtClean="0"/>
              <a:t> </a:t>
            </a:r>
            <a:r>
              <a:rPr kumimoji="1" lang="en-US" altLang="zh-CN" b="1" dirty="0" smtClean="0"/>
              <a:t>install</a:t>
            </a:r>
            <a:endParaRPr kumimoji="1" lang="zh-CN" altLang="en-US" b="1" dirty="0"/>
          </a:p>
        </p:txBody>
      </p:sp>
      <p:sp>
        <p:nvSpPr>
          <p:cNvPr id="3" name="内容占位符 2"/>
          <p:cNvSpPr>
            <a:spLocks noGrp="1"/>
          </p:cNvSpPr>
          <p:nvPr>
            <p:ph idx="1"/>
          </p:nvPr>
        </p:nvSpPr>
        <p:spPr/>
        <p:txBody>
          <a:bodyPr/>
          <a:lstStyle/>
          <a:p>
            <a:r>
              <a:rPr kumimoji="1" lang="en-US" altLang="zh-CN" dirty="0" smtClean="0"/>
              <a:t>Install</a:t>
            </a:r>
          </a:p>
          <a:p>
            <a:pPr lvl="1"/>
            <a:r>
              <a:rPr kumimoji="1" lang="en-US" altLang="zh-CN" dirty="0" smtClean="0"/>
              <a:t>pip</a:t>
            </a:r>
            <a:r>
              <a:rPr kumimoji="1" lang="zh-CN" altLang="en-US" dirty="0" smtClean="0"/>
              <a:t> </a:t>
            </a:r>
            <a:r>
              <a:rPr kumimoji="1" lang="en-US" altLang="zh-CN" dirty="0" smtClean="0"/>
              <a:t>install</a:t>
            </a:r>
            <a:r>
              <a:rPr kumimoji="1" lang="zh-CN" altLang="en-US" dirty="0" smtClean="0"/>
              <a:t> </a:t>
            </a:r>
            <a:r>
              <a:rPr kumimoji="1" lang="en-US" altLang="zh-CN" dirty="0" err="1" smtClean="0"/>
              <a:t>virtualenv</a:t>
            </a:r>
            <a:endParaRPr kumimoji="1" lang="en-US" altLang="zh-CN" dirty="0" smtClean="0"/>
          </a:p>
          <a:p>
            <a:r>
              <a:rPr kumimoji="1" lang="en-US" altLang="zh-CN" dirty="0" smtClean="0"/>
              <a:t>Test</a:t>
            </a:r>
            <a:r>
              <a:rPr kumimoji="1" lang="zh-CN" altLang="en-US" dirty="0" smtClean="0"/>
              <a:t> </a:t>
            </a:r>
            <a:r>
              <a:rPr kumimoji="1" lang="en-US" altLang="zh-CN" dirty="0" smtClean="0"/>
              <a:t>your</a:t>
            </a:r>
            <a:r>
              <a:rPr kumimoji="1" lang="zh-CN" altLang="en-US" dirty="0" smtClean="0"/>
              <a:t> </a:t>
            </a:r>
            <a:r>
              <a:rPr kumimoji="1" lang="en-US" altLang="zh-CN" dirty="0" smtClean="0"/>
              <a:t>installation</a:t>
            </a:r>
          </a:p>
          <a:p>
            <a:pPr lvl="1"/>
            <a:r>
              <a:rPr kumimoji="1" lang="en-US" altLang="zh-CN" dirty="0" err="1"/>
              <a:t>v</a:t>
            </a:r>
            <a:r>
              <a:rPr kumimoji="1" lang="en-US" altLang="zh-CN" dirty="0" err="1" smtClean="0"/>
              <a:t>irtualenv</a:t>
            </a:r>
            <a:r>
              <a:rPr kumimoji="1" lang="zh-CN" altLang="en-US" dirty="0" smtClean="0"/>
              <a:t> </a:t>
            </a:r>
            <a:r>
              <a:rPr kumimoji="1" lang="en-US" altLang="zh-CN" dirty="0" smtClean="0"/>
              <a:t>--version</a:t>
            </a:r>
            <a:endParaRPr kumimoji="1" lang="zh-CN" altLang="en-US" dirty="0"/>
          </a:p>
        </p:txBody>
      </p:sp>
      <p:sp>
        <p:nvSpPr>
          <p:cNvPr id="5" name="矩形 4"/>
          <p:cNvSpPr/>
          <p:nvPr/>
        </p:nvSpPr>
        <p:spPr>
          <a:xfrm>
            <a:off x="685800" y="4146804"/>
            <a:ext cx="7772400" cy="707886"/>
          </a:xfrm>
          <a:prstGeom prst="rect">
            <a:avLst/>
          </a:prstGeom>
          <a:blipFill>
            <a:blip r:embed="rId2"/>
            <a:tile tx="0" ty="0" sx="100000" sy="100000" flip="none" algn="tl"/>
          </a:blipFill>
          <a:ln>
            <a:noFill/>
          </a:ln>
        </p:spPr>
        <p:style>
          <a:lnRef idx="2">
            <a:schemeClr val="accent2"/>
          </a:lnRef>
          <a:fillRef idx="1">
            <a:schemeClr val="lt1"/>
          </a:fillRef>
          <a:effectRef idx="0">
            <a:schemeClr val="accent2"/>
          </a:effectRef>
          <a:fontRef idx="minor">
            <a:schemeClr val="dk1"/>
          </a:fontRef>
        </p:style>
        <p:txBody>
          <a:bodyPr wrap="square">
            <a:spAutoFit/>
          </a:bodyPr>
          <a:lstStyle/>
          <a:p>
            <a:r>
              <a:rPr kumimoji="1" lang="en-US" altLang="zh-CN" sz="2000" b="1" dirty="0">
                <a:latin typeface="Courier" charset="0"/>
                <a:ea typeface="Courier" charset="0"/>
                <a:cs typeface="Courier" charset="0"/>
              </a:rPr>
              <a:t>$</a:t>
            </a:r>
            <a:r>
              <a:rPr kumimoji="1" lang="zh-CN" altLang="en-US" sz="2000" b="1" dirty="0">
                <a:latin typeface="Courier" charset="0"/>
                <a:ea typeface="Courier" charset="0"/>
                <a:cs typeface="Courier" charset="0"/>
              </a:rPr>
              <a:t> </a:t>
            </a:r>
            <a:r>
              <a:rPr kumimoji="1" lang="en-US" altLang="zh-CN" sz="2000" b="1" dirty="0" err="1" smtClean="0">
                <a:latin typeface="Courier" charset="0"/>
                <a:ea typeface="Courier" charset="0"/>
                <a:cs typeface="Courier" charset="0"/>
              </a:rPr>
              <a:t>virtualenv</a:t>
            </a:r>
            <a:r>
              <a:rPr kumimoji="1" lang="zh-CN" altLang="en-US" sz="2000" b="1" dirty="0" smtClean="0">
                <a:latin typeface="Courier" charset="0"/>
                <a:ea typeface="Courier" charset="0"/>
                <a:cs typeface="Courier" charset="0"/>
              </a:rPr>
              <a:t> </a:t>
            </a:r>
            <a:r>
              <a:rPr kumimoji="1" lang="en-US" altLang="zh-CN" sz="2000" b="1" dirty="0" smtClean="0">
                <a:latin typeface="Courier" charset="0"/>
                <a:ea typeface="Courier" charset="0"/>
                <a:cs typeface="Courier" charset="0"/>
              </a:rPr>
              <a:t>--version</a:t>
            </a:r>
            <a:endParaRPr kumimoji="1" lang="en-US" altLang="zh-CN" sz="2000" b="1" dirty="0">
              <a:latin typeface="Courier" charset="0"/>
              <a:ea typeface="Courier" charset="0"/>
              <a:cs typeface="Courier" charset="0"/>
            </a:endParaRPr>
          </a:p>
          <a:p>
            <a:r>
              <a:rPr kumimoji="1" lang="nb-NO" altLang="zh-CN" sz="2000" b="1" dirty="0" smtClean="0">
                <a:latin typeface="Courier" charset="0"/>
                <a:ea typeface="Courier" charset="0"/>
                <a:cs typeface="Courier" charset="0"/>
              </a:rPr>
              <a:t>1</a:t>
            </a:r>
            <a:r>
              <a:rPr kumimoji="1" lang="en-US" altLang="zh-CN" sz="2000" b="1" dirty="0" smtClean="0">
                <a:latin typeface="Courier" charset="0"/>
                <a:ea typeface="Courier" charset="0"/>
                <a:cs typeface="Courier" charset="0"/>
              </a:rPr>
              <a:t>5.1.0</a:t>
            </a:r>
            <a:endParaRPr kumimoji="1" lang="zh-CN" altLang="en-US" sz="2000" b="1" dirty="0">
              <a:latin typeface="Courier" charset="0"/>
              <a:ea typeface="Courier" charset="0"/>
              <a:cs typeface="Courier" charset="0"/>
            </a:endParaRPr>
          </a:p>
        </p:txBody>
      </p:sp>
    </p:spTree>
    <p:extLst>
      <p:ext uri="{BB962C8B-B14F-4D97-AF65-F5344CB8AC3E}">
        <p14:creationId xmlns:p14="http://schemas.microsoft.com/office/powerpoint/2010/main" val="7156097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err="1"/>
              <a:t>v</a:t>
            </a:r>
            <a:r>
              <a:rPr kumimoji="1" lang="en-US" altLang="zh-CN" b="1" dirty="0" err="1" smtClean="0"/>
              <a:t>irtualenv</a:t>
            </a:r>
            <a:r>
              <a:rPr kumimoji="1" lang="zh-CN" altLang="en-US" b="1" dirty="0" smtClean="0"/>
              <a:t> </a:t>
            </a:r>
            <a:r>
              <a:rPr kumimoji="1" lang="en-US" altLang="zh-CN" b="1" dirty="0" smtClean="0"/>
              <a:t>--</a:t>
            </a:r>
            <a:r>
              <a:rPr kumimoji="1" lang="zh-CN" altLang="en-US" b="1" dirty="0" smtClean="0"/>
              <a:t> </a:t>
            </a:r>
            <a:r>
              <a:rPr kumimoji="1" lang="en-US" altLang="zh-CN" b="1" dirty="0" smtClean="0"/>
              <a:t>create</a:t>
            </a:r>
            <a:endParaRPr kumimoji="1" lang="zh-CN" altLang="en-US" b="1" dirty="0"/>
          </a:p>
        </p:txBody>
      </p:sp>
      <p:sp>
        <p:nvSpPr>
          <p:cNvPr id="3" name="内容占位符 2"/>
          <p:cNvSpPr>
            <a:spLocks noGrp="1"/>
          </p:cNvSpPr>
          <p:nvPr>
            <p:ph idx="1"/>
          </p:nvPr>
        </p:nvSpPr>
        <p:spPr/>
        <p:txBody>
          <a:bodyPr/>
          <a:lstStyle/>
          <a:p>
            <a:r>
              <a:rPr kumimoji="1" lang="en-US" altLang="zh-CN" u="sng" dirty="0" smtClean="0"/>
              <a:t>Create</a:t>
            </a:r>
            <a:r>
              <a:rPr kumimoji="1" lang="zh-CN" altLang="en-US" u="sng" dirty="0" smtClean="0"/>
              <a:t> </a:t>
            </a:r>
            <a:r>
              <a:rPr kumimoji="1" lang="en-US" altLang="zh-CN" u="sng" dirty="0" smtClean="0"/>
              <a:t>a</a:t>
            </a:r>
            <a:r>
              <a:rPr kumimoji="1" lang="zh-CN" altLang="en-US" u="sng" dirty="0" smtClean="0"/>
              <a:t> </a:t>
            </a:r>
            <a:r>
              <a:rPr kumimoji="1" lang="en-US" altLang="zh-CN" u="sng" dirty="0" smtClean="0"/>
              <a:t>virtual</a:t>
            </a:r>
            <a:r>
              <a:rPr kumimoji="1" lang="zh-CN" altLang="en-US" u="sng" dirty="0" smtClean="0"/>
              <a:t> </a:t>
            </a:r>
            <a:r>
              <a:rPr kumimoji="1" lang="en-US" altLang="zh-CN" u="sng" dirty="0" smtClean="0"/>
              <a:t>environment</a:t>
            </a:r>
            <a:r>
              <a:rPr kumimoji="1" lang="zh-CN" altLang="en-US" u="sng" dirty="0" smtClean="0"/>
              <a:t> </a:t>
            </a:r>
            <a:r>
              <a:rPr kumimoji="1" lang="en-US" altLang="zh-CN" u="sng" dirty="0" smtClean="0"/>
              <a:t>for</a:t>
            </a:r>
            <a:r>
              <a:rPr kumimoji="1" lang="zh-CN" altLang="en-US" u="sng" dirty="0" smtClean="0"/>
              <a:t> </a:t>
            </a:r>
            <a:r>
              <a:rPr kumimoji="1" lang="en-US" altLang="zh-CN" u="sng" dirty="0" smtClean="0"/>
              <a:t>a</a:t>
            </a:r>
            <a:r>
              <a:rPr kumimoji="1" lang="zh-CN" altLang="en-US" u="sng" dirty="0" smtClean="0"/>
              <a:t> </a:t>
            </a:r>
            <a:r>
              <a:rPr kumimoji="1" lang="en-US" altLang="zh-CN" u="sng" dirty="0" smtClean="0"/>
              <a:t>project</a:t>
            </a:r>
          </a:p>
          <a:p>
            <a:pPr lvl="1"/>
            <a:r>
              <a:rPr kumimoji="1" lang="en-US" altLang="zh-CN" dirty="0" smtClean="0"/>
              <a:t>$</a:t>
            </a:r>
            <a:r>
              <a:rPr kumimoji="1" lang="zh-CN" altLang="en-US" dirty="0" smtClean="0"/>
              <a:t> </a:t>
            </a:r>
            <a:r>
              <a:rPr kumimoji="1" lang="en-US" altLang="zh-CN" dirty="0" smtClean="0"/>
              <a:t>cd</a:t>
            </a:r>
            <a:r>
              <a:rPr kumimoji="1" lang="zh-CN" altLang="en-US" dirty="0" smtClean="0"/>
              <a:t> </a:t>
            </a:r>
            <a:r>
              <a:rPr kumimoji="1" lang="en-US" altLang="zh-CN" dirty="0" err="1" smtClean="0"/>
              <a:t>project_folder</a:t>
            </a:r>
            <a:endParaRPr kumimoji="1" lang="en-US" altLang="zh-CN" dirty="0" smtClean="0"/>
          </a:p>
          <a:p>
            <a:pPr lvl="1"/>
            <a:r>
              <a:rPr kumimoji="1" lang="en-US" altLang="zh-CN" dirty="0" smtClean="0"/>
              <a:t>$</a:t>
            </a:r>
            <a:r>
              <a:rPr kumimoji="1" lang="zh-CN" altLang="en-US" dirty="0" smtClean="0"/>
              <a:t> </a:t>
            </a:r>
            <a:r>
              <a:rPr kumimoji="1" lang="en-US" altLang="zh-CN" dirty="0" err="1" smtClean="0"/>
              <a:t>virualenv</a:t>
            </a:r>
            <a:r>
              <a:rPr kumimoji="1" lang="zh-CN" altLang="en-US" dirty="0" smtClean="0"/>
              <a:t> </a:t>
            </a:r>
            <a:r>
              <a:rPr kumimoji="1" lang="en-US" altLang="zh-CN" dirty="0" smtClean="0"/>
              <a:t>&lt;</a:t>
            </a:r>
            <a:r>
              <a:rPr kumimoji="1" lang="en-US" altLang="zh-CN" dirty="0" err="1" smtClean="0"/>
              <a:t>env_name</a:t>
            </a:r>
            <a:r>
              <a:rPr kumimoji="1" lang="en-US" altLang="zh-CN" dirty="0" smtClean="0"/>
              <a:t>&gt;</a:t>
            </a:r>
          </a:p>
          <a:p>
            <a:r>
              <a:rPr kumimoji="1" lang="en-US" altLang="zh-CN" u="sng" dirty="0" smtClean="0"/>
              <a:t>Using</a:t>
            </a:r>
            <a:r>
              <a:rPr kumimoji="1" lang="zh-CN" altLang="en-US" u="sng" dirty="0" smtClean="0"/>
              <a:t> </a:t>
            </a:r>
            <a:r>
              <a:rPr kumimoji="1" lang="en-US" altLang="zh-CN" u="sng" dirty="0" smtClean="0"/>
              <a:t>the</a:t>
            </a:r>
            <a:r>
              <a:rPr kumimoji="1" lang="zh-CN" altLang="en-US" u="sng" dirty="0" smtClean="0"/>
              <a:t> </a:t>
            </a:r>
            <a:r>
              <a:rPr kumimoji="1" lang="en-US" altLang="zh-CN" u="sng" dirty="0" smtClean="0"/>
              <a:t>Python</a:t>
            </a:r>
            <a:r>
              <a:rPr kumimoji="1" lang="zh-CN" altLang="en-US" u="sng" dirty="0" smtClean="0"/>
              <a:t> </a:t>
            </a:r>
            <a:r>
              <a:rPr kumimoji="1" lang="en-US" altLang="zh-CN" u="sng" dirty="0" smtClean="0"/>
              <a:t>interpreter</a:t>
            </a:r>
            <a:r>
              <a:rPr kumimoji="1" lang="zh-CN" altLang="en-US" u="sng" dirty="0" smtClean="0"/>
              <a:t> </a:t>
            </a:r>
            <a:r>
              <a:rPr kumimoji="1" lang="en-US" altLang="zh-CN" u="sng" dirty="0" smtClean="0"/>
              <a:t>of</a:t>
            </a:r>
            <a:r>
              <a:rPr kumimoji="1" lang="zh-CN" altLang="en-US" u="sng" dirty="0" smtClean="0"/>
              <a:t> </a:t>
            </a:r>
            <a:r>
              <a:rPr kumimoji="1" lang="en-US" altLang="zh-CN" u="sng" dirty="0" smtClean="0"/>
              <a:t>your</a:t>
            </a:r>
            <a:r>
              <a:rPr kumimoji="1" lang="zh-CN" altLang="en-US" u="sng" dirty="0" smtClean="0"/>
              <a:t> </a:t>
            </a:r>
            <a:r>
              <a:rPr kumimoji="1" lang="en-US" altLang="zh-CN" u="sng" dirty="0" smtClean="0"/>
              <a:t>choice</a:t>
            </a:r>
          </a:p>
          <a:p>
            <a:pPr lvl="1"/>
            <a:r>
              <a:rPr kumimoji="1" lang="en-US" altLang="zh-CN" dirty="0" smtClean="0"/>
              <a:t>$</a:t>
            </a:r>
            <a:r>
              <a:rPr kumimoji="1" lang="zh-CN" altLang="en-US" dirty="0" smtClean="0"/>
              <a:t> </a:t>
            </a:r>
            <a:r>
              <a:rPr kumimoji="1" lang="en-US" altLang="zh-CN" dirty="0" err="1" smtClean="0"/>
              <a:t>virtualenv</a:t>
            </a:r>
            <a:r>
              <a:rPr kumimoji="1" lang="zh-CN" altLang="en-US" dirty="0" smtClean="0"/>
              <a:t> </a:t>
            </a:r>
            <a:r>
              <a:rPr kumimoji="1" lang="mr-IN" altLang="zh-CN" dirty="0" smtClean="0"/>
              <a:t>–</a:t>
            </a:r>
            <a:r>
              <a:rPr kumimoji="1" lang="en-US" altLang="zh-CN" dirty="0" smtClean="0"/>
              <a:t>p</a:t>
            </a:r>
            <a:r>
              <a:rPr kumimoji="1" lang="zh-CN" altLang="en-US" dirty="0" smtClean="0"/>
              <a:t> </a:t>
            </a:r>
            <a:r>
              <a:rPr kumimoji="1" lang="en-US" altLang="zh-CN" dirty="0" smtClean="0"/>
              <a:t>python3</a:t>
            </a:r>
            <a:r>
              <a:rPr kumimoji="1" lang="zh-CN" altLang="en-US" dirty="0" smtClean="0"/>
              <a:t> </a:t>
            </a:r>
            <a:r>
              <a:rPr kumimoji="1" lang="en-US" altLang="zh-CN" dirty="0" smtClean="0"/>
              <a:t>&lt;</a:t>
            </a:r>
            <a:r>
              <a:rPr kumimoji="1" lang="en-US" altLang="zh-CN" dirty="0" err="1" smtClean="0"/>
              <a:t>env_name</a:t>
            </a:r>
            <a:r>
              <a:rPr kumimoji="1" lang="en-US" altLang="zh-CN" dirty="0" smtClean="0"/>
              <a:t>&gt;</a:t>
            </a:r>
          </a:p>
        </p:txBody>
      </p:sp>
      <p:sp>
        <p:nvSpPr>
          <p:cNvPr id="4" name="矩形 3"/>
          <p:cNvSpPr/>
          <p:nvPr/>
        </p:nvSpPr>
        <p:spPr>
          <a:xfrm>
            <a:off x="685800" y="4546359"/>
            <a:ext cx="7772400" cy="1938992"/>
          </a:xfrm>
          <a:prstGeom prst="rect">
            <a:avLst/>
          </a:prstGeom>
          <a:blipFill>
            <a:blip r:embed="rId2"/>
            <a:tile tx="0" ty="0" sx="100000" sy="100000" flip="none" algn="tl"/>
          </a:blipFill>
          <a:ln>
            <a:noFill/>
          </a:ln>
        </p:spPr>
        <p:style>
          <a:lnRef idx="2">
            <a:schemeClr val="accent2"/>
          </a:lnRef>
          <a:fillRef idx="1">
            <a:schemeClr val="lt1"/>
          </a:fillRef>
          <a:effectRef idx="0">
            <a:schemeClr val="accent2"/>
          </a:effectRef>
          <a:fontRef idx="minor">
            <a:schemeClr val="dk1"/>
          </a:fontRef>
        </p:style>
        <p:txBody>
          <a:bodyPr wrap="square">
            <a:spAutoFit/>
          </a:bodyPr>
          <a:lstStyle/>
          <a:p>
            <a:r>
              <a:rPr kumimoji="1" lang="en-US" altLang="zh-CN" sz="2000" b="1" dirty="0" smtClean="0">
                <a:latin typeface="Courier" charset="0"/>
                <a:ea typeface="Courier" charset="0"/>
                <a:cs typeface="Courier" charset="0"/>
              </a:rPr>
              <a:t>$</a:t>
            </a:r>
            <a:r>
              <a:rPr kumimoji="1" lang="zh-CN" altLang="en-US" sz="2000" b="1" dirty="0" smtClean="0">
                <a:latin typeface="Courier" charset="0"/>
                <a:ea typeface="Courier" charset="0"/>
                <a:cs typeface="Courier" charset="0"/>
              </a:rPr>
              <a:t> </a:t>
            </a:r>
            <a:r>
              <a:rPr kumimoji="1" lang="en-US" altLang="zh-CN" sz="2000" b="1" dirty="0" smtClean="0">
                <a:latin typeface="Courier" charset="0"/>
                <a:ea typeface="Courier" charset="0"/>
                <a:cs typeface="Courier" charset="0"/>
              </a:rPr>
              <a:t>cd</a:t>
            </a:r>
            <a:r>
              <a:rPr kumimoji="1" lang="zh-CN" altLang="en-US" sz="2000" b="1" dirty="0" smtClean="0">
                <a:latin typeface="Courier" charset="0"/>
                <a:ea typeface="Courier" charset="0"/>
                <a:cs typeface="Courier" charset="0"/>
              </a:rPr>
              <a:t> </a:t>
            </a:r>
            <a:r>
              <a:rPr kumimoji="1" lang="en-US" altLang="zh-CN" sz="2000" b="1" dirty="0" smtClean="0">
                <a:latin typeface="Courier" charset="0"/>
                <a:ea typeface="Courier" charset="0"/>
                <a:cs typeface="Courier" charset="0"/>
              </a:rPr>
              <a:t>&lt;</a:t>
            </a:r>
            <a:r>
              <a:rPr kumimoji="1" lang="en-US" altLang="zh-CN" sz="2000" b="1" dirty="0" err="1" smtClean="0">
                <a:latin typeface="Courier" charset="0"/>
                <a:ea typeface="Courier" charset="0"/>
                <a:cs typeface="Courier" charset="0"/>
              </a:rPr>
              <a:t>project_folder</a:t>
            </a:r>
            <a:r>
              <a:rPr kumimoji="1" lang="en-US" altLang="zh-CN" sz="2000" b="1" dirty="0" smtClean="0">
                <a:latin typeface="Courier" charset="0"/>
                <a:ea typeface="Courier" charset="0"/>
                <a:cs typeface="Courier" charset="0"/>
              </a:rPr>
              <a:t>&gt;</a:t>
            </a:r>
          </a:p>
          <a:p>
            <a:r>
              <a:rPr kumimoji="1" lang="en-US" altLang="zh-CN" sz="2000" b="1" dirty="0" smtClean="0">
                <a:latin typeface="Courier" charset="0"/>
                <a:ea typeface="Courier" charset="0"/>
                <a:cs typeface="Courier" charset="0"/>
              </a:rPr>
              <a:t>$</a:t>
            </a:r>
            <a:r>
              <a:rPr kumimoji="1" lang="zh-CN" altLang="en-US" sz="2000" b="1" dirty="0" smtClean="0">
                <a:latin typeface="Courier" charset="0"/>
                <a:ea typeface="Courier" charset="0"/>
                <a:cs typeface="Courier" charset="0"/>
              </a:rPr>
              <a:t> </a:t>
            </a:r>
            <a:r>
              <a:rPr kumimoji="1" lang="en-US" altLang="zh-CN" sz="2000" b="1" dirty="0" err="1" smtClean="0">
                <a:latin typeface="Courier" charset="0"/>
                <a:ea typeface="Courier" charset="0"/>
                <a:cs typeface="Courier" charset="0"/>
              </a:rPr>
              <a:t>virtualenv</a:t>
            </a:r>
            <a:r>
              <a:rPr kumimoji="1" lang="zh-CN" altLang="en-US" sz="2000" b="1" dirty="0" smtClean="0">
                <a:latin typeface="Courier" charset="0"/>
                <a:ea typeface="Courier" charset="0"/>
                <a:cs typeface="Courier" charset="0"/>
              </a:rPr>
              <a:t> </a:t>
            </a:r>
            <a:r>
              <a:rPr kumimoji="1" lang="en-US" altLang="zh-CN" sz="2000" b="1" dirty="0" err="1" smtClean="0">
                <a:latin typeface="Courier" charset="0"/>
                <a:ea typeface="Courier" charset="0"/>
                <a:cs typeface="Courier" charset="0"/>
              </a:rPr>
              <a:t>env</a:t>
            </a:r>
            <a:endParaRPr kumimoji="1" lang="en-US" altLang="zh-CN" sz="2000" b="1" dirty="0" smtClean="0">
              <a:latin typeface="Courier" charset="0"/>
              <a:ea typeface="Courier" charset="0"/>
              <a:cs typeface="Courier" charset="0"/>
            </a:endParaRPr>
          </a:p>
          <a:p>
            <a:endParaRPr kumimoji="1" lang="en-US" altLang="zh-CN" sz="2000" b="1" dirty="0">
              <a:latin typeface="Courier" charset="0"/>
              <a:ea typeface="Courier" charset="0"/>
              <a:cs typeface="Courier" charset="0"/>
            </a:endParaRPr>
          </a:p>
          <a:p>
            <a:r>
              <a:rPr lang="en-US" altLang="zh-CN" sz="2000" b="1" dirty="0">
                <a:solidFill>
                  <a:srgbClr val="880000"/>
                </a:solidFill>
                <a:latin typeface="Courier" charset="0"/>
                <a:ea typeface="Courier" charset="0"/>
                <a:cs typeface="Courier" charset="0"/>
              </a:rPr>
              <a:t># define python version</a:t>
            </a:r>
            <a:endParaRPr lang="en-US" altLang="zh-CN" sz="2000" b="1" dirty="0">
              <a:latin typeface="Courier" charset="0"/>
              <a:ea typeface="Courier" charset="0"/>
              <a:cs typeface="Courier" charset="0"/>
            </a:endParaRPr>
          </a:p>
          <a:p>
            <a:r>
              <a:rPr kumimoji="1" lang="en-US" altLang="zh-CN" sz="2000" b="1" dirty="0" smtClean="0">
                <a:latin typeface="Courier" charset="0"/>
                <a:ea typeface="Courier" charset="0"/>
                <a:cs typeface="Courier" charset="0"/>
              </a:rPr>
              <a:t>$</a:t>
            </a:r>
            <a:r>
              <a:rPr kumimoji="1" lang="zh-CN" altLang="en-US" sz="2000" b="1" dirty="0" smtClean="0">
                <a:latin typeface="Courier" charset="0"/>
                <a:ea typeface="Courier" charset="0"/>
                <a:cs typeface="Courier" charset="0"/>
              </a:rPr>
              <a:t> </a:t>
            </a:r>
            <a:r>
              <a:rPr kumimoji="1" lang="en-US" altLang="zh-CN" sz="2000" b="1" dirty="0" err="1" smtClean="0">
                <a:latin typeface="Courier" charset="0"/>
                <a:ea typeface="Courier" charset="0"/>
                <a:cs typeface="Courier" charset="0"/>
              </a:rPr>
              <a:t>virtualenv</a:t>
            </a:r>
            <a:r>
              <a:rPr kumimoji="1" lang="zh-CN" altLang="en-US" sz="2000" b="1" dirty="0" smtClean="0">
                <a:latin typeface="Courier" charset="0"/>
                <a:ea typeface="Courier" charset="0"/>
                <a:cs typeface="Courier" charset="0"/>
              </a:rPr>
              <a:t> </a:t>
            </a:r>
            <a:r>
              <a:rPr kumimoji="1" lang="mr-IN" altLang="zh-CN" sz="2000" b="1" dirty="0" smtClean="0">
                <a:latin typeface="Courier" charset="0"/>
                <a:ea typeface="Courier" charset="0"/>
                <a:cs typeface="Courier" charset="0"/>
              </a:rPr>
              <a:t>–</a:t>
            </a:r>
            <a:r>
              <a:rPr kumimoji="1" lang="en-US" altLang="zh-CN" sz="2000" b="1" dirty="0" smtClean="0">
                <a:latin typeface="Courier" charset="0"/>
                <a:ea typeface="Courier" charset="0"/>
                <a:cs typeface="Courier" charset="0"/>
              </a:rPr>
              <a:t>p</a:t>
            </a:r>
            <a:r>
              <a:rPr kumimoji="1" lang="zh-CN" altLang="en-US" sz="2000" b="1" dirty="0" smtClean="0">
                <a:latin typeface="Courier" charset="0"/>
                <a:ea typeface="Courier" charset="0"/>
                <a:cs typeface="Courier" charset="0"/>
              </a:rPr>
              <a:t> </a:t>
            </a:r>
            <a:r>
              <a:rPr kumimoji="1" lang="en-US" altLang="zh-CN" sz="2000" b="1" dirty="0" smtClean="0">
                <a:latin typeface="Courier" charset="0"/>
                <a:ea typeface="Courier" charset="0"/>
                <a:cs typeface="Courier" charset="0"/>
              </a:rPr>
              <a:t>python2.7</a:t>
            </a:r>
            <a:r>
              <a:rPr kumimoji="1" lang="zh-CN" altLang="en-US" sz="2000" b="1" dirty="0" smtClean="0">
                <a:latin typeface="Courier" charset="0"/>
                <a:ea typeface="Courier" charset="0"/>
                <a:cs typeface="Courier" charset="0"/>
              </a:rPr>
              <a:t> </a:t>
            </a:r>
            <a:r>
              <a:rPr kumimoji="1" lang="en-US" altLang="zh-CN" sz="2000" b="1" dirty="0" err="1" smtClean="0">
                <a:latin typeface="Courier" charset="0"/>
                <a:ea typeface="Courier" charset="0"/>
                <a:cs typeface="Courier" charset="0"/>
              </a:rPr>
              <a:t>env</a:t>
            </a:r>
            <a:endParaRPr kumimoji="1" lang="en-US" altLang="zh-CN" sz="2000" b="1" dirty="0" smtClean="0">
              <a:latin typeface="Courier" charset="0"/>
              <a:ea typeface="Courier" charset="0"/>
              <a:cs typeface="Courier" charset="0"/>
            </a:endParaRPr>
          </a:p>
          <a:p>
            <a:endParaRPr kumimoji="1" lang="zh-CN" altLang="en-US" sz="2000" b="1" dirty="0">
              <a:latin typeface="Courier" charset="0"/>
              <a:ea typeface="Courier" charset="0"/>
              <a:cs typeface="Courier" charset="0"/>
            </a:endParaRPr>
          </a:p>
        </p:txBody>
      </p:sp>
    </p:spTree>
    <p:extLst>
      <p:ext uri="{BB962C8B-B14F-4D97-AF65-F5344CB8AC3E}">
        <p14:creationId xmlns:p14="http://schemas.microsoft.com/office/powerpoint/2010/main" val="13444097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err="1"/>
              <a:t>virtualenv</a:t>
            </a:r>
            <a:r>
              <a:rPr kumimoji="1" lang="zh-CN" altLang="en-US" b="1" dirty="0"/>
              <a:t> </a:t>
            </a:r>
            <a:r>
              <a:rPr kumimoji="1" lang="en-US" altLang="zh-CN" b="1" dirty="0" smtClean="0"/>
              <a:t>--</a:t>
            </a:r>
            <a:r>
              <a:rPr kumimoji="1" lang="zh-CN" altLang="en-US" b="1" dirty="0" smtClean="0"/>
              <a:t> </a:t>
            </a:r>
            <a:r>
              <a:rPr kumimoji="1" lang="en-US" altLang="zh-CN" b="1" dirty="0" smtClean="0"/>
              <a:t>activate</a:t>
            </a:r>
            <a:endParaRPr kumimoji="1" lang="zh-CN" altLang="en-US" b="1" dirty="0"/>
          </a:p>
        </p:txBody>
      </p:sp>
      <p:sp>
        <p:nvSpPr>
          <p:cNvPr id="3" name="内容占位符 2"/>
          <p:cNvSpPr>
            <a:spLocks noGrp="1"/>
          </p:cNvSpPr>
          <p:nvPr>
            <p:ph idx="1"/>
          </p:nvPr>
        </p:nvSpPr>
        <p:spPr>
          <a:xfrm>
            <a:off x="685330" y="2367093"/>
            <a:ext cx="7772870" cy="3627307"/>
          </a:xfrm>
        </p:spPr>
        <p:txBody>
          <a:bodyPr/>
          <a:lstStyle/>
          <a:p>
            <a:r>
              <a:rPr kumimoji="1" lang="en-US" altLang="zh-CN" dirty="0" smtClean="0"/>
              <a:t>To</a:t>
            </a:r>
            <a:r>
              <a:rPr kumimoji="1" lang="zh-CN" altLang="en-US" dirty="0" smtClean="0"/>
              <a:t> </a:t>
            </a:r>
            <a:r>
              <a:rPr kumimoji="1" lang="en-US" altLang="zh-CN" dirty="0" smtClean="0"/>
              <a:t>begin</a:t>
            </a:r>
            <a:r>
              <a:rPr kumimoji="1" lang="zh-CN" altLang="en-US" dirty="0" smtClean="0"/>
              <a:t> </a:t>
            </a:r>
            <a:r>
              <a:rPr kumimoji="1" lang="en-US" altLang="zh-CN" dirty="0" smtClean="0"/>
              <a:t>using</a:t>
            </a:r>
            <a:r>
              <a:rPr kumimoji="1" lang="zh-CN" altLang="en-US" dirty="0" smtClean="0"/>
              <a:t> </a:t>
            </a:r>
            <a:r>
              <a:rPr kumimoji="1" lang="en-US" altLang="zh-CN" dirty="0" smtClean="0"/>
              <a:t>the</a:t>
            </a:r>
            <a:r>
              <a:rPr kumimoji="1" lang="zh-CN" altLang="en-US" dirty="0" smtClean="0"/>
              <a:t> </a:t>
            </a:r>
            <a:r>
              <a:rPr kumimoji="1" lang="en-US" altLang="zh-CN" dirty="0" smtClean="0"/>
              <a:t>virtual</a:t>
            </a:r>
            <a:r>
              <a:rPr kumimoji="1" lang="zh-CN" altLang="en-US" dirty="0" smtClean="0"/>
              <a:t> </a:t>
            </a:r>
            <a:r>
              <a:rPr kumimoji="1" lang="en-US" altLang="zh-CN" dirty="0" smtClean="0"/>
              <a:t>environment,</a:t>
            </a:r>
            <a:r>
              <a:rPr kumimoji="1" lang="zh-CN" altLang="en-US" dirty="0" smtClean="0"/>
              <a:t> </a:t>
            </a:r>
            <a:r>
              <a:rPr kumimoji="1" lang="en-US" altLang="zh-CN" dirty="0" smtClean="0"/>
              <a:t>it</a:t>
            </a:r>
            <a:r>
              <a:rPr kumimoji="1" lang="zh-CN" altLang="en-US" dirty="0" smtClean="0"/>
              <a:t> </a:t>
            </a:r>
            <a:r>
              <a:rPr kumimoji="1" lang="en-US" altLang="zh-CN" dirty="0" smtClean="0"/>
              <a:t>needs</a:t>
            </a:r>
            <a:r>
              <a:rPr kumimoji="1" lang="zh-CN" altLang="en-US" dirty="0" smtClean="0"/>
              <a:t> </a:t>
            </a:r>
            <a:r>
              <a:rPr kumimoji="1" lang="en-US" altLang="zh-CN" dirty="0" smtClean="0"/>
              <a:t>to</a:t>
            </a:r>
            <a:r>
              <a:rPr kumimoji="1" lang="zh-CN" altLang="en-US" dirty="0" smtClean="0"/>
              <a:t> </a:t>
            </a:r>
            <a:r>
              <a:rPr kumimoji="1" lang="en-US" altLang="zh-CN" dirty="0" smtClean="0"/>
              <a:t>be</a:t>
            </a:r>
            <a:r>
              <a:rPr kumimoji="1" lang="zh-CN" altLang="en-US" dirty="0" smtClean="0"/>
              <a:t> </a:t>
            </a:r>
            <a:r>
              <a:rPr kumimoji="1" lang="en-US" altLang="zh-CN" i="1" dirty="0" smtClean="0">
                <a:solidFill>
                  <a:srgbClr val="0070C0"/>
                </a:solidFill>
              </a:rPr>
              <a:t>activated.</a:t>
            </a:r>
          </a:p>
        </p:txBody>
      </p:sp>
      <p:sp>
        <p:nvSpPr>
          <p:cNvPr id="4" name="矩形 3"/>
          <p:cNvSpPr/>
          <p:nvPr/>
        </p:nvSpPr>
        <p:spPr>
          <a:xfrm>
            <a:off x="685800" y="3691458"/>
            <a:ext cx="7772400" cy="1631216"/>
          </a:xfrm>
          <a:prstGeom prst="rect">
            <a:avLst/>
          </a:prstGeom>
          <a:blipFill>
            <a:blip r:embed="rId2"/>
            <a:tile tx="0" ty="0" sx="100000" sy="100000" flip="none" algn="tl"/>
          </a:blipFill>
          <a:ln>
            <a:noFill/>
          </a:ln>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000" b="1" dirty="0">
                <a:solidFill>
                  <a:srgbClr val="880000"/>
                </a:solidFill>
                <a:latin typeface="Courier" charset="0"/>
                <a:ea typeface="Courier" charset="0"/>
                <a:cs typeface="Courier" charset="0"/>
              </a:rPr>
              <a:t># </a:t>
            </a:r>
            <a:r>
              <a:rPr lang="en-US" altLang="zh-CN" sz="2000" b="1" dirty="0" smtClean="0">
                <a:solidFill>
                  <a:srgbClr val="880000"/>
                </a:solidFill>
                <a:latin typeface="Courier" charset="0"/>
                <a:ea typeface="Courier" charset="0"/>
                <a:cs typeface="Courier" charset="0"/>
              </a:rPr>
              <a:t>OS</a:t>
            </a:r>
            <a:r>
              <a:rPr lang="zh-CN" altLang="en-US" sz="2000" b="1" dirty="0" smtClean="0">
                <a:solidFill>
                  <a:srgbClr val="880000"/>
                </a:solidFill>
                <a:latin typeface="Courier" charset="0"/>
                <a:ea typeface="Courier" charset="0"/>
                <a:cs typeface="Courier" charset="0"/>
              </a:rPr>
              <a:t> </a:t>
            </a:r>
            <a:r>
              <a:rPr lang="en-US" altLang="zh-CN" sz="2000" b="1" dirty="0" smtClean="0">
                <a:solidFill>
                  <a:srgbClr val="880000"/>
                </a:solidFill>
                <a:latin typeface="Courier" charset="0"/>
                <a:ea typeface="Courier" charset="0"/>
                <a:cs typeface="Courier" charset="0"/>
              </a:rPr>
              <a:t>or</a:t>
            </a:r>
            <a:r>
              <a:rPr lang="zh-CN" altLang="en-US" sz="2000" b="1" dirty="0" smtClean="0">
                <a:solidFill>
                  <a:srgbClr val="880000"/>
                </a:solidFill>
                <a:latin typeface="Courier" charset="0"/>
                <a:ea typeface="Courier" charset="0"/>
                <a:cs typeface="Courier" charset="0"/>
              </a:rPr>
              <a:t> </a:t>
            </a:r>
            <a:r>
              <a:rPr lang="en-US" altLang="zh-CN" sz="2000" b="1" dirty="0" smtClean="0">
                <a:solidFill>
                  <a:srgbClr val="880000"/>
                </a:solidFill>
                <a:latin typeface="Courier" charset="0"/>
                <a:ea typeface="Courier" charset="0"/>
                <a:cs typeface="Courier" charset="0"/>
              </a:rPr>
              <a:t>Linux</a:t>
            </a:r>
            <a:endParaRPr lang="en-US" altLang="zh-CN" sz="2000" b="1" dirty="0">
              <a:latin typeface="Courier" charset="0"/>
              <a:ea typeface="Courier" charset="0"/>
              <a:cs typeface="Courier" charset="0"/>
            </a:endParaRPr>
          </a:p>
          <a:p>
            <a:r>
              <a:rPr kumimoji="1" lang="en-US" altLang="zh-CN" sz="2000" b="1" dirty="0" smtClean="0">
                <a:latin typeface="Courier" charset="0"/>
                <a:ea typeface="Courier" charset="0"/>
                <a:cs typeface="Courier" charset="0"/>
              </a:rPr>
              <a:t>$</a:t>
            </a:r>
            <a:r>
              <a:rPr kumimoji="1" lang="zh-CN" altLang="en-US" sz="2000" b="1" dirty="0" smtClean="0">
                <a:latin typeface="Courier" charset="0"/>
                <a:ea typeface="Courier" charset="0"/>
                <a:cs typeface="Courier" charset="0"/>
              </a:rPr>
              <a:t> </a:t>
            </a:r>
            <a:r>
              <a:rPr kumimoji="1" lang="en-US" altLang="zh-CN" sz="2000" b="1" dirty="0" smtClean="0">
                <a:latin typeface="Courier" charset="0"/>
                <a:ea typeface="Courier" charset="0"/>
                <a:cs typeface="Courier" charset="0"/>
              </a:rPr>
              <a:t>source</a:t>
            </a:r>
            <a:r>
              <a:rPr kumimoji="1" lang="zh-CN" altLang="en-US" sz="2000" b="1" dirty="0" smtClean="0">
                <a:latin typeface="Courier" charset="0"/>
                <a:ea typeface="Courier" charset="0"/>
                <a:cs typeface="Courier" charset="0"/>
              </a:rPr>
              <a:t> </a:t>
            </a:r>
            <a:r>
              <a:rPr kumimoji="1" lang="en-US" altLang="zh-CN" sz="2000" b="1" dirty="0" err="1" smtClean="0">
                <a:latin typeface="Courier" charset="0"/>
                <a:ea typeface="Courier" charset="0"/>
                <a:cs typeface="Courier" charset="0"/>
              </a:rPr>
              <a:t>env</a:t>
            </a:r>
            <a:r>
              <a:rPr kumimoji="1" lang="en-US" altLang="zh-CN" sz="2000" b="1" dirty="0" smtClean="0">
                <a:latin typeface="Courier" charset="0"/>
                <a:ea typeface="Courier" charset="0"/>
                <a:cs typeface="Courier" charset="0"/>
              </a:rPr>
              <a:t>/bin/activate</a:t>
            </a:r>
          </a:p>
          <a:p>
            <a:endParaRPr kumimoji="1" lang="en-US" altLang="zh-CN" sz="2000" b="1" dirty="0">
              <a:latin typeface="Courier" charset="0"/>
              <a:ea typeface="Courier" charset="0"/>
              <a:cs typeface="Courier" charset="0"/>
            </a:endParaRPr>
          </a:p>
          <a:p>
            <a:r>
              <a:rPr lang="en-US" altLang="zh-CN" sz="2000" b="1" dirty="0">
                <a:solidFill>
                  <a:srgbClr val="880000"/>
                </a:solidFill>
                <a:latin typeface="Courier" charset="0"/>
                <a:ea typeface="Courier" charset="0"/>
                <a:cs typeface="Courier" charset="0"/>
              </a:rPr>
              <a:t># </a:t>
            </a:r>
            <a:r>
              <a:rPr lang="en-US" altLang="zh-CN" sz="2000" b="1" dirty="0" smtClean="0">
                <a:solidFill>
                  <a:srgbClr val="880000"/>
                </a:solidFill>
                <a:latin typeface="Courier" charset="0"/>
                <a:ea typeface="Courier" charset="0"/>
                <a:cs typeface="Courier" charset="0"/>
              </a:rPr>
              <a:t>Windows</a:t>
            </a:r>
            <a:endParaRPr lang="en-US" altLang="zh-CN" sz="2000" b="1" dirty="0">
              <a:solidFill>
                <a:srgbClr val="880000"/>
              </a:solidFill>
              <a:latin typeface="Courier" charset="0"/>
              <a:ea typeface="Courier" charset="0"/>
              <a:cs typeface="Courier" charset="0"/>
            </a:endParaRPr>
          </a:p>
          <a:p>
            <a:r>
              <a:rPr kumimoji="1" lang="en-US" altLang="zh-CN" sz="2000" b="1" dirty="0" smtClean="0">
                <a:latin typeface="Courier" charset="0"/>
                <a:ea typeface="Courier" charset="0"/>
                <a:cs typeface="Courier" charset="0"/>
              </a:rPr>
              <a:t>$</a:t>
            </a:r>
            <a:r>
              <a:rPr kumimoji="1" lang="zh-CN" altLang="en-US" sz="2000" b="1" dirty="0" smtClean="0">
                <a:latin typeface="Courier" charset="0"/>
                <a:ea typeface="Courier" charset="0"/>
                <a:cs typeface="Courier" charset="0"/>
              </a:rPr>
              <a:t> </a:t>
            </a:r>
            <a:r>
              <a:rPr kumimoji="1" lang="en-US" altLang="zh-CN" sz="2000" b="1" dirty="0" err="1" smtClean="0">
                <a:latin typeface="Courier" charset="0"/>
                <a:ea typeface="Courier" charset="0"/>
                <a:cs typeface="Courier" charset="0"/>
              </a:rPr>
              <a:t>env</a:t>
            </a:r>
            <a:r>
              <a:rPr kumimoji="1" lang="en-US" altLang="zh-CN" sz="2000" b="1" dirty="0" smtClean="0">
                <a:latin typeface="Courier" charset="0"/>
                <a:ea typeface="Courier" charset="0"/>
                <a:cs typeface="Courier" charset="0"/>
              </a:rPr>
              <a:t>\Scripts\activate</a:t>
            </a:r>
            <a:endParaRPr kumimoji="1" lang="zh-CN" altLang="en-US" sz="2000" b="1" dirty="0">
              <a:latin typeface="Courier" charset="0"/>
              <a:ea typeface="Courier" charset="0"/>
              <a:cs typeface="Courier" charset="0"/>
            </a:endParaRPr>
          </a:p>
        </p:txBody>
      </p:sp>
    </p:spTree>
    <p:extLst>
      <p:ext uri="{BB962C8B-B14F-4D97-AF65-F5344CB8AC3E}">
        <p14:creationId xmlns:p14="http://schemas.microsoft.com/office/powerpoint/2010/main" val="18192517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err="1"/>
              <a:t>virtualenv</a:t>
            </a:r>
            <a:r>
              <a:rPr kumimoji="1" lang="zh-CN" altLang="en-US" b="1" dirty="0"/>
              <a:t> </a:t>
            </a:r>
            <a:r>
              <a:rPr kumimoji="1" lang="en-US" altLang="zh-CN" b="1" dirty="0"/>
              <a:t>--</a:t>
            </a:r>
            <a:r>
              <a:rPr kumimoji="1" lang="zh-CN" altLang="en-US" b="1" dirty="0"/>
              <a:t> </a:t>
            </a:r>
            <a:r>
              <a:rPr kumimoji="1" lang="en-US" altLang="zh-CN" b="1" dirty="0" smtClean="0"/>
              <a:t>deactivate</a:t>
            </a:r>
            <a:endParaRPr kumimoji="1" lang="zh-CN" altLang="en-US" b="1" dirty="0"/>
          </a:p>
        </p:txBody>
      </p:sp>
      <p:sp>
        <p:nvSpPr>
          <p:cNvPr id="3" name="内容占位符 2"/>
          <p:cNvSpPr>
            <a:spLocks noGrp="1"/>
          </p:cNvSpPr>
          <p:nvPr>
            <p:ph idx="1"/>
          </p:nvPr>
        </p:nvSpPr>
        <p:spPr/>
        <p:txBody>
          <a:bodyPr/>
          <a:lstStyle/>
          <a:p>
            <a:r>
              <a:rPr kumimoji="1" lang="en-US" altLang="zh-CN" dirty="0" smtClean="0"/>
              <a:t>If</a:t>
            </a:r>
            <a:r>
              <a:rPr kumimoji="1" lang="zh-CN" altLang="en-US" dirty="0" smtClean="0"/>
              <a:t> </a:t>
            </a:r>
            <a:r>
              <a:rPr kumimoji="1" lang="en-US" altLang="zh-CN" dirty="0" smtClean="0"/>
              <a:t>you</a:t>
            </a:r>
            <a:r>
              <a:rPr kumimoji="1" lang="zh-CN" altLang="en-US" dirty="0" smtClean="0"/>
              <a:t> </a:t>
            </a:r>
            <a:r>
              <a:rPr kumimoji="1" lang="en-US" altLang="zh-CN" dirty="0" smtClean="0"/>
              <a:t>are</a:t>
            </a:r>
            <a:r>
              <a:rPr kumimoji="1" lang="zh-CN" altLang="en-US" dirty="0" smtClean="0"/>
              <a:t> </a:t>
            </a:r>
            <a:r>
              <a:rPr kumimoji="1" lang="en-US" altLang="zh-CN" dirty="0" smtClean="0"/>
              <a:t>done</a:t>
            </a:r>
            <a:r>
              <a:rPr kumimoji="1" lang="zh-CN" altLang="en-US" dirty="0" smtClean="0"/>
              <a:t> </a:t>
            </a:r>
            <a:r>
              <a:rPr kumimoji="1" lang="en-US" altLang="zh-CN" dirty="0" smtClean="0"/>
              <a:t>working</a:t>
            </a:r>
            <a:r>
              <a:rPr kumimoji="1" lang="zh-CN" altLang="en-US" dirty="0" smtClean="0"/>
              <a:t> </a:t>
            </a:r>
            <a:r>
              <a:rPr kumimoji="1" lang="en-US" altLang="zh-CN" dirty="0" smtClean="0"/>
              <a:t>in</a:t>
            </a:r>
            <a:r>
              <a:rPr kumimoji="1" lang="zh-CN" altLang="en-US" dirty="0" smtClean="0"/>
              <a:t> </a:t>
            </a:r>
            <a:r>
              <a:rPr kumimoji="1" lang="en-US" altLang="zh-CN" dirty="0" smtClean="0"/>
              <a:t>the</a:t>
            </a:r>
            <a:r>
              <a:rPr kumimoji="1" lang="zh-CN" altLang="en-US" dirty="0" smtClean="0"/>
              <a:t> </a:t>
            </a:r>
            <a:r>
              <a:rPr kumimoji="1" lang="en-US" altLang="zh-CN" dirty="0" smtClean="0"/>
              <a:t>virtual</a:t>
            </a:r>
            <a:r>
              <a:rPr kumimoji="1" lang="zh-CN" altLang="en-US" dirty="0" smtClean="0"/>
              <a:t> </a:t>
            </a:r>
            <a:r>
              <a:rPr kumimoji="1" lang="en-US" altLang="zh-CN" dirty="0" smtClean="0"/>
              <a:t>environment</a:t>
            </a:r>
            <a:r>
              <a:rPr kumimoji="1" lang="zh-CN" altLang="en-US" dirty="0" smtClean="0"/>
              <a:t> </a:t>
            </a:r>
            <a:r>
              <a:rPr kumimoji="1" lang="en-US" altLang="zh-CN" dirty="0" smtClean="0"/>
              <a:t>for</a:t>
            </a:r>
            <a:r>
              <a:rPr kumimoji="1" lang="zh-CN" altLang="en-US" dirty="0" smtClean="0"/>
              <a:t> </a:t>
            </a:r>
            <a:r>
              <a:rPr kumimoji="1" lang="en-US" altLang="zh-CN" dirty="0" smtClean="0"/>
              <a:t>the</a:t>
            </a:r>
            <a:r>
              <a:rPr kumimoji="1" lang="zh-CN" altLang="en-US" dirty="0" smtClean="0"/>
              <a:t> </a:t>
            </a:r>
            <a:r>
              <a:rPr kumimoji="1" lang="en-US" altLang="zh-CN" dirty="0" smtClean="0"/>
              <a:t>moment,</a:t>
            </a:r>
            <a:r>
              <a:rPr kumimoji="1" lang="zh-CN" altLang="en-US" dirty="0" smtClean="0"/>
              <a:t> </a:t>
            </a:r>
            <a:r>
              <a:rPr kumimoji="1" lang="en-US" altLang="zh-CN" dirty="0" smtClean="0"/>
              <a:t>you</a:t>
            </a:r>
            <a:r>
              <a:rPr kumimoji="1" lang="zh-CN" altLang="en-US" dirty="0" smtClean="0"/>
              <a:t> </a:t>
            </a:r>
            <a:r>
              <a:rPr kumimoji="1" lang="en-US" altLang="zh-CN" dirty="0" smtClean="0"/>
              <a:t>can</a:t>
            </a:r>
            <a:r>
              <a:rPr kumimoji="1" lang="zh-CN" altLang="en-US" dirty="0" smtClean="0"/>
              <a:t> </a:t>
            </a:r>
            <a:r>
              <a:rPr kumimoji="1" lang="en-US" altLang="zh-CN" i="1" dirty="0" smtClean="0">
                <a:solidFill>
                  <a:srgbClr val="0070C0"/>
                </a:solidFill>
              </a:rPr>
              <a:t>deactivate</a:t>
            </a:r>
            <a:endParaRPr kumimoji="1" lang="en-US" altLang="zh-CN" dirty="0" smtClean="0"/>
          </a:p>
        </p:txBody>
      </p:sp>
      <p:sp>
        <p:nvSpPr>
          <p:cNvPr id="4" name="矩形 3"/>
          <p:cNvSpPr/>
          <p:nvPr/>
        </p:nvSpPr>
        <p:spPr>
          <a:xfrm>
            <a:off x="685800" y="3691458"/>
            <a:ext cx="7772400" cy="707886"/>
          </a:xfrm>
          <a:prstGeom prst="rect">
            <a:avLst/>
          </a:prstGeom>
          <a:blipFill>
            <a:blip r:embed="rId2"/>
            <a:tile tx="0" ty="0" sx="100000" sy="100000" flip="none" algn="tl"/>
          </a:blipFill>
          <a:ln>
            <a:noFill/>
          </a:ln>
        </p:spPr>
        <p:style>
          <a:lnRef idx="2">
            <a:schemeClr val="accent2"/>
          </a:lnRef>
          <a:fillRef idx="1">
            <a:schemeClr val="lt1"/>
          </a:fillRef>
          <a:effectRef idx="0">
            <a:schemeClr val="accent2"/>
          </a:effectRef>
          <a:fontRef idx="minor">
            <a:schemeClr val="dk1"/>
          </a:fontRef>
        </p:style>
        <p:txBody>
          <a:bodyPr wrap="square">
            <a:spAutoFit/>
          </a:bodyPr>
          <a:lstStyle/>
          <a:p>
            <a:r>
              <a:rPr kumimoji="1" lang="en-US" altLang="zh-CN" sz="2000" b="1" dirty="0" smtClean="0">
                <a:latin typeface="Courier" charset="0"/>
                <a:ea typeface="Courier" charset="0"/>
                <a:cs typeface="Courier" charset="0"/>
              </a:rPr>
              <a:t>(</a:t>
            </a:r>
            <a:r>
              <a:rPr kumimoji="1" lang="en-US" altLang="zh-CN" sz="2000" b="1" dirty="0" err="1" smtClean="0">
                <a:latin typeface="Courier" charset="0"/>
                <a:ea typeface="Courier" charset="0"/>
                <a:cs typeface="Courier" charset="0"/>
              </a:rPr>
              <a:t>env</a:t>
            </a:r>
            <a:r>
              <a:rPr kumimoji="1" lang="en-US" altLang="zh-CN" sz="2000" b="1" dirty="0" smtClean="0">
                <a:latin typeface="Courier" charset="0"/>
                <a:ea typeface="Courier" charset="0"/>
                <a:cs typeface="Courier" charset="0"/>
              </a:rPr>
              <a:t>)</a:t>
            </a:r>
            <a:r>
              <a:rPr kumimoji="1" lang="zh-CN" altLang="en-US" sz="2000" b="1" dirty="0" smtClean="0">
                <a:latin typeface="Courier" charset="0"/>
                <a:ea typeface="Courier" charset="0"/>
                <a:cs typeface="Courier" charset="0"/>
              </a:rPr>
              <a:t> </a:t>
            </a:r>
            <a:r>
              <a:rPr kumimoji="1" lang="en-US" altLang="zh-CN" sz="2000" b="1" dirty="0" smtClean="0">
                <a:latin typeface="Courier" charset="0"/>
                <a:ea typeface="Courier" charset="0"/>
                <a:cs typeface="Courier" charset="0"/>
              </a:rPr>
              <a:t>$</a:t>
            </a:r>
            <a:r>
              <a:rPr kumimoji="1" lang="zh-CN" altLang="en-US" sz="2000" b="1" dirty="0" smtClean="0">
                <a:latin typeface="Courier" charset="0"/>
                <a:ea typeface="Courier" charset="0"/>
                <a:cs typeface="Courier" charset="0"/>
              </a:rPr>
              <a:t> </a:t>
            </a:r>
            <a:r>
              <a:rPr kumimoji="1" lang="en-US" altLang="zh-CN" sz="2000" b="1" dirty="0" smtClean="0">
                <a:latin typeface="Courier" charset="0"/>
                <a:ea typeface="Courier" charset="0"/>
                <a:cs typeface="Courier" charset="0"/>
              </a:rPr>
              <a:t>deactivate</a:t>
            </a:r>
          </a:p>
          <a:p>
            <a:r>
              <a:rPr kumimoji="1" lang="en-US" altLang="zh-CN" sz="2000" b="1" dirty="0" smtClean="0">
                <a:latin typeface="Courier" charset="0"/>
                <a:ea typeface="Courier" charset="0"/>
                <a:cs typeface="Courier" charset="0"/>
              </a:rPr>
              <a:t>$</a:t>
            </a:r>
            <a:r>
              <a:rPr kumimoji="1" lang="zh-CN" altLang="en-US" sz="2000" b="1" dirty="0" smtClean="0">
                <a:latin typeface="Courier" charset="0"/>
                <a:ea typeface="Courier" charset="0"/>
                <a:cs typeface="Courier" charset="0"/>
              </a:rPr>
              <a:t>  </a:t>
            </a:r>
            <a:endParaRPr kumimoji="1" lang="en-US" altLang="zh-CN" sz="2000" b="1" dirty="0">
              <a:latin typeface="Courier" charset="0"/>
              <a:ea typeface="Courier" charset="0"/>
              <a:cs typeface="Courier" charset="0"/>
            </a:endParaRPr>
          </a:p>
        </p:txBody>
      </p:sp>
    </p:spTree>
    <p:extLst>
      <p:ext uri="{BB962C8B-B14F-4D97-AF65-F5344CB8AC3E}">
        <p14:creationId xmlns:p14="http://schemas.microsoft.com/office/powerpoint/2010/main" val="8252747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t>verify</a:t>
            </a:r>
            <a:endParaRPr kumimoji="1" lang="zh-CN" altLang="en-US" b="1" dirty="0"/>
          </a:p>
        </p:txBody>
      </p:sp>
      <p:sp>
        <p:nvSpPr>
          <p:cNvPr id="3" name="内容占位符 2"/>
          <p:cNvSpPr>
            <a:spLocks noGrp="1"/>
          </p:cNvSpPr>
          <p:nvPr>
            <p:ph idx="1"/>
          </p:nvPr>
        </p:nvSpPr>
        <p:spPr>
          <a:xfrm>
            <a:off x="685800" y="2121408"/>
            <a:ext cx="7772400" cy="659370"/>
          </a:xfrm>
        </p:spPr>
        <p:txBody>
          <a:bodyPr>
            <a:normAutofit/>
          </a:bodyPr>
          <a:lstStyle/>
          <a:p>
            <a:r>
              <a:rPr kumimoji="1" lang="en-US" altLang="zh-CN" sz="2400" b="1" dirty="0" smtClean="0"/>
              <a:t>Let’s</a:t>
            </a:r>
            <a:r>
              <a:rPr kumimoji="1" lang="zh-CN" altLang="en-US" sz="2400" b="1" dirty="0" smtClean="0"/>
              <a:t> </a:t>
            </a:r>
            <a:r>
              <a:rPr kumimoji="1" lang="en-US" altLang="zh-CN" sz="2400" b="1" dirty="0" smtClean="0"/>
              <a:t>verify</a:t>
            </a:r>
            <a:r>
              <a:rPr kumimoji="1" lang="zh-CN" altLang="en-US" sz="2400" b="1" dirty="0" smtClean="0"/>
              <a:t> </a:t>
            </a:r>
            <a:r>
              <a:rPr kumimoji="1" lang="en-US" altLang="zh-CN" sz="2400" b="1" dirty="0" smtClean="0"/>
              <a:t>your</a:t>
            </a:r>
            <a:r>
              <a:rPr kumimoji="1" lang="zh-CN" altLang="en-US" sz="2400" b="1" dirty="0" smtClean="0"/>
              <a:t> </a:t>
            </a:r>
            <a:r>
              <a:rPr kumimoji="1" lang="en-US" altLang="zh-CN" sz="2400" b="1" dirty="0" smtClean="0"/>
              <a:t>Django</a:t>
            </a:r>
            <a:r>
              <a:rPr kumimoji="1" lang="zh-CN" altLang="en-US" sz="2400" b="1" dirty="0" smtClean="0"/>
              <a:t> </a:t>
            </a:r>
            <a:r>
              <a:rPr kumimoji="1" lang="en-US" altLang="zh-CN" sz="2400" b="1" dirty="0" smtClean="0"/>
              <a:t>project</a:t>
            </a:r>
            <a:r>
              <a:rPr kumimoji="1" lang="zh-CN" altLang="en-US" sz="2400" b="1" dirty="0" smtClean="0"/>
              <a:t> </a:t>
            </a:r>
            <a:r>
              <a:rPr kumimoji="1" lang="en-US" altLang="zh-CN" sz="2400" b="1" dirty="0" smtClean="0"/>
              <a:t>works.</a:t>
            </a:r>
          </a:p>
        </p:txBody>
      </p:sp>
      <p:sp>
        <p:nvSpPr>
          <p:cNvPr id="4" name="矩形 3"/>
          <p:cNvSpPr/>
          <p:nvPr/>
        </p:nvSpPr>
        <p:spPr>
          <a:xfrm>
            <a:off x="685800" y="2808210"/>
            <a:ext cx="7772400" cy="1323439"/>
          </a:xfrm>
          <a:prstGeom prst="rect">
            <a:avLst/>
          </a:prstGeom>
          <a:blipFill>
            <a:blip r:embed="rId3"/>
            <a:tile tx="0" ty="0" sx="100000" sy="100000" flip="none" algn="tl"/>
          </a:blipFill>
          <a:ln>
            <a:noFill/>
          </a:ln>
        </p:spPr>
        <p:style>
          <a:lnRef idx="2">
            <a:schemeClr val="accent2"/>
          </a:lnRef>
          <a:fillRef idx="1">
            <a:schemeClr val="lt1"/>
          </a:fillRef>
          <a:effectRef idx="0">
            <a:schemeClr val="accent2"/>
          </a:effectRef>
          <a:fontRef idx="minor">
            <a:schemeClr val="dk1"/>
          </a:fontRef>
        </p:style>
        <p:txBody>
          <a:bodyPr wrap="square">
            <a:spAutoFit/>
          </a:bodyPr>
          <a:lstStyle/>
          <a:p>
            <a:r>
              <a:rPr kumimoji="1" lang="en-US" altLang="zh-CN" sz="2000" b="1" dirty="0" smtClean="0">
                <a:latin typeface="Courier" charset="0"/>
                <a:ea typeface="Courier" charset="0"/>
                <a:cs typeface="Courier" charset="0"/>
              </a:rPr>
              <a:t>$</a:t>
            </a:r>
            <a:r>
              <a:rPr kumimoji="1" lang="zh-CN" altLang="en-US" sz="2000" b="1" dirty="0" smtClean="0">
                <a:latin typeface="Courier" charset="0"/>
                <a:ea typeface="Courier" charset="0"/>
                <a:cs typeface="Courier" charset="0"/>
              </a:rPr>
              <a:t> </a:t>
            </a:r>
            <a:r>
              <a:rPr kumimoji="1" lang="en-US" altLang="zh-CN" sz="2000" b="1" dirty="0" smtClean="0">
                <a:latin typeface="Courier" charset="0"/>
                <a:ea typeface="Courier" charset="0"/>
                <a:cs typeface="Courier" charset="0"/>
              </a:rPr>
              <a:t>cd</a:t>
            </a:r>
            <a:r>
              <a:rPr kumimoji="1" lang="zh-CN" altLang="en-US" sz="2000" b="1" dirty="0" smtClean="0">
                <a:latin typeface="Courier" charset="0"/>
                <a:ea typeface="Courier" charset="0"/>
                <a:cs typeface="Courier" charset="0"/>
              </a:rPr>
              <a:t> </a:t>
            </a:r>
            <a:r>
              <a:rPr kumimoji="1" lang="en-US" altLang="zh-CN" sz="2000" b="1" dirty="0" smtClean="0">
                <a:latin typeface="Courier" charset="0"/>
                <a:ea typeface="Courier" charset="0"/>
                <a:cs typeface="Courier" charset="0"/>
              </a:rPr>
              <a:t>library</a:t>
            </a:r>
          </a:p>
          <a:p>
            <a:r>
              <a:rPr kumimoji="1" lang="en-US" altLang="zh-CN" sz="2000" b="1" dirty="0" smtClean="0">
                <a:latin typeface="Courier" charset="0"/>
                <a:ea typeface="Courier" charset="0"/>
                <a:cs typeface="Courier" charset="0"/>
              </a:rPr>
              <a:t>$</a:t>
            </a:r>
            <a:r>
              <a:rPr kumimoji="1" lang="zh-CN" altLang="en-US" sz="2000" b="1" dirty="0" smtClean="0">
                <a:latin typeface="Courier" charset="0"/>
                <a:ea typeface="Courier" charset="0"/>
                <a:cs typeface="Courier" charset="0"/>
              </a:rPr>
              <a:t> </a:t>
            </a:r>
            <a:r>
              <a:rPr kumimoji="1" lang="en-US" altLang="zh-CN" sz="2000" b="1" dirty="0" err="1" smtClean="0">
                <a:latin typeface="Courier" charset="0"/>
                <a:ea typeface="Courier" charset="0"/>
                <a:cs typeface="Courier" charset="0"/>
              </a:rPr>
              <a:t>env</a:t>
            </a:r>
            <a:r>
              <a:rPr kumimoji="1" lang="en-US" altLang="zh-CN" sz="2000" b="1" dirty="0" smtClean="0">
                <a:latin typeface="Courier" charset="0"/>
                <a:ea typeface="Courier" charset="0"/>
                <a:cs typeface="Courier" charset="0"/>
              </a:rPr>
              <a:t>\Scripts\activate</a:t>
            </a:r>
          </a:p>
          <a:p>
            <a:endParaRPr kumimoji="1" lang="en-US" altLang="zh-CN" sz="2000" b="1" dirty="0" smtClean="0">
              <a:latin typeface="Courier" charset="0"/>
              <a:ea typeface="Courier" charset="0"/>
              <a:cs typeface="Courier" charset="0"/>
            </a:endParaRPr>
          </a:p>
          <a:p>
            <a:r>
              <a:rPr kumimoji="1" lang="en-US" altLang="zh-CN" sz="2000" b="1" dirty="0" smtClean="0">
                <a:latin typeface="Courier" charset="0"/>
                <a:ea typeface="Courier" charset="0"/>
                <a:cs typeface="Courier" charset="0"/>
              </a:rPr>
              <a:t>(</a:t>
            </a:r>
            <a:r>
              <a:rPr kumimoji="1" lang="en-US" altLang="zh-CN" sz="2000" b="1" dirty="0" err="1" smtClean="0">
                <a:latin typeface="Courier" charset="0"/>
                <a:ea typeface="Courier" charset="0"/>
                <a:cs typeface="Courier" charset="0"/>
              </a:rPr>
              <a:t>env</a:t>
            </a:r>
            <a:r>
              <a:rPr kumimoji="1" lang="en-US" altLang="zh-CN" sz="2000" b="1" dirty="0" smtClean="0">
                <a:latin typeface="Courier" charset="0"/>
                <a:ea typeface="Courier" charset="0"/>
                <a:cs typeface="Courier" charset="0"/>
              </a:rPr>
              <a:t>)$</a:t>
            </a:r>
            <a:r>
              <a:rPr kumimoji="1" lang="zh-CN" altLang="en-US" sz="2000" b="1" dirty="0" smtClean="0">
                <a:latin typeface="Courier" charset="0"/>
                <a:ea typeface="Courier" charset="0"/>
                <a:cs typeface="Courier" charset="0"/>
              </a:rPr>
              <a:t> </a:t>
            </a:r>
            <a:r>
              <a:rPr kumimoji="1" lang="en-US" altLang="zh-CN" sz="2000" b="1" dirty="0" smtClean="0">
                <a:latin typeface="Courier" charset="0"/>
                <a:ea typeface="Courier" charset="0"/>
                <a:cs typeface="Courier" charset="0"/>
              </a:rPr>
              <a:t>python</a:t>
            </a:r>
            <a:r>
              <a:rPr kumimoji="1" lang="zh-CN" altLang="en-US" sz="2000" b="1" dirty="0" smtClean="0">
                <a:latin typeface="Courier" charset="0"/>
                <a:ea typeface="Courier" charset="0"/>
                <a:cs typeface="Courier" charset="0"/>
              </a:rPr>
              <a:t> </a:t>
            </a:r>
            <a:r>
              <a:rPr kumimoji="1" lang="en-US" altLang="zh-CN" sz="2000" b="1" dirty="0" err="1" smtClean="0">
                <a:latin typeface="Courier" charset="0"/>
                <a:ea typeface="Courier" charset="0"/>
                <a:cs typeface="Courier" charset="0"/>
              </a:rPr>
              <a:t>manage.py</a:t>
            </a:r>
            <a:r>
              <a:rPr kumimoji="1" lang="zh-CN" altLang="en-US" sz="2000" b="1" dirty="0" smtClean="0">
                <a:latin typeface="Courier" charset="0"/>
                <a:ea typeface="Courier" charset="0"/>
                <a:cs typeface="Courier" charset="0"/>
              </a:rPr>
              <a:t> </a:t>
            </a:r>
            <a:r>
              <a:rPr kumimoji="1" lang="en-US" altLang="zh-CN" sz="2000" b="1" dirty="0" err="1" smtClean="0">
                <a:latin typeface="Courier" charset="0"/>
                <a:ea typeface="Courier" charset="0"/>
                <a:cs typeface="Courier" charset="0"/>
              </a:rPr>
              <a:t>runserver</a:t>
            </a:r>
            <a:r>
              <a:rPr kumimoji="1" lang="zh-CN" altLang="en-US" sz="2000" b="1" dirty="0" smtClean="0">
                <a:latin typeface="Courier" charset="0"/>
                <a:ea typeface="Courier" charset="0"/>
                <a:cs typeface="Courier" charset="0"/>
              </a:rPr>
              <a:t> </a:t>
            </a:r>
            <a:endParaRPr kumimoji="1" lang="en-US" altLang="zh-CN" sz="2000" b="1" dirty="0">
              <a:latin typeface="Courier" charset="0"/>
              <a:ea typeface="Courier" charset="0"/>
              <a:cs typeface="Courier" charset="0"/>
            </a:endParaRPr>
          </a:p>
        </p:txBody>
      </p:sp>
      <p:sp>
        <p:nvSpPr>
          <p:cNvPr id="5" name="矩形 4"/>
          <p:cNvSpPr/>
          <p:nvPr/>
        </p:nvSpPr>
        <p:spPr>
          <a:xfrm>
            <a:off x="685800" y="4159081"/>
            <a:ext cx="7772400" cy="2462213"/>
          </a:xfrm>
          <a:prstGeom prst="rect">
            <a:avLst/>
          </a:prstGeom>
        </p:spPr>
        <p:txBody>
          <a:bodyPr wrap="square">
            <a:spAutoFit/>
          </a:bodyPr>
          <a:lstStyle/>
          <a:p>
            <a:pPr marL="182880" lvl="0" indent="-182880" defTabSz="914400">
              <a:lnSpc>
                <a:spcPct val="150000"/>
              </a:lnSpc>
              <a:spcBef>
                <a:spcPts val="1200"/>
              </a:spcBef>
              <a:buClr>
                <a:srgbClr val="D34817">
                  <a:lumMod val="75000"/>
                </a:srgbClr>
              </a:buClr>
              <a:buSzPct val="85000"/>
              <a:buFont typeface="Wingdings" pitchFamily="2" charset="2"/>
              <a:buChar char="§"/>
            </a:pPr>
            <a:r>
              <a:rPr kumimoji="1" lang="en-US" altLang="zh-CN" sz="2400" b="1" dirty="0" smtClean="0"/>
              <a:t>Now,</a:t>
            </a:r>
            <a:r>
              <a:rPr kumimoji="1" lang="zh-CN" altLang="en-US" sz="2400" b="1" dirty="0" smtClean="0"/>
              <a:t> </a:t>
            </a:r>
            <a:r>
              <a:rPr kumimoji="1" lang="en-US" altLang="zh-CN" sz="2400" b="1" dirty="0"/>
              <a:t>o</a:t>
            </a:r>
            <a:r>
              <a:rPr kumimoji="1" lang="en-US" altLang="zh-CN" sz="2400" b="1" dirty="0" smtClean="0"/>
              <a:t>pen</a:t>
            </a:r>
            <a:r>
              <a:rPr kumimoji="1" lang="zh-CN" altLang="en-US" sz="2400" b="1" dirty="0" smtClean="0"/>
              <a:t> </a:t>
            </a:r>
            <a:r>
              <a:rPr kumimoji="1" lang="en-US" altLang="zh-CN" sz="2400" b="1" dirty="0"/>
              <a:t>the</a:t>
            </a:r>
            <a:r>
              <a:rPr kumimoji="1" lang="zh-CN" altLang="en-US" sz="2400" b="1" dirty="0"/>
              <a:t> </a:t>
            </a:r>
            <a:r>
              <a:rPr kumimoji="1" lang="en-US" altLang="zh-CN" sz="2400" b="1" dirty="0"/>
              <a:t>web</a:t>
            </a:r>
            <a:r>
              <a:rPr kumimoji="1" lang="zh-CN" altLang="en-US" sz="2400" b="1" dirty="0"/>
              <a:t> </a:t>
            </a:r>
            <a:r>
              <a:rPr kumimoji="1" lang="en-US" altLang="zh-CN" sz="2400" b="1" dirty="0"/>
              <a:t>page</a:t>
            </a:r>
            <a:r>
              <a:rPr kumimoji="1" lang="zh-CN" altLang="en-US" sz="2400" b="1" dirty="0"/>
              <a:t> </a:t>
            </a:r>
            <a:r>
              <a:rPr kumimoji="1" lang="en-US" altLang="zh-CN" sz="2400" b="1" dirty="0" smtClean="0"/>
              <a:t>at</a:t>
            </a:r>
            <a:r>
              <a:rPr kumimoji="1" lang="zh-CN" altLang="en-US" sz="2400" b="1" dirty="0" smtClean="0"/>
              <a:t> </a:t>
            </a:r>
            <a:r>
              <a:rPr kumimoji="1" lang="en-US" altLang="zh-CN" sz="2400" b="1" dirty="0" smtClean="0">
                <a:hlinkClick r:id="rId4"/>
              </a:rPr>
              <a:t>http://127.0.0.1:8000</a:t>
            </a:r>
            <a:endParaRPr kumimoji="1" lang="en-US" altLang="zh-CN" sz="2400" b="1" dirty="0" smtClean="0"/>
          </a:p>
          <a:p>
            <a:pPr marL="182880" indent="-182880" defTabSz="914400">
              <a:lnSpc>
                <a:spcPct val="150000"/>
              </a:lnSpc>
              <a:spcBef>
                <a:spcPts val="1200"/>
              </a:spcBef>
              <a:buClr>
                <a:srgbClr val="D34817">
                  <a:lumMod val="75000"/>
                </a:srgbClr>
              </a:buClr>
              <a:buSzPct val="85000"/>
              <a:buFont typeface="Wingdings" pitchFamily="2" charset="2"/>
              <a:buChar char="§"/>
            </a:pPr>
            <a:r>
              <a:rPr lang="en-US" altLang="zh-CN" sz="2400" b="1" dirty="0"/>
              <a:t>By default, the </a:t>
            </a:r>
            <a:r>
              <a:rPr lang="en-US" altLang="zh-CN" sz="2400" b="1" dirty="0" err="1" smtClean="0"/>
              <a:t>runserver</a:t>
            </a:r>
            <a:r>
              <a:rPr lang="zh-CN" altLang="en-US" sz="2400" b="1" dirty="0" smtClean="0"/>
              <a:t> </a:t>
            </a:r>
            <a:r>
              <a:rPr lang="en-US" altLang="zh-CN" sz="2400" b="1" dirty="0" smtClean="0"/>
              <a:t>command </a:t>
            </a:r>
            <a:r>
              <a:rPr lang="en-US" altLang="zh-CN" sz="2400" b="1" dirty="0"/>
              <a:t>starts the development server on the internal IP at port 8000</a:t>
            </a:r>
            <a:r>
              <a:rPr lang="en-US" altLang="zh-CN" sz="2400" b="1" dirty="0" smtClean="0"/>
              <a:t>.</a:t>
            </a:r>
            <a:endParaRPr lang="en-US" altLang="zh-CN" sz="2400" b="1" dirty="0"/>
          </a:p>
        </p:txBody>
      </p:sp>
    </p:spTree>
    <p:extLst>
      <p:ext uri="{BB962C8B-B14F-4D97-AF65-F5344CB8AC3E}">
        <p14:creationId xmlns:p14="http://schemas.microsoft.com/office/powerpoint/2010/main" val="19433477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smtClean="0"/>
              <a:t>Changing</a:t>
            </a:r>
            <a:r>
              <a:rPr kumimoji="1" lang="zh-CN" altLang="en-US" b="1" dirty="0" smtClean="0"/>
              <a:t> </a:t>
            </a:r>
            <a:r>
              <a:rPr kumimoji="1" lang="en-US" altLang="zh-CN" b="1" dirty="0" smtClean="0"/>
              <a:t>the</a:t>
            </a:r>
            <a:r>
              <a:rPr kumimoji="1" lang="zh-CN" altLang="en-US" b="1" dirty="0" smtClean="0"/>
              <a:t> </a:t>
            </a:r>
            <a:r>
              <a:rPr kumimoji="1" lang="en-US" altLang="zh-CN" b="1" dirty="0" smtClean="0"/>
              <a:t>port</a:t>
            </a:r>
            <a:endParaRPr kumimoji="1" lang="zh-CN" altLang="en-US" b="1" dirty="0"/>
          </a:p>
        </p:txBody>
      </p:sp>
      <p:sp>
        <p:nvSpPr>
          <p:cNvPr id="3" name="内容占位符 2"/>
          <p:cNvSpPr>
            <a:spLocks noGrp="1"/>
          </p:cNvSpPr>
          <p:nvPr>
            <p:ph idx="1"/>
          </p:nvPr>
        </p:nvSpPr>
        <p:spPr>
          <a:xfrm>
            <a:off x="685800" y="2121408"/>
            <a:ext cx="7772400" cy="1761660"/>
          </a:xfrm>
        </p:spPr>
        <p:txBody>
          <a:bodyPr/>
          <a:lstStyle/>
          <a:p>
            <a:r>
              <a:rPr lang="en-US" altLang="zh-CN" dirty="0" smtClean="0"/>
              <a:t>If </a:t>
            </a:r>
            <a:r>
              <a:rPr lang="en-US" altLang="zh-CN" dirty="0"/>
              <a:t>you want to change the server’s port, pass it as a command-line argument. For instance, this command starts the server on port 8080:</a:t>
            </a:r>
          </a:p>
          <a:p>
            <a:endParaRPr kumimoji="1" lang="zh-CN" altLang="en-US" dirty="0"/>
          </a:p>
        </p:txBody>
      </p:sp>
      <p:sp>
        <p:nvSpPr>
          <p:cNvPr id="4" name="矩形 3"/>
          <p:cNvSpPr/>
          <p:nvPr/>
        </p:nvSpPr>
        <p:spPr>
          <a:xfrm>
            <a:off x="685800" y="3910500"/>
            <a:ext cx="7772400" cy="400110"/>
          </a:xfrm>
          <a:prstGeom prst="rect">
            <a:avLst/>
          </a:prstGeom>
          <a:blipFill>
            <a:blip r:embed="rId2"/>
            <a:tile tx="0" ty="0" sx="100000" sy="100000" flip="none" algn="tl"/>
          </a:blipFill>
          <a:ln>
            <a:noFill/>
          </a:ln>
        </p:spPr>
        <p:style>
          <a:lnRef idx="2">
            <a:schemeClr val="accent2"/>
          </a:lnRef>
          <a:fillRef idx="1">
            <a:schemeClr val="lt1"/>
          </a:fillRef>
          <a:effectRef idx="0">
            <a:schemeClr val="accent2"/>
          </a:effectRef>
          <a:fontRef idx="minor">
            <a:schemeClr val="dk1"/>
          </a:fontRef>
        </p:style>
        <p:txBody>
          <a:bodyPr wrap="square">
            <a:spAutoFit/>
          </a:bodyPr>
          <a:lstStyle/>
          <a:p>
            <a:r>
              <a:rPr kumimoji="1" lang="en-US" altLang="zh-CN" sz="2000" b="1" dirty="0" smtClean="0">
                <a:latin typeface="Courier" charset="0"/>
                <a:ea typeface="Courier" charset="0"/>
                <a:cs typeface="Courier" charset="0"/>
              </a:rPr>
              <a:t>(</a:t>
            </a:r>
            <a:r>
              <a:rPr kumimoji="1" lang="en-US" altLang="zh-CN" sz="2000" b="1" dirty="0" err="1" smtClean="0">
                <a:latin typeface="Courier" charset="0"/>
                <a:ea typeface="Courier" charset="0"/>
                <a:cs typeface="Courier" charset="0"/>
              </a:rPr>
              <a:t>env</a:t>
            </a:r>
            <a:r>
              <a:rPr kumimoji="1" lang="en-US" altLang="zh-CN" sz="2000" b="1" dirty="0" smtClean="0">
                <a:latin typeface="Courier" charset="0"/>
                <a:ea typeface="Courier" charset="0"/>
                <a:cs typeface="Courier" charset="0"/>
              </a:rPr>
              <a:t>)$</a:t>
            </a:r>
            <a:r>
              <a:rPr kumimoji="1" lang="zh-CN" altLang="en-US" sz="2000" b="1" dirty="0" smtClean="0">
                <a:latin typeface="Courier" charset="0"/>
                <a:ea typeface="Courier" charset="0"/>
                <a:cs typeface="Courier" charset="0"/>
              </a:rPr>
              <a:t> </a:t>
            </a:r>
            <a:r>
              <a:rPr kumimoji="1" lang="en-US" altLang="zh-CN" sz="2000" b="1" dirty="0" smtClean="0">
                <a:latin typeface="Courier" charset="0"/>
                <a:ea typeface="Courier" charset="0"/>
                <a:cs typeface="Courier" charset="0"/>
              </a:rPr>
              <a:t>python</a:t>
            </a:r>
            <a:r>
              <a:rPr kumimoji="1" lang="zh-CN" altLang="en-US" sz="2000" b="1" dirty="0" smtClean="0">
                <a:latin typeface="Courier" charset="0"/>
                <a:ea typeface="Courier" charset="0"/>
                <a:cs typeface="Courier" charset="0"/>
              </a:rPr>
              <a:t> </a:t>
            </a:r>
            <a:r>
              <a:rPr kumimoji="1" lang="en-US" altLang="zh-CN" sz="2000" b="1" dirty="0" err="1" smtClean="0">
                <a:latin typeface="Courier" charset="0"/>
                <a:ea typeface="Courier" charset="0"/>
                <a:cs typeface="Courier" charset="0"/>
              </a:rPr>
              <a:t>manage.py</a:t>
            </a:r>
            <a:r>
              <a:rPr kumimoji="1" lang="zh-CN" altLang="en-US" sz="2000" b="1" dirty="0" smtClean="0">
                <a:latin typeface="Courier" charset="0"/>
                <a:ea typeface="Courier" charset="0"/>
                <a:cs typeface="Courier" charset="0"/>
              </a:rPr>
              <a:t> </a:t>
            </a:r>
            <a:r>
              <a:rPr kumimoji="1" lang="en-US" altLang="zh-CN" sz="2000" b="1" dirty="0" err="1" smtClean="0">
                <a:latin typeface="Courier" charset="0"/>
                <a:ea typeface="Courier" charset="0"/>
                <a:cs typeface="Courier" charset="0"/>
              </a:rPr>
              <a:t>runserver</a:t>
            </a:r>
            <a:r>
              <a:rPr kumimoji="1" lang="zh-CN" altLang="en-US" sz="2000" b="1" dirty="0" smtClean="0">
                <a:latin typeface="Courier" charset="0"/>
                <a:ea typeface="Courier" charset="0"/>
                <a:cs typeface="Courier" charset="0"/>
              </a:rPr>
              <a:t> </a:t>
            </a:r>
            <a:r>
              <a:rPr kumimoji="1" lang="en-US" altLang="zh-CN" sz="2000" b="1" dirty="0" smtClean="0">
                <a:latin typeface="Courier" charset="0"/>
                <a:ea typeface="Courier" charset="0"/>
                <a:cs typeface="Courier" charset="0"/>
              </a:rPr>
              <a:t>8080</a:t>
            </a:r>
            <a:r>
              <a:rPr kumimoji="1" lang="zh-CN" altLang="en-US" sz="2000" b="1" dirty="0" smtClean="0">
                <a:latin typeface="Courier" charset="0"/>
                <a:ea typeface="Courier" charset="0"/>
                <a:cs typeface="Courier" charset="0"/>
              </a:rPr>
              <a:t> </a:t>
            </a:r>
            <a:endParaRPr kumimoji="1" lang="en-US" altLang="zh-CN" sz="2000" b="1" dirty="0">
              <a:latin typeface="Courier" charset="0"/>
              <a:ea typeface="Courier" charset="0"/>
              <a:cs typeface="Courier" charset="0"/>
            </a:endParaRPr>
          </a:p>
        </p:txBody>
      </p:sp>
    </p:spTree>
    <p:extLst>
      <p:ext uri="{BB962C8B-B14F-4D97-AF65-F5344CB8AC3E}">
        <p14:creationId xmlns:p14="http://schemas.microsoft.com/office/powerpoint/2010/main" val="9003148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a:t>Changing</a:t>
            </a:r>
            <a:r>
              <a:rPr kumimoji="1" lang="zh-CN" altLang="en-US" b="1" dirty="0"/>
              <a:t> </a:t>
            </a:r>
            <a:r>
              <a:rPr kumimoji="1" lang="en-US" altLang="zh-CN" b="1" dirty="0"/>
              <a:t>the</a:t>
            </a:r>
            <a:r>
              <a:rPr kumimoji="1" lang="zh-CN" altLang="en-US" b="1" dirty="0"/>
              <a:t> </a:t>
            </a:r>
            <a:r>
              <a:rPr kumimoji="1" lang="en-US" altLang="zh-CN" b="1" dirty="0"/>
              <a:t>port</a:t>
            </a:r>
            <a:endParaRPr kumimoji="1" lang="zh-CN" altLang="en-US" dirty="0"/>
          </a:p>
        </p:txBody>
      </p:sp>
      <p:sp>
        <p:nvSpPr>
          <p:cNvPr id="3" name="内容占位符 2"/>
          <p:cNvSpPr>
            <a:spLocks noGrp="1"/>
          </p:cNvSpPr>
          <p:nvPr>
            <p:ph idx="1"/>
          </p:nvPr>
        </p:nvSpPr>
        <p:spPr>
          <a:xfrm>
            <a:off x="685800" y="2121408"/>
            <a:ext cx="7772400" cy="1210515"/>
          </a:xfrm>
        </p:spPr>
        <p:txBody>
          <a:bodyPr/>
          <a:lstStyle/>
          <a:p>
            <a:r>
              <a:rPr kumimoji="1" lang="en-US" altLang="zh-CN" dirty="0"/>
              <a:t>If you want to change the server’s IP, pass it along with the port</a:t>
            </a:r>
            <a:r>
              <a:rPr kumimoji="1" lang="en-US" altLang="zh-CN" dirty="0" smtClean="0"/>
              <a:t>.</a:t>
            </a:r>
            <a:endParaRPr kumimoji="1" lang="zh-CN" altLang="en-US" dirty="0"/>
          </a:p>
        </p:txBody>
      </p:sp>
      <p:sp>
        <p:nvSpPr>
          <p:cNvPr id="4" name="矩形 3"/>
          <p:cNvSpPr/>
          <p:nvPr/>
        </p:nvSpPr>
        <p:spPr>
          <a:xfrm>
            <a:off x="685800" y="3447037"/>
            <a:ext cx="7772400" cy="400110"/>
          </a:xfrm>
          <a:prstGeom prst="rect">
            <a:avLst/>
          </a:prstGeom>
          <a:blipFill>
            <a:blip r:embed="rId2"/>
            <a:tile tx="0" ty="0" sx="100000" sy="100000" flip="none" algn="tl"/>
          </a:blipFill>
          <a:ln>
            <a:noFill/>
          </a:ln>
        </p:spPr>
        <p:style>
          <a:lnRef idx="2">
            <a:schemeClr val="accent2"/>
          </a:lnRef>
          <a:fillRef idx="1">
            <a:schemeClr val="lt1"/>
          </a:fillRef>
          <a:effectRef idx="0">
            <a:schemeClr val="accent2"/>
          </a:effectRef>
          <a:fontRef idx="minor">
            <a:schemeClr val="dk1"/>
          </a:fontRef>
        </p:style>
        <p:txBody>
          <a:bodyPr wrap="square">
            <a:spAutoFit/>
          </a:bodyPr>
          <a:lstStyle/>
          <a:p>
            <a:r>
              <a:rPr kumimoji="1" lang="en-US" altLang="zh-CN" sz="2000" b="1" dirty="0" smtClean="0">
                <a:latin typeface="Courier" charset="0"/>
                <a:ea typeface="Courier" charset="0"/>
                <a:cs typeface="Courier" charset="0"/>
              </a:rPr>
              <a:t>(</a:t>
            </a:r>
            <a:r>
              <a:rPr kumimoji="1" lang="en-US" altLang="zh-CN" sz="2000" b="1" dirty="0" err="1" smtClean="0">
                <a:latin typeface="Courier" charset="0"/>
                <a:ea typeface="Courier" charset="0"/>
                <a:cs typeface="Courier" charset="0"/>
              </a:rPr>
              <a:t>env</a:t>
            </a:r>
            <a:r>
              <a:rPr kumimoji="1" lang="en-US" altLang="zh-CN" sz="2000" b="1" dirty="0" smtClean="0">
                <a:latin typeface="Courier" charset="0"/>
                <a:ea typeface="Courier" charset="0"/>
                <a:cs typeface="Courier" charset="0"/>
              </a:rPr>
              <a:t>)$</a:t>
            </a:r>
            <a:r>
              <a:rPr kumimoji="1" lang="zh-CN" altLang="en-US" sz="2000" b="1" dirty="0" smtClean="0">
                <a:latin typeface="Courier" charset="0"/>
                <a:ea typeface="Courier" charset="0"/>
                <a:cs typeface="Courier" charset="0"/>
              </a:rPr>
              <a:t> </a:t>
            </a:r>
            <a:r>
              <a:rPr kumimoji="1" lang="en-US" altLang="zh-CN" sz="2000" b="1" dirty="0" smtClean="0">
                <a:latin typeface="Courier" charset="0"/>
                <a:ea typeface="Courier" charset="0"/>
                <a:cs typeface="Courier" charset="0"/>
              </a:rPr>
              <a:t>python</a:t>
            </a:r>
            <a:r>
              <a:rPr kumimoji="1" lang="zh-CN" altLang="en-US" sz="2000" b="1" dirty="0" smtClean="0">
                <a:latin typeface="Courier" charset="0"/>
                <a:ea typeface="Courier" charset="0"/>
                <a:cs typeface="Courier" charset="0"/>
              </a:rPr>
              <a:t> </a:t>
            </a:r>
            <a:r>
              <a:rPr kumimoji="1" lang="en-US" altLang="zh-CN" sz="2000" b="1" dirty="0" err="1" smtClean="0">
                <a:latin typeface="Courier" charset="0"/>
                <a:ea typeface="Courier" charset="0"/>
                <a:cs typeface="Courier" charset="0"/>
              </a:rPr>
              <a:t>manage.py</a:t>
            </a:r>
            <a:r>
              <a:rPr kumimoji="1" lang="zh-CN" altLang="en-US" sz="2000" b="1" dirty="0" smtClean="0">
                <a:latin typeface="Courier" charset="0"/>
                <a:ea typeface="Courier" charset="0"/>
                <a:cs typeface="Courier" charset="0"/>
              </a:rPr>
              <a:t> </a:t>
            </a:r>
            <a:r>
              <a:rPr kumimoji="1" lang="en-US" altLang="zh-CN" sz="2000" b="1" dirty="0" err="1" smtClean="0">
                <a:latin typeface="Courier" charset="0"/>
                <a:ea typeface="Courier" charset="0"/>
                <a:cs typeface="Courier" charset="0"/>
              </a:rPr>
              <a:t>runserver</a:t>
            </a:r>
            <a:r>
              <a:rPr kumimoji="1" lang="zh-CN" altLang="en-US" sz="2000" b="1" dirty="0" smtClean="0">
                <a:latin typeface="Courier" charset="0"/>
                <a:ea typeface="Courier" charset="0"/>
                <a:cs typeface="Courier" charset="0"/>
              </a:rPr>
              <a:t> </a:t>
            </a:r>
            <a:r>
              <a:rPr kumimoji="1" lang="en-US" altLang="zh-CN" sz="2000" b="1" dirty="0" smtClean="0">
                <a:latin typeface="Courier" charset="0"/>
                <a:ea typeface="Courier" charset="0"/>
                <a:cs typeface="Courier" charset="0"/>
              </a:rPr>
              <a:t>0.0.0.0:8000</a:t>
            </a:r>
            <a:endParaRPr kumimoji="1" lang="en-US" altLang="zh-CN" sz="2000" b="1" dirty="0">
              <a:latin typeface="Courier" charset="0"/>
              <a:ea typeface="Courier" charset="0"/>
              <a:cs typeface="Courier" charset="0"/>
            </a:endParaRPr>
          </a:p>
        </p:txBody>
      </p:sp>
      <p:sp>
        <p:nvSpPr>
          <p:cNvPr id="5" name="内容占位符 2"/>
          <p:cNvSpPr txBox="1">
            <a:spLocks/>
          </p:cNvSpPr>
          <p:nvPr/>
        </p:nvSpPr>
        <p:spPr>
          <a:xfrm>
            <a:off x="685800" y="3962261"/>
            <a:ext cx="7772400" cy="647317"/>
          </a:xfrm>
          <a:prstGeom prst="rect">
            <a:avLst/>
          </a:prstGeom>
        </p:spPr>
        <p:txBody>
          <a:bodyPr vert="horz" lIns="91440" tIns="45720" rIns="91440" bIns="45720" rtlCol="0">
            <a:normAutofit/>
          </a:bodyPr>
          <a:lstStyle>
            <a:lvl1pPr marL="182880" indent="-182880" algn="l" defTabSz="914400" rtl="0" eaLnBrk="1" latinLnBrk="0" hangingPunct="1">
              <a:lnSpc>
                <a:spcPct val="150000"/>
              </a:lnSpc>
              <a:spcBef>
                <a:spcPts val="1200"/>
              </a:spcBef>
              <a:buClr>
                <a:schemeClr val="accent1">
                  <a:lumMod val="75000"/>
                </a:schemeClr>
              </a:buClr>
              <a:buSzPct val="85000"/>
              <a:buFont typeface="Wingdings" pitchFamily="2" charset="2"/>
              <a:buChar char="§"/>
              <a:defRPr sz="2400" b="1"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2000" b="1"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b="1"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kumimoji="1" lang="en-US" altLang="zh-CN" dirty="0" smtClean="0"/>
              <a:t>Open</a:t>
            </a:r>
            <a:r>
              <a:rPr kumimoji="1" lang="zh-CN" altLang="en-US" dirty="0" smtClean="0"/>
              <a:t> </a:t>
            </a:r>
            <a:r>
              <a:rPr kumimoji="1" lang="en-US" altLang="zh-CN" dirty="0" err="1" smtClean="0"/>
              <a:t>settings.py</a:t>
            </a:r>
            <a:endParaRPr kumimoji="1" lang="zh-CN" altLang="en-US" dirty="0"/>
          </a:p>
        </p:txBody>
      </p:sp>
      <p:sp>
        <p:nvSpPr>
          <p:cNvPr id="6" name="矩形 5"/>
          <p:cNvSpPr/>
          <p:nvPr/>
        </p:nvSpPr>
        <p:spPr>
          <a:xfrm>
            <a:off x="685800" y="4724692"/>
            <a:ext cx="7772400" cy="400110"/>
          </a:xfrm>
          <a:prstGeom prst="rect">
            <a:avLst/>
          </a:prstGeom>
          <a:blipFill>
            <a:blip r:embed="rId2"/>
            <a:tile tx="0" ty="0" sx="100000" sy="100000" flip="none" algn="tl"/>
          </a:blipFill>
          <a:ln>
            <a:noFill/>
          </a:ln>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000" b="1" dirty="0">
                <a:solidFill>
                  <a:srgbClr val="000000"/>
                </a:solidFill>
                <a:latin typeface="Courier" charset="0"/>
                <a:ea typeface="Courier" charset="0"/>
                <a:cs typeface="Courier" charset="0"/>
              </a:rPr>
              <a:t>ALLOWED_HOSTS </a:t>
            </a:r>
            <a:r>
              <a:rPr lang="en-US" altLang="zh-CN" sz="2000" b="1" dirty="0">
                <a:solidFill>
                  <a:srgbClr val="666600"/>
                </a:solidFill>
                <a:latin typeface="Courier" charset="0"/>
                <a:ea typeface="Courier" charset="0"/>
                <a:cs typeface="Courier" charset="0"/>
              </a:rPr>
              <a:t>=</a:t>
            </a:r>
            <a:r>
              <a:rPr lang="en-US" altLang="zh-CN" sz="2000" b="1" dirty="0">
                <a:solidFill>
                  <a:srgbClr val="000000"/>
                </a:solidFill>
                <a:latin typeface="Courier" charset="0"/>
                <a:ea typeface="Courier" charset="0"/>
                <a:cs typeface="Courier" charset="0"/>
              </a:rPr>
              <a:t> </a:t>
            </a:r>
            <a:r>
              <a:rPr lang="en-US" altLang="zh-CN" sz="2000" b="1" dirty="0">
                <a:solidFill>
                  <a:srgbClr val="666600"/>
                </a:solidFill>
                <a:latin typeface="Courier" charset="0"/>
                <a:ea typeface="Courier" charset="0"/>
                <a:cs typeface="Courier" charset="0"/>
              </a:rPr>
              <a:t>[</a:t>
            </a:r>
            <a:r>
              <a:rPr lang="en-US" altLang="zh-CN" sz="2000" b="1" dirty="0">
                <a:solidFill>
                  <a:srgbClr val="008800"/>
                </a:solidFill>
                <a:latin typeface="Courier" charset="0"/>
                <a:ea typeface="Courier" charset="0"/>
                <a:cs typeface="Courier" charset="0"/>
              </a:rPr>
              <a:t>'*'</a:t>
            </a:r>
            <a:r>
              <a:rPr lang="en-US" altLang="zh-CN" sz="2000" b="1" dirty="0">
                <a:solidFill>
                  <a:srgbClr val="666600"/>
                </a:solidFill>
                <a:latin typeface="Courier" charset="0"/>
                <a:ea typeface="Courier" charset="0"/>
                <a:cs typeface="Courier" charset="0"/>
              </a:rPr>
              <a:t>]</a:t>
            </a:r>
            <a:endParaRPr lang="en-US" altLang="zh-CN" sz="2000" b="1" dirty="0">
              <a:effectLst/>
              <a:latin typeface="Courier" charset="0"/>
              <a:ea typeface="Courier" charset="0"/>
              <a:cs typeface="Courier" charset="0"/>
            </a:endParaRPr>
          </a:p>
        </p:txBody>
      </p:sp>
    </p:spTree>
    <p:extLst>
      <p:ext uri="{BB962C8B-B14F-4D97-AF65-F5344CB8AC3E}">
        <p14:creationId xmlns:p14="http://schemas.microsoft.com/office/powerpoint/2010/main" val="4215206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b="1" cap="none" dirty="0" smtClean="0">
                <a:ea typeface="Times New Roman" charset="0"/>
                <a:cs typeface="Times New Roman" charset="0"/>
              </a:rPr>
              <a:t>06.DJANGO</a:t>
            </a:r>
            <a:r>
              <a:rPr kumimoji="1" lang="zh-CN" altLang="en-US" b="1" cap="none" dirty="0" smtClean="0">
                <a:ea typeface="Times New Roman" charset="0"/>
                <a:cs typeface="Times New Roman" charset="0"/>
              </a:rPr>
              <a:t> </a:t>
            </a:r>
            <a:r>
              <a:rPr kumimoji="1" lang="en-US" altLang="zh-CN" b="1" cap="none" dirty="0" smtClean="0">
                <a:ea typeface="Times New Roman" charset="0"/>
                <a:cs typeface="Times New Roman" charset="0"/>
              </a:rPr>
              <a:t>MODEL</a:t>
            </a:r>
            <a:endParaRPr kumimoji="1" lang="zh-CN" altLang="en-US" b="1" cap="none" dirty="0">
              <a:ea typeface="Times New Roman" charset="0"/>
              <a:cs typeface="Times New Roman" charset="0"/>
            </a:endParaRPr>
          </a:p>
        </p:txBody>
      </p:sp>
      <p:sp>
        <p:nvSpPr>
          <p:cNvPr id="4" name="副标题 2"/>
          <p:cNvSpPr txBox="1">
            <a:spLocks/>
          </p:cNvSpPr>
          <p:nvPr/>
        </p:nvSpPr>
        <p:spPr>
          <a:xfrm>
            <a:off x="8382000" y="6462178"/>
            <a:ext cx="738315" cy="39582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1800" b="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r>
              <a:rPr kumimoji="1" lang="zh-CN" altLang="en-US" b="1" smtClean="0">
                <a:latin typeface="Times New Roman" charset="0"/>
                <a:ea typeface="Times New Roman" charset="0"/>
                <a:cs typeface="Times New Roman" charset="0"/>
              </a:rPr>
              <a:t>江琳</a:t>
            </a:r>
            <a:endParaRPr kumimoji="1" lang="zh-CN" altLang="en-US" b="1"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5641556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Database</a:t>
            </a:r>
            <a:r>
              <a:rPr kumimoji="1" lang="zh-CN" altLang="en-US" dirty="0" smtClean="0"/>
              <a:t> </a:t>
            </a:r>
            <a:r>
              <a:rPr kumimoji="1" lang="en-US" altLang="zh-CN" dirty="0" smtClean="0"/>
              <a:t>ENGINE</a:t>
            </a:r>
            <a:endParaRPr kumimoji="1" lang="zh-CN" altLang="en-US" dirty="0"/>
          </a:p>
        </p:txBody>
      </p:sp>
      <p:graphicFrame>
        <p:nvGraphicFramePr>
          <p:cNvPr id="4" name="内容占位符 3"/>
          <p:cNvGraphicFramePr>
            <a:graphicFrameLocks noGrp="1"/>
          </p:cNvGraphicFramePr>
          <p:nvPr>
            <p:ph idx="1"/>
            <p:extLst/>
          </p:nvPr>
        </p:nvGraphicFramePr>
        <p:xfrm>
          <a:off x="685800" y="1768300"/>
          <a:ext cx="7772400" cy="44320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72637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Python(01,02,03,04)</a:t>
            </a:r>
            <a:endParaRPr kumimoji="1" lang="zh-CN" altLang="en-US" dirty="0"/>
          </a:p>
        </p:txBody>
      </p:sp>
      <p:sp>
        <p:nvSpPr>
          <p:cNvPr id="3" name="副标题 2"/>
          <p:cNvSpPr>
            <a:spLocks noGrp="1"/>
          </p:cNvSpPr>
          <p:nvPr>
            <p:ph type="subTitle" idx="1"/>
          </p:nvPr>
        </p:nvSpPr>
        <p:spPr/>
        <p:txBody>
          <a:bodyPr/>
          <a:lstStyle/>
          <a:p>
            <a:endParaRPr kumimoji="1" lang="zh-CN" altLang="en-US"/>
          </a:p>
        </p:txBody>
      </p:sp>
    </p:spTree>
    <p:extLst>
      <p:ext uri="{BB962C8B-B14F-4D97-AF65-F5344CB8AC3E}">
        <p14:creationId xmlns:p14="http://schemas.microsoft.com/office/powerpoint/2010/main" val="767211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Create</a:t>
            </a:r>
            <a:r>
              <a:rPr kumimoji="1" lang="zh-CN" altLang="en-US" dirty="0"/>
              <a:t> </a:t>
            </a:r>
            <a:r>
              <a:rPr kumimoji="1" lang="en-US" altLang="zh-CN" dirty="0"/>
              <a:t>an</a:t>
            </a:r>
            <a:r>
              <a:rPr kumimoji="1" lang="zh-CN" altLang="en-US" dirty="0"/>
              <a:t> </a:t>
            </a:r>
            <a:r>
              <a:rPr kumimoji="1" lang="en-US" altLang="zh-CN" dirty="0"/>
              <a:t>Application</a:t>
            </a:r>
            <a:endParaRPr kumimoji="1" lang="zh-CN" altLang="en-US" dirty="0"/>
          </a:p>
        </p:txBody>
      </p:sp>
      <p:sp>
        <p:nvSpPr>
          <p:cNvPr id="3" name="内容占位符 2"/>
          <p:cNvSpPr>
            <a:spLocks noGrp="1"/>
          </p:cNvSpPr>
          <p:nvPr>
            <p:ph idx="1"/>
          </p:nvPr>
        </p:nvSpPr>
        <p:spPr>
          <a:xfrm>
            <a:off x="685800" y="2121408"/>
            <a:ext cx="7772400" cy="747052"/>
          </a:xfrm>
        </p:spPr>
        <p:txBody>
          <a:bodyPr/>
          <a:lstStyle/>
          <a:p>
            <a:r>
              <a:rPr kumimoji="1" lang="en-US" altLang="zh-CN" dirty="0" smtClean="0"/>
              <a:t>Create</a:t>
            </a:r>
            <a:r>
              <a:rPr kumimoji="1" lang="zh-CN" altLang="en-US" dirty="0" smtClean="0"/>
              <a:t> </a:t>
            </a:r>
            <a:r>
              <a:rPr kumimoji="1" lang="en-US" altLang="zh-CN" dirty="0" smtClean="0"/>
              <a:t>an</a:t>
            </a:r>
            <a:r>
              <a:rPr kumimoji="1" lang="zh-CN" altLang="en-US" dirty="0" smtClean="0"/>
              <a:t> </a:t>
            </a:r>
            <a:r>
              <a:rPr kumimoji="1" lang="en-US" altLang="zh-CN" dirty="0" smtClean="0"/>
              <a:t>app</a:t>
            </a:r>
            <a:r>
              <a:rPr kumimoji="1" lang="zh-CN" altLang="en-US" dirty="0" smtClean="0"/>
              <a:t> </a:t>
            </a:r>
            <a:r>
              <a:rPr kumimoji="1" lang="en-US" altLang="zh-CN" dirty="0" smtClean="0"/>
              <a:t>named</a:t>
            </a:r>
            <a:r>
              <a:rPr kumimoji="1" lang="zh-CN" altLang="en-US" dirty="0" smtClean="0"/>
              <a:t> </a:t>
            </a:r>
            <a:r>
              <a:rPr kumimoji="1" lang="en-US" altLang="zh-CN" dirty="0" smtClean="0"/>
              <a:t>books</a:t>
            </a:r>
            <a:endParaRPr kumimoji="1" lang="zh-CN" altLang="en-US" dirty="0"/>
          </a:p>
        </p:txBody>
      </p:sp>
      <p:sp>
        <p:nvSpPr>
          <p:cNvPr id="6" name="矩形 5"/>
          <p:cNvSpPr/>
          <p:nvPr/>
        </p:nvSpPr>
        <p:spPr>
          <a:xfrm>
            <a:off x="685800" y="3121361"/>
            <a:ext cx="7772400" cy="1200329"/>
          </a:xfrm>
          <a:prstGeom prst="rect">
            <a:avLst/>
          </a:prstGeom>
          <a:blipFill>
            <a:blip r:embed="rId2"/>
            <a:tile tx="0" ty="0" sx="100000" sy="100000" flip="none" algn="tl"/>
          </a:blipFill>
        </p:spPr>
        <p:txBody>
          <a:bodyPr wrap="square">
            <a:spAutoFit/>
          </a:bodyPr>
          <a:lstStyle/>
          <a:p>
            <a:endParaRPr lang="en-US" altLang="zh-CN" b="1" dirty="0" smtClean="0">
              <a:solidFill>
                <a:srgbClr val="000000"/>
              </a:solidFill>
              <a:latin typeface="Courier" charset="0"/>
              <a:ea typeface="Courier" charset="0"/>
              <a:cs typeface="Courier" charset="0"/>
            </a:endParaRPr>
          </a:p>
          <a:p>
            <a:r>
              <a:rPr lang="en-US" altLang="zh-CN" b="1" dirty="0" smtClean="0">
                <a:solidFill>
                  <a:srgbClr val="000000"/>
                </a:solidFill>
                <a:latin typeface="Courier" charset="0"/>
                <a:ea typeface="Courier" charset="0"/>
                <a:cs typeface="Courier" charset="0"/>
              </a:rPr>
              <a:t>$</a:t>
            </a:r>
            <a:r>
              <a:rPr lang="zh-CN" altLang="en-US" b="1" dirty="0" smtClean="0">
                <a:solidFill>
                  <a:srgbClr val="000000"/>
                </a:solidFill>
                <a:latin typeface="Courier" charset="0"/>
                <a:ea typeface="Courier" charset="0"/>
                <a:cs typeface="Courier" charset="0"/>
              </a:rPr>
              <a:t> </a:t>
            </a:r>
            <a:r>
              <a:rPr lang="en-US" altLang="zh-CN" b="1" dirty="0" smtClean="0">
                <a:solidFill>
                  <a:srgbClr val="000000"/>
                </a:solidFill>
                <a:latin typeface="Courier" charset="0"/>
                <a:ea typeface="Courier" charset="0"/>
                <a:cs typeface="Courier" charset="0"/>
              </a:rPr>
              <a:t>cd</a:t>
            </a:r>
            <a:r>
              <a:rPr lang="zh-CN" altLang="en-US" b="1" dirty="0" smtClean="0">
                <a:solidFill>
                  <a:srgbClr val="000000"/>
                </a:solidFill>
                <a:latin typeface="Courier" charset="0"/>
                <a:ea typeface="Courier" charset="0"/>
                <a:cs typeface="Courier" charset="0"/>
              </a:rPr>
              <a:t> </a:t>
            </a:r>
            <a:r>
              <a:rPr lang="en-US" altLang="zh-CN" b="1" dirty="0" smtClean="0">
                <a:solidFill>
                  <a:srgbClr val="000000"/>
                </a:solidFill>
                <a:latin typeface="Courier" charset="0"/>
                <a:ea typeface="Courier" charset="0"/>
                <a:cs typeface="Courier" charset="0"/>
              </a:rPr>
              <a:t>&lt;project</a:t>
            </a:r>
            <a:r>
              <a:rPr lang="zh-CN" altLang="en-US" b="1" dirty="0" smtClean="0">
                <a:solidFill>
                  <a:srgbClr val="000000"/>
                </a:solidFill>
                <a:latin typeface="Courier" charset="0"/>
                <a:ea typeface="Courier" charset="0"/>
                <a:cs typeface="Courier" charset="0"/>
              </a:rPr>
              <a:t> </a:t>
            </a:r>
            <a:r>
              <a:rPr lang="en-US" altLang="zh-CN" b="1" dirty="0" smtClean="0">
                <a:solidFill>
                  <a:srgbClr val="000000"/>
                </a:solidFill>
                <a:latin typeface="Courier" charset="0"/>
                <a:ea typeface="Courier" charset="0"/>
                <a:cs typeface="Courier" charset="0"/>
              </a:rPr>
              <a:t>folder&gt;</a:t>
            </a:r>
          </a:p>
          <a:p>
            <a:r>
              <a:rPr lang="en-US" altLang="zh-CN" b="1" dirty="0" smtClean="0">
                <a:solidFill>
                  <a:srgbClr val="000000"/>
                </a:solidFill>
                <a:latin typeface="Courier" charset="0"/>
                <a:ea typeface="Courier" charset="0"/>
                <a:cs typeface="Courier" charset="0"/>
              </a:rPr>
              <a:t>$</a:t>
            </a:r>
            <a:r>
              <a:rPr lang="zh-CN" altLang="en-US" b="1" dirty="0" smtClean="0">
                <a:solidFill>
                  <a:srgbClr val="000000"/>
                </a:solidFill>
                <a:latin typeface="Courier" charset="0"/>
                <a:ea typeface="Courier" charset="0"/>
                <a:cs typeface="Courier" charset="0"/>
              </a:rPr>
              <a:t> </a:t>
            </a:r>
            <a:r>
              <a:rPr lang="en-US" altLang="zh-CN" b="1" dirty="0" smtClean="0">
                <a:solidFill>
                  <a:srgbClr val="000000"/>
                </a:solidFill>
                <a:latin typeface="Courier" charset="0"/>
                <a:ea typeface="Courier" charset="0"/>
                <a:cs typeface="Courier" charset="0"/>
              </a:rPr>
              <a:t>python</a:t>
            </a:r>
            <a:r>
              <a:rPr lang="zh-CN" altLang="en-US" b="1" dirty="0" smtClean="0">
                <a:solidFill>
                  <a:srgbClr val="000000"/>
                </a:solidFill>
                <a:latin typeface="Courier" charset="0"/>
                <a:ea typeface="Courier" charset="0"/>
                <a:cs typeface="Courier" charset="0"/>
              </a:rPr>
              <a:t> </a:t>
            </a:r>
            <a:r>
              <a:rPr lang="en-US" altLang="zh-CN" b="1" dirty="0" err="1" smtClean="0">
                <a:solidFill>
                  <a:srgbClr val="000000"/>
                </a:solidFill>
                <a:latin typeface="Courier" charset="0"/>
                <a:ea typeface="Courier" charset="0"/>
                <a:cs typeface="Courier" charset="0"/>
              </a:rPr>
              <a:t>manage.py</a:t>
            </a:r>
            <a:r>
              <a:rPr lang="zh-CN" altLang="en-US" b="1" dirty="0" smtClean="0">
                <a:solidFill>
                  <a:srgbClr val="000000"/>
                </a:solidFill>
                <a:latin typeface="Courier" charset="0"/>
                <a:ea typeface="Courier" charset="0"/>
                <a:cs typeface="Courier" charset="0"/>
              </a:rPr>
              <a:t> </a:t>
            </a:r>
            <a:r>
              <a:rPr lang="en-US" altLang="zh-CN" b="1" dirty="0" err="1" smtClean="0">
                <a:solidFill>
                  <a:srgbClr val="000000"/>
                </a:solidFill>
                <a:latin typeface="Courier" charset="0"/>
                <a:ea typeface="Courier" charset="0"/>
                <a:cs typeface="Courier" charset="0"/>
              </a:rPr>
              <a:t>startapp</a:t>
            </a:r>
            <a:r>
              <a:rPr lang="zh-CN" altLang="en-US" b="1" dirty="0" smtClean="0">
                <a:solidFill>
                  <a:srgbClr val="000000"/>
                </a:solidFill>
                <a:latin typeface="Courier" charset="0"/>
                <a:ea typeface="Courier" charset="0"/>
                <a:cs typeface="Courier" charset="0"/>
              </a:rPr>
              <a:t> </a:t>
            </a:r>
            <a:r>
              <a:rPr lang="en-US" altLang="zh-CN" b="1" dirty="0" smtClean="0">
                <a:solidFill>
                  <a:srgbClr val="000000"/>
                </a:solidFill>
                <a:latin typeface="Courier" charset="0"/>
                <a:ea typeface="Courier" charset="0"/>
                <a:cs typeface="Courier" charset="0"/>
              </a:rPr>
              <a:t>books</a:t>
            </a:r>
          </a:p>
          <a:p>
            <a:endParaRPr lang="en-US" altLang="zh-CN" b="1" dirty="0">
              <a:latin typeface="Courier" charset="0"/>
              <a:ea typeface="Courier" charset="0"/>
              <a:cs typeface="Courier" charset="0"/>
            </a:endParaRPr>
          </a:p>
        </p:txBody>
      </p:sp>
    </p:spTree>
    <p:extLst>
      <p:ext uri="{BB962C8B-B14F-4D97-AF65-F5344CB8AC3E}">
        <p14:creationId xmlns:p14="http://schemas.microsoft.com/office/powerpoint/2010/main" val="11252718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Philosophy</a:t>
            </a:r>
            <a:endParaRPr kumimoji="1" lang="zh-CN" altLang="en-US" dirty="0"/>
          </a:p>
        </p:txBody>
      </p:sp>
      <p:sp>
        <p:nvSpPr>
          <p:cNvPr id="3" name="内容占位符 2"/>
          <p:cNvSpPr>
            <a:spLocks noGrp="1"/>
          </p:cNvSpPr>
          <p:nvPr>
            <p:ph idx="1"/>
          </p:nvPr>
        </p:nvSpPr>
        <p:spPr>
          <a:xfrm>
            <a:off x="685330" y="2367093"/>
            <a:ext cx="7772870" cy="3595296"/>
          </a:xfrm>
        </p:spPr>
        <p:txBody>
          <a:bodyPr>
            <a:normAutofit/>
          </a:bodyPr>
          <a:lstStyle/>
          <a:p>
            <a:r>
              <a:rPr kumimoji="1" lang="en-US" altLang="zh-CN" dirty="0" smtClean="0"/>
              <a:t>A</a:t>
            </a:r>
            <a:r>
              <a:rPr kumimoji="1" lang="zh-CN" altLang="en-US" dirty="0" smtClean="0"/>
              <a:t> </a:t>
            </a:r>
            <a:r>
              <a:rPr kumimoji="1" lang="en-US" altLang="zh-CN" dirty="0" smtClean="0"/>
              <a:t>model</a:t>
            </a:r>
            <a:r>
              <a:rPr kumimoji="1" lang="zh-CN" altLang="en-US" dirty="0" smtClean="0"/>
              <a:t> </a:t>
            </a:r>
            <a:r>
              <a:rPr kumimoji="1" lang="en-US" altLang="zh-CN" dirty="0" smtClean="0"/>
              <a:t>is</a:t>
            </a:r>
            <a:r>
              <a:rPr kumimoji="1" lang="zh-CN" altLang="en-US" dirty="0" smtClean="0"/>
              <a:t> </a:t>
            </a:r>
            <a:r>
              <a:rPr kumimoji="1" lang="en-US" altLang="zh-CN" dirty="0" smtClean="0"/>
              <a:t>the</a:t>
            </a:r>
            <a:r>
              <a:rPr kumimoji="1" lang="zh-CN" altLang="en-US" dirty="0" smtClean="0"/>
              <a:t> </a:t>
            </a:r>
            <a:r>
              <a:rPr kumimoji="1" lang="en-US" altLang="zh-CN" dirty="0" smtClean="0"/>
              <a:t>single,</a:t>
            </a:r>
            <a:r>
              <a:rPr kumimoji="1" lang="zh-CN" altLang="en-US" dirty="0" smtClean="0"/>
              <a:t> </a:t>
            </a:r>
            <a:r>
              <a:rPr kumimoji="1" lang="en-US" altLang="zh-CN" dirty="0" smtClean="0"/>
              <a:t>definitive</a:t>
            </a:r>
            <a:r>
              <a:rPr kumimoji="1" lang="zh-CN" altLang="en-US" dirty="0" smtClean="0"/>
              <a:t> </a:t>
            </a:r>
            <a:r>
              <a:rPr kumimoji="1" lang="en-US" altLang="zh-CN" dirty="0" smtClean="0"/>
              <a:t>source</a:t>
            </a:r>
            <a:r>
              <a:rPr kumimoji="1" lang="zh-CN" altLang="en-US" dirty="0" smtClean="0"/>
              <a:t> </a:t>
            </a:r>
            <a:r>
              <a:rPr kumimoji="1" lang="en-US" altLang="zh-CN" dirty="0" smtClean="0"/>
              <a:t>of</a:t>
            </a:r>
            <a:r>
              <a:rPr kumimoji="1" lang="zh-CN" altLang="en-US" dirty="0" smtClean="0"/>
              <a:t> </a:t>
            </a:r>
            <a:r>
              <a:rPr kumimoji="1" lang="en-US" altLang="zh-CN" dirty="0" smtClean="0"/>
              <a:t>truth</a:t>
            </a:r>
            <a:r>
              <a:rPr kumimoji="1" lang="zh-CN" altLang="en-US" dirty="0" smtClean="0"/>
              <a:t> </a:t>
            </a:r>
            <a:r>
              <a:rPr kumimoji="1" lang="en-US" altLang="zh-CN" dirty="0" smtClean="0"/>
              <a:t>about</a:t>
            </a:r>
            <a:r>
              <a:rPr kumimoji="1" lang="zh-CN" altLang="en-US" dirty="0" smtClean="0"/>
              <a:t> </a:t>
            </a:r>
            <a:r>
              <a:rPr kumimoji="1" lang="en-US" altLang="zh-CN" dirty="0" smtClean="0"/>
              <a:t>your</a:t>
            </a:r>
            <a:r>
              <a:rPr kumimoji="1" lang="zh-CN" altLang="en-US" dirty="0" smtClean="0"/>
              <a:t> </a:t>
            </a:r>
            <a:r>
              <a:rPr kumimoji="1" lang="en-US" altLang="zh-CN" dirty="0" smtClean="0"/>
              <a:t>data.</a:t>
            </a:r>
          </a:p>
          <a:p>
            <a:r>
              <a:rPr kumimoji="1" lang="zh-CN" altLang="en-US" dirty="0" smtClean="0"/>
              <a:t> </a:t>
            </a:r>
            <a:r>
              <a:rPr kumimoji="1" lang="en-US" altLang="zh-CN" dirty="0" smtClean="0"/>
              <a:t>It</a:t>
            </a:r>
            <a:r>
              <a:rPr kumimoji="1" lang="zh-CN" altLang="en-US" dirty="0" smtClean="0"/>
              <a:t> </a:t>
            </a:r>
            <a:r>
              <a:rPr kumimoji="1" lang="en-US" altLang="zh-CN" dirty="0" smtClean="0"/>
              <a:t>contains</a:t>
            </a:r>
            <a:r>
              <a:rPr kumimoji="1" lang="zh-CN" altLang="en-US" dirty="0" smtClean="0"/>
              <a:t> </a:t>
            </a:r>
            <a:r>
              <a:rPr kumimoji="1" lang="en-US" altLang="zh-CN" dirty="0" smtClean="0"/>
              <a:t>the</a:t>
            </a:r>
            <a:r>
              <a:rPr kumimoji="1" lang="zh-CN" altLang="en-US" dirty="0" smtClean="0"/>
              <a:t> </a:t>
            </a:r>
            <a:r>
              <a:rPr kumimoji="1" lang="en-US" altLang="zh-CN" dirty="0" smtClean="0"/>
              <a:t>essential</a:t>
            </a:r>
            <a:r>
              <a:rPr kumimoji="1" lang="zh-CN" altLang="en-US" dirty="0" smtClean="0"/>
              <a:t> </a:t>
            </a:r>
            <a:r>
              <a:rPr kumimoji="1" lang="en-US" altLang="zh-CN" dirty="0" smtClean="0"/>
              <a:t>fields</a:t>
            </a:r>
            <a:r>
              <a:rPr kumimoji="1" lang="zh-CN" altLang="en-US" dirty="0" smtClean="0"/>
              <a:t> </a:t>
            </a:r>
            <a:r>
              <a:rPr kumimoji="1" lang="en-US" altLang="zh-CN" dirty="0" smtClean="0"/>
              <a:t>and</a:t>
            </a:r>
            <a:r>
              <a:rPr kumimoji="1" lang="zh-CN" altLang="en-US" dirty="0" smtClean="0"/>
              <a:t> </a:t>
            </a:r>
            <a:r>
              <a:rPr kumimoji="1" lang="en-US" altLang="zh-CN" dirty="0" smtClean="0"/>
              <a:t>behaviors</a:t>
            </a:r>
            <a:r>
              <a:rPr kumimoji="1" lang="zh-CN" altLang="en-US" dirty="0" smtClean="0"/>
              <a:t> </a:t>
            </a:r>
            <a:r>
              <a:rPr kumimoji="1" lang="en-US" altLang="zh-CN" dirty="0" smtClean="0"/>
              <a:t>of</a:t>
            </a:r>
            <a:r>
              <a:rPr kumimoji="1" lang="zh-CN" altLang="en-US" dirty="0" smtClean="0"/>
              <a:t> </a:t>
            </a:r>
            <a:r>
              <a:rPr kumimoji="1" lang="en-US" altLang="zh-CN" dirty="0" smtClean="0"/>
              <a:t>the</a:t>
            </a:r>
            <a:r>
              <a:rPr kumimoji="1" lang="zh-CN" altLang="en-US" dirty="0" smtClean="0"/>
              <a:t> </a:t>
            </a:r>
            <a:r>
              <a:rPr kumimoji="1" lang="en-US" altLang="zh-CN" dirty="0" smtClean="0"/>
              <a:t>data</a:t>
            </a:r>
            <a:r>
              <a:rPr kumimoji="1" lang="zh-CN" altLang="en-US" dirty="0" smtClean="0"/>
              <a:t> </a:t>
            </a:r>
            <a:r>
              <a:rPr kumimoji="1" lang="en-US" altLang="zh-CN" dirty="0" smtClean="0"/>
              <a:t>you</a:t>
            </a:r>
            <a:r>
              <a:rPr kumimoji="1" lang="zh-CN" altLang="en-US" dirty="0" smtClean="0"/>
              <a:t> </a:t>
            </a:r>
            <a:r>
              <a:rPr kumimoji="1" lang="en-US" altLang="zh-CN" dirty="0" smtClean="0"/>
              <a:t>are</a:t>
            </a:r>
            <a:r>
              <a:rPr kumimoji="1" lang="zh-CN" altLang="en-US" dirty="0" smtClean="0"/>
              <a:t> </a:t>
            </a:r>
            <a:r>
              <a:rPr kumimoji="1" lang="en-US" altLang="zh-CN" dirty="0" smtClean="0"/>
              <a:t>storing.</a:t>
            </a:r>
            <a:r>
              <a:rPr kumimoji="1" lang="zh-CN" altLang="en-US" dirty="0" smtClean="0"/>
              <a:t> </a:t>
            </a:r>
            <a:endParaRPr kumimoji="1" lang="en-US" altLang="zh-CN" dirty="0" smtClean="0"/>
          </a:p>
        </p:txBody>
      </p:sp>
    </p:spTree>
    <p:extLst>
      <p:ext uri="{BB962C8B-B14F-4D97-AF65-F5344CB8AC3E}">
        <p14:creationId xmlns:p14="http://schemas.microsoft.com/office/powerpoint/2010/main" val="17033068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Model</a:t>
            </a:r>
            <a:r>
              <a:rPr kumimoji="1" lang="zh-CN" altLang="en-US" dirty="0" smtClean="0"/>
              <a:t> </a:t>
            </a:r>
            <a:r>
              <a:rPr kumimoji="1" lang="en-US" altLang="zh-CN" dirty="0" smtClean="0"/>
              <a:t>--</a:t>
            </a:r>
            <a:r>
              <a:rPr kumimoji="1" lang="zh-CN" altLang="en-US" dirty="0" smtClean="0"/>
              <a:t> </a:t>
            </a:r>
            <a:r>
              <a:rPr kumimoji="1" lang="en-US" altLang="zh-CN" cap="none" dirty="0" smtClean="0"/>
              <a:t>Publisher</a:t>
            </a:r>
            <a:endParaRPr kumimoji="1" lang="zh-CN" altLang="en-US" cap="none" dirty="0"/>
          </a:p>
        </p:txBody>
      </p:sp>
      <p:sp>
        <p:nvSpPr>
          <p:cNvPr id="3" name="内容占位符 2"/>
          <p:cNvSpPr>
            <a:spLocks noGrp="1"/>
          </p:cNvSpPr>
          <p:nvPr>
            <p:ph idx="1"/>
          </p:nvPr>
        </p:nvSpPr>
        <p:spPr>
          <a:xfrm>
            <a:off x="685800" y="4010045"/>
            <a:ext cx="7772400" cy="2162154"/>
          </a:xfrm>
        </p:spPr>
        <p:txBody>
          <a:bodyPr>
            <a:normAutofit fontScale="92500" lnSpcReduction="10000"/>
          </a:bodyPr>
          <a:lstStyle/>
          <a:p>
            <a:r>
              <a:rPr kumimoji="1" lang="en-US" altLang="zh-CN" dirty="0"/>
              <a:t>Each</a:t>
            </a:r>
            <a:r>
              <a:rPr kumimoji="1" lang="zh-CN" altLang="en-US" dirty="0"/>
              <a:t> </a:t>
            </a:r>
            <a:r>
              <a:rPr kumimoji="1" lang="en-US" altLang="zh-CN" dirty="0"/>
              <a:t>model</a:t>
            </a:r>
            <a:r>
              <a:rPr kumimoji="1" lang="zh-CN" altLang="en-US" dirty="0"/>
              <a:t> </a:t>
            </a:r>
            <a:r>
              <a:rPr kumimoji="1" lang="en-US" altLang="zh-CN" dirty="0"/>
              <a:t>is</a:t>
            </a:r>
            <a:r>
              <a:rPr kumimoji="1" lang="zh-CN" altLang="en-US" dirty="0"/>
              <a:t> </a:t>
            </a:r>
            <a:r>
              <a:rPr kumimoji="1" lang="en-US" altLang="zh-CN" dirty="0"/>
              <a:t>represented</a:t>
            </a:r>
            <a:r>
              <a:rPr kumimoji="1" lang="zh-CN" altLang="en-US" dirty="0"/>
              <a:t> </a:t>
            </a:r>
            <a:r>
              <a:rPr kumimoji="1" lang="en-US" altLang="zh-CN" dirty="0"/>
              <a:t>by</a:t>
            </a:r>
            <a:r>
              <a:rPr kumimoji="1" lang="zh-CN" altLang="en-US" dirty="0"/>
              <a:t> </a:t>
            </a:r>
            <a:r>
              <a:rPr kumimoji="1" lang="en-US" altLang="zh-CN" dirty="0"/>
              <a:t>a</a:t>
            </a:r>
            <a:r>
              <a:rPr kumimoji="1" lang="zh-CN" altLang="en-US" dirty="0"/>
              <a:t> </a:t>
            </a:r>
            <a:r>
              <a:rPr kumimoji="1" lang="en-US" altLang="zh-CN" dirty="0"/>
              <a:t>class</a:t>
            </a:r>
            <a:r>
              <a:rPr kumimoji="1" lang="zh-CN" altLang="en-US" dirty="0"/>
              <a:t> </a:t>
            </a:r>
            <a:r>
              <a:rPr kumimoji="1" lang="en-US" altLang="zh-CN" dirty="0"/>
              <a:t>that</a:t>
            </a:r>
            <a:r>
              <a:rPr kumimoji="1" lang="zh-CN" altLang="en-US" dirty="0"/>
              <a:t> </a:t>
            </a:r>
            <a:r>
              <a:rPr kumimoji="1" lang="en-US" altLang="zh-CN" dirty="0"/>
              <a:t>subclasses</a:t>
            </a:r>
            <a:r>
              <a:rPr kumimoji="1" lang="zh-CN" altLang="en-US" dirty="0"/>
              <a:t> </a:t>
            </a:r>
            <a:r>
              <a:rPr kumimoji="1" lang="en-US" altLang="zh-CN" i="1" dirty="0" err="1">
                <a:solidFill>
                  <a:srgbClr val="0070C0"/>
                </a:solidFill>
              </a:rPr>
              <a:t>django.db.models.Model</a:t>
            </a:r>
            <a:endParaRPr kumimoji="1" lang="en-US" altLang="zh-CN" i="1" dirty="0">
              <a:solidFill>
                <a:srgbClr val="0070C0"/>
              </a:solidFill>
            </a:endParaRPr>
          </a:p>
          <a:p>
            <a:r>
              <a:rPr kumimoji="1" lang="en-US" altLang="zh-CN" dirty="0"/>
              <a:t>Each</a:t>
            </a:r>
            <a:r>
              <a:rPr kumimoji="1" lang="zh-CN" altLang="en-US" dirty="0"/>
              <a:t> </a:t>
            </a:r>
            <a:r>
              <a:rPr kumimoji="1" lang="en-US" altLang="zh-CN" dirty="0"/>
              <a:t>model</a:t>
            </a:r>
            <a:r>
              <a:rPr kumimoji="1" lang="zh-CN" altLang="en-US" dirty="0"/>
              <a:t> </a:t>
            </a:r>
            <a:r>
              <a:rPr kumimoji="1" lang="en-US" altLang="zh-CN" dirty="0"/>
              <a:t>has</a:t>
            </a:r>
            <a:r>
              <a:rPr kumimoji="1" lang="zh-CN" altLang="en-US" dirty="0"/>
              <a:t> </a:t>
            </a:r>
            <a:r>
              <a:rPr kumimoji="1" lang="en-US" altLang="zh-CN" dirty="0"/>
              <a:t>a</a:t>
            </a:r>
            <a:r>
              <a:rPr kumimoji="1" lang="zh-CN" altLang="en-US" dirty="0"/>
              <a:t> </a:t>
            </a:r>
            <a:r>
              <a:rPr kumimoji="1" lang="en-US" altLang="zh-CN" dirty="0"/>
              <a:t>number</a:t>
            </a:r>
            <a:r>
              <a:rPr kumimoji="1" lang="zh-CN" altLang="en-US" dirty="0"/>
              <a:t> </a:t>
            </a:r>
            <a:r>
              <a:rPr kumimoji="1" lang="en-US" altLang="zh-CN" dirty="0"/>
              <a:t>of</a:t>
            </a:r>
            <a:r>
              <a:rPr kumimoji="1" lang="zh-CN" altLang="en-US" dirty="0"/>
              <a:t> </a:t>
            </a:r>
            <a:r>
              <a:rPr kumimoji="1" lang="en-US" altLang="zh-CN" dirty="0"/>
              <a:t>class</a:t>
            </a:r>
            <a:r>
              <a:rPr kumimoji="1" lang="zh-CN" altLang="en-US" dirty="0"/>
              <a:t> </a:t>
            </a:r>
            <a:r>
              <a:rPr kumimoji="1" lang="en-US" altLang="zh-CN" dirty="0"/>
              <a:t>variables,</a:t>
            </a:r>
            <a:r>
              <a:rPr kumimoji="1" lang="zh-CN" altLang="en-US" dirty="0"/>
              <a:t> </a:t>
            </a:r>
            <a:r>
              <a:rPr kumimoji="1" lang="en-US" altLang="zh-CN" dirty="0"/>
              <a:t>each</a:t>
            </a:r>
            <a:r>
              <a:rPr kumimoji="1" lang="zh-CN" altLang="en-US" dirty="0"/>
              <a:t> </a:t>
            </a:r>
            <a:r>
              <a:rPr kumimoji="1" lang="en-US" altLang="zh-CN" dirty="0"/>
              <a:t>of</a:t>
            </a:r>
            <a:r>
              <a:rPr kumimoji="1" lang="zh-CN" altLang="en-US" dirty="0"/>
              <a:t> </a:t>
            </a:r>
            <a:r>
              <a:rPr kumimoji="1" lang="en-US" altLang="zh-CN" dirty="0"/>
              <a:t>which</a:t>
            </a:r>
            <a:r>
              <a:rPr kumimoji="1" lang="zh-CN" altLang="en-US" dirty="0"/>
              <a:t> </a:t>
            </a:r>
            <a:r>
              <a:rPr kumimoji="1" lang="en-US" altLang="zh-CN" dirty="0"/>
              <a:t>represents</a:t>
            </a:r>
            <a:r>
              <a:rPr kumimoji="1" lang="zh-CN" altLang="en-US" dirty="0"/>
              <a:t> </a:t>
            </a:r>
            <a:r>
              <a:rPr kumimoji="1" lang="en-US" altLang="zh-CN" dirty="0"/>
              <a:t>a</a:t>
            </a:r>
            <a:r>
              <a:rPr kumimoji="1" lang="zh-CN" altLang="en-US" dirty="0"/>
              <a:t> </a:t>
            </a:r>
            <a:r>
              <a:rPr kumimoji="1" lang="en-US" altLang="zh-CN" i="1" dirty="0">
                <a:solidFill>
                  <a:srgbClr val="0070C0"/>
                </a:solidFill>
              </a:rPr>
              <a:t>database</a:t>
            </a:r>
            <a:r>
              <a:rPr kumimoji="1" lang="zh-CN" altLang="en-US" i="1" dirty="0">
                <a:solidFill>
                  <a:srgbClr val="0070C0"/>
                </a:solidFill>
              </a:rPr>
              <a:t> </a:t>
            </a:r>
            <a:r>
              <a:rPr kumimoji="1" lang="en-US" altLang="zh-CN" i="1" dirty="0" smtClean="0">
                <a:solidFill>
                  <a:srgbClr val="0070C0"/>
                </a:solidFill>
              </a:rPr>
              <a:t>fields</a:t>
            </a:r>
            <a:r>
              <a:rPr kumimoji="1" lang="zh-CN" altLang="en-US" i="1" dirty="0" smtClean="0">
                <a:solidFill>
                  <a:srgbClr val="0070C0"/>
                </a:solidFill>
              </a:rPr>
              <a:t> </a:t>
            </a:r>
            <a:r>
              <a:rPr kumimoji="1" lang="en-US" altLang="zh-CN" dirty="0"/>
              <a:t>in</a:t>
            </a:r>
            <a:r>
              <a:rPr kumimoji="1" lang="zh-CN" altLang="en-US" dirty="0"/>
              <a:t> </a:t>
            </a:r>
            <a:r>
              <a:rPr kumimoji="1" lang="en-US" altLang="zh-CN" dirty="0"/>
              <a:t>the</a:t>
            </a:r>
            <a:r>
              <a:rPr kumimoji="1" lang="zh-CN" altLang="en-US" dirty="0"/>
              <a:t> </a:t>
            </a:r>
            <a:r>
              <a:rPr kumimoji="1" lang="en-US" altLang="zh-CN" dirty="0"/>
              <a:t>model</a:t>
            </a:r>
            <a:r>
              <a:rPr kumimoji="1" lang="en-US" altLang="zh-CN" dirty="0" smtClean="0"/>
              <a:t>.</a:t>
            </a:r>
            <a:endParaRPr kumimoji="1" lang="zh-CN" altLang="en-US" dirty="0"/>
          </a:p>
        </p:txBody>
      </p:sp>
      <p:sp>
        <p:nvSpPr>
          <p:cNvPr id="4" name="矩形 3"/>
          <p:cNvSpPr/>
          <p:nvPr/>
        </p:nvSpPr>
        <p:spPr>
          <a:xfrm>
            <a:off x="81419" y="2096105"/>
            <a:ext cx="8981162" cy="1938992"/>
          </a:xfrm>
          <a:prstGeom prst="rect">
            <a:avLst/>
          </a:prstGeom>
          <a:blipFill>
            <a:blip r:embed="rId2"/>
            <a:tile tx="0" ty="0" sx="100000" sy="100000" flip="none" algn="tl"/>
          </a:blipFill>
        </p:spPr>
        <p:txBody>
          <a:bodyPr wrap="square">
            <a:spAutoFit/>
          </a:bodyPr>
          <a:lstStyle/>
          <a:p>
            <a:r>
              <a:rPr lang="en-US" altLang="zh-CN" sz="2000" b="1" dirty="0">
                <a:solidFill>
                  <a:srgbClr val="000088"/>
                </a:solidFill>
                <a:latin typeface="Courier" charset="0"/>
                <a:ea typeface="Courier" charset="0"/>
                <a:cs typeface="Courier" charset="0"/>
              </a:rPr>
              <a:t>from</a:t>
            </a:r>
            <a:r>
              <a:rPr lang="en-US" altLang="zh-CN" sz="2000" b="1" dirty="0">
                <a:solidFill>
                  <a:srgbClr val="000000"/>
                </a:solidFill>
                <a:latin typeface="Courier" charset="0"/>
                <a:ea typeface="Courier" charset="0"/>
                <a:cs typeface="Courier" charset="0"/>
              </a:rPr>
              <a:t> </a:t>
            </a:r>
            <a:r>
              <a:rPr lang="en-US" altLang="zh-CN" sz="2000" b="1" dirty="0" err="1">
                <a:solidFill>
                  <a:srgbClr val="000000"/>
                </a:solidFill>
                <a:latin typeface="Courier" charset="0"/>
                <a:ea typeface="Courier" charset="0"/>
                <a:cs typeface="Courier" charset="0"/>
              </a:rPr>
              <a:t>django</a:t>
            </a:r>
            <a:r>
              <a:rPr lang="en-US" altLang="zh-CN" sz="2000" b="1" dirty="0" err="1">
                <a:solidFill>
                  <a:srgbClr val="666600"/>
                </a:solidFill>
                <a:latin typeface="Courier" charset="0"/>
                <a:ea typeface="Courier" charset="0"/>
                <a:cs typeface="Courier" charset="0"/>
              </a:rPr>
              <a:t>.</a:t>
            </a:r>
            <a:r>
              <a:rPr lang="en-US" altLang="zh-CN" sz="2000" b="1" dirty="0" err="1">
                <a:solidFill>
                  <a:srgbClr val="000000"/>
                </a:solidFill>
                <a:latin typeface="Courier" charset="0"/>
                <a:ea typeface="Courier" charset="0"/>
                <a:cs typeface="Courier" charset="0"/>
              </a:rPr>
              <a:t>db</a:t>
            </a:r>
            <a:r>
              <a:rPr lang="en-US" altLang="zh-CN" sz="2000" b="1" dirty="0">
                <a:solidFill>
                  <a:srgbClr val="000000"/>
                </a:solidFill>
                <a:latin typeface="Courier" charset="0"/>
                <a:ea typeface="Courier" charset="0"/>
                <a:cs typeface="Courier" charset="0"/>
              </a:rPr>
              <a:t> </a:t>
            </a:r>
            <a:r>
              <a:rPr lang="en-US" altLang="zh-CN" sz="2000" b="1" dirty="0">
                <a:solidFill>
                  <a:srgbClr val="000088"/>
                </a:solidFill>
                <a:latin typeface="Courier" charset="0"/>
                <a:ea typeface="Courier" charset="0"/>
                <a:cs typeface="Courier" charset="0"/>
              </a:rPr>
              <a:t>import</a:t>
            </a:r>
            <a:r>
              <a:rPr lang="en-US" altLang="zh-CN" sz="2000" b="1" dirty="0">
                <a:solidFill>
                  <a:srgbClr val="000000"/>
                </a:solidFill>
                <a:latin typeface="Courier" charset="0"/>
                <a:ea typeface="Courier" charset="0"/>
                <a:cs typeface="Courier" charset="0"/>
              </a:rPr>
              <a:t> models</a:t>
            </a:r>
            <a:endParaRPr lang="en-US" altLang="zh-CN" sz="2000" b="1" dirty="0">
              <a:latin typeface="Courier" charset="0"/>
              <a:ea typeface="Courier" charset="0"/>
              <a:cs typeface="Courier" charset="0"/>
            </a:endParaRPr>
          </a:p>
          <a:p>
            <a:endParaRPr lang="en-US" altLang="zh-CN" sz="2000" b="1" dirty="0" smtClean="0">
              <a:solidFill>
                <a:srgbClr val="000088"/>
              </a:solidFill>
              <a:latin typeface="Courier" charset="0"/>
              <a:ea typeface="Courier" charset="0"/>
              <a:cs typeface="Courier" charset="0"/>
            </a:endParaRPr>
          </a:p>
          <a:p>
            <a:r>
              <a:rPr lang="en-US" altLang="zh-CN" sz="2000" b="1" dirty="0" smtClean="0">
                <a:solidFill>
                  <a:srgbClr val="000088"/>
                </a:solidFill>
                <a:latin typeface="Courier" charset="0"/>
                <a:ea typeface="Courier" charset="0"/>
                <a:cs typeface="Courier" charset="0"/>
              </a:rPr>
              <a:t>class</a:t>
            </a:r>
            <a:r>
              <a:rPr lang="en-US" altLang="zh-CN" sz="2000" b="1" dirty="0" smtClean="0">
                <a:solidFill>
                  <a:srgbClr val="000000"/>
                </a:solidFill>
                <a:latin typeface="Courier" charset="0"/>
                <a:ea typeface="Courier" charset="0"/>
                <a:cs typeface="Courier" charset="0"/>
              </a:rPr>
              <a:t> </a:t>
            </a:r>
            <a:r>
              <a:rPr lang="en-US" altLang="zh-CN" sz="2000" b="1" dirty="0">
                <a:solidFill>
                  <a:srgbClr val="660066"/>
                </a:solidFill>
                <a:latin typeface="Courier" charset="0"/>
                <a:ea typeface="Courier" charset="0"/>
                <a:cs typeface="Courier" charset="0"/>
              </a:rPr>
              <a:t>Publisher</a:t>
            </a:r>
            <a:r>
              <a:rPr lang="en-US" altLang="zh-CN" sz="2000" b="1" dirty="0">
                <a:solidFill>
                  <a:srgbClr val="666600"/>
                </a:solidFill>
                <a:latin typeface="Courier" charset="0"/>
                <a:ea typeface="Courier" charset="0"/>
                <a:cs typeface="Courier" charset="0"/>
              </a:rPr>
              <a:t>(</a:t>
            </a:r>
            <a:r>
              <a:rPr lang="en-US" altLang="zh-CN" sz="2000" b="1" dirty="0" err="1">
                <a:solidFill>
                  <a:srgbClr val="000000"/>
                </a:solidFill>
                <a:latin typeface="Courier" charset="0"/>
                <a:ea typeface="Courier" charset="0"/>
                <a:cs typeface="Courier" charset="0"/>
              </a:rPr>
              <a:t>models</a:t>
            </a:r>
            <a:r>
              <a:rPr lang="en-US" altLang="zh-CN" sz="2000" b="1" dirty="0" err="1">
                <a:solidFill>
                  <a:srgbClr val="666600"/>
                </a:solidFill>
                <a:latin typeface="Courier" charset="0"/>
                <a:ea typeface="Courier" charset="0"/>
                <a:cs typeface="Courier" charset="0"/>
              </a:rPr>
              <a:t>.</a:t>
            </a:r>
            <a:r>
              <a:rPr lang="en-US" altLang="zh-CN" sz="2000" b="1" dirty="0" err="1">
                <a:solidFill>
                  <a:srgbClr val="660066"/>
                </a:solidFill>
                <a:latin typeface="Courier" charset="0"/>
                <a:ea typeface="Courier" charset="0"/>
                <a:cs typeface="Courier" charset="0"/>
              </a:rPr>
              <a:t>Model</a:t>
            </a:r>
            <a:r>
              <a:rPr lang="en-US" altLang="zh-CN" sz="2000" b="1" dirty="0">
                <a:solidFill>
                  <a:srgbClr val="666600"/>
                </a:solidFill>
                <a:latin typeface="Courier" charset="0"/>
                <a:ea typeface="Courier" charset="0"/>
                <a:cs typeface="Courier" charset="0"/>
              </a:rPr>
              <a:t>):</a:t>
            </a:r>
            <a:endParaRPr lang="en-US" altLang="zh-CN" sz="2000" b="1" dirty="0">
              <a:latin typeface="Courier" charset="0"/>
              <a:ea typeface="Courier" charset="0"/>
              <a:cs typeface="Courier" charset="0"/>
            </a:endParaRPr>
          </a:p>
          <a:p>
            <a:r>
              <a:rPr lang="zh-CN" altLang="en-US" sz="2000" b="1" dirty="0" smtClean="0">
                <a:solidFill>
                  <a:srgbClr val="000000"/>
                </a:solidFill>
                <a:latin typeface="Courier" charset="0"/>
                <a:ea typeface="Courier" charset="0"/>
                <a:cs typeface="Courier" charset="0"/>
              </a:rPr>
              <a:t>    </a:t>
            </a:r>
            <a:r>
              <a:rPr lang="en-US" altLang="zh-CN" sz="2000" b="1" dirty="0" smtClean="0">
                <a:solidFill>
                  <a:srgbClr val="000000"/>
                </a:solidFill>
                <a:latin typeface="Courier" charset="0"/>
                <a:ea typeface="Courier" charset="0"/>
                <a:cs typeface="Courier" charset="0"/>
              </a:rPr>
              <a:t>name </a:t>
            </a:r>
            <a:r>
              <a:rPr lang="en-US" altLang="zh-CN" sz="2000" b="1" dirty="0">
                <a:solidFill>
                  <a:srgbClr val="666600"/>
                </a:solidFill>
                <a:latin typeface="Courier" charset="0"/>
                <a:ea typeface="Courier" charset="0"/>
                <a:cs typeface="Courier" charset="0"/>
              </a:rPr>
              <a:t>=</a:t>
            </a:r>
            <a:r>
              <a:rPr lang="en-US" altLang="zh-CN" sz="2000" b="1" dirty="0">
                <a:solidFill>
                  <a:srgbClr val="000000"/>
                </a:solidFill>
                <a:latin typeface="Courier" charset="0"/>
                <a:ea typeface="Courier" charset="0"/>
                <a:cs typeface="Courier" charset="0"/>
              </a:rPr>
              <a:t> </a:t>
            </a:r>
            <a:r>
              <a:rPr lang="en-US" altLang="zh-CN" sz="2000" b="1" dirty="0" err="1">
                <a:solidFill>
                  <a:srgbClr val="000000"/>
                </a:solidFill>
                <a:latin typeface="Courier" charset="0"/>
                <a:ea typeface="Courier" charset="0"/>
                <a:cs typeface="Courier" charset="0"/>
              </a:rPr>
              <a:t>models</a:t>
            </a:r>
            <a:r>
              <a:rPr lang="en-US" altLang="zh-CN" sz="2000" b="1" dirty="0" err="1">
                <a:solidFill>
                  <a:srgbClr val="666600"/>
                </a:solidFill>
                <a:latin typeface="Courier" charset="0"/>
                <a:ea typeface="Courier" charset="0"/>
                <a:cs typeface="Courier" charset="0"/>
              </a:rPr>
              <a:t>.</a:t>
            </a:r>
            <a:r>
              <a:rPr lang="en-US" altLang="zh-CN" sz="2000" b="1" dirty="0" err="1">
                <a:solidFill>
                  <a:srgbClr val="660066"/>
                </a:solidFill>
                <a:latin typeface="Courier" charset="0"/>
                <a:ea typeface="Courier" charset="0"/>
                <a:cs typeface="Courier" charset="0"/>
              </a:rPr>
              <a:t>CharField</a:t>
            </a:r>
            <a:r>
              <a:rPr lang="en-US" altLang="zh-CN" sz="2000" b="1" dirty="0">
                <a:solidFill>
                  <a:srgbClr val="666600"/>
                </a:solidFill>
                <a:latin typeface="Courier" charset="0"/>
                <a:ea typeface="Courier" charset="0"/>
                <a:cs typeface="Courier" charset="0"/>
              </a:rPr>
              <a:t>(</a:t>
            </a:r>
            <a:r>
              <a:rPr lang="en-US" altLang="zh-CN" sz="2000" b="1" dirty="0" err="1">
                <a:solidFill>
                  <a:srgbClr val="000000"/>
                </a:solidFill>
                <a:latin typeface="Courier" charset="0"/>
                <a:ea typeface="Courier" charset="0"/>
                <a:cs typeface="Courier" charset="0"/>
              </a:rPr>
              <a:t>max_length</a:t>
            </a:r>
            <a:r>
              <a:rPr lang="en-US" altLang="zh-CN" sz="2000" b="1" dirty="0">
                <a:solidFill>
                  <a:srgbClr val="666600"/>
                </a:solidFill>
                <a:latin typeface="Courier" charset="0"/>
                <a:ea typeface="Courier" charset="0"/>
                <a:cs typeface="Courier" charset="0"/>
              </a:rPr>
              <a:t>=</a:t>
            </a:r>
            <a:r>
              <a:rPr lang="en-US" altLang="zh-CN" sz="2000" b="1" dirty="0">
                <a:solidFill>
                  <a:srgbClr val="006666"/>
                </a:solidFill>
                <a:latin typeface="Courier" charset="0"/>
                <a:ea typeface="Courier" charset="0"/>
                <a:cs typeface="Courier" charset="0"/>
              </a:rPr>
              <a:t>200</a:t>
            </a:r>
            <a:r>
              <a:rPr lang="en-US" altLang="zh-CN" sz="2000" b="1" dirty="0">
                <a:solidFill>
                  <a:srgbClr val="666600"/>
                </a:solidFill>
                <a:latin typeface="Courier" charset="0"/>
                <a:ea typeface="Courier" charset="0"/>
                <a:cs typeface="Courier" charset="0"/>
              </a:rPr>
              <a:t>)</a:t>
            </a:r>
            <a:endParaRPr lang="en-US" altLang="zh-CN" sz="2000" b="1" dirty="0">
              <a:latin typeface="Courier" charset="0"/>
              <a:ea typeface="Courier" charset="0"/>
              <a:cs typeface="Courier" charset="0"/>
            </a:endParaRPr>
          </a:p>
          <a:p>
            <a:r>
              <a:rPr lang="zh-CN" altLang="en-US" sz="2000" b="1" dirty="0" smtClean="0">
                <a:solidFill>
                  <a:srgbClr val="000000"/>
                </a:solidFill>
                <a:latin typeface="Courier" charset="0"/>
                <a:ea typeface="Courier" charset="0"/>
                <a:cs typeface="Courier" charset="0"/>
              </a:rPr>
              <a:t>    </a:t>
            </a:r>
            <a:r>
              <a:rPr lang="en-US" altLang="zh-CN" sz="2000" b="1" dirty="0" smtClean="0">
                <a:solidFill>
                  <a:srgbClr val="000000"/>
                </a:solidFill>
                <a:latin typeface="Courier" charset="0"/>
                <a:ea typeface="Courier" charset="0"/>
                <a:cs typeface="Courier" charset="0"/>
              </a:rPr>
              <a:t>address </a:t>
            </a:r>
            <a:r>
              <a:rPr lang="en-US" altLang="zh-CN" sz="2000" b="1" dirty="0">
                <a:solidFill>
                  <a:srgbClr val="666600"/>
                </a:solidFill>
                <a:latin typeface="Courier" charset="0"/>
                <a:ea typeface="Courier" charset="0"/>
                <a:cs typeface="Courier" charset="0"/>
              </a:rPr>
              <a:t>=</a:t>
            </a:r>
            <a:r>
              <a:rPr lang="en-US" altLang="zh-CN" sz="2000" b="1" dirty="0">
                <a:solidFill>
                  <a:srgbClr val="000000"/>
                </a:solidFill>
                <a:latin typeface="Courier" charset="0"/>
                <a:ea typeface="Courier" charset="0"/>
                <a:cs typeface="Courier" charset="0"/>
              </a:rPr>
              <a:t> </a:t>
            </a:r>
            <a:r>
              <a:rPr lang="en-US" altLang="zh-CN" sz="2000" b="1" dirty="0" err="1" smtClean="0">
                <a:solidFill>
                  <a:srgbClr val="000000"/>
                </a:solidFill>
                <a:latin typeface="Courier" charset="0"/>
                <a:ea typeface="Courier" charset="0"/>
                <a:cs typeface="Courier" charset="0"/>
              </a:rPr>
              <a:t>models</a:t>
            </a:r>
            <a:r>
              <a:rPr lang="en-US" altLang="zh-CN" sz="2000" b="1" dirty="0" err="1" smtClean="0">
                <a:solidFill>
                  <a:srgbClr val="666600"/>
                </a:solidFill>
                <a:latin typeface="Courier" charset="0"/>
                <a:ea typeface="Courier" charset="0"/>
                <a:cs typeface="Courier" charset="0"/>
              </a:rPr>
              <a:t>.</a:t>
            </a:r>
            <a:r>
              <a:rPr lang="en-US" altLang="zh-CN" sz="2000" b="1" dirty="0" err="1" smtClean="0">
                <a:solidFill>
                  <a:srgbClr val="660066"/>
                </a:solidFill>
                <a:latin typeface="Courier" charset="0"/>
                <a:ea typeface="Courier" charset="0"/>
                <a:cs typeface="Courier" charset="0"/>
              </a:rPr>
              <a:t>CharField</a:t>
            </a:r>
            <a:r>
              <a:rPr lang="en-US" altLang="zh-CN" sz="2000" b="1" dirty="0" smtClean="0">
                <a:solidFill>
                  <a:srgbClr val="666600"/>
                </a:solidFill>
                <a:latin typeface="Courier" charset="0"/>
                <a:ea typeface="Courier" charset="0"/>
                <a:cs typeface="Courier" charset="0"/>
              </a:rPr>
              <a:t>(</a:t>
            </a:r>
            <a:r>
              <a:rPr lang="en-US" altLang="zh-CN" sz="2000" b="1" dirty="0" err="1" smtClean="0">
                <a:solidFill>
                  <a:srgbClr val="000000"/>
                </a:solidFill>
                <a:latin typeface="Courier" charset="0"/>
                <a:ea typeface="Courier" charset="0"/>
                <a:cs typeface="Courier" charset="0"/>
              </a:rPr>
              <a:t>max_length</a:t>
            </a:r>
            <a:r>
              <a:rPr lang="en-US" altLang="zh-CN" sz="2000" b="1" dirty="0" smtClean="0">
                <a:solidFill>
                  <a:srgbClr val="666600"/>
                </a:solidFill>
                <a:latin typeface="Courier" charset="0"/>
                <a:ea typeface="Courier" charset="0"/>
                <a:cs typeface="Courier" charset="0"/>
              </a:rPr>
              <a:t>=</a:t>
            </a:r>
            <a:r>
              <a:rPr lang="en-US" altLang="zh-CN" sz="2000" b="1" dirty="0" smtClean="0">
                <a:solidFill>
                  <a:srgbClr val="006666"/>
                </a:solidFill>
                <a:latin typeface="Courier" charset="0"/>
                <a:ea typeface="Courier" charset="0"/>
                <a:cs typeface="Courier" charset="0"/>
              </a:rPr>
              <a:t>200</a:t>
            </a:r>
            <a:r>
              <a:rPr lang="en-US" altLang="zh-CN" sz="2000" b="1" dirty="0" smtClean="0">
                <a:solidFill>
                  <a:srgbClr val="666600"/>
                </a:solidFill>
                <a:latin typeface="Courier" charset="0"/>
                <a:ea typeface="Courier" charset="0"/>
                <a:cs typeface="Courier" charset="0"/>
              </a:rPr>
              <a:t>, </a:t>
            </a:r>
            <a:r>
              <a:rPr lang="en-US" altLang="zh-CN" sz="2000" b="1" dirty="0" smtClean="0">
                <a:solidFill>
                  <a:srgbClr val="000088"/>
                </a:solidFill>
                <a:latin typeface="Courier" charset="0"/>
                <a:ea typeface="Courier" charset="0"/>
                <a:cs typeface="Courier" charset="0"/>
              </a:rPr>
              <a:t>null</a:t>
            </a:r>
            <a:r>
              <a:rPr lang="en-US" altLang="zh-CN" sz="2000" b="1" dirty="0" smtClean="0">
                <a:solidFill>
                  <a:srgbClr val="666600"/>
                </a:solidFill>
                <a:latin typeface="Courier" charset="0"/>
                <a:ea typeface="Courier" charset="0"/>
                <a:cs typeface="Courier" charset="0"/>
              </a:rPr>
              <a:t>=</a:t>
            </a:r>
            <a:r>
              <a:rPr lang="en-US" altLang="zh-CN" sz="2000" b="1" dirty="0" smtClean="0">
                <a:solidFill>
                  <a:srgbClr val="000088"/>
                </a:solidFill>
                <a:latin typeface="Courier" charset="0"/>
                <a:ea typeface="Courier" charset="0"/>
                <a:cs typeface="Courier" charset="0"/>
              </a:rPr>
              <a:t>True</a:t>
            </a:r>
            <a:r>
              <a:rPr lang="en-US" altLang="zh-CN" sz="2000" b="1" dirty="0">
                <a:solidFill>
                  <a:srgbClr val="666600"/>
                </a:solidFill>
                <a:latin typeface="Courier" charset="0"/>
                <a:ea typeface="Courier" charset="0"/>
                <a:cs typeface="Courier" charset="0"/>
              </a:rPr>
              <a:t>,</a:t>
            </a:r>
            <a:r>
              <a:rPr lang="en-US" altLang="zh-CN" sz="2000" b="1" dirty="0">
                <a:solidFill>
                  <a:srgbClr val="000000"/>
                </a:solidFill>
                <a:latin typeface="Courier" charset="0"/>
                <a:ea typeface="Courier" charset="0"/>
                <a:cs typeface="Courier" charset="0"/>
              </a:rPr>
              <a:t> blank</a:t>
            </a:r>
            <a:r>
              <a:rPr lang="en-US" altLang="zh-CN" sz="2000" b="1" dirty="0">
                <a:solidFill>
                  <a:srgbClr val="666600"/>
                </a:solidFill>
                <a:latin typeface="Courier" charset="0"/>
                <a:ea typeface="Courier" charset="0"/>
                <a:cs typeface="Courier" charset="0"/>
              </a:rPr>
              <a:t>=</a:t>
            </a:r>
            <a:r>
              <a:rPr lang="en-US" altLang="zh-CN" sz="2000" b="1" dirty="0">
                <a:solidFill>
                  <a:srgbClr val="000088"/>
                </a:solidFill>
                <a:latin typeface="Courier" charset="0"/>
                <a:ea typeface="Courier" charset="0"/>
                <a:cs typeface="Courier" charset="0"/>
              </a:rPr>
              <a:t>True</a:t>
            </a:r>
            <a:r>
              <a:rPr lang="en-US" altLang="zh-CN" sz="2000" b="1" dirty="0" smtClean="0">
                <a:solidFill>
                  <a:srgbClr val="666600"/>
                </a:solidFill>
                <a:latin typeface="Courier" charset="0"/>
                <a:ea typeface="Courier" charset="0"/>
                <a:cs typeface="Courier" charset="0"/>
              </a:rPr>
              <a:t>)</a:t>
            </a:r>
            <a:endParaRPr lang="en-US" altLang="zh-CN" sz="2000" b="1" dirty="0">
              <a:effectLst/>
              <a:latin typeface="Courier" charset="0"/>
              <a:ea typeface="Courier" charset="0"/>
              <a:cs typeface="Courier" charset="0"/>
            </a:endParaRPr>
          </a:p>
        </p:txBody>
      </p:sp>
    </p:spTree>
    <p:extLst>
      <p:ext uri="{BB962C8B-B14F-4D97-AF65-F5344CB8AC3E}">
        <p14:creationId xmlns:p14="http://schemas.microsoft.com/office/powerpoint/2010/main" val="15203898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Field</a:t>
            </a:r>
            <a:endParaRPr kumimoji="1" lang="zh-CN" altLang="en-US" dirty="0"/>
          </a:p>
        </p:txBody>
      </p:sp>
      <p:sp>
        <p:nvSpPr>
          <p:cNvPr id="3" name="内容占位符 2"/>
          <p:cNvSpPr>
            <a:spLocks noGrp="1"/>
          </p:cNvSpPr>
          <p:nvPr>
            <p:ph idx="1"/>
          </p:nvPr>
        </p:nvSpPr>
        <p:spPr>
          <a:xfrm>
            <a:off x="685330" y="2093976"/>
            <a:ext cx="7772870" cy="4321807"/>
          </a:xfrm>
        </p:spPr>
        <p:txBody>
          <a:bodyPr>
            <a:normAutofit lnSpcReduction="10000"/>
          </a:bodyPr>
          <a:lstStyle/>
          <a:p>
            <a:r>
              <a:rPr kumimoji="1" lang="en-US" altLang="zh-CN" dirty="0" smtClean="0"/>
              <a:t>Each</a:t>
            </a:r>
            <a:r>
              <a:rPr kumimoji="1" lang="zh-CN" altLang="en-US" dirty="0" smtClean="0"/>
              <a:t> </a:t>
            </a:r>
            <a:r>
              <a:rPr kumimoji="1" lang="en-US" altLang="zh-CN" dirty="0" smtClean="0"/>
              <a:t>field</a:t>
            </a:r>
            <a:r>
              <a:rPr kumimoji="1" lang="zh-CN" altLang="en-US" dirty="0" smtClean="0"/>
              <a:t> </a:t>
            </a:r>
            <a:r>
              <a:rPr kumimoji="1" lang="en-US" altLang="zh-CN" dirty="0" smtClean="0"/>
              <a:t>is</a:t>
            </a:r>
            <a:r>
              <a:rPr kumimoji="1" lang="zh-CN" altLang="en-US" dirty="0" smtClean="0"/>
              <a:t> </a:t>
            </a:r>
            <a:r>
              <a:rPr kumimoji="1" lang="en-US" altLang="zh-CN" dirty="0" smtClean="0"/>
              <a:t>represented</a:t>
            </a:r>
            <a:r>
              <a:rPr kumimoji="1" lang="zh-CN" altLang="en-US" dirty="0" smtClean="0"/>
              <a:t> </a:t>
            </a:r>
            <a:r>
              <a:rPr kumimoji="1" lang="en-US" altLang="zh-CN" dirty="0" smtClean="0"/>
              <a:t>by</a:t>
            </a:r>
            <a:r>
              <a:rPr kumimoji="1" lang="zh-CN" altLang="en-US" dirty="0" smtClean="0"/>
              <a:t> </a:t>
            </a:r>
            <a:r>
              <a:rPr kumimoji="1" lang="en-US" altLang="zh-CN" dirty="0" smtClean="0"/>
              <a:t>an</a:t>
            </a:r>
            <a:r>
              <a:rPr kumimoji="1" lang="zh-CN" altLang="en-US" dirty="0" smtClean="0"/>
              <a:t> </a:t>
            </a:r>
            <a:r>
              <a:rPr kumimoji="1" lang="en-US" altLang="zh-CN" dirty="0" smtClean="0"/>
              <a:t>instance</a:t>
            </a:r>
            <a:r>
              <a:rPr kumimoji="1" lang="zh-CN" altLang="en-US" dirty="0" smtClean="0"/>
              <a:t> </a:t>
            </a:r>
            <a:r>
              <a:rPr kumimoji="1" lang="en-US" altLang="zh-CN" dirty="0" smtClean="0"/>
              <a:t>of</a:t>
            </a:r>
            <a:r>
              <a:rPr kumimoji="1" lang="zh-CN" altLang="en-US" dirty="0" smtClean="0"/>
              <a:t> </a:t>
            </a:r>
            <a:r>
              <a:rPr kumimoji="1" lang="en-US" altLang="zh-CN" dirty="0" smtClean="0"/>
              <a:t>a</a:t>
            </a:r>
            <a:r>
              <a:rPr kumimoji="1" lang="zh-CN" altLang="en-US" dirty="0" smtClean="0"/>
              <a:t> </a:t>
            </a:r>
            <a:r>
              <a:rPr kumimoji="1" lang="en-US" altLang="zh-CN" dirty="0" smtClean="0"/>
              <a:t>Field</a:t>
            </a:r>
            <a:r>
              <a:rPr kumimoji="1" lang="zh-CN" altLang="en-US" dirty="0" smtClean="0"/>
              <a:t> </a:t>
            </a:r>
            <a:r>
              <a:rPr kumimoji="1" lang="en-US" altLang="zh-CN" dirty="0" smtClean="0"/>
              <a:t>class:</a:t>
            </a:r>
          </a:p>
          <a:p>
            <a:pPr lvl="1"/>
            <a:r>
              <a:rPr kumimoji="1" lang="en-US" altLang="zh-CN" i="1" dirty="0" err="1" smtClean="0">
                <a:solidFill>
                  <a:srgbClr val="0070C0"/>
                </a:solidFill>
              </a:rPr>
              <a:t>CharField</a:t>
            </a:r>
            <a:r>
              <a:rPr kumimoji="1" lang="zh-CN" altLang="en-US" dirty="0" smtClean="0">
                <a:solidFill>
                  <a:srgbClr val="0070C0"/>
                </a:solidFill>
              </a:rPr>
              <a:t> </a:t>
            </a:r>
            <a:r>
              <a:rPr kumimoji="1" lang="en-US" altLang="zh-CN" dirty="0" smtClean="0"/>
              <a:t>for</a:t>
            </a:r>
            <a:r>
              <a:rPr kumimoji="1" lang="zh-CN" altLang="en-US" dirty="0" smtClean="0"/>
              <a:t> </a:t>
            </a:r>
            <a:r>
              <a:rPr kumimoji="1" lang="en-US" altLang="zh-CN" dirty="0" smtClean="0"/>
              <a:t>character</a:t>
            </a:r>
            <a:r>
              <a:rPr kumimoji="1" lang="zh-CN" altLang="en-US" dirty="0" smtClean="0"/>
              <a:t> </a:t>
            </a:r>
            <a:r>
              <a:rPr kumimoji="1" lang="en-US" altLang="zh-CN" dirty="0" smtClean="0"/>
              <a:t>fields</a:t>
            </a:r>
          </a:p>
          <a:p>
            <a:pPr lvl="1"/>
            <a:r>
              <a:rPr kumimoji="1" lang="en-US" altLang="zh-CN" i="1" dirty="0" err="1" smtClean="0">
                <a:solidFill>
                  <a:srgbClr val="0070C0"/>
                </a:solidFill>
              </a:rPr>
              <a:t>DateTimeField</a:t>
            </a:r>
            <a:r>
              <a:rPr kumimoji="1" lang="zh-CN" altLang="en-US" dirty="0" smtClean="0">
                <a:solidFill>
                  <a:srgbClr val="0070C0"/>
                </a:solidFill>
              </a:rPr>
              <a:t> </a:t>
            </a:r>
            <a:r>
              <a:rPr kumimoji="1" lang="en-US" altLang="zh-CN" dirty="0" smtClean="0"/>
              <a:t>for</a:t>
            </a:r>
            <a:r>
              <a:rPr kumimoji="1" lang="zh-CN" altLang="en-US" dirty="0" smtClean="0"/>
              <a:t> </a:t>
            </a:r>
            <a:r>
              <a:rPr kumimoji="1" lang="en-US" altLang="zh-CN" dirty="0" err="1" smtClean="0"/>
              <a:t>datetimes</a:t>
            </a:r>
            <a:endParaRPr kumimoji="1" lang="en-US" altLang="zh-CN" dirty="0" smtClean="0"/>
          </a:p>
          <a:p>
            <a:pPr lvl="1"/>
            <a:r>
              <a:rPr kumimoji="1" lang="en-US" altLang="zh-CN" i="1" dirty="0" err="1" smtClean="0">
                <a:solidFill>
                  <a:srgbClr val="0070C0"/>
                </a:solidFill>
              </a:rPr>
              <a:t>IntegerField</a:t>
            </a:r>
            <a:r>
              <a:rPr kumimoji="1" lang="zh-CN" altLang="en-US" i="1" u="sng" dirty="0" smtClean="0">
                <a:solidFill>
                  <a:srgbClr val="0070C0"/>
                </a:solidFill>
              </a:rPr>
              <a:t> </a:t>
            </a:r>
            <a:r>
              <a:rPr kumimoji="1" lang="en-US" altLang="zh-CN" dirty="0" smtClean="0"/>
              <a:t>for</a:t>
            </a:r>
            <a:r>
              <a:rPr kumimoji="1" lang="zh-CN" altLang="en-US" dirty="0" smtClean="0"/>
              <a:t> </a:t>
            </a:r>
            <a:r>
              <a:rPr kumimoji="1" lang="en-US" altLang="zh-CN" dirty="0" smtClean="0"/>
              <a:t>integer</a:t>
            </a:r>
          </a:p>
          <a:p>
            <a:pPr lvl="1"/>
            <a:r>
              <a:rPr kumimoji="1" lang="en-US" altLang="zh-CN" i="1" dirty="0" err="1" smtClean="0">
                <a:solidFill>
                  <a:srgbClr val="0070C0"/>
                </a:solidFill>
              </a:rPr>
              <a:t>TextField</a:t>
            </a:r>
            <a:r>
              <a:rPr kumimoji="1" lang="zh-CN" altLang="en-US" dirty="0" smtClean="0">
                <a:solidFill>
                  <a:srgbClr val="0070C0"/>
                </a:solidFill>
              </a:rPr>
              <a:t> </a:t>
            </a:r>
            <a:r>
              <a:rPr kumimoji="1" lang="en-US" altLang="zh-CN" dirty="0" smtClean="0"/>
              <a:t>for</a:t>
            </a:r>
            <a:r>
              <a:rPr kumimoji="1" lang="zh-CN" altLang="en-US" dirty="0" smtClean="0"/>
              <a:t> </a:t>
            </a:r>
            <a:r>
              <a:rPr kumimoji="1" lang="en-US" altLang="zh-CN" dirty="0" smtClean="0"/>
              <a:t>a</a:t>
            </a:r>
            <a:r>
              <a:rPr kumimoji="1" lang="zh-CN" altLang="en-US" dirty="0" smtClean="0"/>
              <a:t> </a:t>
            </a:r>
            <a:r>
              <a:rPr kumimoji="1" lang="en-US" altLang="zh-CN" dirty="0" smtClean="0"/>
              <a:t>large</a:t>
            </a:r>
            <a:r>
              <a:rPr kumimoji="1" lang="zh-CN" altLang="en-US" dirty="0" smtClean="0"/>
              <a:t> </a:t>
            </a:r>
            <a:r>
              <a:rPr kumimoji="1" lang="en-US" altLang="zh-CN" dirty="0" smtClean="0"/>
              <a:t>text</a:t>
            </a:r>
            <a:r>
              <a:rPr kumimoji="1" lang="zh-CN" altLang="en-US" dirty="0" smtClean="0"/>
              <a:t> </a:t>
            </a:r>
            <a:r>
              <a:rPr kumimoji="1" lang="en-US" altLang="zh-CN" dirty="0" smtClean="0"/>
              <a:t>field</a:t>
            </a:r>
          </a:p>
          <a:p>
            <a:pPr lvl="1"/>
            <a:r>
              <a:rPr kumimoji="1" lang="en-US" altLang="zh-CN" i="1" u="sng" dirty="0" err="1" smtClean="0">
                <a:solidFill>
                  <a:srgbClr val="0070C0"/>
                </a:solidFill>
              </a:rPr>
              <a:t>BooleanField</a:t>
            </a:r>
            <a:r>
              <a:rPr kumimoji="1" lang="zh-CN" altLang="en-US" dirty="0" smtClean="0">
                <a:solidFill>
                  <a:srgbClr val="0070C0"/>
                </a:solidFill>
              </a:rPr>
              <a:t> </a:t>
            </a:r>
            <a:r>
              <a:rPr kumimoji="1" lang="en-US" altLang="zh-CN" dirty="0" smtClean="0"/>
              <a:t>for</a:t>
            </a:r>
            <a:r>
              <a:rPr kumimoji="1" lang="zh-CN" altLang="en-US" dirty="0" smtClean="0"/>
              <a:t> </a:t>
            </a:r>
            <a:r>
              <a:rPr kumimoji="1" lang="en-US" altLang="zh-CN" dirty="0" smtClean="0"/>
              <a:t>a</a:t>
            </a:r>
            <a:r>
              <a:rPr kumimoji="1" lang="zh-CN" altLang="en-US" dirty="0" smtClean="0"/>
              <a:t> </a:t>
            </a:r>
            <a:r>
              <a:rPr kumimoji="1" lang="en-US" altLang="zh-CN" dirty="0" smtClean="0"/>
              <a:t>true</a:t>
            </a:r>
            <a:r>
              <a:rPr kumimoji="1" lang="zh-CN" altLang="en-US" dirty="0" smtClean="0"/>
              <a:t> </a:t>
            </a:r>
            <a:r>
              <a:rPr kumimoji="1" lang="en-US" altLang="zh-CN" dirty="0" smtClean="0"/>
              <a:t>or</a:t>
            </a:r>
            <a:r>
              <a:rPr kumimoji="1" lang="zh-CN" altLang="en-US" dirty="0" smtClean="0"/>
              <a:t> </a:t>
            </a:r>
            <a:r>
              <a:rPr kumimoji="1" lang="en-US" altLang="zh-CN" dirty="0" smtClean="0"/>
              <a:t>false</a:t>
            </a:r>
            <a:r>
              <a:rPr kumimoji="1" lang="zh-CN" altLang="en-US" dirty="0" smtClean="0"/>
              <a:t> </a:t>
            </a:r>
            <a:r>
              <a:rPr kumimoji="1" lang="en-US" altLang="zh-CN" dirty="0" smtClean="0"/>
              <a:t>field</a:t>
            </a:r>
          </a:p>
          <a:p>
            <a:pPr lvl="1"/>
            <a:r>
              <a:rPr kumimoji="1" lang="en-US" altLang="zh-CN" i="1" dirty="0" err="1" smtClean="0">
                <a:solidFill>
                  <a:srgbClr val="0070C0"/>
                </a:solidFill>
              </a:rPr>
              <a:t>ImageField</a:t>
            </a:r>
            <a:r>
              <a:rPr kumimoji="1" lang="zh-CN" altLang="en-US" dirty="0" smtClean="0">
                <a:solidFill>
                  <a:srgbClr val="0070C0"/>
                </a:solidFill>
              </a:rPr>
              <a:t> </a:t>
            </a:r>
            <a:r>
              <a:rPr kumimoji="1" lang="en-US" altLang="zh-CN" dirty="0" smtClean="0"/>
              <a:t>for</a:t>
            </a:r>
            <a:r>
              <a:rPr kumimoji="1" lang="zh-CN" altLang="en-US" dirty="0" smtClean="0"/>
              <a:t> </a:t>
            </a:r>
            <a:r>
              <a:rPr kumimoji="1" lang="en-US" altLang="zh-CN" dirty="0" smtClean="0"/>
              <a:t>upload</a:t>
            </a:r>
            <a:r>
              <a:rPr kumimoji="1" lang="zh-CN" altLang="en-US" dirty="0" smtClean="0"/>
              <a:t> </a:t>
            </a:r>
            <a:r>
              <a:rPr kumimoji="1" lang="en-US" altLang="zh-CN" dirty="0" smtClean="0"/>
              <a:t>a</a:t>
            </a:r>
            <a:r>
              <a:rPr kumimoji="1" lang="zh-CN" altLang="en-US" dirty="0" smtClean="0"/>
              <a:t> </a:t>
            </a:r>
            <a:r>
              <a:rPr kumimoji="1" lang="en-US" altLang="zh-CN" dirty="0" smtClean="0"/>
              <a:t>image</a:t>
            </a:r>
            <a:endParaRPr kumimoji="1" lang="en-US" altLang="zh-CN" dirty="0"/>
          </a:p>
          <a:p>
            <a:r>
              <a:rPr kumimoji="1" lang="en-US" altLang="zh-CN" dirty="0"/>
              <a:t>https://</a:t>
            </a:r>
            <a:r>
              <a:rPr kumimoji="1" lang="en-US" altLang="zh-CN" dirty="0" err="1"/>
              <a:t>docs.djangoproject.com</a:t>
            </a:r>
            <a:r>
              <a:rPr kumimoji="1" lang="en-US" altLang="zh-CN" dirty="0"/>
              <a:t>/</a:t>
            </a:r>
            <a:r>
              <a:rPr kumimoji="1" lang="en-US" altLang="zh-CN" dirty="0" err="1"/>
              <a:t>en</a:t>
            </a:r>
            <a:r>
              <a:rPr kumimoji="1" lang="en-US" altLang="zh-CN" dirty="0"/>
              <a:t>/1.11/ref/models/fields/</a:t>
            </a:r>
          </a:p>
        </p:txBody>
      </p:sp>
    </p:spTree>
    <p:extLst>
      <p:ext uri="{BB962C8B-B14F-4D97-AF65-F5344CB8AC3E}">
        <p14:creationId xmlns:p14="http://schemas.microsoft.com/office/powerpoint/2010/main" val="2850832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Model</a:t>
            </a:r>
            <a:r>
              <a:rPr kumimoji="1" lang="zh-CN" altLang="en-US" dirty="0" smtClean="0"/>
              <a:t> </a:t>
            </a:r>
            <a:r>
              <a:rPr kumimoji="1" lang="en-US" altLang="zh-CN" dirty="0" smtClean="0"/>
              <a:t>--</a:t>
            </a:r>
            <a:r>
              <a:rPr kumimoji="1" lang="zh-CN" altLang="en-US" dirty="0" smtClean="0"/>
              <a:t> </a:t>
            </a:r>
            <a:r>
              <a:rPr kumimoji="1" lang="en-US" altLang="zh-CN" cap="none" dirty="0"/>
              <a:t>B</a:t>
            </a:r>
            <a:r>
              <a:rPr kumimoji="1" lang="en-US" altLang="zh-CN" cap="none" dirty="0" smtClean="0"/>
              <a:t>ook</a:t>
            </a:r>
            <a:endParaRPr kumimoji="1" lang="zh-CN" altLang="en-US" cap="none" dirty="0"/>
          </a:p>
        </p:txBody>
      </p:sp>
      <p:sp>
        <p:nvSpPr>
          <p:cNvPr id="4" name="矩形 3"/>
          <p:cNvSpPr/>
          <p:nvPr/>
        </p:nvSpPr>
        <p:spPr>
          <a:xfrm>
            <a:off x="514350" y="2093976"/>
            <a:ext cx="8115300" cy="4524315"/>
          </a:xfrm>
          <a:prstGeom prst="rect">
            <a:avLst/>
          </a:prstGeom>
          <a:blipFill>
            <a:blip r:embed="rId3"/>
            <a:tile tx="0" ty="0" sx="100000" sy="100000" flip="none" algn="tl"/>
          </a:blipFill>
        </p:spPr>
        <p:txBody>
          <a:bodyPr wrap="square">
            <a:spAutoFit/>
          </a:bodyPr>
          <a:lstStyle/>
          <a:p>
            <a:pPr>
              <a:lnSpc>
                <a:spcPct val="150000"/>
              </a:lnSpc>
            </a:pPr>
            <a:r>
              <a:rPr lang="en-US" altLang="zh-CN" b="1" dirty="0">
                <a:solidFill>
                  <a:srgbClr val="000088"/>
                </a:solidFill>
                <a:latin typeface="Courier" charset="0"/>
                <a:ea typeface="Courier" charset="0"/>
                <a:cs typeface="Courier" charset="0"/>
              </a:rPr>
              <a:t>class</a:t>
            </a:r>
            <a:r>
              <a:rPr lang="en-US" altLang="zh-CN" b="1" dirty="0">
                <a:solidFill>
                  <a:srgbClr val="000000"/>
                </a:solidFill>
                <a:latin typeface="Courier" charset="0"/>
                <a:ea typeface="Courier" charset="0"/>
                <a:cs typeface="Courier" charset="0"/>
              </a:rPr>
              <a:t> </a:t>
            </a:r>
            <a:r>
              <a:rPr lang="en-US" altLang="zh-CN" b="1" dirty="0">
                <a:solidFill>
                  <a:srgbClr val="660066"/>
                </a:solidFill>
                <a:latin typeface="Courier" charset="0"/>
                <a:ea typeface="Courier" charset="0"/>
                <a:cs typeface="Courier" charset="0"/>
              </a:rPr>
              <a:t>Book</a:t>
            </a:r>
            <a:r>
              <a:rPr lang="en-US" altLang="zh-CN" b="1" dirty="0">
                <a:solidFill>
                  <a:srgbClr val="666600"/>
                </a:solidFill>
                <a:latin typeface="Courier" charset="0"/>
                <a:ea typeface="Courier" charset="0"/>
                <a:cs typeface="Courier" charset="0"/>
              </a:rPr>
              <a:t>(</a:t>
            </a:r>
            <a:r>
              <a:rPr lang="en-US" altLang="zh-CN" b="1" dirty="0" err="1">
                <a:solidFill>
                  <a:srgbClr val="000000"/>
                </a:solidFill>
                <a:latin typeface="Courier" charset="0"/>
                <a:ea typeface="Courier" charset="0"/>
                <a:cs typeface="Courier" charset="0"/>
              </a:rPr>
              <a:t>models</a:t>
            </a:r>
            <a:r>
              <a:rPr lang="en-US" altLang="zh-CN" b="1" dirty="0" err="1">
                <a:solidFill>
                  <a:srgbClr val="666600"/>
                </a:solidFill>
                <a:latin typeface="Courier" charset="0"/>
                <a:ea typeface="Courier" charset="0"/>
                <a:cs typeface="Courier" charset="0"/>
              </a:rPr>
              <a:t>.</a:t>
            </a:r>
            <a:r>
              <a:rPr lang="en-US" altLang="zh-CN" b="1" dirty="0" err="1">
                <a:solidFill>
                  <a:srgbClr val="660066"/>
                </a:solidFill>
                <a:latin typeface="Courier" charset="0"/>
                <a:ea typeface="Courier" charset="0"/>
                <a:cs typeface="Courier" charset="0"/>
              </a:rPr>
              <a:t>Model</a:t>
            </a:r>
            <a:r>
              <a:rPr lang="en-US" altLang="zh-CN" b="1" dirty="0">
                <a:solidFill>
                  <a:srgbClr val="666600"/>
                </a:solidFill>
                <a:latin typeface="Courier" charset="0"/>
                <a:ea typeface="Courier" charset="0"/>
                <a:cs typeface="Courier" charset="0"/>
              </a:rPr>
              <a:t>):</a:t>
            </a:r>
            <a:endParaRPr lang="en-US" altLang="zh-CN" b="1" dirty="0">
              <a:latin typeface="Courier" charset="0"/>
              <a:ea typeface="Courier" charset="0"/>
              <a:cs typeface="Courier" charset="0"/>
            </a:endParaRPr>
          </a:p>
          <a:p>
            <a:pPr>
              <a:lnSpc>
                <a:spcPct val="150000"/>
              </a:lnSpc>
            </a:pPr>
            <a:r>
              <a:rPr lang="zh-CN" altLang="en-US" b="1" dirty="0" smtClean="0">
                <a:solidFill>
                  <a:srgbClr val="000000"/>
                </a:solidFill>
                <a:latin typeface="Courier" charset="0"/>
                <a:ea typeface="Courier" charset="0"/>
                <a:cs typeface="Courier" charset="0"/>
              </a:rPr>
              <a:t>    </a:t>
            </a:r>
            <a:r>
              <a:rPr lang="en-US" altLang="zh-CN" b="1" dirty="0" smtClean="0">
                <a:solidFill>
                  <a:srgbClr val="000000"/>
                </a:solidFill>
                <a:latin typeface="Courier" charset="0"/>
                <a:ea typeface="Courier" charset="0"/>
                <a:cs typeface="Courier" charset="0"/>
              </a:rPr>
              <a:t>name </a:t>
            </a:r>
            <a:r>
              <a:rPr lang="en-US" altLang="zh-CN" b="1" dirty="0">
                <a:solidFill>
                  <a:srgbClr val="666600"/>
                </a:solidFill>
                <a:latin typeface="Courier" charset="0"/>
                <a:ea typeface="Courier" charset="0"/>
                <a:cs typeface="Courier" charset="0"/>
              </a:rPr>
              <a:t>=</a:t>
            </a:r>
            <a:r>
              <a:rPr lang="en-US" altLang="zh-CN" b="1" dirty="0">
                <a:solidFill>
                  <a:srgbClr val="000000"/>
                </a:solidFill>
                <a:latin typeface="Courier" charset="0"/>
                <a:ea typeface="Courier" charset="0"/>
                <a:cs typeface="Courier" charset="0"/>
              </a:rPr>
              <a:t> </a:t>
            </a:r>
            <a:r>
              <a:rPr lang="en-US" altLang="zh-CN" b="1" dirty="0" err="1">
                <a:solidFill>
                  <a:srgbClr val="000000"/>
                </a:solidFill>
                <a:latin typeface="Courier" charset="0"/>
                <a:ea typeface="Courier" charset="0"/>
                <a:cs typeface="Courier" charset="0"/>
              </a:rPr>
              <a:t>models</a:t>
            </a:r>
            <a:r>
              <a:rPr lang="en-US" altLang="zh-CN" b="1" dirty="0" err="1">
                <a:solidFill>
                  <a:srgbClr val="666600"/>
                </a:solidFill>
                <a:latin typeface="Courier" charset="0"/>
                <a:ea typeface="Courier" charset="0"/>
                <a:cs typeface="Courier" charset="0"/>
              </a:rPr>
              <a:t>.</a:t>
            </a:r>
            <a:r>
              <a:rPr lang="en-US" altLang="zh-CN" b="1" dirty="0" err="1">
                <a:solidFill>
                  <a:srgbClr val="660066"/>
                </a:solidFill>
                <a:latin typeface="Courier" charset="0"/>
                <a:ea typeface="Courier" charset="0"/>
                <a:cs typeface="Courier" charset="0"/>
              </a:rPr>
              <a:t>CharField</a:t>
            </a:r>
            <a:r>
              <a:rPr lang="en-US" altLang="zh-CN" b="1" dirty="0">
                <a:solidFill>
                  <a:srgbClr val="666600"/>
                </a:solidFill>
                <a:latin typeface="Courier" charset="0"/>
                <a:ea typeface="Courier" charset="0"/>
                <a:cs typeface="Courier" charset="0"/>
              </a:rPr>
              <a:t>(</a:t>
            </a:r>
            <a:r>
              <a:rPr lang="en-US" altLang="zh-CN" b="1" dirty="0" err="1">
                <a:solidFill>
                  <a:srgbClr val="000000"/>
                </a:solidFill>
                <a:latin typeface="Courier" charset="0"/>
                <a:ea typeface="Courier" charset="0"/>
                <a:cs typeface="Courier" charset="0"/>
              </a:rPr>
              <a:t>max_length</a:t>
            </a:r>
            <a:r>
              <a:rPr lang="en-US" altLang="zh-CN" b="1" dirty="0">
                <a:solidFill>
                  <a:srgbClr val="666600"/>
                </a:solidFill>
                <a:latin typeface="Courier" charset="0"/>
                <a:ea typeface="Courier" charset="0"/>
                <a:cs typeface="Courier" charset="0"/>
              </a:rPr>
              <a:t>=</a:t>
            </a:r>
            <a:r>
              <a:rPr lang="en-US" altLang="zh-CN" b="1" dirty="0">
                <a:solidFill>
                  <a:srgbClr val="006666"/>
                </a:solidFill>
                <a:latin typeface="Courier" charset="0"/>
                <a:ea typeface="Courier" charset="0"/>
                <a:cs typeface="Courier" charset="0"/>
              </a:rPr>
              <a:t>200</a:t>
            </a:r>
            <a:r>
              <a:rPr lang="en-US" altLang="zh-CN" b="1" dirty="0">
                <a:solidFill>
                  <a:srgbClr val="666600"/>
                </a:solidFill>
                <a:latin typeface="Courier" charset="0"/>
                <a:ea typeface="Courier" charset="0"/>
                <a:cs typeface="Courier" charset="0"/>
              </a:rPr>
              <a:t>)</a:t>
            </a:r>
            <a:endParaRPr lang="en-US" altLang="zh-CN" b="1" dirty="0">
              <a:latin typeface="Courier" charset="0"/>
              <a:ea typeface="Courier" charset="0"/>
              <a:cs typeface="Courier" charset="0"/>
            </a:endParaRPr>
          </a:p>
          <a:p>
            <a:pPr>
              <a:lnSpc>
                <a:spcPct val="150000"/>
              </a:lnSpc>
            </a:pPr>
            <a:r>
              <a:rPr lang="zh-CN" altLang="en-US" b="1" dirty="0" smtClean="0">
                <a:solidFill>
                  <a:srgbClr val="000000"/>
                </a:solidFill>
                <a:latin typeface="Courier" charset="0"/>
                <a:ea typeface="Courier" charset="0"/>
                <a:cs typeface="Courier" charset="0"/>
              </a:rPr>
              <a:t>    </a:t>
            </a:r>
            <a:r>
              <a:rPr lang="en-US" altLang="zh-CN" b="1" dirty="0" err="1" smtClean="0">
                <a:solidFill>
                  <a:srgbClr val="000000"/>
                </a:solidFill>
                <a:latin typeface="Courier" charset="0"/>
                <a:ea typeface="Courier" charset="0"/>
                <a:cs typeface="Courier" charset="0"/>
              </a:rPr>
              <a:t>pub_year</a:t>
            </a:r>
            <a:r>
              <a:rPr lang="en-US" altLang="zh-CN" b="1" dirty="0" smtClean="0">
                <a:solidFill>
                  <a:srgbClr val="000000"/>
                </a:solidFill>
                <a:latin typeface="Courier" charset="0"/>
                <a:ea typeface="Courier" charset="0"/>
                <a:cs typeface="Courier" charset="0"/>
              </a:rPr>
              <a:t> </a:t>
            </a:r>
            <a:r>
              <a:rPr lang="en-US" altLang="zh-CN" b="1" dirty="0">
                <a:solidFill>
                  <a:srgbClr val="666600"/>
                </a:solidFill>
                <a:latin typeface="Courier" charset="0"/>
                <a:ea typeface="Courier" charset="0"/>
                <a:cs typeface="Courier" charset="0"/>
              </a:rPr>
              <a:t>=</a:t>
            </a:r>
            <a:r>
              <a:rPr lang="en-US" altLang="zh-CN" b="1" dirty="0">
                <a:solidFill>
                  <a:srgbClr val="000000"/>
                </a:solidFill>
                <a:latin typeface="Courier" charset="0"/>
                <a:ea typeface="Courier" charset="0"/>
                <a:cs typeface="Courier" charset="0"/>
              </a:rPr>
              <a:t> </a:t>
            </a:r>
            <a:r>
              <a:rPr lang="en-US" altLang="zh-CN" b="1" dirty="0" err="1">
                <a:solidFill>
                  <a:srgbClr val="000000"/>
                </a:solidFill>
                <a:latin typeface="Courier" charset="0"/>
                <a:ea typeface="Courier" charset="0"/>
                <a:cs typeface="Courier" charset="0"/>
              </a:rPr>
              <a:t>models</a:t>
            </a:r>
            <a:r>
              <a:rPr lang="en-US" altLang="zh-CN" b="1" dirty="0" err="1">
                <a:solidFill>
                  <a:srgbClr val="666600"/>
                </a:solidFill>
                <a:latin typeface="Courier" charset="0"/>
                <a:ea typeface="Courier" charset="0"/>
                <a:cs typeface="Courier" charset="0"/>
              </a:rPr>
              <a:t>.</a:t>
            </a:r>
            <a:r>
              <a:rPr lang="en-US" altLang="zh-CN" b="1" dirty="0" err="1">
                <a:solidFill>
                  <a:srgbClr val="660066"/>
                </a:solidFill>
                <a:latin typeface="Courier" charset="0"/>
                <a:ea typeface="Courier" charset="0"/>
                <a:cs typeface="Courier" charset="0"/>
              </a:rPr>
              <a:t>IntegerField</a:t>
            </a:r>
            <a:r>
              <a:rPr lang="en-US" altLang="zh-CN" b="1" dirty="0">
                <a:solidFill>
                  <a:srgbClr val="666600"/>
                </a:solidFill>
                <a:latin typeface="Courier" charset="0"/>
                <a:ea typeface="Courier" charset="0"/>
                <a:cs typeface="Courier" charset="0"/>
              </a:rPr>
              <a:t>(</a:t>
            </a:r>
            <a:r>
              <a:rPr lang="en-US" altLang="zh-CN" b="1" dirty="0">
                <a:solidFill>
                  <a:srgbClr val="000088"/>
                </a:solidFill>
                <a:latin typeface="Courier" charset="0"/>
                <a:ea typeface="Courier" charset="0"/>
                <a:cs typeface="Courier" charset="0"/>
              </a:rPr>
              <a:t>default</a:t>
            </a:r>
            <a:r>
              <a:rPr lang="en-US" altLang="zh-CN" b="1" dirty="0">
                <a:solidFill>
                  <a:srgbClr val="666600"/>
                </a:solidFill>
                <a:latin typeface="Courier" charset="0"/>
                <a:ea typeface="Courier" charset="0"/>
                <a:cs typeface="Courier" charset="0"/>
              </a:rPr>
              <a:t>=</a:t>
            </a:r>
            <a:r>
              <a:rPr lang="en-US" altLang="zh-CN" b="1" dirty="0">
                <a:solidFill>
                  <a:srgbClr val="006666"/>
                </a:solidFill>
                <a:latin typeface="Courier" charset="0"/>
                <a:ea typeface="Courier" charset="0"/>
                <a:cs typeface="Courier" charset="0"/>
              </a:rPr>
              <a:t>0</a:t>
            </a:r>
            <a:r>
              <a:rPr lang="en-US" altLang="zh-CN" b="1" dirty="0">
                <a:solidFill>
                  <a:srgbClr val="666600"/>
                </a:solidFill>
                <a:latin typeface="Courier" charset="0"/>
                <a:ea typeface="Courier" charset="0"/>
                <a:cs typeface="Courier" charset="0"/>
              </a:rPr>
              <a:t>)</a:t>
            </a:r>
            <a:endParaRPr lang="en-US" altLang="zh-CN" b="1" dirty="0">
              <a:latin typeface="Courier" charset="0"/>
              <a:ea typeface="Courier" charset="0"/>
              <a:cs typeface="Courier" charset="0"/>
            </a:endParaRPr>
          </a:p>
          <a:p>
            <a:pPr>
              <a:lnSpc>
                <a:spcPct val="150000"/>
              </a:lnSpc>
            </a:pPr>
            <a:r>
              <a:rPr lang="zh-CN" altLang="en-US" b="1" dirty="0" smtClean="0">
                <a:solidFill>
                  <a:srgbClr val="000000"/>
                </a:solidFill>
                <a:latin typeface="Courier" charset="0"/>
                <a:ea typeface="Courier" charset="0"/>
                <a:cs typeface="Courier" charset="0"/>
              </a:rPr>
              <a:t>    </a:t>
            </a:r>
            <a:r>
              <a:rPr lang="en-US" altLang="zh-CN" b="1" dirty="0" smtClean="0">
                <a:solidFill>
                  <a:srgbClr val="000000"/>
                </a:solidFill>
                <a:latin typeface="Courier" charset="0"/>
                <a:ea typeface="Courier" charset="0"/>
                <a:cs typeface="Courier" charset="0"/>
              </a:rPr>
              <a:t>cover </a:t>
            </a:r>
            <a:r>
              <a:rPr lang="en-US" altLang="zh-CN" b="1" dirty="0">
                <a:solidFill>
                  <a:srgbClr val="666600"/>
                </a:solidFill>
                <a:latin typeface="Courier" charset="0"/>
                <a:ea typeface="Courier" charset="0"/>
                <a:cs typeface="Courier" charset="0"/>
              </a:rPr>
              <a:t>=</a:t>
            </a:r>
            <a:r>
              <a:rPr lang="en-US" altLang="zh-CN" b="1" dirty="0">
                <a:solidFill>
                  <a:srgbClr val="000000"/>
                </a:solidFill>
                <a:latin typeface="Courier" charset="0"/>
                <a:ea typeface="Courier" charset="0"/>
                <a:cs typeface="Courier" charset="0"/>
              </a:rPr>
              <a:t> </a:t>
            </a:r>
            <a:r>
              <a:rPr lang="en-US" altLang="zh-CN" b="1" dirty="0" err="1">
                <a:solidFill>
                  <a:srgbClr val="000000"/>
                </a:solidFill>
                <a:latin typeface="Courier" charset="0"/>
                <a:ea typeface="Courier" charset="0"/>
                <a:cs typeface="Courier" charset="0"/>
              </a:rPr>
              <a:t>models</a:t>
            </a:r>
            <a:r>
              <a:rPr lang="en-US" altLang="zh-CN" b="1" dirty="0" err="1">
                <a:solidFill>
                  <a:srgbClr val="666600"/>
                </a:solidFill>
                <a:latin typeface="Courier" charset="0"/>
                <a:ea typeface="Courier" charset="0"/>
                <a:cs typeface="Courier" charset="0"/>
              </a:rPr>
              <a:t>.</a:t>
            </a:r>
            <a:r>
              <a:rPr lang="en-US" altLang="zh-CN" b="1" dirty="0" err="1">
                <a:solidFill>
                  <a:srgbClr val="660066"/>
                </a:solidFill>
                <a:latin typeface="Courier" charset="0"/>
                <a:ea typeface="Courier" charset="0"/>
                <a:cs typeface="Courier" charset="0"/>
              </a:rPr>
              <a:t>ImageField</a:t>
            </a:r>
            <a:r>
              <a:rPr lang="en-US" altLang="zh-CN" b="1" dirty="0">
                <a:solidFill>
                  <a:srgbClr val="666600"/>
                </a:solidFill>
                <a:latin typeface="Courier" charset="0"/>
                <a:ea typeface="Courier" charset="0"/>
                <a:cs typeface="Courier" charset="0"/>
              </a:rPr>
              <a:t>(</a:t>
            </a:r>
            <a:r>
              <a:rPr lang="en-US" altLang="zh-CN" b="1" dirty="0" err="1">
                <a:solidFill>
                  <a:srgbClr val="000000"/>
                </a:solidFill>
                <a:latin typeface="Courier" charset="0"/>
                <a:ea typeface="Courier" charset="0"/>
                <a:cs typeface="Courier" charset="0"/>
              </a:rPr>
              <a:t>upload_to</a:t>
            </a:r>
            <a:r>
              <a:rPr lang="en-US" altLang="zh-CN" b="1" dirty="0">
                <a:solidFill>
                  <a:srgbClr val="666600"/>
                </a:solidFill>
                <a:latin typeface="Courier" charset="0"/>
                <a:ea typeface="Courier" charset="0"/>
                <a:cs typeface="Courier" charset="0"/>
              </a:rPr>
              <a:t>=</a:t>
            </a:r>
            <a:r>
              <a:rPr lang="en-US" altLang="zh-CN" b="1" dirty="0" smtClean="0">
                <a:solidFill>
                  <a:srgbClr val="008800"/>
                </a:solidFill>
                <a:latin typeface="Courier" charset="0"/>
                <a:ea typeface="Courier" charset="0"/>
                <a:cs typeface="Courier" charset="0"/>
              </a:rPr>
              <a:t>'cover/%Y/%m/%d/'</a:t>
            </a:r>
            <a:r>
              <a:rPr lang="en-US" altLang="zh-CN" b="1" dirty="0" smtClean="0">
                <a:solidFill>
                  <a:srgbClr val="666600"/>
                </a:solidFill>
                <a:latin typeface="Courier" charset="0"/>
                <a:ea typeface="Courier" charset="0"/>
                <a:cs typeface="Courier" charset="0"/>
              </a:rPr>
              <a:t>)</a:t>
            </a:r>
            <a:endParaRPr lang="en-US" altLang="zh-CN" b="1" dirty="0">
              <a:latin typeface="Courier" charset="0"/>
              <a:ea typeface="Courier" charset="0"/>
              <a:cs typeface="Courier" charset="0"/>
            </a:endParaRPr>
          </a:p>
          <a:p>
            <a:pPr>
              <a:lnSpc>
                <a:spcPct val="150000"/>
              </a:lnSpc>
            </a:pPr>
            <a:r>
              <a:rPr lang="zh-CN" altLang="en-US" b="1" dirty="0" smtClean="0">
                <a:solidFill>
                  <a:srgbClr val="000000"/>
                </a:solidFill>
                <a:latin typeface="Courier" charset="0"/>
                <a:ea typeface="Courier" charset="0"/>
                <a:cs typeface="Courier" charset="0"/>
              </a:rPr>
              <a:t>    </a:t>
            </a:r>
            <a:r>
              <a:rPr lang="en-US" altLang="zh-CN" b="1" dirty="0" err="1" smtClean="0">
                <a:solidFill>
                  <a:srgbClr val="000000"/>
                </a:solidFill>
                <a:latin typeface="Courier" charset="0"/>
                <a:ea typeface="Courier" charset="0"/>
                <a:cs typeface="Courier" charset="0"/>
              </a:rPr>
              <a:t>serial_num</a:t>
            </a:r>
            <a:r>
              <a:rPr lang="en-US" altLang="zh-CN" b="1" dirty="0" smtClean="0">
                <a:solidFill>
                  <a:srgbClr val="000000"/>
                </a:solidFill>
                <a:latin typeface="Courier" charset="0"/>
                <a:ea typeface="Courier" charset="0"/>
                <a:cs typeface="Courier" charset="0"/>
              </a:rPr>
              <a:t> </a:t>
            </a:r>
            <a:r>
              <a:rPr lang="en-US" altLang="zh-CN" b="1" dirty="0">
                <a:solidFill>
                  <a:srgbClr val="666600"/>
                </a:solidFill>
                <a:latin typeface="Courier" charset="0"/>
                <a:ea typeface="Courier" charset="0"/>
                <a:cs typeface="Courier" charset="0"/>
              </a:rPr>
              <a:t>=</a:t>
            </a:r>
            <a:r>
              <a:rPr lang="en-US" altLang="zh-CN" b="1" dirty="0">
                <a:solidFill>
                  <a:srgbClr val="000000"/>
                </a:solidFill>
                <a:latin typeface="Courier" charset="0"/>
                <a:ea typeface="Courier" charset="0"/>
                <a:cs typeface="Courier" charset="0"/>
              </a:rPr>
              <a:t> </a:t>
            </a:r>
            <a:r>
              <a:rPr lang="en-US" altLang="zh-CN" b="1" dirty="0" err="1">
                <a:solidFill>
                  <a:srgbClr val="000000"/>
                </a:solidFill>
                <a:latin typeface="Courier" charset="0"/>
                <a:ea typeface="Courier" charset="0"/>
                <a:cs typeface="Courier" charset="0"/>
              </a:rPr>
              <a:t>models</a:t>
            </a:r>
            <a:r>
              <a:rPr lang="en-US" altLang="zh-CN" b="1" dirty="0" err="1">
                <a:solidFill>
                  <a:srgbClr val="666600"/>
                </a:solidFill>
                <a:latin typeface="Courier" charset="0"/>
                <a:ea typeface="Courier" charset="0"/>
                <a:cs typeface="Courier" charset="0"/>
              </a:rPr>
              <a:t>.</a:t>
            </a:r>
            <a:r>
              <a:rPr lang="en-US" altLang="zh-CN" b="1" dirty="0" err="1">
                <a:solidFill>
                  <a:srgbClr val="660066"/>
                </a:solidFill>
                <a:latin typeface="Courier" charset="0"/>
                <a:ea typeface="Courier" charset="0"/>
                <a:cs typeface="Courier" charset="0"/>
              </a:rPr>
              <a:t>CharField</a:t>
            </a:r>
            <a:r>
              <a:rPr lang="en-US" altLang="zh-CN" b="1" dirty="0">
                <a:solidFill>
                  <a:srgbClr val="666600"/>
                </a:solidFill>
                <a:latin typeface="Courier" charset="0"/>
                <a:ea typeface="Courier" charset="0"/>
                <a:cs typeface="Courier" charset="0"/>
              </a:rPr>
              <a:t>(</a:t>
            </a:r>
            <a:r>
              <a:rPr lang="en-US" altLang="zh-CN" b="1" dirty="0" err="1">
                <a:solidFill>
                  <a:srgbClr val="000000"/>
                </a:solidFill>
                <a:latin typeface="Courier" charset="0"/>
                <a:ea typeface="Courier" charset="0"/>
                <a:cs typeface="Courier" charset="0"/>
              </a:rPr>
              <a:t>max_length</a:t>
            </a:r>
            <a:r>
              <a:rPr lang="en-US" altLang="zh-CN" b="1" dirty="0">
                <a:solidFill>
                  <a:srgbClr val="666600"/>
                </a:solidFill>
                <a:latin typeface="Courier" charset="0"/>
                <a:ea typeface="Courier" charset="0"/>
                <a:cs typeface="Courier" charset="0"/>
              </a:rPr>
              <a:t>=</a:t>
            </a:r>
            <a:r>
              <a:rPr lang="en-US" altLang="zh-CN" b="1" dirty="0">
                <a:solidFill>
                  <a:srgbClr val="006666"/>
                </a:solidFill>
                <a:latin typeface="Courier" charset="0"/>
                <a:ea typeface="Courier" charset="0"/>
                <a:cs typeface="Courier" charset="0"/>
              </a:rPr>
              <a:t>100</a:t>
            </a:r>
            <a:r>
              <a:rPr lang="en-US" altLang="zh-CN" b="1" dirty="0">
                <a:solidFill>
                  <a:srgbClr val="666600"/>
                </a:solidFill>
                <a:latin typeface="Courier" charset="0"/>
                <a:ea typeface="Courier" charset="0"/>
                <a:cs typeface="Courier" charset="0"/>
              </a:rPr>
              <a:t>)</a:t>
            </a:r>
            <a:endParaRPr lang="en-US" altLang="zh-CN" b="1" dirty="0">
              <a:latin typeface="Courier" charset="0"/>
              <a:ea typeface="Courier" charset="0"/>
              <a:cs typeface="Courier" charset="0"/>
            </a:endParaRPr>
          </a:p>
          <a:p>
            <a:pPr>
              <a:lnSpc>
                <a:spcPct val="150000"/>
              </a:lnSpc>
            </a:pPr>
            <a:r>
              <a:rPr lang="zh-CN" altLang="en-US" b="1" dirty="0" smtClean="0">
                <a:solidFill>
                  <a:srgbClr val="000000"/>
                </a:solidFill>
                <a:latin typeface="Courier" charset="0"/>
                <a:ea typeface="Courier" charset="0"/>
                <a:cs typeface="Courier" charset="0"/>
              </a:rPr>
              <a:t>    </a:t>
            </a:r>
            <a:r>
              <a:rPr lang="en-US" altLang="zh-CN" b="1" dirty="0" smtClean="0">
                <a:solidFill>
                  <a:srgbClr val="000000"/>
                </a:solidFill>
                <a:latin typeface="Courier" charset="0"/>
                <a:ea typeface="Courier" charset="0"/>
                <a:cs typeface="Courier" charset="0"/>
              </a:rPr>
              <a:t>available </a:t>
            </a:r>
            <a:r>
              <a:rPr lang="en-US" altLang="zh-CN" b="1" dirty="0">
                <a:solidFill>
                  <a:srgbClr val="666600"/>
                </a:solidFill>
                <a:latin typeface="Courier" charset="0"/>
                <a:ea typeface="Courier" charset="0"/>
                <a:cs typeface="Courier" charset="0"/>
              </a:rPr>
              <a:t>=</a:t>
            </a:r>
            <a:r>
              <a:rPr lang="en-US" altLang="zh-CN" b="1" dirty="0">
                <a:solidFill>
                  <a:srgbClr val="000000"/>
                </a:solidFill>
                <a:latin typeface="Courier" charset="0"/>
                <a:ea typeface="Courier" charset="0"/>
                <a:cs typeface="Courier" charset="0"/>
              </a:rPr>
              <a:t> </a:t>
            </a:r>
            <a:r>
              <a:rPr lang="en-US" altLang="zh-CN" b="1" dirty="0" err="1">
                <a:solidFill>
                  <a:srgbClr val="000000"/>
                </a:solidFill>
                <a:latin typeface="Courier" charset="0"/>
                <a:ea typeface="Courier" charset="0"/>
                <a:cs typeface="Courier" charset="0"/>
              </a:rPr>
              <a:t>models</a:t>
            </a:r>
            <a:r>
              <a:rPr lang="en-US" altLang="zh-CN" b="1" dirty="0" err="1">
                <a:solidFill>
                  <a:srgbClr val="666600"/>
                </a:solidFill>
                <a:latin typeface="Courier" charset="0"/>
                <a:ea typeface="Courier" charset="0"/>
                <a:cs typeface="Courier" charset="0"/>
              </a:rPr>
              <a:t>.</a:t>
            </a:r>
            <a:r>
              <a:rPr lang="en-US" altLang="zh-CN" b="1" dirty="0" err="1">
                <a:solidFill>
                  <a:srgbClr val="660066"/>
                </a:solidFill>
                <a:latin typeface="Courier" charset="0"/>
                <a:ea typeface="Courier" charset="0"/>
                <a:cs typeface="Courier" charset="0"/>
              </a:rPr>
              <a:t>BooleanField</a:t>
            </a:r>
            <a:r>
              <a:rPr lang="en-US" altLang="zh-CN" b="1" dirty="0">
                <a:solidFill>
                  <a:srgbClr val="666600"/>
                </a:solidFill>
                <a:latin typeface="Courier" charset="0"/>
                <a:ea typeface="Courier" charset="0"/>
                <a:cs typeface="Courier" charset="0"/>
              </a:rPr>
              <a:t>(</a:t>
            </a:r>
            <a:r>
              <a:rPr lang="en-US" altLang="zh-CN" b="1" dirty="0">
                <a:solidFill>
                  <a:srgbClr val="000088"/>
                </a:solidFill>
                <a:latin typeface="Courier" charset="0"/>
                <a:ea typeface="Courier" charset="0"/>
                <a:cs typeface="Courier" charset="0"/>
              </a:rPr>
              <a:t>default</a:t>
            </a:r>
            <a:r>
              <a:rPr lang="en-US" altLang="zh-CN" b="1" dirty="0">
                <a:solidFill>
                  <a:srgbClr val="666600"/>
                </a:solidFill>
                <a:latin typeface="Courier" charset="0"/>
                <a:ea typeface="Courier" charset="0"/>
                <a:cs typeface="Courier" charset="0"/>
              </a:rPr>
              <a:t>=</a:t>
            </a:r>
            <a:r>
              <a:rPr lang="en-US" altLang="zh-CN" b="1" dirty="0">
                <a:solidFill>
                  <a:srgbClr val="000088"/>
                </a:solidFill>
                <a:latin typeface="Courier" charset="0"/>
                <a:ea typeface="Courier" charset="0"/>
                <a:cs typeface="Courier" charset="0"/>
              </a:rPr>
              <a:t>True</a:t>
            </a:r>
            <a:r>
              <a:rPr lang="en-US" altLang="zh-CN" b="1" dirty="0">
                <a:solidFill>
                  <a:srgbClr val="666600"/>
                </a:solidFill>
                <a:latin typeface="Courier" charset="0"/>
                <a:ea typeface="Courier" charset="0"/>
                <a:cs typeface="Courier" charset="0"/>
              </a:rPr>
              <a:t>)</a:t>
            </a:r>
            <a:endParaRPr lang="en-US" altLang="zh-CN" b="1" dirty="0">
              <a:latin typeface="Courier" charset="0"/>
              <a:ea typeface="Courier" charset="0"/>
              <a:cs typeface="Courier" charset="0"/>
            </a:endParaRPr>
          </a:p>
          <a:p>
            <a:pPr>
              <a:lnSpc>
                <a:spcPct val="150000"/>
              </a:lnSpc>
            </a:pPr>
            <a:r>
              <a:rPr lang="zh-CN" altLang="en-US" b="1" dirty="0" smtClean="0">
                <a:solidFill>
                  <a:srgbClr val="000000"/>
                </a:solidFill>
                <a:latin typeface="Courier" charset="0"/>
                <a:ea typeface="Courier" charset="0"/>
                <a:cs typeface="Courier" charset="0"/>
              </a:rPr>
              <a:t>    </a:t>
            </a:r>
            <a:r>
              <a:rPr lang="en-US" altLang="zh-CN" b="1" dirty="0" smtClean="0">
                <a:solidFill>
                  <a:srgbClr val="000000"/>
                </a:solidFill>
                <a:latin typeface="Courier" charset="0"/>
                <a:ea typeface="Courier" charset="0"/>
                <a:cs typeface="Courier" charset="0"/>
              </a:rPr>
              <a:t>author </a:t>
            </a:r>
            <a:r>
              <a:rPr lang="en-US" altLang="zh-CN" b="1" dirty="0">
                <a:solidFill>
                  <a:srgbClr val="666600"/>
                </a:solidFill>
                <a:latin typeface="Courier" charset="0"/>
                <a:ea typeface="Courier" charset="0"/>
                <a:cs typeface="Courier" charset="0"/>
              </a:rPr>
              <a:t>=</a:t>
            </a:r>
            <a:r>
              <a:rPr lang="en-US" altLang="zh-CN" b="1" dirty="0">
                <a:solidFill>
                  <a:srgbClr val="000000"/>
                </a:solidFill>
                <a:latin typeface="Courier" charset="0"/>
                <a:ea typeface="Courier" charset="0"/>
                <a:cs typeface="Courier" charset="0"/>
              </a:rPr>
              <a:t> </a:t>
            </a:r>
            <a:r>
              <a:rPr lang="en-US" altLang="zh-CN" b="1" dirty="0" err="1">
                <a:solidFill>
                  <a:srgbClr val="000000"/>
                </a:solidFill>
                <a:latin typeface="Courier" charset="0"/>
                <a:ea typeface="Courier" charset="0"/>
                <a:cs typeface="Courier" charset="0"/>
              </a:rPr>
              <a:t>models</a:t>
            </a:r>
            <a:r>
              <a:rPr lang="en-US" altLang="zh-CN" b="1" dirty="0" err="1">
                <a:solidFill>
                  <a:srgbClr val="666600"/>
                </a:solidFill>
                <a:latin typeface="Courier" charset="0"/>
                <a:ea typeface="Courier" charset="0"/>
                <a:cs typeface="Courier" charset="0"/>
              </a:rPr>
              <a:t>.</a:t>
            </a:r>
            <a:r>
              <a:rPr lang="en-US" altLang="zh-CN" b="1" dirty="0" err="1">
                <a:solidFill>
                  <a:srgbClr val="660066"/>
                </a:solidFill>
                <a:latin typeface="Courier" charset="0"/>
                <a:ea typeface="Courier" charset="0"/>
                <a:cs typeface="Courier" charset="0"/>
              </a:rPr>
              <a:t>ForeignKey</a:t>
            </a:r>
            <a:r>
              <a:rPr lang="en-US" altLang="zh-CN" b="1" dirty="0">
                <a:solidFill>
                  <a:srgbClr val="666600"/>
                </a:solidFill>
                <a:latin typeface="Courier" charset="0"/>
                <a:ea typeface="Courier" charset="0"/>
                <a:cs typeface="Courier" charset="0"/>
              </a:rPr>
              <a:t>(</a:t>
            </a:r>
            <a:r>
              <a:rPr lang="en-US" altLang="zh-CN" b="1" dirty="0">
                <a:solidFill>
                  <a:srgbClr val="660066"/>
                </a:solidFill>
                <a:latin typeface="Courier" charset="0"/>
                <a:ea typeface="Courier" charset="0"/>
                <a:cs typeface="Courier" charset="0"/>
              </a:rPr>
              <a:t>Author</a:t>
            </a:r>
            <a:r>
              <a:rPr lang="en-US" altLang="zh-CN" b="1" dirty="0">
                <a:solidFill>
                  <a:srgbClr val="666600"/>
                </a:solidFill>
                <a:latin typeface="Courier" charset="0"/>
                <a:ea typeface="Courier" charset="0"/>
                <a:cs typeface="Courier" charset="0"/>
              </a:rPr>
              <a:t>)</a:t>
            </a:r>
            <a:endParaRPr lang="en-US" altLang="zh-CN" b="1" dirty="0">
              <a:latin typeface="Courier" charset="0"/>
              <a:ea typeface="Courier" charset="0"/>
              <a:cs typeface="Courier" charset="0"/>
            </a:endParaRPr>
          </a:p>
          <a:p>
            <a:pPr>
              <a:lnSpc>
                <a:spcPct val="150000"/>
              </a:lnSpc>
            </a:pPr>
            <a:r>
              <a:rPr lang="zh-CN" altLang="en-US" b="1" dirty="0" smtClean="0">
                <a:solidFill>
                  <a:srgbClr val="000000"/>
                </a:solidFill>
                <a:latin typeface="Courier" charset="0"/>
                <a:ea typeface="Courier" charset="0"/>
                <a:cs typeface="Courier" charset="0"/>
              </a:rPr>
              <a:t>    </a:t>
            </a:r>
            <a:r>
              <a:rPr lang="en-US" altLang="zh-CN" b="1" dirty="0" smtClean="0">
                <a:solidFill>
                  <a:srgbClr val="000000"/>
                </a:solidFill>
                <a:latin typeface="Courier" charset="0"/>
                <a:ea typeface="Courier" charset="0"/>
                <a:cs typeface="Courier" charset="0"/>
              </a:rPr>
              <a:t>publisher </a:t>
            </a:r>
            <a:r>
              <a:rPr lang="en-US" altLang="zh-CN" b="1" dirty="0">
                <a:solidFill>
                  <a:srgbClr val="666600"/>
                </a:solidFill>
                <a:latin typeface="Courier" charset="0"/>
                <a:ea typeface="Courier" charset="0"/>
                <a:cs typeface="Courier" charset="0"/>
              </a:rPr>
              <a:t>=</a:t>
            </a:r>
            <a:r>
              <a:rPr lang="en-US" altLang="zh-CN" b="1" dirty="0">
                <a:solidFill>
                  <a:srgbClr val="000000"/>
                </a:solidFill>
                <a:latin typeface="Courier" charset="0"/>
                <a:ea typeface="Courier" charset="0"/>
                <a:cs typeface="Courier" charset="0"/>
              </a:rPr>
              <a:t> </a:t>
            </a:r>
            <a:r>
              <a:rPr lang="en-US" altLang="zh-CN" b="1" dirty="0" err="1">
                <a:solidFill>
                  <a:srgbClr val="000000"/>
                </a:solidFill>
                <a:latin typeface="Courier" charset="0"/>
                <a:ea typeface="Courier" charset="0"/>
                <a:cs typeface="Courier" charset="0"/>
              </a:rPr>
              <a:t>models</a:t>
            </a:r>
            <a:r>
              <a:rPr lang="en-US" altLang="zh-CN" b="1" dirty="0" err="1">
                <a:solidFill>
                  <a:srgbClr val="666600"/>
                </a:solidFill>
                <a:latin typeface="Courier" charset="0"/>
                <a:ea typeface="Courier" charset="0"/>
                <a:cs typeface="Courier" charset="0"/>
              </a:rPr>
              <a:t>.</a:t>
            </a:r>
            <a:r>
              <a:rPr lang="en-US" altLang="zh-CN" b="1" dirty="0" err="1">
                <a:solidFill>
                  <a:srgbClr val="660066"/>
                </a:solidFill>
                <a:latin typeface="Courier" charset="0"/>
                <a:ea typeface="Courier" charset="0"/>
                <a:cs typeface="Courier" charset="0"/>
              </a:rPr>
              <a:t>ForeignKey</a:t>
            </a:r>
            <a:r>
              <a:rPr lang="en-US" altLang="zh-CN" b="1" dirty="0">
                <a:solidFill>
                  <a:srgbClr val="666600"/>
                </a:solidFill>
                <a:latin typeface="Courier" charset="0"/>
                <a:ea typeface="Courier" charset="0"/>
                <a:cs typeface="Courier" charset="0"/>
              </a:rPr>
              <a:t>(</a:t>
            </a:r>
            <a:r>
              <a:rPr lang="en-US" altLang="zh-CN" b="1" dirty="0">
                <a:solidFill>
                  <a:srgbClr val="660066"/>
                </a:solidFill>
                <a:latin typeface="Courier" charset="0"/>
                <a:ea typeface="Courier" charset="0"/>
                <a:cs typeface="Courier" charset="0"/>
              </a:rPr>
              <a:t>Publisher</a:t>
            </a:r>
            <a:r>
              <a:rPr lang="en-US" altLang="zh-CN" b="1" dirty="0">
                <a:solidFill>
                  <a:srgbClr val="666600"/>
                </a:solidFill>
                <a:latin typeface="Courier" charset="0"/>
                <a:ea typeface="Courier" charset="0"/>
                <a:cs typeface="Courier" charset="0"/>
              </a:rPr>
              <a:t>)</a:t>
            </a:r>
            <a:endParaRPr lang="en-US" altLang="zh-CN" b="1" dirty="0">
              <a:latin typeface="Courier" charset="0"/>
              <a:ea typeface="Courier" charset="0"/>
              <a:cs typeface="Courier" charset="0"/>
            </a:endParaRPr>
          </a:p>
          <a:p>
            <a:pPr>
              <a:lnSpc>
                <a:spcPct val="150000"/>
              </a:lnSpc>
            </a:pPr>
            <a:r>
              <a:rPr lang="zh-CN" altLang="en-US" b="1" dirty="0" smtClean="0">
                <a:solidFill>
                  <a:srgbClr val="000000"/>
                </a:solidFill>
                <a:latin typeface="Courier" charset="0"/>
                <a:ea typeface="Courier" charset="0"/>
                <a:cs typeface="Courier" charset="0"/>
              </a:rPr>
              <a:t>    </a:t>
            </a:r>
            <a:r>
              <a:rPr lang="en-US" altLang="zh-CN" b="1" dirty="0" smtClean="0">
                <a:solidFill>
                  <a:srgbClr val="000000"/>
                </a:solidFill>
                <a:latin typeface="Courier" charset="0"/>
                <a:ea typeface="Courier" charset="0"/>
                <a:cs typeface="Courier" charset="0"/>
              </a:rPr>
              <a:t>category </a:t>
            </a:r>
            <a:r>
              <a:rPr lang="en-US" altLang="zh-CN" b="1" dirty="0">
                <a:solidFill>
                  <a:srgbClr val="666600"/>
                </a:solidFill>
                <a:latin typeface="Courier" charset="0"/>
                <a:ea typeface="Courier" charset="0"/>
                <a:cs typeface="Courier" charset="0"/>
              </a:rPr>
              <a:t>=</a:t>
            </a:r>
            <a:r>
              <a:rPr lang="en-US" altLang="zh-CN" b="1" dirty="0">
                <a:solidFill>
                  <a:srgbClr val="000000"/>
                </a:solidFill>
                <a:latin typeface="Courier" charset="0"/>
                <a:ea typeface="Courier" charset="0"/>
                <a:cs typeface="Courier" charset="0"/>
              </a:rPr>
              <a:t> </a:t>
            </a:r>
            <a:r>
              <a:rPr lang="en-US" altLang="zh-CN" b="1" dirty="0" err="1">
                <a:solidFill>
                  <a:srgbClr val="000000"/>
                </a:solidFill>
                <a:latin typeface="Courier" charset="0"/>
                <a:ea typeface="Courier" charset="0"/>
                <a:cs typeface="Courier" charset="0"/>
              </a:rPr>
              <a:t>models</a:t>
            </a:r>
            <a:r>
              <a:rPr lang="en-US" altLang="zh-CN" b="1" dirty="0" err="1">
                <a:solidFill>
                  <a:srgbClr val="666600"/>
                </a:solidFill>
                <a:latin typeface="Courier" charset="0"/>
                <a:ea typeface="Courier" charset="0"/>
                <a:cs typeface="Courier" charset="0"/>
              </a:rPr>
              <a:t>.</a:t>
            </a:r>
            <a:r>
              <a:rPr lang="en-US" altLang="zh-CN" b="1" dirty="0" err="1">
                <a:solidFill>
                  <a:srgbClr val="660066"/>
                </a:solidFill>
                <a:latin typeface="Courier" charset="0"/>
                <a:ea typeface="Courier" charset="0"/>
                <a:cs typeface="Courier" charset="0"/>
              </a:rPr>
              <a:t>ForeignKey</a:t>
            </a:r>
            <a:r>
              <a:rPr lang="en-US" altLang="zh-CN" b="1" dirty="0">
                <a:solidFill>
                  <a:srgbClr val="666600"/>
                </a:solidFill>
                <a:latin typeface="Courier" charset="0"/>
                <a:ea typeface="Courier" charset="0"/>
                <a:cs typeface="Courier" charset="0"/>
              </a:rPr>
              <a:t>(</a:t>
            </a:r>
            <a:r>
              <a:rPr lang="en-US" altLang="zh-CN" b="1" dirty="0">
                <a:solidFill>
                  <a:srgbClr val="660066"/>
                </a:solidFill>
                <a:latin typeface="Courier" charset="0"/>
                <a:ea typeface="Courier" charset="0"/>
                <a:cs typeface="Courier" charset="0"/>
              </a:rPr>
              <a:t>Category</a:t>
            </a:r>
            <a:r>
              <a:rPr lang="en-US" altLang="zh-CN" b="1" dirty="0">
                <a:solidFill>
                  <a:srgbClr val="666600"/>
                </a:solidFill>
                <a:latin typeface="Courier" charset="0"/>
                <a:ea typeface="Courier" charset="0"/>
                <a:cs typeface="Courier" charset="0"/>
              </a:rPr>
              <a:t>)</a:t>
            </a:r>
            <a:endParaRPr lang="en-US" altLang="zh-CN" b="1" dirty="0">
              <a:latin typeface="Courier" charset="0"/>
              <a:ea typeface="Courier" charset="0"/>
              <a:cs typeface="Courier" charset="0"/>
            </a:endParaRPr>
          </a:p>
          <a:p>
            <a:pPr>
              <a:lnSpc>
                <a:spcPct val="150000"/>
              </a:lnSpc>
            </a:pPr>
            <a:r>
              <a:rPr lang="zh-CN" altLang="en-US" b="1" dirty="0" smtClean="0">
                <a:solidFill>
                  <a:srgbClr val="000000"/>
                </a:solidFill>
                <a:latin typeface="Courier" charset="0"/>
                <a:ea typeface="Courier" charset="0"/>
                <a:cs typeface="Courier" charset="0"/>
              </a:rPr>
              <a:t>    </a:t>
            </a:r>
            <a:r>
              <a:rPr lang="en-US" altLang="zh-CN" b="1" dirty="0" smtClean="0">
                <a:solidFill>
                  <a:srgbClr val="000000"/>
                </a:solidFill>
                <a:latin typeface="Courier" charset="0"/>
                <a:ea typeface="Courier" charset="0"/>
                <a:cs typeface="Courier" charset="0"/>
              </a:rPr>
              <a:t>intro </a:t>
            </a:r>
            <a:r>
              <a:rPr lang="en-US" altLang="zh-CN" b="1" dirty="0">
                <a:solidFill>
                  <a:srgbClr val="666600"/>
                </a:solidFill>
                <a:latin typeface="Courier" charset="0"/>
                <a:ea typeface="Courier" charset="0"/>
                <a:cs typeface="Courier" charset="0"/>
              </a:rPr>
              <a:t>=</a:t>
            </a:r>
            <a:r>
              <a:rPr lang="en-US" altLang="zh-CN" b="1" dirty="0">
                <a:solidFill>
                  <a:srgbClr val="000000"/>
                </a:solidFill>
                <a:latin typeface="Courier" charset="0"/>
                <a:ea typeface="Courier" charset="0"/>
                <a:cs typeface="Courier" charset="0"/>
              </a:rPr>
              <a:t> </a:t>
            </a:r>
            <a:r>
              <a:rPr lang="en-US" altLang="zh-CN" b="1" dirty="0" err="1">
                <a:solidFill>
                  <a:srgbClr val="000000"/>
                </a:solidFill>
                <a:latin typeface="Courier" charset="0"/>
                <a:ea typeface="Courier" charset="0"/>
                <a:cs typeface="Courier" charset="0"/>
              </a:rPr>
              <a:t>models</a:t>
            </a:r>
            <a:r>
              <a:rPr lang="en-US" altLang="zh-CN" b="1" dirty="0" err="1">
                <a:solidFill>
                  <a:srgbClr val="666600"/>
                </a:solidFill>
                <a:latin typeface="Courier" charset="0"/>
                <a:ea typeface="Courier" charset="0"/>
                <a:cs typeface="Courier" charset="0"/>
              </a:rPr>
              <a:t>.</a:t>
            </a:r>
            <a:r>
              <a:rPr lang="en-US" altLang="zh-CN" b="1" dirty="0" err="1">
                <a:solidFill>
                  <a:srgbClr val="660066"/>
                </a:solidFill>
                <a:latin typeface="Courier" charset="0"/>
                <a:ea typeface="Courier" charset="0"/>
                <a:cs typeface="Courier" charset="0"/>
              </a:rPr>
              <a:t>TextField</a:t>
            </a:r>
            <a:r>
              <a:rPr lang="en-US" altLang="zh-CN" b="1" dirty="0">
                <a:solidFill>
                  <a:srgbClr val="666600"/>
                </a:solidFill>
                <a:latin typeface="Courier" charset="0"/>
                <a:ea typeface="Courier" charset="0"/>
                <a:cs typeface="Courier" charset="0"/>
              </a:rPr>
              <a:t>(</a:t>
            </a:r>
            <a:r>
              <a:rPr lang="en-US" altLang="zh-CN" b="1" dirty="0">
                <a:solidFill>
                  <a:srgbClr val="000088"/>
                </a:solidFill>
                <a:latin typeface="Courier" charset="0"/>
                <a:ea typeface="Courier" charset="0"/>
                <a:cs typeface="Courier" charset="0"/>
              </a:rPr>
              <a:t>null</a:t>
            </a:r>
            <a:r>
              <a:rPr lang="en-US" altLang="zh-CN" b="1" dirty="0">
                <a:solidFill>
                  <a:srgbClr val="666600"/>
                </a:solidFill>
                <a:latin typeface="Courier" charset="0"/>
                <a:ea typeface="Courier" charset="0"/>
                <a:cs typeface="Courier" charset="0"/>
              </a:rPr>
              <a:t>=</a:t>
            </a:r>
            <a:r>
              <a:rPr lang="en-US" altLang="zh-CN" b="1" dirty="0">
                <a:solidFill>
                  <a:srgbClr val="000088"/>
                </a:solidFill>
                <a:latin typeface="Courier" charset="0"/>
                <a:ea typeface="Courier" charset="0"/>
                <a:cs typeface="Courier" charset="0"/>
              </a:rPr>
              <a:t>True</a:t>
            </a:r>
            <a:r>
              <a:rPr lang="en-US" altLang="zh-CN" b="1" dirty="0">
                <a:solidFill>
                  <a:srgbClr val="666600"/>
                </a:solidFill>
                <a:latin typeface="Courier" charset="0"/>
                <a:ea typeface="Courier" charset="0"/>
                <a:cs typeface="Courier" charset="0"/>
              </a:rPr>
              <a:t>,</a:t>
            </a:r>
            <a:r>
              <a:rPr lang="en-US" altLang="zh-CN" b="1" dirty="0">
                <a:solidFill>
                  <a:srgbClr val="000000"/>
                </a:solidFill>
                <a:latin typeface="Courier" charset="0"/>
                <a:ea typeface="Courier" charset="0"/>
                <a:cs typeface="Courier" charset="0"/>
              </a:rPr>
              <a:t> blank</a:t>
            </a:r>
            <a:r>
              <a:rPr lang="en-US" altLang="zh-CN" b="1" dirty="0">
                <a:solidFill>
                  <a:srgbClr val="666600"/>
                </a:solidFill>
                <a:latin typeface="Courier" charset="0"/>
                <a:ea typeface="Courier" charset="0"/>
                <a:cs typeface="Courier" charset="0"/>
              </a:rPr>
              <a:t>=</a:t>
            </a:r>
            <a:r>
              <a:rPr lang="en-US" altLang="zh-CN" b="1" dirty="0">
                <a:solidFill>
                  <a:srgbClr val="000088"/>
                </a:solidFill>
                <a:latin typeface="Courier" charset="0"/>
                <a:ea typeface="Courier" charset="0"/>
                <a:cs typeface="Courier" charset="0"/>
              </a:rPr>
              <a:t>True</a:t>
            </a:r>
            <a:r>
              <a:rPr lang="en-US" altLang="zh-CN" b="1" dirty="0" smtClean="0">
                <a:solidFill>
                  <a:srgbClr val="666600"/>
                </a:solidFill>
                <a:latin typeface="Courier" charset="0"/>
                <a:ea typeface="Courier" charset="0"/>
                <a:cs typeface="Courier" charset="0"/>
              </a:rPr>
              <a:t>)</a:t>
            </a:r>
            <a:r>
              <a:rPr lang="zh-CN" altLang="en-US" b="1" dirty="0" smtClean="0">
                <a:solidFill>
                  <a:srgbClr val="666600"/>
                </a:solidFill>
                <a:latin typeface="Courier" charset="0"/>
                <a:ea typeface="Courier" charset="0"/>
                <a:cs typeface="Courier" charset="0"/>
              </a:rPr>
              <a:t> </a:t>
            </a:r>
            <a:endParaRPr lang="en-US" altLang="zh-CN" b="1" dirty="0" smtClean="0">
              <a:solidFill>
                <a:srgbClr val="666600"/>
              </a:solidFill>
              <a:latin typeface="Courier" charset="0"/>
              <a:ea typeface="Courier" charset="0"/>
              <a:cs typeface="Courier" charset="0"/>
            </a:endParaRPr>
          </a:p>
          <a:p>
            <a:r>
              <a:rPr lang="zh-CN" altLang="en-US" b="1" dirty="0" smtClean="0">
                <a:solidFill>
                  <a:srgbClr val="000000"/>
                </a:solidFill>
                <a:latin typeface="Courier" charset="0"/>
                <a:ea typeface="Courier" charset="0"/>
                <a:cs typeface="Courier" charset="0"/>
              </a:rPr>
              <a:t>    </a:t>
            </a:r>
            <a:r>
              <a:rPr lang="en-US" altLang="zh-CN" b="1" dirty="0" err="1" smtClean="0">
                <a:solidFill>
                  <a:srgbClr val="000000"/>
                </a:solidFill>
                <a:latin typeface="Courier" charset="0"/>
                <a:ea typeface="Courier" charset="0"/>
                <a:cs typeface="Courier" charset="0"/>
              </a:rPr>
              <a:t>purchase_at</a:t>
            </a:r>
            <a:r>
              <a:rPr lang="en-US" altLang="zh-CN" b="1" dirty="0" smtClean="0">
                <a:solidFill>
                  <a:srgbClr val="000000"/>
                </a:solidFill>
                <a:latin typeface="Courier" charset="0"/>
                <a:ea typeface="Courier" charset="0"/>
                <a:cs typeface="Courier" charset="0"/>
              </a:rPr>
              <a:t> </a:t>
            </a:r>
            <a:r>
              <a:rPr lang="en-US" altLang="zh-CN" b="1" dirty="0">
                <a:solidFill>
                  <a:srgbClr val="666600"/>
                </a:solidFill>
                <a:latin typeface="Courier" charset="0"/>
                <a:ea typeface="Courier" charset="0"/>
                <a:cs typeface="Courier" charset="0"/>
              </a:rPr>
              <a:t>=</a:t>
            </a:r>
            <a:r>
              <a:rPr lang="en-US" altLang="zh-CN" b="1" dirty="0">
                <a:solidFill>
                  <a:srgbClr val="000000"/>
                </a:solidFill>
                <a:latin typeface="Courier" charset="0"/>
                <a:ea typeface="Courier" charset="0"/>
                <a:cs typeface="Courier" charset="0"/>
              </a:rPr>
              <a:t> </a:t>
            </a:r>
            <a:r>
              <a:rPr lang="en-US" altLang="zh-CN" b="1" dirty="0" err="1">
                <a:solidFill>
                  <a:srgbClr val="000000"/>
                </a:solidFill>
                <a:latin typeface="Courier" charset="0"/>
                <a:ea typeface="Courier" charset="0"/>
                <a:cs typeface="Courier" charset="0"/>
              </a:rPr>
              <a:t>models</a:t>
            </a:r>
            <a:r>
              <a:rPr lang="en-US" altLang="zh-CN" b="1" dirty="0" err="1">
                <a:solidFill>
                  <a:srgbClr val="666600"/>
                </a:solidFill>
                <a:latin typeface="Courier" charset="0"/>
                <a:ea typeface="Courier" charset="0"/>
                <a:cs typeface="Courier" charset="0"/>
              </a:rPr>
              <a:t>.</a:t>
            </a:r>
            <a:r>
              <a:rPr lang="en-US" altLang="zh-CN" b="1" dirty="0" err="1">
                <a:solidFill>
                  <a:srgbClr val="660066"/>
                </a:solidFill>
                <a:latin typeface="Courier" charset="0"/>
                <a:ea typeface="Courier" charset="0"/>
                <a:cs typeface="Courier" charset="0"/>
              </a:rPr>
              <a:t>DateField</a:t>
            </a:r>
            <a:r>
              <a:rPr lang="en-US" altLang="zh-CN" b="1" dirty="0">
                <a:solidFill>
                  <a:srgbClr val="666600"/>
                </a:solidFill>
                <a:latin typeface="Courier" charset="0"/>
                <a:ea typeface="Courier" charset="0"/>
                <a:cs typeface="Courier" charset="0"/>
              </a:rPr>
              <a:t>(</a:t>
            </a:r>
            <a:r>
              <a:rPr lang="en-US" altLang="zh-CN" b="1" dirty="0" err="1">
                <a:solidFill>
                  <a:srgbClr val="000000"/>
                </a:solidFill>
                <a:latin typeface="Courier" charset="0"/>
                <a:ea typeface="Courier" charset="0"/>
                <a:cs typeface="Courier" charset="0"/>
              </a:rPr>
              <a:t>auto_now_add</a:t>
            </a:r>
            <a:r>
              <a:rPr lang="en-US" altLang="zh-CN" b="1" dirty="0">
                <a:solidFill>
                  <a:srgbClr val="666600"/>
                </a:solidFill>
                <a:latin typeface="Courier" charset="0"/>
                <a:ea typeface="Courier" charset="0"/>
                <a:cs typeface="Courier" charset="0"/>
              </a:rPr>
              <a:t>=</a:t>
            </a:r>
            <a:r>
              <a:rPr lang="en-US" altLang="zh-CN" b="1" dirty="0">
                <a:solidFill>
                  <a:srgbClr val="000088"/>
                </a:solidFill>
                <a:latin typeface="Courier" charset="0"/>
                <a:ea typeface="Courier" charset="0"/>
                <a:cs typeface="Courier" charset="0"/>
              </a:rPr>
              <a:t>True</a:t>
            </a:r>
            <a:r>
              <a:rPr lang="en-US" altLang="zh-CN" b="1" dirty="0" smtClean="0">
                <a:solidFill>
                  <a:srgbClr val="666600"/>
                </a:solidFill>
                <a:latin typeface="Courier" charset="0"/>
                <a:ea typeface="Courier" charset="0"/>
                <a:cs typeface="Courier" charset="0"/>
              </a:rPr>
              <a:t>)</a:t>
            </a:r>
            <a:endParaRPr lang="en-US" altLang="zh-CN" b="1" dirty="0">
              <a:latin typeface="Courier" charset="0"/>
              <a:ea typeface="Courier" charset="0"/>
              <a:cs typeface="Courier" charset="0"/>
            </a:endParaRPr>
          </a:p>
        </p:txBody>
      </p:sp>
    </p:spTree>
    <p:extLst>
      <p:ext uri="{BB962C8B-B14F-4D97-AF65-F5344CB8AC3E}">
        <p14:creationId xmlns:p14="http://schemas.microsoft.com/office/powerpoint/2010/main" val="21147525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Activating</a:t>
            </a:r>
            <a:r>
              <a:rPr kumimoji="1" lang="zh-CN" altLang="en-US" dirty="0" smtClean="0"/>
              <a:t> </a:t>
            </a:r>
            <a:r>
              <a:rPr kumimoji="1" lang="en-US" altLang="zh-CN" dirty="0" smtClean="0"/>
              <a:t>models</a:t>
            </a:r>
            <a:endParaRPr kumimoji="1" lang="zh-CN" altLang="en-US" dirty="0"/>
          </a:p>
        </p:txBody>
      </p:sp>
      <p:sp>
        <p:nvSpPr>
          <p:cNvPr id="3" name="内容占位符 2"/>
          <p:cNvSpPr>
            <a:spLocks noGrp="1"/>
          </p:cNvSpPr>
          <p:nvPr>
            <p:ph idx="1"/>
          </p:nvPr>
        </p:nvSpPr>
        <p:spPr>
          <a:xfrm>
            <a:off x="685800" y="2121409"/>
            <a:ext cx="7772400" cy="709474"/>
          </a:xfrm>
        </p:spPr>
        <p:txBody>
          <a:bodyPr>
            <a:normAutofit/>
          </a:bodyPr>
          <a:lstStyle/>
          <a:p>
            <a:r>
              <a:rPr kumimoji="1" lang="en-US" altLang="zh-CN" dirty="0" err="1" smtClean="0"/>
              <a:t>Runing</a:t>
            </a:r>
            <a:r>
              <a:rPr kumimoji="1" lang="zh-CN" altLang="en-US" dirty="0" smtClean="0"/>
              <a:t> </a:t>
            </a:r>
            <a:r>
              <a:rPr kumimoji="1" lang="en-US" altLang="zh-CN" dirty="0" err="1" smtClean="0"/>
              <a:t>makemigrations</a:t>
            </a:r>
            <a:r>
              <a:rPr kumimoji="1" lang="en-US" altLang="zh-CN" dirty="0" smtClean="0"/>
              <a:t>:</a:t>
            </a:r>
          </a:p>
        </p:txBody>
      </p:sp>
      <p:sp>
        <p:nvSpPr>
          <p:cNvPr id="4" name="内容占位符 2"/>
          <p:cNvSpPr txBox="1">
            <a:spLocks/>
          </p:cNvSpPr>
          <p:nvPr/>
        </p:nvSpPr>
        <p:spPr>
          <a:xfrm>
            <a:off x="685800" y="3540357"/>
            <a:ext cx="7772400" cy="1650304"/>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150000"/>
              </a:lnSpc>
              <a:spcBef>
                <a:spcPts val="1200"/>
              </a:spcBef>
              <a:buClr>
                <a:schemeClr val="accent1">
                  <a:lumMod val="75000"/>
                </a:schemeClr>
              </a:buClr>
              <a:buSzPct val="85000"/>
              <a:buFont typeface="Wingdings" pitchFamily="2" charset="2"/>
              <a:buChar char="§"/>
              <a:defRPr sz="2400" b="1"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2000" b="1"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b="1"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kumimoji="1" lang="en-US" altLang="zh-CN" dirty="0" smtClean="0"/>
              <a:t>Telling</a:t>
            </a:r>
            <a:r>
              <a:rPr kumimoji="1" lang="zh-CN" altLang="en-US" dirty="0" smtClean="0"/>
              <a:t> </a:t>
            </a:r>
            <a:r>
              <a:rPr kumimoji="1" lang="en-US" altLang="zh-CN" dirty="0" smtClean="0"/>
              <a:t>Django</a:t>
            </a:r>
            <a:r>
              <a:rPr kumimoji="1" lang="zh-CN" altLang="en-US" dirty="0" smtClean="0"/>
              <a:t> </a:t>
            </a:r>
            <a:r>
              <a:rPr kumimoji="1" lang="en-US" altLang="zh-CN" dirty="0" smtClean="0"/>
              <a:t>that</a:t>
            </a:r>
            <a:r>
              <a:rPr kumimoji="1" lang="zh-CN" altLang="en-US" dirty="0" smtClean="0"/>
              <a:t> </a:t>
            </a:r>
            <a:r>
              <a:rPr kumimoji="1" lang="en-US" altLang="zh-CN" dirty="0" smtClean="0"/>
              <a:t>you</a:t>
            </a:r>
            <a:r>
              <a:rPr kumimoji="1" lang="zh-CN" altLang="en-US" dirty="0" smtClean="0"/>
              <a:t> </a:t>
            </a:r>
            <a:r>
              <a:rPr kumimoji="1" lang="en-US" altLang="zh-CN" dirty="0" smtClean="0"/>
              <a:t>have</a:t>
            </a:r>
            <a:r>
              <a:rPr kumimoji="1" lang="zh-CN" altLang="en-US" dirty="0" smtClean="0"/>
              <a:t> </a:t>
            </a:r>
            <a:r>
              <a:rPr kumimoji="1" lang="en-US" altLang="zh-CN" dirty="0" smtClean="0"/>
              <a:t>make</a:t>
            </a:r>
            <a:r>
              <a:rPr kumimoji="1" lang="zh-CN" altLang="en-US" dirty="0" smtClean="0"/>
              <a:t> </a:t>
            </a:r>
            <a:r>
              <a:rPr kumimoji="1" lang="en-US" altLang="zh-CN" dirty="0" smtClean="0"/>
              <a:t>some</a:t>
            </a:r>
            <a:r>
              <a:rPr kumimoji="1" lang="zh-CN" altLang="en-US" dirty="0" smtClean="0"/>
              <a:t> </a:t>
            </a:r>
            <a:r>
              <a:rPr kumimoji="1" lang="en-US" altLang="zh-CN" dirty="0" smtClean="0"/>
              <a:t>changes</a:t>
            </a:r>
            <a:r>
              <a:rPr kumimoji="1" lang="zh-CN" altLang="en-US" dirty="0" smtClean="0"/>
              <a:t> </a:t>
            </a:r>
            <a:r>
              <a:rPr kumimoji="1" lang="en-US" altLang="zh-CN" dirty="0" smtClean="0"/>
              <a:t>to</a:t>
            </a:r>
            <a:r>
              <a:rPr kumimoji="1" lang="zh-CN" altLang="en-US" dirty="0" smtClean="0"/>
              <a:t> </a:t>
            </a:r>
            <a:r>
              <a:rPr kumimoji="1" lang="en-US" altLang="zh-CN" dirty="0" smtClean="0"/>
              <a:t>your</a:t>
            </a:r>
            <a:r>
              <a:rPr kumimoji="1" lang="zh-CN" altLang="en-US" dirty="0" smtClean="0"/>
              <a:t> </a:t>
            </a:r>
            <a:r>
              <a:rPr kumimoji="1" lang="en-US" altLang="zh-CN" dirty="0" smtClean="0"/>
              <a:t>models</a:t>
            </a:r>
            <a:r>
              <a:rPr kumimoji="1" lang="zh-CN" altLang="en-US" dirty="0" smtClean="0"/>
              <a:t> </a:t>
            </a:r>
            <a:r>
              <a:rPr kumimoji="1" lang="en-US" altLang="zh-CN" dirty="0" smtClean="0"/>
              <a:t>and</a:t>
            </a:r>
            <a:r>
              <a:rPr kumimoji="1" lang="zh-CN" altLang="en-US" dirty="0" smtClean="0"/>
              <a:t> </a:t>
            </a:r>
            <a:r>
              <a:rPr kumimoji="1" lang="en-US" altLang="zh-CN" dirty="0" smtClean="0"/>
              <a:t>that</a:t>
            </a:r>
            <a:r>
              <a:rPr kumimoji="1" lang="zh-CN" altLang="en-US" dirty="0" smtClean="0"/>
              <a:t> </a:t>
            </a:r>
            <a:r>
              <a:rPr kumimoji="1" lang="en-US" altLang="zh-CN" dirty="0" smtClean="0"/>
              <a:t>you</a:t>
            </a:r>
            <a:r>
              <a:rPr kumimoji="1" lang="zh-CN" altLang="en-US" dirty="0" smtClean="0"/>
              <a:t> </a:t>
            </a:r>
            <a:r>
              <a:rPr kumimoji="1" lang="en-US" altLang="zh-CN" dirty="0" smtClean="0"/>
              <a:t>would</a:t>
            </a:r>
            <a:r>
              <a:rPr kumimoji="1" lang="zh-CN" altLang="en-US" dirty="0" smtClean="0"/>
              <a:t> </a:t>
            </a:r>
            <a:r>
              <a:rPr kumimoji="1" lang="en-US" altLang="zh-CN" dirty="0" smtClean="0"/>
              <a:t>like</a:t>
            </a:r>
            <a:r>
              <a:rPr kumimoji="1" lang="zh-CN" altLang="en-US" dirty="0" smtClean="0"/>
              <a:t> </a:t>
            </a:r>
            <a:r>
              <a:rPr kumimoji="1" lang="en-US" altLang="zh-CN" dirty="0" smtClean="0"/>
              <a:t>the</a:t>
            </a:r>
            <a:r>
              <a:rPr kumimoji="1" lang="zh-CN" altLang="en-US" dirty="0" smtClean="0"/>
              <a:t> </a:t>
            </a:r>
            <a:r>
              <a:rPr kumimoji="1" lang="en-US" altLang="zh-CN" dirty="0" smtClean="0"/>
              <a:t>changes</a:t>
            </a:r>
            <a:r>
              <a:rPr kumimoji="1" lang="zh-CN" altLang="en-US" dirty="0" smtClean="0"/>
              <a:t> </a:t>
            </a:r>
            <a:r>
              <a:rPr kumimoji="1" lang="en-US" altLang="zh-CN" dirty="0" smtClean="0"/>
              <a:t>to</a:t>
            </a:r>
            <a:r>
              <a:rPr kumimoji="1" lang="zh-CN" altLang="en-US" dirty="0" smtClean="0"/>
              <a:t> </a:t>
            </a:r>
            <a:r>
              <a:rPr kumimoji="1" lang="en-US" altLang="zh-CN" dirty="0" smtClean="0"/>
              <a:t>be</a:t>
            </a:r>
            <a:r>
              <a:rPr kumimoji="1" lang="zh-CN" altLang="en-US" dirty="0" smtClean="0"/>
              <a:t> </a:t>
            </a:r>
            <a:r>
              <a:rPr kumimoji="1" lang="en-US" altLang="zh-CN" dirty="0" smtClean="0"/>
              <a:t>stored</a:t>
            </a:r>
            <a:r>
              <a:rPr kumimoji="1" lang="zh-CN" altLang="en-US" dirty="0" smtClean="0"/>
              <a:t> </a:t>
            </a:r>
            <a:r>
              <a:rPr kumimoji="1" lang="en-US" altLang="zh-CN" dirty="0" smtClean="0"/>
              <a:t>as</a:t>
            </a:r>
            <a:r>
              <a:rPr kumimoji="1" lang="zh-CN" altLang="en-US" dirty="0" smtClean="0"/>
              <a:t> </a:t>
            </a:r>
            <a:r>
              <a:rPr kumimoji="1" lang="en-US" altLang="zh-CN" dirty="0" smtClean="0"/>
              <a:t>a</a:t>
            </a:r>
            <a:r>
              <a:rPr kumimoji="1" lang="zh-CN" altLang="en-US" dirty="0" smtClean="0"/>
              <a:t> </a:t>
            </a:r>
            <a:r>
              <a:rPr kumimoji="1" lang="en-US" altLang="zh-CN" dirty="0" smtClean="0"/>
              <a:t>migrations</a:t>
            </a:r>
            <a:endParaRPr kumimoji="1" lang="zh-CN" altLang="en-US" dirty="0"/>
          </a:p>
        </p:txBody>
      </p:sp>
      <p:sp>
        <p:nvSpPr>
          <p:cNvPr id="7" name="矩形 6"/>
          <p:cNvSpPr/>
          <p:nvPr/>
        </p:nvSpPr>
        <p:spPr>
          <a:xfrm>
            <a:off x="685800" y="2830883"/>
            <a:ext cx="7772400" cy="507190"/>
          </a:xfrm>
          <a:prstGeom prst="rect">
            <a:avLst/>
          </a:prstGeom>
          <a:blipFill>
            <a:blip r:embed="rId2"/>
            <a:tile tx="0" ty="0" sx="100000" sy="100000" flip="none" algn="tl"/>
          </a:blipFill>
        </p:spPr>
        <p:txBody>
          <a:bodyPr wrap="square">
            <a:spAutoFit/>
          </a:bodyPr>
          <a:lstStyle/>
          <a:p>
            <a:pPr>
              <a:lnSpc>
                <a:spcPct val="150000"/>
              </a:lnSpc>
            </a:pPr>
            <a:r>
              <a:rPr lang="en-US" altLang="zh-CN" sz="2000" b="1" dirty="0" smtClean="0">
                <a:effectLst/>
                <a:latin typeface="Courier" charset="0"/>
                <a:ea typeface="Courier" charset="0"/>
                <a:cs typeface="Courier" charset="0"/>
              </a:rPr>
              <a:t>$</a:t>
            </a:r>
            <a:r>
              <a:rPr lang="zh-CN" altLang="en-US" sz="2000" b="1" dirty="0" smtClean="0">
                <a:effectLst/>
                <a:latin typeface="Courier" charset="0"/>
                <a:ea typeface="Courier" charset="0"/>
                <a:cs typeface="Courier" charset="0"/>
              </a:rPr>
              <a:t> </a:t>
            </a:r>
            <a:r>
              <a:rPr lang="en-US" altLang="zh-CN" sz="2000" b="1" dirty="0" smtClean="0">
                <a:effectLst/>
                <a:latin typeface="Courier" charset="0"/>
                <a:ea typeface="Courier" charset="0"/>
                <a:cs typeface="Courier" charset="0"/>
              </a:rPr>
              <a:t>python</a:t>
            </a:r>
            <a:r>
              <a:rPr lang="zh-CN" altLang="en-US" sz="2000" b="1" dirty="0" smtClean="0">
                <a:effectLst/>
                <a:latin typeface="Courier" charset="0"/>
                <a:ea typeface="Courier" charset="0"/>
                <a:cs typeface="Courier" charset="0"/>
              </a:rPr>
              <a:t> </a:t>
            </a:r>
            <a:r>
              <a:rPr lang="en-US" altLang="zh-CN" sz="2000" b="1" dirty="0" err="1" smtClean="0">
                <a:effectLst/>
                <a:latin typeface="Courier" charset="0"/>
                <a:ea typeface="Courier" charset="0"/>
                <a:cs typeface="Courier" charset="0"/>
              </a:rPr>
              <a:t>manage.py</a:t>
            </a:r>
            <a:r>
              <a:rPr lang="zh-CN" altLang="en-US" sz="2000" b="1" dirty="0" smtClean="0">
                <a:effectLst/>
                <a:latin typeface="Courier" charset="0"/>
                <a:ea typeface="Courier" charset="0"/>
                <a:cs typeface="Courier" charset="0"/>
              </a:rPr>
              <a:t> </a:t>
            </a:r>
            <a:r>
              <a:rPr lang="en-US" altLang="zh-CN" sz="2000" b="1" dirty="0" err="1" smtClean="0">
                <a:effectLst/>
                <a:latin typeface="Courier" charset="0"/>
                <a:ea typeface="Courier" charset="0"/>
                <a:cs typeface="Courier" charset="0"/>
              </a:rPr>
              <a:t>makemigrations</a:t>
            </a:r>
            <a:r>
              <a:rPr lang="zh-CN" altLang="en-US" sz="2000" b="1" dirty="0" smtClean="0">
                <a:effectLst/>
                <a:latin typeface="Courier" charset="0"/>
                <a:ea typeface="Courier" charset="0"/>
                <a:cs typeface="Courier" charset="0"/>
              </a:rPr>
              <a:t> </a:t>
            </a:r>
            <a:r>
              <a:rPr lang="en-US" altLang="zh-CN" sz="2000" b="1" dirty="0" smtClean="0">
                <a:effectLst/>
                <a:latin typeface="Courier" charset="0"/>
                <a:ea typeface="Courier" charset="0"/>
                <a:cs typeface="Courier" charset="0"/>
              </a:rPr>
              <a:t>books</a:t>
            </a:r>
            <a:endParaRPr lang="en-US" altLang="zh-CN" sz="2000" b="1" dirty="0">
              <a:effectLst/>
              <a:latin typeface="Courier" charset="0"/>
              <a:ea typeface="Courier" charset="0"/>
              <a:cs typeface="Courier" charset="0"/>
            </a:endParaRPr>
          </a:p>
        </p:txBody>
      </p:sp>
    </p:spTree>
    <p:extLst>
      <p:ext uri="{BB962C8B-B14F-4D97-AF65-F5344CB8AC3E}">
        <p14:creationId xmlns:p14="http://schemas.microsoft.com/office/powerpoint/2010/main" val="4311010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migrate</a:t>
            </a:r>
            <a:endParaRPr kumimoji="1" lang="zh-CN" altLang="en-US" dirty="0"/>
          </a:p>
        </p:txBody>
      </p:sp>
      <p:sp>
        <p:nvSpPr>
          <p:cNvPr id="3" name="内容占位符 2"/>
          <p:cNvSpPr>
            <a:spLocks noGrp="1"/>
          </p:cNvSpPr>
          <p:nvPr>
            <p:ph idx="1"/>
          </p:nvPr>
        </p:nvSpPr>
        <p:spPr/>
        <p:txBody>
          <a:bodyPr/>
          <a:lstStyle/>
          <a:p>
            <a:r>
              <a:rPr kumimoji="1" lang="en-US" altLang="zh-CN" dirty="0" smtClean="0"/>
              <a:t>Running</a:t>
            </a:r>
            <a:r>
              <a:rPr kumimoji="1" lang="zh-CN" altLang="en-US" dirty="0" smtClean="0"/>
              <a:t> </a:t>
            </a:r>
            <a:r>
              <a:rPr kumimoji="1" lang="en-US" altLang="zh-CN" dirty="0" smtClean="0"/>
              <a:t>migrate</a:t>
            </a:r>
            <a:r>
              <a:rPr kumimoji="1" lang="zh-CN" altLang="en-US" dirty="0" smtClean="0"/>
              <a:t> </a:t>
            </a:r>
            <a:r>
              <a:rPr kumimoji="1" lang="en-US" altLang="zh-CN" dirty="0" smtClean="0"/>
              <a:t>to</a:t>
            </a:r>
            <a:r>
              <a:rPr kumimoji="1" lang="zh-CN" altLang="en-US" dirty="0" smtClean="0"/>
              <a:t> </a:t>
            </a:r>
            <a:r>
              <a:rPr kumimoji="1" lang="en-US" altLang="zh-CN" dirty="0" smtClean="0"/>
              <a:t>create</a:t>
            </a:r>
            <a:r>
              <a:rPr kumimoji="1" lang="zh-CN" altLang="en-US" dirty="0" smtClean="0"/>
              <a:t> </a:t>
            </a:r>
            <a:r>
              <a:rPr kumimoji="1" lang="en-US" altLang="zh-CN" dirty="0" smtClean="0"/>
              <a:t>this</a:t>
            </a:r>
            <a:r>
              <a:rPr kumimoji="1" lang="zh-CN" altLang="en-US" dirty="0" smtClean="0"/>
              <a:t> </a:t>
            </a:r>
            <a:r>
              <a:rPr kumimoji="1" lang="en-US" altLang="zh-CN" dirty="0" smtClean="0"/>
              <a:t>model</a:t>
            </a:r>
            <a:r>
              <a:rPr kumimoji="1" lang="zh-CN" altLang="en-US" dirty="0" smtClean="0"/>
              <a:t> </a:t>
            </a:r>
            <a:r>
              <a:rPr kumimoji="1" lang="en-US" altLang="zh-CN" dirty="0" smtClean="0"/>
              <a:t>tables</a:t>
            </a:r>
            <a:r>
              <a:rPr kumimoji="1" lang="zh-CN" altLang="en-US" dirty="0" smtClean="0"/>
              <a:t> </a:t>
            </a:r>
            <a:r>
              <a:rPr kumimoji="1" lang="en-US" altLang="zh-CN" dirty="0" smtClean="0"/>
              <a:t>in</a:t>
            </a:r>
            <a:r>
              <a:rPr kumimoji="1" lang="zh-CN" altLang="en-US" dirty="0" smtClean="0"/>
              <a:t> </a:t>
            </a:r>
            <a:r>
              <a:rPr kumimoji="1" lang="en-US" altLang="zh-CN" dirty="0" smtClean="0"/>
              <a:t>your</a:t>
            </a:r>
            <a:r>
              <a:rPr kumimoji="1" lang="zh-CN" altLang="en-US" dirty="0" smtClean="0"/>
              <a:t> </a:t>
            </a:r>
            <a:r>
              <a:rPr kumimoji="1" lang="en-US" altLang="zh-CN" dirty="0" smtClean="0"/>
              <a:t>database:</a:t>
            </a:r>
          </a:p>
          <a:p>
            <a:pPr lvl="1"/>
            <a:r>
              <a:rPr kumimoji="1" lang="en-US" altLang="zh-CN" i="1" dirty="0" smtClean="0">
                <a:solidFill>
                  <a:srgbClr val="0070C0"/>
                </a:solidFill>
              </a:rPr>
              <a:t>python</a:t>
            </a:r>
            <a:r>
              <a:rPr kumimoji="1" lang="zh-CN" altLang="en-US" i="1" dirty="0" smtClean="0">
                <a:solidFill>
                  <a:srgbClr val="0070C0"/>
                </a:solidFill>
              </a:rPr>
              <a:t> </a:t>
            </a:r>
            <a:r>
              <a:rPr kumimoji="1" lang="en-US" altLang="zh-CN" i="1" dirty="0" err="1" smtClean="0">
                <a:solidFill>
                  <a:srgbClr val="0070C0"/>
                </a:solidFill>
              </a:rPr>
              <a:t>manage.py</a:t>
            </a:r>
            <a:r>
              <a:rPr kumimoji="1" lang="zh-CN" altLang="en-US" i="1" dirty="0" smtClean="0">
                <a:solidFill>
                  <a:srgbClr val="0070C0"/>
                </a:solidFill>
              </a:rPr>
              <a:t> </a:t>
            </a:r>
            <a:r>
              <a:rPr kumimoji="1" lang="en-US" altLang="zh-CN" i="1" dirty="0" smtClean="0">
                <a:solidFill>
                  <a:srgbClr val="0070C0"/>
                </a:solidFill>
              </a:rPr>
              <a:t>migrate</a:t>
            </a:r>
          </a:p>
          <a:p>
            <a:r>
              <a:rPr kumimoji="1" lang="en-US" altLang="zh-CN" dirty="0" smtClean="0"/>
              <a:t>The</a:t>
            </a:r>
            <a:r>
              <a:rPr kumimoji="1" lang="zh-CN" altLang="en-US" dirty="0" smtClean="0"/>
              <a:t> </a:t>
            </a:r>
            <a:r>
              <a:rPr kumimoji="1" lang="en-US" altLang="zh-CN" dirty="0" smtClean="0"/>
              <a:t>migrate</a:t>
            </a:r>
            <a:r>
              <a:rPr kumimoji="1" lang="zh-CN" altLang="en-US" dirty="0" smtClean="0"/>
              <a:t> </a:t>
            </a:r>
            <a:r>
              <a:rPr kumimoji="1" lang="en-US" altLang="zh-CN" dirty="0" smtClean="0"/>
              <a:t>command</a:t>
            </a:r>
            <a:r>
              <a:rPr kumimoji="1" lang="zh-CN" altLang="en-US" dirty="0" smtClean="0"/>
              <a:t> </a:t>
            </a:r>
            <a:r>
              <a:rPr kumimoji="1" lang="en-US" altLang="zh-CN" dirty="0" smtClean="0"/>
              <a:t>takes</a:t>
            </a:r>
            <a:r>
              <a:rPr kumimoji="1" lang="zh-CN" altLang="en-US" dirty="0" smtClean="0"/>
              <a:t> </a:t>
            </a:r>
            <a:r>
              <a:rPr kumimoji="1" lang="en-US" altLang="zh-CN" dirty="0" smtClean="0"/>
              <a:t>all</a:t>
            </a:r>
            <a:r>
              <a:rPr kumimoji="1" lang="zh-CN" altLang="en-US" dirty="0" smtClean="0"/>
              <a:t> </a:t>
            </a:r>
            <a:r>
              <a:rPr kumimoji="1" lang="en-US" altLang="zh-CN" dirty="0" smtClean="0"/>
              <a:t>the</a:t>
            </a:r>
            <a:r>
              <a:rPr kumimoji="1" lang="zh-CN" altLang="en-US" dirty="0" smtClean="0"/>
              <a:t> </a:t>
            </a:r>
            <a:r>
              <a:rPr kumimoji="1" lang="en-US" altLang="zh-CN" dirty="0" smtClean="0"/>
              <a:t>migrations</a:t>
            </a:r>
            <a:r>
              <a:rPr kumimoji="1" lang="zh-CN" altLang="en-US" dirty="0" smtClean="0"/>
              <a:t> </a:t>
            </a:r>
            <a:r>
              <a:rPr kumimoji="1" lang="en-US" altLang="zh-CN" dirty="0" smtClean="0"/>
              <a:t>that</a:t>
            </a:r>
            <a:r>
              <a:rPr kumimoji="1" lang="zh-CN" altLang="en-US" dirty="0" smtClean="0"/>
              <a:t> </a:t>
            </a:r>
            <a:r>
              <a:rPr kumimoji="1" lang="en-US" altLang="zh-CN" dirty="0" smtClean="0"/>
              <a:t>haven’t</a:t>
            </a:r>
            <a:r>
              <a:rPr kumimoji="1" lang="zh-CN" altLang="en-US" dirty="0" smtClean="0"/>
              <a:t> </a:t>
            </a:r>
            <a:r>
              <a:rPr kumimoji="1" lang="en-US" altLang="zh-CN" dirty="0" smtClean="0"/>
              <a:t>been</a:t>
            </a:r>
            <a:r>
              <a:rPr kumimoji="1" lang="zh-CN" altLang="en-US" dirty="0" smtClean="0"/>
              <a:t> </a:t>
            </a:r>
            <a:r>
              <a:rPr kumimoji="1" lang="en-US" altLang="zh-CN" dirty="0" smtClean="0"/>
              <a:t>applied</a:t>
            </a:r>
            <a:r>
              <a:rPr kumimoji="1" lang="zh-CN" altLang="en-US" dirty="0" smtClean="0"/>
              <a:t> </a:t>
            </a:r>
            <a:r>
              <a:rPr kumimoji="1" lang="en-US" altLang="zh-CN" dirty="0" smtClean="0"/>
              <a:t>and</a:t>
            </a:r>
            <a:r>
              <a:rPr kumimoji="1" lang="zh-CN" altLang="en-US" dirty="0" smtClean="0"/>
              <a:t> </a:t>
            </a:r>
            <a:r>
              <a:rPr kumimoji="1" lang="en-US" altLang="zh-CN" dirty="0" smtClean="0"/>
              <a:t>runs</a:t>
            </a:r>
            <a:r>
              <a:rPr kumimoji="1" lang="zh-CN" altLang="en-US" dirty="0" smtClean="0"/>
              <a:t> </a:t>
            </a:r>
            <a:r>
              <a:rPr kumimoji="1" lang="en-US" altLang="zh-CN" dirty="0" smtClean="0"/>
              <a:t>them</a:t>
            </a:r>
            <a:r>
              <a:rPr kumimoji="1" lang="zh-CN" altLang="en-US" dirty="0" smtClean="0"/>
              <a:t> </a:t>
            </a:r>
            <a:r>
              <a:rPr kumimoji="1" lang="en-US" altLang="zh-CN" dirty="0" smtClean="0"/>
              <a:t>against</a:t>
            </a:r>
            <a:r>
              <a:rPr kumimoji="1" lang="zh-CN" altLang="en-US" dirty="0" smtClean="0"/>
              <a:t> </a:t>
            </a:r>
            <a:r>
              <a:rPr kumimoji="1" lang="en-US" altLang="zh-CN" dirty="0" smtClean="0"/>
              <a:t>your</a:t>
            </a:r>
            <a:r>
              <a:rPr kumimoji="1" lang="zh-CN" altLang="en-US" dirty="0" smtClean="0"/>
              <a:t> </a:t>
            </a:r>
            <a:r>
              <a:rPr kumimoji="1" lang="en-US" altLang="zh-CN" dirty="0" smtClean="0"/>
              <a:t>database</a:t>
            </a:r>
            <a:endParaRPr kumimoji="1" lang="zh-CN" altLang="en-US" dirty="0"/>
          </a:p>
        </p:txBody>
      </p:sp>
    </p:spTree>
    <p:extLst>
      <p:ext uri="{BB962C8B-B14F-4D97-AF65-F5344CB8AC3E}">
        <p14:creationId xmlns:p14="http://schemas.microsoft.com/office/powerpoint/2010/main" val="20537623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b="1" cap="none" dirty="0" smtClean="0">
                <a:ea typeface="Times New Roman" charset="0"/>
                <a:cs typeface="Times New Roman" charset="0"/>
              </a:rPr>
              <a:t>07.DJANGO</a:t>
            </a:r>
            <a:r>
              <a:rPr kumimoji="1" lang="zh-CN" altLang="en-US" b="1" cap="none" dirty="0" smtClean="0">
                <a:ea typeface="Times New Roman" charset="0"/>
                <a:cs typeface="Times New Roman" charset="0"/>
              </a:rPr>
              <a:t> </a:t>
            </a:r>
            <a:r>
              <a:rPr kumimoji="1" lang="en-US" altLang="zh-CN" b="1" cap="none" dirty="0" smtClean="0">
                <a:ea typeface="Times New Roman" charset="0"/>
                <a:cs typeface="Times New Roman" charset="0"/>
              </a:rPr>
              <a:t>ADMIN</a:t>
            </a:r>
            <a:endParaRPr kumimoji="1" lang="zh-CN" altLang="en-US" b="1" cap="none" dirty="0">
              <a:ea typeface="Times New Roman" charset="0"/>
              <a:cs typeface="Times New Roman" charset="0"/>
            </a:endParaRPr>
          </a:p>
        </p:txBody>
      </p:sp>
      <p:sp>
        <p:nvSpPr>
          <p:cNvPr id="4" name="副标题 2"/>
          <p:cNvSpPr txBox="1">
            <a:spLocks/>
          </p:cNvSpPr>
          <p:nvPr/>
        </p:nvSpPr>
        <p:spPr>
          <a:xfrm>
            <a:off x="8382000" y="6462178"/>
            <a:ext cx="738315" cy="39582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1800" b="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r>
              <a:rPr kumimoji="1" lang="zh-CN" altLang="en-US" b="1" smtClean="0">
                <a:latin typeface="Times New Roman" charset="0"/>
                <a:ea typeface="Times New Roman" charset="0"/>
                <a:cs typeface="Times New Roman" charset="0"/>
              </a:rPr>
              <a:t>江琳</a:t>
            </a:r>
            <a:endParaRPr kumimoji="1" lang="zh-CN" altLang="en-US" b="1"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3570739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Play</a:t>
            </a:r>
            <a:r>
              <a:rPr kumimoji="1" lang="zh-CN" altLang="en-US" dirty="0" smtClean="0"/>
              <a:t> </a:t>
            </a:r>
            <a:r>
              <a:rPr kumimoji="1" lang="en-US" altLang="zh-CN" dirty="0" smtClean="0"/>
              <a:t>with</a:t>
            </a:r>
            <a:r>
              <a:rPr kumimoji="1" lang="zh-CN" altLang="en-US" dirty="0" smtClean="0"/>
              <a:t> </a:t>
            </a:r>
            <a:r>
              <a:rPr kumimoji="1" lang="en-US" altLang="zh-CN" dirty="0" err="1" smtClean="0"/>
              <a:t>dbshell</a:t>
            </a:r>
            <a:endParaRPr kumimoji="1" lang="zh-CN" altLang="en-US" dirty="0"/>
          </a:p>
        </p:txBody>
      </p:sp>
      <p:sp>
        <p:nvSpPr>
          <p:cNvPr id="3" name="内容占位符 2"/>
          <p:cNvSpPr>
            <a:spLocks noGrp="1"/>
          </p:cNvSpPr>
          <p:nvPr>
            <p:ph idx="1"/>
          </p:nvPr>
        </p:nvSpPr>
        <p:spPr>
          <a:xfrm>
            <a:off x="571500" y="5233296"/>
            <a:ext cx="8001000" cy="911471"/>
          </a:xfrm>
        </p:spPr>
        <p:txBody>
          <a:bodyPr/>
          <a:lstStyle/>
          <a:p>
            <a:r>
              <a:rPr kumimoji="1" lang="en-US" altLang="zh-CN" dirty="0" err="1" smtClean="0"/>
              <a:t>auth_user</a:t>
            </a:r>
            <a:r>
              <a:rPr kumimoji="1" lang="zh-CN" altLang="en-US" dirty="0" smtClean="0"/>
              <a:t> </a:t>
            </a:r>
            <a:r>
              <a:rPr kumimoji="1" lang="en-US" altLang="zh-CN" dirty="0" smtClean="0"/>
              <a:t>is</a:t>
            </a:r>
            <a:r>
              <a:rPr kumimoji="1" lang="zh-CN" altLang="en-US" dirty="0" smtClean="0"/>
              <a:t> </a:t>
            </a:r>
            <a:r>
              <a:rPr kumimoji="1" lang="en-US" altLang="zh-CN" dirty="0" smtClean="0"/>
              <a:t>the</a:t>
            </a:r>
            <a:r>
              <a:rPr kumimoji="1" lang="zh-CN" altLang="en-US" dirty="0" smtClean="0"/>
              <a:t> </a:t>
            </a:r>
            <a:r>
              <a:rPr kumimoji="1" lang="en-US" altLang="zh-CN" dirty="0" smtClean="0"/>
              <a:t>default</a:t>
            </a:r>
            <a:r>
              <a:rPr kumimoji="1" lang="zh-CN" altLang="en-US" dirty="0" smtClean="0"/>
              <a:t> </a:t>
            </a:r>
            <a:r>
              <a:rPr kumimoji="1" lang="en-US" altLang="zh-CN" dirty="0" smtClean="0"/>
              <a:t>user</a:t>
            </a:r>
            <a:r>
              <a:rPr kumimoji="1" lang="zh-CN" altLang="en-US" dirty="0" smtClean="0"/>
              <a:t> </a:t>
            </a:r>
            <a:r>
              <a:rPr kumimoji="1" lang="en-US" altLang="zh-CN" dirty="0" smtClean="0"/>
              <a:t>model</a:t>
            </a:r>
            <a:endParaRPr kumimoji="1" lang="zh-CN" altLang="en-US" dirty="0"/>
          </a:p>
        </p:txBody>
      </p:sp>
      <p:sp>
        <p:nvSpPr>
          <p:cNvPr id="4" name="矩形 3"/>
          <p:cNvSpPr/>
          <p:nvPr/>
        </p:nvSpPr>
        <p:spPr>
          <a:xfrm>
            <a:off x="571500" y="2093976"/>
            <a:ext cx="8001000" cy="3139321"/>
          </a:xfrm>
          <a:prstGeom prst="rect">
            <a:avLst/>
          </a:prstGeom>
          <a:blipFill>
            <a:blip r:embed="rId2"/>
            <a:tile tx="0" ty="0" sx="100000" sy="100000" flip="none" algn="tl"/>
          </a:blipFill>
        </p:spPr>
        <p:txBody>
          <a:bodyPr wrap="square">
            <a:spAutoFit/>
          </a:bodyPr>
          <a:lstStyle/>
          <a:p>
            <a:r>
              <a:rPr lang="en-US" altLang="zh-CN" b="1" dirty="0">
                <a:latin typeface="Courier" charset="0"/>
                <a:ea typeface="Courier" charset="0"/>
                <a:cs typeface="Courier" charset="0"/>
              </a:rPr>
              <a:t>(</a:t>
            </a:r>
            <a:r>
              <a:rPr lang="en-US" altLang="zh-CN" b="1" dirty="0" err="1">
                <a:latin typeface="Courier" charset="0"/>
                <a:ea typeface="Courier" charset="0"/>
                <a:cs typeface="Courier" charset="0"/>
              </a:rPr>
              <a:t>env</a:t>
            </a:r>
            <a:r>
              <a:rPr lang="en-US" altLang="zh-CN" b="1" dirty="0">
                <a:latin typeface="Courier" charset="0"/>
                <a:ea typeface="Courier" charset="0"/>
                <a:cs typeface="Courier" charset="0"/>
              </a:rPr>
              <a:t>) </a:t>
            </a:r>
            <a:r>
              <a:rPr lang="en-US" altLang="zh-CN" b="1" dirty="0" smtClean="0">
                <a:latin typeface="Courier" charset="0"/>
                <a:ea typeface="Courier" charset="0"/>
                <a:cs typeface="Courier" charset="0"/>
              </a:rPr>
              <a:t>$ </a:t>
            </a:r>
            <a:r>
              <a:rPr lang="en-US" altLang="zh-CN" b="1" dirty="0">
                <a:latin typeface="Courier" charset="0"/>
                <a:ea typeface="Courier" charset="0"/>
                <a:cs typeface="Courier" charset="0"/>
              </a:rPr>
              <a:t>python </a:t>
            </a:r>
            <a:r>
              <a:rPr lang="en-US" altLang="zh-CN" b="1" dirty="0" err="1">
                <a:latin typeface="Courier" charset="0"/>
                <a:ea typeface="Courier" charset="0"/>
                <a:cs typeface="Courier" charset="0"/>
              </a:rPr>
              <a:t>manage.py</a:t>
            </a:r>
            <a:r>
              <a:rPr lang="en-US" altLang="zh-CN" b="1" dirty="0">
                <a:latin typeface="Courier" charset="0"/>
                <a:ea typeface="Courier" charset="0"/>
                <a:cs typeface="Courier" charset="0"/>
              </a:rPr>
              <a:t> </a:t>
            </a:r>
            <a:r>
              <a:rPr lang="en-US" altLang="zh-CN" b="1" dirty="0" err="1" smtClean="0">
                <a:latin typeface="Courier" charset="0"/>
                <a:ea typeface="Courier" charset="0"/>
                <a:cs typeface="Courier" charset="0"/>
              </a:rPr>
              <a:t>dbshell</a:t>
            </a:r>
            <a:endParaRPr lang="en-US" altLang="zh-CN" b="1" dirty="0" smtClean="0">
              <a:latin typeface="Courier" charset="0"/>
              <a:ea typeface="Courier" charset="0"/>
              <a:cs typeface="Courier" charset="0"/>
            </a:endParaRPr>
          </a:p>
          <a:p>
            <a:r>
              <a:rPr lang="en-US" altLang="zh-CN" b="1" dirty="0" smtClean="0">
                <a:latin typeface="Courier" charset="0"/>
                <a:ea typeface="Courier" charset="0"/>
                <a:cs typeface="Courier" charset="0"/>
              </a:rPr>
              <a:t>SQLite </a:t>
            </a:r>
            <a:r>
              <a:rPr lang="en-US" altLang="zh-CN" b="1" dirty="0">
                <a:latin typeface="Courier" charset="0"/>
                <a:ea typeface="Courier" charset="0"/>
                <a:cs typeface="Courier" charset="0"/>
              </a:rPr>
              <a:t>version 3.16.0 2016-11-04 19:09:39Enter ".help" for usage hints</a:t>
            </a:r>
            <a:r>
              <a:rPr lang="en-US" altLang="zh-CN" b="1" dirty="0" smtClean="0">
                <a:latin typeface="Courier" charset="0"/>
                <a:ea typeface="Courier" charset="0"/>
                <a:cs typeface="Courier" charset="0"/>
              </a:rPr>
              <a:t>.</a:t>
            </a:r>
          </a:p>
          <a:p>
            <a:r>
              <a:rPr lang="en-US" altLang="zh-CN" b="1" dirty="0" err="1" smtClean="0">
                <a:latin typeface="Courier" charset="0"/>
                <a:ea typeface="Courier" charset="0"/>
                <a:cs typeface="Courier" charset="0"/>
              </a:rPr>
              <a:t>sqlite</a:t>
            </a:r>
            <a:r>
              <a:rPr lang="en-US" altLang="zh-CN" b="1" dirty="0">
                <a:latin typeface="Courier" charset="0"/>
                <a:ea typeface="Courier" charset="0"/>
                <a:cs typeface="Courier" charset="0"/>
              </a:rPr>
              <a:t>&gt; .</a:t>
            </a:r>
            <a:r>
              <a:rPr lang="en-US" altLang="zh-CN" b="1" dirty="0" smtClean="0">
                <a:latin typeface="Courier" charset="0"/>
                <a:ea typeface="Courier" charset="0"/>
                <a:cs typeface="Courier" charset="0"/>
              </a:rPr>
              <a:t>table</a:t>
            </a:r>
          </a:p>
          <a:p>
            <a:r>
              <a:rPr lang="en-US" altLang="zh-CN" b="1" dirty="0" err="1" smtClean="0">
                <a:latin typeface="Courier" charset="0"/>
                <a:ea typeface="Courier" charset="0"/>
                <a:cs typeface="Courier" charset="0"/>
              </a:rPr>
              <a:t>auth_group</a:t>
            </a:r>
            <a:r>
              <a:rPr lang="en-US" altLang="zh-CN" b="1" dirty="0" smtClean="0">
                <a:latin typeface="Courier" charset="0"/>
                <a:ea typeface="Courier" charset="0"/>
                <a:cs typeface="Courier" charset="0"/>
              </a:rPr>
              <a:t>                 </a:t>
            </a:r>
            <a:r>
              <a:rPr lang="zh-CN" altLang="en-US" b="1" dirty="0" smtClean="0">
                <a:latin typeface="Courier" charset="0"/>
                <a:ea typeface="Courier" charset="0"/>
                <a:cs typeface="Courier" charset="0"/>
              </a:rPr>
              <a:t> </a:t>
            </a:r>
            <a:r>
              <a:rPr lang="en-US" altLang="zh-CN" b="1" dirty="0" err="1" smtClean="0">
                <a:latin typeface="Courier" charset="0"/>
                <a:ea typeface="Courier" charset="0"/>
                <a:cs typeface="Courier" charset="0"/>
              </a:rPr>
              <a:t>books_book</a:t>
            </a:r>
            <a:r>
              <a:rPr lang="en-US" altLang="zh-CN" b="1" dirty="0" smtClean="0">
                <a:latin typeface="Courier" charset="0"/>
                <a:ea typeface="Courier" charset="0"/>
                <a:cs typeface="Courier" charset="0"/>
              </a:rPr>
              <a:t>                </a:t>
            </a:r>
          </a:p>
          <a:p>
            <a:r>
              <a:rPr lang="en-US" altLang="zh-CN" b="1" dirty="0" err="1" smtClean="0">
                <a:latin typeface="Courier" charset="0"/>
                <a:ea typeface="Courier" charset="0"/>
                <a:cs typeface="Courier" charset="0"/>
              </a:rPr>
              <a:t>auth_group_permissions</a:t>
            </a:r>
            <a:r>
              <a:rPr lang="en-US" altLang="zh-CN" b="1" dirty="0" smtClean="0">
                <a:latin typeface="Courier" charset="0"/>
                <a:ea typeface="Courier" charset="0"/>
                <a:cs typeface="Courier" charset="0"/>
              </a:rPr>
              <a:t>     </a:t>
            </a:r>
            <a:r>
              <a:rPr lang="zh-CN" altLang="en-US" b="1" dirty="0" smtClean="0">
                <a:latin typeface="Courier" charset="0"/>
                <a:ea typeface="Courier" charset="0"/>
                <a:cs typeface="Courier" charset="0"/>
              </a:rPr>
              <a:t> </a:t>
            </a:r>
            <a:r>
              <a:rPr lang="en-US" altLang="zh-CN" b="1" dirty="0" err="1" smtClean="0">
                <a:latin typeface="Courier" charset="0"/>
                <a:ea typeface="Courier" charset="0"/>
                <a:cs typeface="Courier" charset="0"/>
              </a:rPr>
              <a:t>books_category</a:t>
            </a:r>
            <a:r>
              <a:rPr lang="en-US" altLang="zh-CN" b="1" dirty="0" smtClean="0">
                <a:latin typeface="Courier" charset="0"/>
                <a:ea typeface="Courier" charset="0"/>
                <a:cs typeface="Courier" charset="0"/>
              </a:rPr>
              <a:t>            </a:t>
            </a:r>
          </a:p>
          <a:p>
            <a:r>
              <a:rPr lang="en-US" altLang="zh-CN" b="1" dirty="0" err="1" smtClean="0">
                <a:latin typeface="Courier" charset="0"/>
                <a:ea typeface="Courier" charset="0"/>
                <a:cs typeface="Courier" charset="0"/>
              </a:rPr>
              <a:t>auth_permission</a:t>
            </a:r>
            <a:r>
              <a:rPr lang="en-US" altLang="zh-CN" b="1" dirty="0" smtClean="0">
                <a:latin typeface="Courier" charset="0"/>
                <a:ea typeface="Courier" charset="0"/>
                <a:cs typeface="Courier" charset="0"/>
              </a:rPr>
              <a:t>          </a:t>
            </a:r>
            <a:r>
              <a:rPr lang="zh-CN" altLang="en-US" b="1" dirty="0" smtClean="0">
                <a:latin typeface="Courier" charset="0"/>
                <a:ea typeface="Courier" charset="0"/>
                <a:cs typeface="Courier" charset="0"/>
              </a:rPr>
              <a:t>   </a:t>
            </a:r>
            <a:r>
              <a:rPr lang="en-US" altLang="zh-CN" b="1" dirty="0" err="1" smtClean="0">
                <a:latin typeface="Courier" charset="0"/>
                <a:ea typeface="Courier" charset="0"/>
                <a:cs typeface="Courier" charset="0"/>
              </a:rPr>
              <a:t>books_publisher</a:t>
            </a:r>
            <a:r>
              <a:rPr lang="en-US" altLang="zh-CN" b="1" dirty="0" smtClean="0">
                <a:latin typeface="Courier" charset="0"/>
                <a:ea typeface="Courier" charset="0"/>
                <a:cs typeface="Courier" charset="0"/>
              </a:rPr>
              <a:t>           </a:t>
            </a:r>
          </a:p>
          <a:p>
            <a:r>
              <a:rPr lang="en-US" altLang="zh-CN" b="1" i="1" dirty="0" err="1" smtClean="0">
                <a:solidFill>
                  <a:srgbClr val="0070C0"/>
                </a:solidFill>
                <a:latin typeface="Courier" charset="0"/>
                <a:ea typeface="Courier" charset="0"/>
                <a:cs typeface="Courier" charset="0"/>
              </a:rPr>
              <a:t>auth_user</a:t>
            </a:r>
            <a:r>
              <a:rPr lang="en-US" altLang="zh-CN" b="1" dirty="0" smtClean="0">
                <a:latin typeface="Courier" charset="0"/>
                <a:ea typeface="Courier" charset="0"/>
                <a:cs typeface="Courier" charset="0"/>
              </a:rPr>
              <a:t>                </a:t>
            </a:r>
            <a:r>
              <a:rPr lang="zh-CN" altLang="en-US" b="1" dirty="0" smtClean="0">
                <a:latin typeface="Courier" charset="0"/>
                <a:ea typeface="Courier" charset="0"/>
                <a:cs typeface="Courier" charset="0"/>
              </a:rPr>
              <a:t>   </a:t>
            </a:r>
            <a:r>
              <a:rPr lang="en-US" altLang="zh-CN" b="1" dirty="0" err="1" smtClean="0">
                <a:latin typeface="Courier" charset="0"/>
                <a:ea typeface="Courier" charset="0"/>
                <a:cs typeface="Courier" charset="0"/>
              </a:rPr>
              <a:t>django_admin_log</a:t>
            </a:r>
            <a:r>
              <a:rPr lang="en-US" altLang="zh-CN" b="1" dirty="0" smtClean="0">
                <a:latin typeface="Courier" charset="0"/>
                <a:ea typeface="Courier" charset="0"/>
                <a:cs typeface="Courier" charset="0"/>
              </a:rPr>
              <a:t>          </a:t>
            </a:r>
          </a:p>
          <a:p>
            <a:r>
              <a:rPr lang="en-US" altLang="zh-CN" b="1" dirty="0" err="1" smtClean="0">
                <a:latin typeface="Courier" charset="0"/>
                <a:ea typeface="Courier" charset="0"/>
                <a:cs typeface="Courier" charset="0"/>
              </a:rPr>
              <a:t>auth_user_groups</a:t>
            </a:r>
            <a:r>
              <a:rPr lang="en-US" altLang="zh-CN" b="1" dirty="0" smtClean="0">
                <a:latin typeface="Courier" charset="0"/>
                <a:ea typeface="Courier" charset="0"/>
                <a:cs typeface="Courier" charset="0"/>
              </a:rPr>
              <a:t>            </a:t>
            </a:r>
            <a:r>
              <a:rPr lang="en-US" altLang="zh-CN" b="1" dirty="0" err="1" smtClean="0">
                <a:latin typeface="Courier" charset="0"/>
                <a:ea typeface="Courier" charset="0"/>
                <a:cs typeface="Courier" charset="0"/>
              </a:rPr>
              <a:t>django_content_type</a:t>
            </a:r>
            <a:r>
              <a:rPr lang="en-US" altLang="zh-CN" b="1" dirty="0" smtClean="0">
                <a:latin typeface="Courier" charset="0"/>
                <a:ea typeface="Courier" charset="0"/>
                <a:cs typeface="Courier" charset="0"/>
              </a:rPr>
              <a:t>       </a:t>
            </a:r>
            <a:r>
              <a:rPr lang="en-US" altLang="zh-CN" b="1" dirty="0" err="1">
                <a:latin typeface="Courier" charset="0"/>
                <a:ea typeface="Courier" charset="0"/>
                <a:cs typeface="Courier" charset="0"/>
              </a:rPr>
              <a:t>auth_user_user_permissions</a:t>
            </a:r>
            <a:r>
              <a:rPr lang="en-US" altLang="zh-CN" b="1" dirty="0">
                <a:latin typeface="Courier" charset="0"/>
                <a:ea typeface="Courier" charset="0"/>
                <a:cs typeface="Courier" charset="0"/>
              </a:rPr>
              <a:t>  </a:t>
            </a:r>
            <a:r>
              <a:rPr lang="en-US" altLang="zh-CN" b="1" dirty="0" err="1">
                <a:latin typeface="Courier" charset="0"/>
                <a:ea typeface="Courier" charset="0"/>
                <a:cs typeface="Courier" charset="0"/>
              </a:rPr>
              <a:t>django_migrations</a:t>
            </a:r>
            <a:r>
              <a:rPr lang="en-US" altLang="zh-CN" b="1" dirty="0">
                <a:latin typeface="Courier" charset="0"/>
                <a:ea typeface="Courier" charset="0"/>
                <a:cs typeface="Courier" charset="0"/>
              </a:rPr>
              <a:t>         </a:t>
            </a:r>
            <a:endParaRPr lang="en-US" altLang="zh-CN" b="1" dirty="0" smtClean="0">
              <a:latin typeface="Courier" charset="0"/>
              <a:ea typeface="Courier" charset="0"/>
              <a:cs typeface="Courier" charset="0"/>
            </a:endParaRPr>
          </a:p>
          <a:p>
            <a:r>
              <a:rPr lang="en-US" altLang="zh-CN" b="1" dirty="0" err="1" smtClean="0">
                <a:latin typeface="Courier" charset="0"/>
                <a:ea typeface="Courier" charset="0"/>
                <a:cs typeface="Courier" charset="0"/>
              </a:rPr>
              <a:t>books_author</a:t>
            </a:r>
            <a:r>
              <a:rPr lang="en-US" altLang="zh-CN" b="1" dirty="0" smtClean="0">
                <a:latin typeface="Courier" charset="0"/>
                <a:ea typeface="Courier" charset="0"/>
                <a:cs typeface="Courier" charset="0"/>
              </a:rPr>
              <a:t>              </a:t>
            </a:r>
            <a:r>
              <a:rPr lang="zh-CN" altLang="en-US" b="1" dirty="0" smtClean="0">
                <a:latin typeface="Courier" charset="0"/>
                <a:ea typeface="Courier" charset="0"/>
                <a:cs typeface="Courier" charset="0"/>
              </a:rPr>
              <a:t>  </a:t>
            </a:r>
            <a:r>
              <a:rPr lang="en-US" altLang="zh-CN" b="1" dirty="0" err="1" smtClean="0">
                <a:latin typeface="Courier" charset="0"/>
                <a:ea typeface="Courier" charset="0"/>
                <a:cs typeface="Courier" charset="0"/>
              </a:rPr>
              <a:t>django_session</a:t>
            </a:r>
            <a:r>
              <a:rPr lang="en-US" altLang="zh-CN" b="1" dirty="0" smtClean="0">
                <a:latin typeface="Courier" charset="0"/>
                <a:ea typeface="Courier" charset="0"/>
                <a:cs typeface="Courier" charset="0"/>
              </a:rPr>
              <a:t> </a:t>
            </a:r>
            <a:endParaRPr lang="zh-CN" altLang="en-US" b="1" dirty="0">
              <a:latin typeface="Courier" charset="0"/>
              <a:ea typeface="Courier" charset="0"/>
              <a:cs typeface="Courier" charset="0"/>
            </a:endParaRPr>
          </a:p>
        </p:txBody>
      </p:sp>
    </p:spTree>
    <p:extLst>
      <p:ext uri="{BB962C8B-B14F-4D97-AF65-F5344CB8AC3E}">
        <p14:creationId xmlns:p14="http://schemas.microsoft.com/office/powerpoint/2010/main" val="2908478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Play</a:t>
            </a:r>
            <a:r>
              <a:rPr kumimoji="1" lang="zh-CN" altLang="en-US" dirty="0"/>
              <a:t> </a:t>
            </a:r>
            <a:r>
              <a:rPr kumimoji="1" lang="en-US" altLang="zh-CN" dirty="0"/>
              <a:t>with</a:t>
            </a:r>
            <a:r>
              <a:rPr kumimoji="1" lang="zh-CN" altLang="en-US" dirty="0"/>
              <a:t> </a:t>
            </a:r>
            <a:r>
              <a:rPr kumimoji="1" lang="en-US" altLang="zh-CN" dirty="0" err="1"/>
              <a:t>dbshell</a:t>
            </a:r>
            <a:endParaRPr kumimoji="1" lang="zh-CN" altLang="en-US" dirty="0"/>
          </a:p>
        </p:txBody>
      </p:sp>
      <p:sp>
        <p:nvSpPr>
          <p:cNvPr id="3" name="内容占位符 2"/>
          <p:cNvSpPr>
            <a:spLocks noGrp="1"/>
          </p:cNvSpPr>
          <p:nvPr>
            <p:ph idx="1"/>
          </p:nvPr>
        </p:nvSpPr>
        <p:spPr/>
        <p:txBody>
          <a:bodyPr/>
          <a:lstStyle/>
          <a:p>
            <a:r>
              <a:rPr kumimoji="1" lang="en-US" altLang="zh-CN" dirty="0" smtClean="0"/>
              <a:t>The</a:t>
            </a:r>
            <a:r>
              <a:rPr kumimoji="1" lang="zh-CN" altLang="en-US" dirty="0" smtClean="0"/>
              <a:t> </a:t>
            </a:r>
            <a:r>
              <a:rPr kumimoji="1" lang="en-US" altLang="zh-CN" dirty="0" smtClean="0"/>
              <a:t>command</a:t>
            </a:r>
            <a:r>
              <a:rPr kumimoji="1" lang="zh-CN" altLang="en-US" dirty="0" smtClean="0"/>
              <a:t> </a:t>
            </a:r>
            <a:r>
              <a:rPr kumimoji="1" lang="en-US" altLang="zh-CN" i="1" dirty="0" smtClean="0">
                <a:solidFill>
                  <a:srgbClr val="0070C0"/>
                </a:solidFill>
              </a:rPr>
              <a:t>python</a:t>
            </a:r>
            <a:r>
              <a:rPr kumimoji="1" lang="zh-CN" altLang="en-US" i="1" dirty="0" smtClean="0">
                <a:solidFill>
                  <a:srgbClr val="0070C0"/>
                </a:solidFill>
              </a:rPr>
              <a:t> </a:t>
            </a:r>
            <a:r>
              <a:rPr kumimoji="1" lang="en-US" altLang="zh-CN" i="1" dirty="0" err="1" smtClean="0">
                <a:solidFill>
                  <a:srgbClr val="0070C0"/>
                </a:solidFill>
              </a:rPr>
              <a:t>manage.py</a:t>
            </a:r>
            <a:r>
              <a:rPr kumimoji="1" lang="zh-CN" altLang="en-US" i="1" dirty="0" smtClean="0">
                <a:solidFill>
                  <a:srgbClr val="0070C0"/>
                </a:solidFill>
              </a:rPr>
              <a:t> </a:t>
            </a:r>
            <a:r>
              <a:rPr kumimoji="1" lang="en-US" altLang="zh-CN" i="1" dirty="0" err="1" smtClean="0">
                <a:solidFill>
                  <a:srgbClr val="0070C0"/>
                </a:solidFill>
              </a:rPr>
              <a:t>dbshell</a:t>
            </a:r>
            <a:r>
              <a:rPr kumimoji="1" lang="zh-CN" altLang="en-US" dirty="0" smtClean="0"/>
              <a:t> </a:t>
            </a:r>
            <a:r>
              <a:rPr kumimoji="1" lang="en-US" altLang="zh-CN" dirty="0" smtClean="0"/>
              <a:t>access</a:t>
            </a:r>
            <a:r>
              <a:rPr kumimoji="1" lang="zh-CN" altLang="en-US" dirty="0" smtClean="0"/>
              <a:t> </a:t>
            </a:r>
            <a:r>
              <a:rPr kumimoji="1" lang="en-US" altLang="zh-CN" dirty="0" smtClean="0"/>
              <a:t>the</a:t>
            </a:r>
            <a:r>
              <a:rPr kumimoji="1" lang="zh-CN" altLang="en-US" dirty="0" smtClean="0"/>
              <a:t> </a:t>
            </a:r>
            <a:r>
              <a:rPr kumimoji="1" lang="en-US" altLang="zh-CN" dirty="0" smtClean="0"/>
              <a:t>database</a:t>
            </a:r>
            <a:r>
              <a:rPr kumimoji="1" lang="zh-CN" altLang="en-US" dirty="0" smtClean="0"/>
              <a:t> </a:t>
            </a:r>
            <a:r>
              <a:rPr kumimoji="1" lang="en-US" altLang="zh-CN" dirty="0" smtClean="0"/>
              <a:t>that</a:t>
            </a:r>
            <a:r>
              <a:rPr kumimoji="1" lang="zh-CN" altLang="en-US" dirty="0" smtClean="0"/>
              <a:t> </a:t>
            </a:r>
            <a:r>
              <a:rPr kumimoji="1" lang="en-US" altLang="zh-CN" dirty="0" smtClean="0"/>
              <a:t>define</a:t>
            </a:r>
            <a:r>
              <a:rPr kumimoji="1" lang="zh-CN" altLang="en-US" dirty="0" smtClean="0"/>
              <a:t> </a:t>
            </a:r>
            <a:r>
              <a:rPr kumimoji="1" lang="en-US" altLang="zh-CN" dirty="0" smtClean="0"/>
              <a:t>in</a:t>
            </a:r>
            <a:r>
              <a:rPr kumimoji="1" lang="zh-CN" altLang="en-US" dirty="0" smtClean="0"/>
              <a:t> </a:t>
            </a:r>
            <a:r>
              <a:rPr kumimoji="1" lang="en-US" altLang="zh-CN" dirty="0" err="1" smtClean="0"/>
              <a:t>settings.py</a:t>
            </a:r>
            <a:r>
              <a:rPr kumimoji="1" lang="en-US" altLang="zh-CN" dirty="0" smtClean="0"/>
              <a:t>.</a:t>
            </a:r>
          </a:p>
          <a:p>
            <a:r>
              <a:rPr kumimoji="1" lang="en-US" altLang="zh-CN" dirty="0" smtClean="0"/>
              <a:t>If</a:t>
            </a:r>
            <a:r>
              <a:rPr kumimoji="1" lang="zh-CN" altLang="en-US" dirty="0" smtClean="0"/>
              <a:t> </a:t>
            </a:r>
            <a:r>
              <a:rPr kumimoji="1" lang="en-US" altLang="zh-CN" dirty="0" smtClean="0"/>
              <a:t>the</a:t>
            </a:r>
            <a:r>
              <a:rPr kumimoji="1" lang="zh-CN" altLang="en-US" dirty="0" smtClean="0"/>
              <a:t> </a:t>
            </a:r>
            <a:r>
              <a:rPr kumimoji="1" lang="en-US" altLang="zh-CN" dirty="0" smtClean="0"/>
              <a:t>database</a:t>
            </a:r>
            <a:r>
              <a:rPr kumimoji="1" lang="zh-CN" altLang="en-US" dirty="0" smtClean="0"/>
              <a:t> </a:t>
            </a:r>
            <a:r>
              <a:rPr kumimoji="1" lang="en-US" altLang="zh-CN" dirty="0" smtClean="0"/>
              <a:t>is</a:t>
            </a:r>
            <a:r>
              <a:rPr kumimoji="1" lang="zh-CN" altLang="en-US" dirty="0" smtClean="0"/>
              <a:t> </a:t>
            </a:r>
            <a:r>
              <a:rPr kumimoji="1" lang="en-US" altLang="zh-CN" dirty="0" smtClean="0"/>
              <a:t>PostgreSQL</a:t>
            </a:r>
            <a:r>
              <a:rPr kumimoji="1" lang="zh-CN" altLang="en-US" dirty="0" smtClean="0"/>
              <a:t> </a:t>
            </a:r>
            <a:r>
              <a:rPr kumimoji="1" lang="en-US" altLang="zh-CN" dirty="0" smtClean="0"/>
              <a:t>or</a:t>
            </a:r>
            <a:r>
              <a:rPr kumimoji="1" lang="zh-CN" altLang="en-US" dirty="0" smtClean="0"/>
              <a:t> </a:t>
            </a:r>
            <a:r>
              <a:rPr kumimoji="1" lang="en-US" altLang="zh-CN" dirty="0" smtClean="0"/>
              <a:t>MySQL,</a:t>
            </a:r>
            <a:r>
              <a:rPr kumimoji="1" lang="zh-CN" altLang="en-US" dirty="0" smtClean="0"/>
              <a:t> </a:t>
            </a:r>
            <a:r>
              <a:rPr kumimoji="1" lang="en-US" altLang="zh-CN" dirty="0" smtClean="0"/>
              <a:t>password</a:t>
            </a:r>
            <a:r>
              <a:rPr kumimoji="1" lang="zh-CN" altLang="en-US" dirty="0" smtClean="0"/>
              <a:t> </a:t>
            </a:r>
            <a:r>
              <a:rPr kumimoji="1" lang="en-US" altLang="zh-CN" dirty="0" smtClean="0"/>
              <a:t>will</a:t>
            </a:r>
            <a:r>
              <a:rPr kumimoji="1" lang="zh-CN" altLang="en-US" dirty="0" smtClean="0"/>
              <a:t> </a:t>
            </a:r>
            <a:r>
              <a:rPr kumimoji="1" lang="en-US" altLang="zh-CN" dirty="0" smtClean="0"/>
              <a:t>be</a:t>
            </a:r>
            <a:r>
              <a:rPr kumimoji="1" lang="zh-CN" altLang="en-US" dirty="0" smtClean="0"/>
              <a:t> </a:t>
            </a:r>
            <a:r>
              <a:rPr kumimoji="1" lang="en-US" altLang="zh-CN" dirty="0" smtClean="0"/>
              <a:t>required.</a:t>
            </a:r>
          </a:p>
          <a:p>
            <a:r>
              <a:rPr kumimoji="1" lang="en-US" altLang="zh-CN" dirty="0" smtClean="0"/>
              <a:t>We</a:t>
            </a:r>
            <a:r>
              <a:rPr kumimoji="1" lang="zh-CN" altLang="en-US" dirty="0" smtClean="0"/>
              <a:t> </a:t>
            </a:r>
            <a:r>
              <a:rPr kumimoji="1" lang="en-US" altLang="zh-CN" dirty="0" smtClean="0"/>
              <a:t>can</a:t>
            </a:r>
            <a:r>
              <a:rPr kumimoji="1" lang="zh-CN" altLang="en-US" dirty="0" smtClean="0"/>
              <a:t> </a:t>
            </a:r>
            <a:r>
              <a:rPr kumimoji="1" lang="en-US" altLang="zh-CN" dirty="0" smtClean="0"/>
              <a:t>execute</a:t>
            </a:r>
            <a:r>
              <a:rPr kumimoji="1" lang="zh-CN" altLang="en-US" dirty="0" smtClean="0"/>
              <a:t> </a:t>
            </a:r>
            <a:r>
              <a:rPr kumimoji="1" lang="en-US" altLang="zh-CN" dirty="0" smtClean="0"/>
              <a:t>custom</a:t>
            </a:r>
            <a:r>
              <a:rPr kumimoji="1" lang="zh-CN" altLang="en-US" dirty="0" smtClean="0"/>
              <a:t> </a:t>
            </a:r>
            <a:r>
              <a:rPr kumimoji="1" lang="en-US" altLang="zh-CN" dirty="0" smtClean="0"/>
              <a:t>SQL</a:t>
            </a:r>
            <a:r>
              <a:rPr kumimoji="1" lang="zh-CN" altLang="en-US" dirty="0" smtClean="0"/>
              <a:t> </a:t>
            </a:r>
            <a:r>
              <a:rPr kumimoji="1" lang="en-US" altLang="zh-CN" dirty="0" smtClean="0"/>
              <a:t>command</a:t>
            </a:r>
            <a:r>
              <a:rPr kumimoji="1" lang="zh-CN" altLang="en-US" dirty="0" smtClean="0"/>
              <a:t> </a:t>
            </a:r>
            <a:r>
              <a:rPr kumimoji="1" lang="en-US" altLang="zh-CN" dirty="0" smtClean="0"/>
              <a:t>under</a:t>
            </a:r>
            <a:r>
              <a:rPr kumimoji="1" lang="zh-CN" altLang="en-US" dirty="0" smtClean="0"/>
              <a:t> </a:t>
            </a:r>
            <a:r>
              <a:rPr kumimoji="1" lang="en-US" altLang="zh-CN" dirty="0" smtClean="0"/>
              <a:t>this</a:t>
            </a:r>
            <a:r>
              <a:rPr kumimoji="1" lang="zh-CN" altLang="en-US" dirty="0" smtClean="0"/>
              <a:t> </a:t>
            </a:r>
            <a:r>
              <a:rPr kumimoji="1" lang="en-US" altLang="zh-CN" dirty="0" smtClean="0"/>
              <a:t>mode.</a:t>
            </a:r>
            <a:endParaRPr kumimoji="1" lang="zh-CN" altLang="en-US" dirty="0"/>
          </a:p>
        </p:txBody>
      </p:sp>
    </p:spTree>
    <p:extLst>
      <p:ext uri="{BB962C8B-B14F-4D97-AF65-F5344CB8AC3E}">
        <p14:creationId xmlns:p14="http://schemas.microsoft.com/office/powerpoint/2010/main" val="6074713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List</a:t>
            </a:r>
            <a:r>
              <a:rPr kumimoji="1" lang="zh-CN" altLang="en-US" dirty="0" smtClean="0"/>
              <a:t> </a:t>
            </a:r>
            <a:r>
              <a:rPr kumimoji="1" lang="en-US" altLang="zh-CN" dirty="0" smtClean="0"/>
              <a:t>and</a:t>
            </a:r>
            <a:r>
              <a:rPr kumimoji="1" lang="zh-CN" altLang="en-US" dirty="0" smtClean="0"/>
              <a:t> </a:t>
            </a:r>
            <a:r>
              <a:rPr kumimoji="1" lang="en-US" altLang="zh-CN" dirty="0" smtClean="0"/>
              <a:t>tuple</a:t>
            </a:r>
            <a:endParaRPr kumimoji="1" lang="zh-CN" altLang="en-US" dirty="0"/>
          </a:p>
        </p:txBody>
      </p:sp>
      <p:sp>
        <p:nvSpPr>
          <p:cNvPr id="3" name="内容占位符 2"/>
          <p:cNvSpPr>
            <a:spLocks noGrp="1"/>
          </p:cNvSpPr>
          <p:nvPr>
            <p:ph idx="1"/>
          </p:nvPr>
        </p:nvSpPr>
        <p:spPr/>
        <p:txBody>
          <a:bodyPr/>
          <a:lstStyle/>
          <a:p>
            <a:r>
              <a:rPr kumimoji="1" lang="en-US" altLang="zh-CN" dirty="0" smtClean="0"/>
              <a:t>What</a:t>
            </a:r>
            <a:r>
              <a:rPr kumimoji="1" lang="zh-CN" altLang="en-US" dirty="0" smtClean="0"/>
              <a:t> </a:t>
            </a:r>
            <a:r>
              <a:rPr kumimoji="1" lang="en-US" altLang="zh-CN" dirty="0" smtClean="0"/>
              <a:t>is</a:t>
            </a:r>
            <a:r>
              <a:rPr kumimoji="1" lang="zh-CN" altLang="en-US" dirty="0" smtClean="0"/>
              <a:t> </a:t>
            </a:r>
            <a:r>
              <a:rPr kumimoji="1" lang="en-US" altLang="zh-CN" dirty="0" smtClean="0"/>
              <a:t>list?</a:t>
            </a:r>
          </a:p>
          <a:p>
            <a:r>
              <a:rPr kumimoji="1" lang="en-US" altLang="zh-CN" dirty="0" smtClean="0"/>
              <a:t>What</a:t>
            </a:r>
            <a:r>
              <a:rPr kumimoji="1" lang="zh-CN" altLang="en-US" dirty="0" smtClean="0"/>
              <a:t> </a:t>
            </a:r>
            <a:r>
              <a:rPr kumimoji="1" lang="en-US" altLang="zh-CN" dirty="0" smtClean="0"/>
              <a:t>is</a:t>
            </a:r>
            <a:r>
              <a:rPr kumimoji="1" lang="zh-CN" altLang="en-US" dirty="0" smtClean="0"/>
              <a:t> </a:t>
            </a:r>
            <a:r>
              <a:rPr kumimoji="1" lang="en-US" altLang="zh-CN" dirty="0" smtClean="0"/>
              <a:t>tuple?</a:t>
            </a:r>
          </a:p>
          <a:p>
            <a:r>
              <a:rPr kumimoji="1" lang="en-US" altLang="zh-CN" dirty="0" smtClean="0"/>
              <a:t>What</a:t>
            </a:r>
            <a:r>
              <a:rPr kumimoji="1" lang="zh-CN" altLang="en-US" dirty="0" smtClean="0"/>
              <a:t> </a:t>
            </a:r>
            <a:r>
              <a:rPr kumimoji="1" lang="en-US" altLang="zh-CN" dirty="0" smtClean="0"/>
              <a:t>is</a:t>
            </a:r>
            <a:r>
              <a:rPr kumimoji="1" lang="zh-CN" altLang="en-US" dirty="0" smtClean="0"/>
              <a:t> </a:t>
            </a:r>
            <a:r>
              <a:rPr kumimoji="1" lang="en-US" altLang="zh-CN" dirty="0" smtClean="0"/>
              <a:t>different</a:t>
            </a:r>
            <a:r>
              <a:rPr kumimoji="1" lang="zh-CN" altLang="en-US" dirty="0" smtClean="0"/>
              <a:t> </a:t>
            </a:r>
            <a:r>
              <a:rPr kumimoji="1" lang="en-US" altLang="zh-CN" dirty="0" smtClean="0"/>
              <a:t>between</a:t>
            </a:r>
            <a:r>
              <a:rPr kumimoji="1" lang="zh-CN" altLang="en-US" dirty="0" smtClean="0"/>
              <a:t> </a:t>
            </a:r>
            <a:r>
              <a:rPr kumimoji="1" lang="en-US" altLang="zh-CN" dirty="0" smtClean="0"/>
              <a:t>two</a:t>
            </a:r>
            <a:r>
              <a:rPr kumimoji="1" lang="zh-CN" altLang="en-US" dirty="0" smtClean="0"/>
              <a:t> </a:t>
            </a:r>
            <a:r>
              <a:rPr kumimoji="1" lang="en-US" altLang="zh-CN" dirty="0" smtClean="0"/>
              <a:t>of</a:t>
            </a:r>
            <a:r>
              <a:rPr kumimoji="1" lang="zh-CN" altLang="en-US" dirty="0" smtClean="0"/>
              <a:t> </a:t>
            </a:r>
            <a:r>
              <a:rPr kumimoji="1" lang="en-US" altLang="zh-CN" dirty="0" smtClean="0"/>
              <a:t>them?</a:t>
            </a:r>
            <a:endParaRPr kumimoji="1" lang="zh-CN" altLang="en-US" dirty="0"/>
          </a:p>
        </p:txBody>
      </p:sp>
    </p:spTree>
    <p:extLst>
      <p:ext uri="{BB962C8B-B14F-4D97-AF65-F5344CB8AC3E}">
        <p14:creationId xmlns:p14="http://schemas.microsoft.com/office/powerpoint/2010/main" val="1609874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Step</a:t>
            </a:r>
            <a:r>
              <a:rPr kumimoji="1" lang="zh-CN" altLang="en-US" dirty="0"/>
              <a:t> </a:t>
            </a:r>
            <a:r>
              <a:rPr kumimoji="1" lang="en-US" altLang="zh-CN" dirty="0"/>
              <a:t>1:</a:t>
            </a:r>
            <a:r>
              <a:rPr kumimoji="1" lang="zh-CN" altLang="en-US" dirty="0"/>
              <a:t> </a:t>
            </a:r>
            <a:r>
              <a:rPr kumimoji="1" lang="en-US" altLang="zh-CN" dirty="0"/>
              <a:t>custom</a:t>
            </a:r>
            <a:r>
              <a:rPr kumimoji="1" lang="zh-CN" altLang="en-US" dirty="0"/>
              <a:t> </a:t>
            </a:r>
            <a:r>
              <a:rPr kumimoji="1" lang="en-US" altLang="zh-CN" dirty="0"/>
              <a:t>user</a:t>
            </a:r>
            <a:r>
              <a:rPr kumimoji="1" lang="zh-CN" altLang="en-US" dirty="0"/>
              <a:t> </a:t>
            </a:r>
            <a:r>
              <a:rPr kumimoji="1" lang="en-US" altLang="zh-CN" dirty="0"/>
              <a:t>model</a:t>
            </a:r>
            <a:endParaRPr kumimoji="1" lang="zh-CN" altLang="en-US" dirty="0"/>
          </a:p>
        </p:txBody>
      </p:sp>
      <p:sp>
        <p:nvSpPr>
          <p:cNvPr id="3" name="内容占位符 2"/>
          <p:cNvSpPr>
            <a:spLocks noGrp="1"/>
          </p:cNvSpPr>
          <p:nvPr>
            <p:ph idx="1"/>
          </p:nvPr>
        </p:nvSpPr>
        <p:spPr>
          <a:xfrm>
            <a:off x="685800" y="3403191"/>
            <a:ext cx="7772400" cy="2769009"/>
          </a:xfrm>
        </p:spPr>
        <p:txBody>
          <a:bodyPr>
            <a:normAutofit/>
          </a:bodyPr>
          <a:lstStyle/>
          <a:p>
            <a:r>
              <a:rPr lang="en-US" altLang="zh-CN" i="1" dirty="0" err="1">
                <a:solidFill>
                  <a:srgbClr val="0070C0"/>
                </a:solidFill>
              </a:rPr>
              <a:t>AbstractUser</a:t>
            </a:r>
            <a:r>
              <a:rPr lang="en-US" altLang="zh-CN" dirty="0">
                <a:solidFill>
                  <a:srgbClr val="0070C0"/>
                </a:solidFill>
              </a:rPr>
              <a:t> </a:t>
            </a:r>
            <a:r>
              <a:rPr lang="en-US" altLang="zh-CN" dirty="0"/>
              <a:t>is a full User model, compete with fields, as an abstract class so that you can inherit from it and add your own profile fields and methods. </a:t>
            </a:r>
            <a:endParaRPr kumimoji="1" lang="zh-CN" altLang="en-US" dirty="0"/>
          </a:p>
        </p:txBody>
      </p:sp>
      <p:sp>
        <p:nvSpPr>
          <p:cNvPr id="4" name="矩形 3"/>
          <p:cNvSpPr/>
          <p:nvPr/>
        </p:nvSpPr>
        <p:spPr>
          <a:xfrm>
            <a:off x="558800" y="2079752"/>
            <a:ext cx="8026400" cy="1323439"/>
          </a:xfrm>
          <a:prstGeom prst="rect">
            <a:avLst/>
          </a:prstGeom>
          <a:blipFill>
            <a:blip r:embed="rId2"/>
            <a:tile tx="0" ty="0" sx="100000" sy="100000" flip="none" algn="tl"/>
          </a:blipFill>
        </p:spPr>
        <p:txBody>
          <a:bodyPr wrap="square">
            <a:spAutoFit/>
          </a:bodyPr>
          <a:lstStyle/>
          <a:p>
            <a:r>
              <a:rPr lang="en-US" altLang="zh-CN" sz="2000" b="1" dirty="0">
                <a:solidFill>
                  <a:srgbClr val="000088"/>
                </a:solidFill>
                <a:latin typeface="Courier" charset="0"/>
                <a:ea typeface="Courier" charset="0"/>
                <a:cs typeface="Courier" charset="0"/>
              </a:rPr>
              <a:t>from</a:t>
            </a:r>
            <a:r>
              <a:rPr lang="en-US" altLang="zh-CN" sz="2000" b="1" dirty="0">
                <a:solidFill>
                  <a:srgbClr val="000000"/>
                </a:solidFill>
                <a:latin typeface="Courier" charset="0"/>
                <a:ea typeface="Courier" charset="0"/>
                <a:cs typeface="Courier" charset="0"/>
              </a:rPr>
              <a:t> </a:t>
            </a:r>
            <a:r>
              <a:rPr lang="en-US" altLang="zh-CN" sz="2000" b="1" dirty="0" err="1">
                <a:solidFill>
                  <a:srgbClr val="000000"/>
                </a:solidFill>
                <a:latin typeface="Courier" charset="0"/>
                <a:ea typeface="Courier" charset="0"/>
                <a:cs typeface="Courier" charset="0"/>
              </a:rPr>
              <a:t>django</a:t>
            </a:r>
            <a:r>
              <a:rPr lang="en-US" altLang="zh-CN" sz="2000" b="1" dirty="0" err="1">
                <a:solidFill>
                  <a:srgbClr val="666600"/>
                </a:solidFill>
                <a:latin typeface="Courier" charset="0"/>
                <a:ea typeface="Courier" charset="0"/>
                <a:cs typeface="Courier" charset="0"/>
              </a:rPr>
              <a:t>.</a:t>
            </a:r>
            <a:r>
              <a:rPr lang="en-US" altLang="zh-CN" sz="2000" b="1" dirty="0" err="1">
                <a:solidFill>
                  <a:srgbClr val="000000"/>
                </a:solidFill>
                <a:latin typeface="Courier" charset="0"/>
                <a:ea typeface="Courier" charset="0"/>
                <a:cs typeface="Courier" charset="0"/>
              </a:rPr>
              <a:t>contrib</a:t>
            </a:r>
            <a:r>
              <a:rPr lang="en-US" altLang="zh-CN" sz="2000" b="1" dirty="0" err="1">
                <a:solidFill>
                  <a:srgbClr val="666600"/>
                </a:solidFill>
                <a:latin typeface="Courier" charset="0"/>
                <a:ea typeface="Courier" charset="0"/>
                <a:cs typeface="Courier" charset="0"/>
              </a:rPr>
              <a:t>.</a:t>
            </a:r>
            <a:r>
              <a:rPr lang="en-US" altLang="zh-CN" sz="2000" b="1" dirty="0" err="1">
                <a:solidFill>
                  <a:srgbClr val="000000"/>
                </a:solidFill>
                <a:latin typeface="Courier" charset="0"/>
                <a:ea typeface="Courier" charset="0"/>
                <a:cs typeface="Courier" charset="0"/>
              </a:rPr>
              <a:t>auth</a:t>
            </a:r>
            <a:r>
              <a:rPr lang="en-US" altLang="zh-CN" sz="2000" b="1" dirty="0" err="1">
                <a:solidFill>
                  <a:srgbClr val="666600"/>
                </a:solidFill>
                <a:latin typeface="Courier" charset="0"/>
                <a:ea typeface="Courier" charset="0"/>
                <a:cs typeface="Courier" charset="0"/>
              </a:rPr>
              <a:t>.</a:t>
            </a:r>
            <a:r>
              <a:rPr lang="en-US" altLang="zh-CN" sz="2000" b="1" dirty="0" err="1">
                <a:solidFill>
                  <a:srgbClr val="000000"/>
                </a:solidFill>
                <a:latin typeface="Courier" charset="0"/>
                <a:ea typeface="Courier" charset="0"/>
                <a:cs typeface="Courier" charset="0"/>
              </a:rPr>
              <a:t>models</a:t>
            </a:r>
            <a:r>
              <a:rPr lang="en-US" altLang="zh-CN" sz="2000" b="1" dirty="0">
                <a:solidFill>
                  <a:srgbClr val="000000"/>
                </a:solidFill>
                <a:latin typeface="Courier" charset="0"/>
                <a:ea typeface="Courier" charset="0"/>
                <a:cs typeface="Courier" charset="0"/>
              </a:rPr>
              <a:t> </a:t>
            </a:r>
            <a:r>
              <a:rPr lang="en-US" altLang="zh-CN" sz="2000" b="1" dirty="0">
                <a:solidFill>
                  <a:srgbClr val="000088"/>
                </a:solidFill>
                <a:latin typeface="Courier" charset="0"/>
                <a:ea typeface="Courier" charset="0"/>
                <a:cs typeface="Courier" charset="0"/>
              </a:rPr>
              <a:t>import</a:t>
            </a:r>
            <a:r>
              <a:rPr lang="en-US" altLang="zh-CN" sz="2000" b="1" dirty="0">
                <a:solidFill>
                  <a:srgbClr val="000000"/>
                </a:solidFill>
                <a:latin typeface="Courier" charset="0"/>
                <a:ea typeface="Courier" charset="0"/>
                <a:cs typeface="Courier" charset="0"/>
              </a:rPr>
              <a:t> </a:t>
            </a:r>
            <a:r>
              <a:rPr lang="en-US" altLang="zh-CN" sz="2000" b="1" dirty="0" err="1">
                <a:solidFill>
                  <a:srgbClr val="660066"/>
                </a:solidFill>
                <a:latin typeface="Courier" charset="0"/>
                <a:ea typeface="Courier" charset="0"/>
                <a:cs typeface="Courier" charset="0"/>
              </a:rPr>
              <a:t>AbstractUser</a:t>
            </a:r>
            <a:endParaRPr lang="en-US" altLang="zh-CN" sz="2000" b="1" dirty="0">
              <a:latin typeface="Courier" charset="0"/>
              <a:ea typeface="Courier" charset="0"/>
              <a:cs typeface="Courier" charset="0"/>
            </a:endParaRPr>
          </a:p>
          <a:p>
            <a:endParaRPr lang="en-US" altLang="zh-CN" sz="2000" b="1" dirty="0" smtClean="0">
              <a:solidFill>
                <a:srgbClr val="000088"/>
              </a:solidFill>
              <a:latin typeface="Courier" charset="0"/>
              <a:ea typeface="Courier" charset="0"/>
              <a:cs typeface="Courier" charset="0"/>
            </a:endParaRPr>
          </a:p>
          <a:p>
            <a:r>
              <a:rPr lang="en-US" altLang="zh-CN" sz="2000" b="1" dirty="0" smtClean="0">
                <a:solidFill>
                  <a:srgbClr val="000088"/>
                </a:solidFill>
                <a:latin typeface="Courier" charset="0"/>
                <a:ea typeface="Courier" charset="0"/>
                <a:cs typeface="Courier" charset="0"/>
              </a:rPr>
              <a:t>class</a:t>
            </a:r>
            <a:r>
              <a:rPr lang="en-US" altLang="zh-CN" sz="2000" b="1" dirty="0" smtClean="0">
                <a:solidFill>
                  <a:srgbClr val="000000"/>
                </a:solidFill>
                <a:latin typeface="Courier" charset="0"/>
                <a:ea typeface="Courier" charset="0"/>
                <a:cs typeface="Courier" charset="0"/>
              </a:rPr>
              <a:t> </a:t>
            </a:r>
            <a:r>
              <a:rPr lang="en-US" altLang="zh-CN" sz="2000" b="1" dirty="0">
                <a:solidFill>
                  <a:srgbClr val="660066"/>
                </a:solidFill>
                <a:latin typeface="Courier" charset="0"/>
                <a:ea typeface="Courier" charset="0"/>
                <a:cs typeface="Courier" charset="0"/>
              </a:rPr>
              <a:t>User</a:t>
            </a:r>
            <a:r>
              <a:rPr lang="en-US" altLang="zh-CN" sz="2000" b="1" dirty="0">
                <a:solidFill>
                  <a:srgbClr val="666600"/>
                </a:solidFill>
                <a:latin typeface="Courier" charset="0"/>
                <a:ea typeface="Courier" charset="0"/>
                <a:cs typeface="Courier" charset="0"/>
              </a:rPr>
              <a:t>(</a:t>
            </a:r>
            <a:r>
              <a:rPr lang="en-US" altLang="zh-CN" sz="2000" b="1" dirty="0" err="1">
                <a:solidFill>
                  <a:srgbClr val="660066"/>
                </a:solidFill>
                <a:latin typeface="Courier" charset="0"/>
                <a:ea typeface="Courier" charset="0"/>
                <a:cs typeface="Courier" charset="0"/>
              </a:rPr>
              <a:t>AbstractUser</a:t>
            </a:r>
            <a:r>
              <a:rPr lang="en-US" altLang="zh-CN" sz="2000" b="1" dirty="0">
                <a:solidFill>
                  <a:srgbClr val="666600"/>
                </a:solidFill>
                <a:latin typeface="Courier" charset="0"/>
                <a:ea typeface="Courier" charset="0"/>
                <a:cs typeface="Courier" charset="0"/>
              </a:rPr>
              <a:t>):</a:t>
            </a:r>
            <a:endParaRPr lang="en-US" altLang="zh-CN" sz="2000" b="1" dirty="0">
              <a:latin typeface="Courier" charset="0"/>
              <a:ea typeface="Courier" charset="0"/>
              <a:cs typeface="Courier" charset="0"/>
            </a:endParaRPr>
          </a:p>
          <a:p>
            <a:r>
              <a:rPr lang="zh-CN" altLang="en-US" sz="2000" b="1" dirty="0" smtClean="0">
                <a:solidFill>
                  <a:srgbClr val="000088"/>
                </a:solidFill>
                <a:latin typeface="Courier" charset="0"/>
                <a:ea typeface="Courier" charset="0"/>
                <a:cs typeface="Courier" charset="0"/>
              </a:rPr>
              <a:t>    </a:t>
            </a:r>
            <a:r>
              <a:rPr lang="en-US" altLang="zh-CN" sz="2000" b="1" dirty="0">
                <a:solidFill>
                  <a:srgbClr val="000000"/>
                </a:solidFill>
                <a:latin typeface="Courier" charset="0"/>
                <a:ea typeface="Courier" charset="0"/>
                <a:cs typeface="Courier" charset="0"/>
              </a:rPr>
              <a:t>nickname </a:t>
            </a:r>
            <a:r>
              <a:rPr lang="en-US" altLang="zh-CN" sz="2000" b="1" dirty="0">
                <a:solidFill>
                  <a:srgbClr val="666600"/>
                </a:solidFill>
                <a:latin typeface="Courier" charset="0"/>
                <a:ea typeface="Courier" charset="0"/>
                <a:cs typeface="Courier" charset="0"/>
              </a:rPr>
              <a:t>=</a:t>
            </a:r>
            <a:r>
              <a:rPr lang="en-US" altLang="zh-CN" sz="2000" b="1" dirty="0">
                <a:solidFill>
                  <a:srgbClr val="000000"/>
                </a:solidFill>
                <a:latin typeface="Courier" charset="0"/>
                <a:ea typeface="Courier" charset="0"/>
                <a:cs typeface="Courier" charset="0"/>
              </a:rPr>
              <a:t> </a:t>
            </a:r>
            <a:r>
              <a:rPr lang="en-US" altLang="zh-CN" sz="2000" b="1" dirty="0" err="1">
                <a:solidFill>
                  <a:srgbClr val="000000"/>
                </a:solidFill>
                <a:latin typeface="Courier" charset="0"/>
                <a:ea typeface="Courier" charset="0"/>
                <a:cs typeface="Courier" charset="0"/>
              </a:rPr>
              <a:t>models</a:t>
            </a:r>
            <a:r>
              <a:rPr lang="en-US" altLang="zh-CN" sz="2000" b="1" dirty="0" err="1">
                <a:solidFill>
                  <a:srgbClr val="666600"/>
                </a:solidFill>
                <a:latin typeface="Courier" charset="0"/>
                <a:ea typeface="Courier" charset="0"/>
                <a:cs typeface="Courier" charset="0"/>
              </a:rPr>
              <a:t>.</a:t>
            </a:r>
            <a:r>
              <a:rPr lang="en-US" altLang="zh-CN" sz="2000" b="1" dirty="0" err="1">
                <a:solidFill>
                  <a:srgbClr val="660066"/>
                </a:solidFill>
                <a:latin typeface="Courier" charset="0"/>
                <a:ea typeface="Courier" charset="0"/>
                <a:cs typeface="Courier" charset="0"/>
              </a:rPr>
              <a:t>CharField</a:t>
            </a:r>
            <a:r>
              <a:rPr lang="en-US" altLang="zh-CN" sz="2000" b="1" dirty="0">
                <a:solidFill>
                  <a:srgbClr val="666600"/>
                </a:solidFill>
                <a:latin typeface="Courier" charset="0"/>
                <a:ea typeface="Courier" charset="0"/>
                <a:cs typeface="Courier" charset="0"/>
              </a:rPr>
              <a:t>(</a:t>
            </a:r>
            <a:r>
              <a:rPr lang="en-US" altLang="zh-CN" sz="2000" b="1" dirty="0" err="1">
                <a:solidFill>
                  <a:srgbClr val="000000"/>
                </a:solidFill>
                <a:latin typeface="Courier" charset="0"/>
                <a:ea typeface="Courier" charset="0"/>
                <a:cs typeface="Courier" charset="0"/>
              </a:rPr>
              <a:t>max_length</a:t>
            </a:r>
            <a:r>
              <a:rPr lang="en-US" altLang="zh-CN" sz="2000" b="1" dirty="0">
                <a:solidFill>
                  <a:srgbClr val="666600"/>
                </a:solidFill>
                <a:latin typeface="Courier" charset="0"/>
                <a:ea typeface="Courier" charset="0"/>
                <a:cs typeface="Courier" charset="0"/>
              </a:rPr>
              <a:t>=</a:t>
            </a:r>
            <a:r>
              <a:rPr lang="en-US" altLang="zh-CN" sz="2000" b="1" dirty="0">
                <a:solidFill>
                  <a:srgbClr val="006666"/>
                </a:solidFill>
                <a:latin typeface="Courier" charset="0"/>
                <a:ea typeface="Courier" charset="0"/>
                <a:cs typeface="Courier" charset="0"/>
              </a:rPr>
              <a:t>100</a:t>
            </a:r>
            <a:r>
              <a:rPr lang="en-US" altLang="zh-CN" sz="2000" b="1" dirty="0">
                <a:solidFill>
                  <a:srgbClr val="666600"/>
                </a:solidFill>
                <a:latin typeface="Courier" charset="0"/>
                <a:ea typeface="Courier" charset="0"/>
                <a:cs typeface="Courier" charset="0"/>
              </a:rPr>
              <a:t>)</a:t>
            </a:r>
          </a:p>
        </p:txBody>
      </p:sp>
    </p:spTree>
    <p:extLst>
      <p:ext uri="{BB962C8B-B14F-4D97-AF65-F5344CB8AC3E}">
        <p14:creationId xmlns:p14="http://schemas.microsoft.com/office/powerpoint/2010/main" val="6338896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Creating</a:t>
            </a:r>
            <a:r>
              <a:rPr kumimoji="1" lang="zh-CN" altLang="en-US" dirty="0" smtClean="0"/>
              <a:t> </a:t>
            </a:r>
            <a:r>
              <a:rPr kumimoji="1" lang="en-US" altLang="zh-CN" dirty="0" err="1" smtClean="0"/>
              <a:t>superuser</a:t>
            </a:r>
            <a:endParaRPr kumimoji="1" lang="zh-CN" altLang="en-US" dirty="0"/>
          </a:p>
        </p:txBody>
      </p:sp>
      <p:sp>
        <p:nvSpPr>
          <p:cNvPr id="3" name="内容占位符 2"/>
          <p:cNvSpPr>
            <a:spLocks noGrp="1"/>
          </p:cNvSpPr>
          <p:nvPr>
            <p:ph idx="1"/>
          </p:nvPr>
        </p:nvSpPr>
        <p:spPr>
          <a:xfrm>
            <a:off x="685800" y="2121408"/>
            <a:ext cx="7772400" cy="1218692"/>
          </a:xfrm>
        </p:spPr>
        <p:txBody>
          <a:bodyPr/>
          <a:lstStyle/>
          <a:p>
            <a:r>
              <a:rPr kumimoji="1" lang="en-US" altLang="zh-CN" dirty="0"/>
              <a:t>First</a:t>
            </a:r>
            <a:r>
              <a:rPr kumimoji="1" lang="zh-CN" altLang="en-US" dirty="0"/>
              <a:t> </a:t>
            </a:r>
            <a:r>
              <a:rPr kumimoji="1" lang="en-US" altLang="zh-CN" dirty="0"/>
              <a:t>of</a:t>
            </a:r>
            <a:r>
              <a:rPr kumimoji="1" lang="zh-CN" altLang="en-US" dirty="0"/>
              <a:t> </a:t>
            </a:r>
            <a:r>
              <a:rPr kumimoji="1" lang="en-US" altLang="zh-CN" dirty="0"/>
              <a:t>all,</a:t>
            </a:r>
            <a:r>
              <a:rPr kumimoji="1" lang="zh-CN" altLang="en-US" dirty="0"/>
              <a:t> </a:t>
            </a:r>
            <a:r>
              <a:rPr kumimoji="1" lang="en-US" altLang="zh-CN" dirty="0"/>
              <a:t>we</a:t>
            </a:r>
            <a:r>
              <a:rPr kumimoji="1" lang="zh-CN" altLang="en-US" dirty="0"/>
              <a:t> </a:t>
            </a:r>
            <a:r>
              <a:rPr kumimoji="1" lang="en-US" altLang="zh-CN" dirty="0"/>
              <a:t>need</a:t>
            </a:r>
            <a:r>
              <a:rPr kumimoji="1" lang="zh-CN" altLang="en-US" dirty="0"/>
              <a:t> </a:t>
            </a:r>
            <a:r>
              <a:rPr kumimoji="1" lang="en-US" altLang="zh-CN" dirty="0"/>
              <a:t>to</a:t>
            </a:r>
            <a:r>
              <a:rPr kumimoji="1" lang="zh-CN" altLang="en-US" dirty="0"/>
              <a:t> </a:t>
            </a:r>
            <a:r>
              <a:rPr kumimoji="1" lang="en-US" altLang="zh-CN" dirty="0"/>
              <a:t>create</a:t>
            </a:r>
            <a:r>
              <a:rPr kumimoji="1" lang="zh-CN" altLang="en-US" dirty="0"/>
              <a:t> </a:t>
            </a:r>
            <a:r>
              <a:rPr kumimoji="1" lang="en-US" altLang="zh-CN" dirty="0"/>
              <a:t>a</a:t>
            </a:r>
            <a:r>
              <a:rPr kumimoji="1" lang="zh-CN" altLang="en-US" dirty="0"/>
              <a:t> </a:t>
            </a:r>
            <a:r>
              <a:rPr kumimoji="1" lang="en-US" altLang="zh-CN" dirty="0"/>
              <a:t>user</a:t>
            </a:r>
            <a:r>
              <a:rPr kumimoji="1" lang="zh-CN" altLang="en-US" dirty="0"/>
              <a:t> </a:t>
            </a:r>
            <a:r>
              <a:rPr kumimoji="1" lang="en-US" altLang="zh-CN" dirty="0"/>
              <a:t>who</a:t>
            </a:r>
            <a:r>
              <a:rPr kumimoji="1" lang="zh-CN" altLang="en-US" dirty="0"/>
              <a:t> </a:t>
            </a:r>
            <a:r>
              <a:rPr kumimoji="1" lang="en-US" altLang="zh-CN" dirty="0"/>
              <a:t>can</a:t>
            </a:r>
            <a:r>
              <a:rPr kumimoji="1" lang="zh-CN" altLang="en-US" dirty="0"/>
              <a:t> </a:t>
            </a:r>
            <a:r>
              <a:rPr kumimoji="1" lang="en-US" altLang="zh-CN" dirty="0"/>
              <a:t>login</a:t>
            </a:r>
            <a:r>
              <a:rPr kumimoji="1" lang="zh-CN" altLang="en-US" dirty="0"/>
              <a:t> </a:t>
            </a:r>
            <a:r>
              <a:rPr kumimoji="1" lang="en-US" altLang="zh-CN" dirty="0"/>
              <a:t>to</a:t>
            </a:r>
            <a:r>
              <a:rPr kumimoji="1" lang="zh-CN" altLang="en-US" dirty="0"/>
              <a:t> </a:t>
            </a:r>
            <a:r>
              <a:rPr kumimoji="1" lang="en-US" altLang="zh-CN" dirty="0"/>
              <a:t>the</a:t>
            </a:r>
            <a:r>
              <a:rPr kumimoji="1" lang="zh-CN" altLang="en-US" dirty="0"/>
              <a:t> </a:t>
            </a:r>
            <a:r>
              <a:rPr kumimoji="1" lang="en-US" altLang="zh-CN" dirty="0"/>
              <a:t>admin</a:t>
            </a:r>
            <a:r>
              <a:rPr kumimoji="1" lang="zh-CN" altLang="en-US" dirty="0"/>
              <a:t> </a:t>
            </a:r>
            <a:r>
              <a:rPr kumimoji="1" lang="en-US" altLang="zh-CN" dirty="0"/>
              <a:t>site</a:t>
            </a:r>
            <a:r>
              <a:rPr kumimoji="1" lang="en-US" altLang="zh-CN" dirty="0" smtClean="0"/>
              <a:t>.</a:t>
            </a:r>
            <a:endParaRPr kumimoji="1" lang="en-US" altLang="zh-CN" dirty="0"/>
          </a:p>
        </p:txBody>
      </p:sp>
      <p:sp>
        <p:nvSpPr>
          <p:cNvPr id="5" name="矩形 4"/>
          <p:cNvSpPr/>
          <p:nvPr/>
        </p:nvSpPr>
        <p:spPr>
          <a:xfrm>
            <a:off x="685800" y="3367532"/>
            <a:ext cx="7772400" cy="1754326"/>
          </a:xfrm>
          <a:prstGeom prst="rect">
            <a:avLst/>
          </a:prstGeom>
          <a:blipFill>
            <a:blip r:embed="rId2"/>
            <a:tile tx="0" ty="0" sx="100000" sy="100000" flip="none" algn="tl"/>
          </a:blipFill>
        </p:spPr>
        <p:txBody>
          <a:bodyPr wrap="square">
            <a:spAutoFit/>
          </a:bodyPr>
          <a:lstStyle/>
          <a:p>
            <a:r>
              <a:rPr lang="en-US" altLang="zh-CN" b="1" dirty="0">
                <a:latin typeface="Courier" charset="0"/>
                <a:ea typeface="Courier" charset="0"/>
                <a:cs typeface="Courier" charset="0"/>
              </a:rPr>
              <a:t>(</a:t>
            </a:r>
            <a:r>
              <a:rPr lang="en-US" altLang="zh-CN" b="1" dirty="0" err="1">
                <a:latin typeface="Courier" charset="0"/>
                <a:ea typeface="Courier" charset="0"/>
                <a:cs typeface="Courier" charset="0"/>
              </a:rPr>
              <a:t>env</a:t>
            </a:r>
            <a:r>
              <a:rPr lang="en-US" altLang="zh-CN" b="1" dirty="0">
                <a:latin typeface="Courier" charset="0"/>
                <a:ea typeface="Courier" charset="0"/>
                <a:cs typeface="Courier" charset="0"/>
              </a:rPr>
              <a:t>) </a:t>
            </a:r>
            <a:r>
              <a:rPr lang="en-US" altLang="zh-CN" b="1" dirty="0" smtClean="0">
                <a:latin typeface="Courier" charset="0"/>
                <a:ea typeface="Courier" charset="0"/>
                <a:cs typeface="Courier" charset="0"/>
              </a:rPr>
              <a:t>$ </a:t>
            </a:r>
            <a:r>
              <a:rPr lang="en-US" altLang="zh-CN" b="1" dirty="0">
                <a:latin typeface="Courier" charset="0"/>
                <a:ea typeface="Courier" charset="0"/>
                <a:cs typeface="Courier" charset="0"/>
              </a:rPr>
              <a:t>python </a:t>
            </a:r>
            <a:r>
              <a:rPr lang="en-US" altLang="zh-CN" b="1" dirty="0" err="1" smtClean="0">
                <a:latin typeface="Courier" charset="0"/>
                <a:ea typeface="Courier" charset="0"/>
                <a:cs typeface="Courier" charset="0"/>
              </a:rPr>
              <a:t>manage.py</a:t>
            </a:r>
            <a:r>
              <a:rPr lang="zh-CN" altLang="en-US" b="1" dirty="0" smtClean="0">
                <a:latin typeface="Courier" charset="0"/>
                <a:ea typeface="Courier" charset="0"/>
                <a:cs typeface="Courier" charset="0"/>
              </a:rPr>
              <a:t> </a:t>
            </a:r>
            <a:r>
              <a:rPr lang="en-US" altLang="zh-CN" b="1" dirty="0" err="1" smtClean="0">
                <a:latin typeface="Courier" charset="0"/>
                <a:ea typeface="Courier" charset="0"/>
                <a:cs typeface="Courier" charset="0"/>
              </a:rPr>
              <a:t>createsuperuser</a:t>
            </a:r>
            <a:endParaRPr lang="en-US" altLang="zh-CN" b="1" dirty="0" smtClean="0">
              <a:latin typeface="Courier" charset="0"/>
              <a:ea typeface="Courier" charset="0"/>
              <a:cs typeface="Courier" charset="0"/>
            </a:endParaRPr>
          </a:p>
          <a:p>
            <a:r>
              <a:rPr lang="en-US" altLang="zh-CN" b="1" dirty="0">
                <a:latin typeface="Courier" charset="0"/>
                <a:ea typeface="Courier" charset="0"/>
                <a:cs typeface="Courier" charset="0"/>
              </a:rPr>
              <a:t>Username: </a:t>
            </a:r>
            <a:r>
              <a:rPr lang="en-US" altLang="zh-CN" b="1" dirty="0" smtClean="0">
                <a:latin typeface="Courier" charset="0"/>
                <a:ea typeface="Courier" charset="0"/>
                <a:cs typeface="Courier" charset="0"/>
              </a:rPr>
              <a:t>admin</a:t>
            </a:r>
          </a:p>
          <a:p>
            <a:r>
              <a:rPr lang="en-US" altLang="zh-CN" b="1" dirty="0" smtClean="0">
                <a:latin typeface="Courier" charset="0"/>
                <a:ea typeface="Courier" charset="0"/>
                <a:cs typeface="Courier" charset="0"/>
              </a:rPr>
              <a:t>Email </a:t>
            </a:r>
            <a:r>
              <a:rPr lang="en-US" altLang="zh-CN" b="1" dirty="0">
                <a:latin typeface="Courier" charset="0"/>
                <a:ea typeface="Courier" charset="0"/>
                <a:cs typeface="Courier" charset="0"/>
              </a:rPr>
              <a:t>address: </a:t>
            </a:r>
            <a:r>
              <a:rPr lang="en-US" altLang="zh-CN" b="1" dirty="0" smtClean="0">
                <a:latin typeface="Courier" charset="0"/>
                <a:ea typeface="Courier" charset="0"/>
                <a:cs typeface="Courier" charset="0"/>
              </a:rPr>
              <a:t>admin@admin.com</a:t>
            </a:r>
          </a:p>
          <a:p>
            <a:r>
              <a:rPr lang="en-US" altLang="zh-CN" b="1" dirty="0" smtClean="0">
                <a:latin typeface="Courier" charset="0"/>
                <a:ea typeface="Courier" charset="0"/>
                <a:cs typeface="Courier" charset="0"/>
              </a:rPr>
              <a:t>Password</a:t>
            </a:r>
            <a:r>
              <a:rPr lang="en-US" altLang="zh-CN" b="1" dirty="0">
                <a:latin typeface="Courier" charset="0"/>
                <a:ea typeface="Courier" charset="0"/>
                <a:cs typeface="Courier" charset="0"/>
              </a:rPr>
              <a:t>: </a:t>
            </a:r>
            <a:endParaRPr lang="en-US" altLang="zh-CN" b="1" dirty="0" smtClean="0">
              <a:latin typeface="Courier" charset="0"/>
              <a:ea typeface="Courier" charset="0"/>
              <a:cs typeface="Courier" charset="0"/>
            </a:endParaRPr>
          </a:p>
          <a:p>
            <a:r>
              <a:rPr lang="en-US" altLang="zh-CN" b="1" dirty="0" smtClean="0">
                <a:latin typeface="Courier" charset="0"/>
                <a:ea typeface="Courier" charset="0"/>
                <a:cs typeface="Courier" charset="0"/>
              </a:rPr>
              <a:t>Password </a:t>
            </a:r>
            <a:r>
              <a:rPr lang="en-US" altLang="zh-CN" b="1" dirty="0">
                <a:latin typeface="Courier" charset="0"/>
                <a:ea typeface="Courier" charset="0"/>
                <a:cs typeface="Courier" charset="0"/>
              </a:rPr>
              <a:t>(again): </a:t>
            </a:r>
            <a:endParaRPr lang="en-US" altLang="zh-CN" b="1" dirty="0" smtClean="0">
              <a:latin typeface="Courier" charset="0"/>
              <a:ea typeface="Courier" charset="0"/>
              <a:cs typeface="Courier" charset="0"/>
            </a:endParaRPr>
          </a:p>
          <a:p>
            <a:r>
              <a:rPr lang="en-US" altLang="zh-CN" b="1" dirty="0" err="1" smtClean="0">
                <a:latin typeface="Courier" charset="0"/>
                <a:ea typeface="Courier" charset="0"/>
                <a:cs typeface="Courier" charset="0"/>
              </a:rPr>
              <a:t>Superuser</a:t>
            </a:r>
            <a:r>
              <a:rPr lang="en-US" altLang="zh-CN" b="1" dirty="0" smtClean="0">
                <a:latin typeface="Courier" charset="0"/>
                <a:ea typeface="Courier" charset="0"/>
                <a:cs typeface="Courier" charset="0"/>
              </a:rPr>
              <a:t> </a:t>
            </a:r>
            <a:r>
              <a:rPr lang="en-US" altLang="zh-CN" b="1" dirty="0">
                <a:latin typeface="Courier" charset="0"/>
                <a:ea typeface="Courier" charset="0"/>
                <a:cs typeface="Courier" charset="0"/>
              </a:rPr>
              <a:t>created successfully.</a:t>
            </a:r>
            <a:endParaRPr lang="en-US" altLang="zh-CN" b="1" dirty="0" smtClean="0">
              <a:latin typeface="Courier" charset="0"/>
              <a:ea typeface="Courier" charset="0"/>
              <a:cs typeface="Courier" charset="0"/>
            </a:endParaRPr>
          </a:p>
        </p:txBody>
      </p:sp>
    </p:spTree>
    <p:extLst>
      <p:ext uri="{BB962C8B-B14F-4D97-AF65-F5344CB8AC3E}">
        <p14:creationId xmlns:p14="http://schemas.microsoft.com/office/powerpoint/2010/main" val="1175126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Admin</a:t>
            </a:r>
            <a:r>
              <a:rPr kumimoji="1" lang="zh-CN" altLang="en-US" dirty="0"/>
              <a:t> </a:t>
            </a:r>
            <a:r>
              <a:rPr kumimoji="1" lang="en-US" altLang="zh-CN" dirty="0"/>
              <a:t>site</a:t>
            </a:r>
            <a:endParaRPr kumimoji="1" lang="zh-CN" altLang="en-US" dirty="0"/>
          </a:p>
        </p:txBody>
      </p:sp>
      <p:sp>
        <p:nvSpPr>
          <p:cNvPr id="3" name="内容占位符 2"/>
          <p:cNvSpPr>
            <a:spLocks noGrp="1"/>
          </p:cNvSpPr>
          <p:nvPr>
            <p:ph idx="1"/>
          </p:nvPr>
        </p:nvSpPr>
        <p:spPr>
          <a:xfrm>
            <a:off x="685800" y="2121408"/>
            <a:ext cx="7772400" cy="761492"/>
          </a:xfrm>
        </p:spPr>
        <p:txBody>
          <a:bodyPr/>
          <a:lstStyle/>
          <a:p>
            <a:r>
              <a:rPr kumimoji="1" lang="en-US" altLang="zh-CN" dirty="0" smtClean="0"/>
              <a:t>open </a:t>
            </a:r>
            <a:r>
              <a:rPr kumimoji="1" lang="en-US" altLang="zh-CN" dirty="0"/>
              <a:t>the accounts/</a:t>
            </a:r>
            <a:r>
              <a:rPr kumimoji="1" lang="en-US" altLang="zh-CN" dirty="0" err="1"/>
              <a:t>admin.py</a:t>
            </a:r>
            <a:r>
              <a:rPr kumimoji="1" lang="en-US" altLang="zh-CN" dirty="0"/>
              <a:t> and </a:t>
            </a:r>
            <a:r>
              <a:rPr kumimoji="1" lang="en-US" altLang="zh-CN" dirty="0" smtClean="0"/>
              <a:t>code below:</a:t>
            </a:r>
            <a:endParaRPr kumimoji="1" lang="zh-CN" altLang="en-US" dirty="0"/>
          </a:p>
        </p:txBody>
      </p:sp>
      <p:sp>
        <p:nvSpPr>
          <p:cNvPr id="4" name="矩形 3"/>
          <p:cNvSpPr/>
          <p:nvPr/>
        </p:nvSpPr>
        <p:spPr>
          <a:xfrm>
            <a:off x="685800" y="2828836"/>
            <a:ext cx="7772400" cy="1938992"/>
          </a:xfrm>
          <a:prstGeom prst="rect">
            <a:avLst/>
          </a:prstGeom>
          <a:blipFill>
            <a:blip r:embed="rId2"/>
            <a:tile tx="0" ty="0" sx="100000" sy="100000" flip="none" algn="tl"/>
          </a:blipFill>
        </p:spPr>
        <p:txBody>
          <a:bodyPr wrap="square">
            <a:spAutoFit/>
          </a:bodyPr>
          <a:lstStyle/>
          <a:p>
            <a:pPr>
              <a:lnSpc>
                <a:spcPct val="150000"/>
              </a:lnSpc>
            </a:pPr>
            <a:r>
              <a:rPr lang="en-US" altLang="zh-CN" sz="2000" b="1" dirty="0">
                <a:solidFill>
                  <a:srgbClr val="000088"/>
                </a:solidFill>
                <a:latin typeface="Courier" charset="0"/>
                <a:ea typeface="Courier" charset="0"/>
                <a:cs typeface="Courier" charset="0"/>
              </a:rPr>
              <a:t>from</a:t>
            </a:r>
            <a:r>
              <a:rPr lang="en-US" altLang="zh-CN" sz="2000" b="1" dirty="0">
                <a:solidFill>
                  <a:srgbClr val="000000"/>
                </a:solidFill>
                <a:latin typeface="Courier" charset="0"/>
                <a:ea typeface="Courier" charset="0"/>
                <a:cs typeface="Courier" charset="0"/>
              </a:rPr>
              <a:t> </a:t>
            </a:r>
            <a:r>
              <a:rPr lang="en-US" altLang="zh-CN" sz="2000" b="1" dirty="0" err="1">
                <a:solidFill>
                  <a:srgbClr val="000000"/>
                </a:solidFill>
                <a:latin typeface="Courier" charset="0"/>
                <a:ea typeface="Courier" charset="0"/>
                <a:cs typeface="Courier" charset="0"/>
              </a:rPr>
              <a:t>django</a:t>
            </a:r>
            <a:r>
              <a:rPr lang="en-US" altLang="zh-CN" sz="2000" b="1" dirty="0" err="1">
                <a:solidFill>
                  <a:srgbClr val="666600"/>
                </a:solidFill>
                <a:latin typeface="Courier" charset="0"/>
                <a:ea typeface="Courier" charset="0"/>
                <a:cs typeface="Courier" charset="0"/>
              </a:rPr>
              <a:t>.</a:t>
            </a:r>
            <a:r>
              <a:rPr lang="en-US" altLang="zh-CN" sz="2000" b="1" dirty="0" err="1">
                <a:solidFill>
                  <a:srgbClr val="000000"/>
                </a:solidFill>
                <a:latin typeface="Courier" charset="0"/>
                <a:ea typeface="Courier" charset="0"/>
                <a:cs typeface="Courier" charset="0"/>
              </a:rPr>
              <a:t>contrib</a:t>
            </a:r>
            <a:r>
              <a:rPr lang="en-US" altLang="zh-CN" sz="2000" b="1" dirty="0">
                <a:solidFill>
                  <a:srgbClr val="000000"/>
                </a:solidFill>
                <a:latin typeface="Courier" charset="0"/>
                <a:ea typeface="Courier" charset="0"/>
                <a:cs typeface="Courier" charset="0"/>
              </a:rPr>
              <a:t> </a:t>
            </a:r>
            <a:r>
              <a:rPr lang="en-US" altLang="zh-CN" sz="2000" b="1" dirty="0">
                <a:solidFill>
                  <a:srgbClr val="000088"/>
                </a:solidFill>
                <a:latin typeface="Courier" charset="0"/>
                <a:ea typeface="Courier" charset="0"/>
                <a:cs typeface="Courier" charset="0"/>
              </a:rPr>
              <a:t>import</a:t>
            </a:r>
            <a:r>
              <a:rPr lang="en-US" altLang="zh-CN" sz="2000" b="1" dirty="0">
                <a:solidFill>
                  <a:srgbClr val="000000"/>
                </a:solidFill>
                <a:latin typeface="Courier" charset="0"/>
                <a:ea typeface="Courier" charset="0"/>
                <a:cs typeface="Courier" charset="0"/>
              </a:rPr>
              <a:t> admin</a:t>
            </a:r>
            <a:endParaRPr lang="en-US" altLang="zh-CN" sz="2000" b="1" dirty="0">
              <a:latin typeface="Courier" charset="0"/>
              <a:ea typeface="Courier" charset="0"/>
              <a:cs typeface="Courier" charset="0"/>
            </a:endParaRPr>
          </a:p>
          <a:p>
            <a:pPr>
              <a:lnSpc>
                <a:spcPct val="150000"/>
              </a:lnSpc>
            </a:pPr>
            <a:r>
              <a:rPr lang="en-US" altLang="zh-CN" sz="2000" b="1" dirty="0">
                <a:solidFill>
                  <a:srgbClr val="000088"/>
                </a:solidFill>
                <a:latin typeface="Courier" charset="0"/>
                <a:ea typeface="Courier" charset="0"/>
                <a:cs typeface="Courier" charset="0"/>
              </a:rPr>
              <a:t>from</a:t>
            </a:r>
            <a:r>
              <a:rPr lang="en-US" altLang="zh-CN" sz="2000" b="1" dirty="0">
                <a:solidFill>
                  <a:srgbClr val="000000"/>
                </a:solidFill>
                <a:latin typeface="Courier" charset="0"/>
                <a:ea typeface="Courier" charset="0"/>
                <a:cs typeface="Courier" charset="0"/>
              </a:rPr>
              <a:t> </a:t>
            </a:r>
            <a:r>
              <a:rPr lang="en-US" altLang="zh-CN" sz="2000" b="1" dirty="0">
                <a:solidFill>
                  <a:srgbClr val="666600"/>
                </a:solidFill>
                <a:latin typeface="Courier" charset="0"/>
                <a:ea typeface="Courier" charset="0"/>
                <a:cs typeface="Courier" charset="0"/>
              </a:rPr>
              <a:t>.</a:t>
            </a:r>
            <a:r>
              <a:rPr lang="en-US" altLang="zh-CN" sz="2000" b="1" dirty="0">
                <a:solidFill>
                  <a:srgbClr val="000000"/>
                </a:solidFill>
                <a:latin typeface="Courier" charset="0"/>
                <a:ea typeface="Courier" charset="0"/>
                <a:cs typeface="Courier" charset="0"/>
              </a:rPr>
              <a:t>models </a:t>
            </a:r>
            <a:r>
              <a:rPr lang="en-US" altLang="zh-CN" sz="2000" b="1" dirty="0">
                <a:solidFill>
                  <a:srgbClr val="000088"/>
                </a:solidFill>
                <a:latin typeface="Courier" charset="0"/>
                <a:ea typeface="Courier" charset="0"/>
                <a:cs typeface="Courier" charset="0"/>
              </a:rPr>
              <a:t>import</a:t>
            </a:r>
            <a:r>
              <a:rPr lang="en-US" altLang="zh-CN" sz="2000" b="1" dirty="0">
                <a:solidFill>
                  <a:srgbClr val="000000"/>
                </a:solidFill>
                <a:latin typeface="Courier" charset="0"/>
                <a:ea typeface="Courier" charset="0"/>
                <a:cs typeface="Courier" charset="0"/>
              </a:rPr>
              <a:t> </a:t>
            </a:r>
            <a:r>
              <a:rPr lang="en-US" altLang="zh-CN" sz="2000" b="1" dirty="0" smtClean="0">
                <a:solidFill>
                  <a:srgbClr val="660066"/>
                </a:solidFill>
                <a:latin typeface="Courier" charset="0"/>
                <a:ea typeface="Courier" charset="0"/>
                <a:cs typeface="Courier" charset="0"/>
              </a:rPr>
              <a:t>User</a:t>
            </a:r>
          </a:p>
          <a:p>
            <a:pPr>
              <a:lnSpc>
                <a:spcPct val="150000"/>
              </a:lnSpc>
            </a:pPr>
            <a:endParaRPr lang="en-US" altLang="zh-CN" sz="2000" b="1" dirty="0">
              <a:latin typeface="Courier" charset="0"/>
              <a:ea typeface="Courier" charset="0"/>
              <a:cs typeface="Courier" charset="0"/>
            </a:endParaRPr>
          </a:p>
          <a:p>
            <a:pPr>
              <a:lnSpc>
                <a:spcPct val="150000"/>
              </a:lnSpc>
            </a:pPr>
            <a:r>
              <a:rPr lang="en-US" altLang="zh-CN" sz="2000" b="1" dirty="0" err="1">
                <a:solidFill>
                  <a:srgbClr val="000000"/>
                </a:solidFill>
                <a:latin typeface="Courier" charset="0"/>
                <a:ea typeface="Courier" charset="0"/>
                <a:cs typeface="Courier" charset="0"/>
              </a:rPr>
              <a:t>admin</a:t>
            </a:r>
            <a:r>
              <a:rPr lang="en-US" altLang="zh-CN" sz="2000" b="1" dirty="0" err="1">
                <a:solidFill>
                  <a:srgbClr val="666600"/>
                </a:solidFill>
                <a:latin typeface="Courier" charset="0"/>
                <a:ea typeface="Courier" charset="0"/>
                <a:cs typeface="Courier" charset="0"/>
              </a:rPr>
              <a:t>.</a:t>
            </a:r>
            <a:r>
              <a:rPr lang="en-US" altLang="zh-CN" sz="2000" b="1" dirty="0" err="1">
                <a:solidFill>
                  <a:srgbClr val="000000"/>
                </a:solidFill>
                <a:latin typeface="Courier" charset="0"/>
                <a:ea typeface="Courier" charset="0"/>
                <a:cs typeface="Courier" charset="0"/>
              </a:rPr>
              <a:t>site</a:t>
            </a:r>
            <a:r>
              <a:rPr lang="en-US" altLang="zh-CN" sz="2000" b="1" dirty="0" err="1">
                <a:solidFill>
                  <a:srgbClr val="666600"/>
                </a:solidFill>
                <a:latin typeface="Courier" charset="0"/>
                <a:ea typeface="Courier" charset="0"/>
                <a:cs typeface="Courier" charset="0"/>
              </a:rPr>
              <a:t>.</a:t>
            </a:r>
            <a:r>
              <a:rPr lang="en-US" altLang="zh-CN" sz="2000" b="1" dirty="0" err="1">
                <a:solidFill>
                  <a:srgbClr val="000088"/>
                </a:solidFill>
                <a:latin typeface="Courier" charset="0"/>
                <a:ea typeface="Courier" charset="0"/>
                <a:cs typeface="Courier" charset="0"/>
              </a:rPr>
              <a:t>register</a:t>
            </a:r>
            <a:r>
              <a:rPr lang="en-US" altLang="zh-CN" sz="2000" b="1" dirty="0">
                <a:solidFill>
                  <a:srgbClr val="666600"/>
                </a:solidFill>
                <a:latin typeface="Courier" charset="0"/>
                <a:ea typeface="Courier" charset="0"/>
                <a:cs typeface="Courier" charset="0"/>
              </a:rPr>
              <a:t>(</a:t>
            </a:r>
            <a:r>
              <a:rPr lang="en-US" altLang="zh-CN" sz="2000" b="1" dirty="0">
                <a:solidFill>
                  <a:srgbClr val="660066"/>
                </a:solidFill>
                <a:latin typeface="Courier" charset="0"/>
                <a:ea typeface="Courier" charset="0"/>
                <a:cs typeface="Courier" charset="0"/>
              </a:rPr>
              <a:t>User</a:t>
            </a:r>
            <a:r>
              <a:rPr lang="en-US" altLang="zh-CN" sz="2000" b="1" dirty="0">
                <a:solidFill>
                  <a:srgbClr val="666600"/>
                </a:solidFill>
                <a:latin typeface="Courier" charset="0"/>
                <a:ea typeface="Courier" charset="0"/>
                <a:cs typeface="Courier" charset="0"/>
              </a:rPr>
              <a:t>)</a:t>
            </a:r>
            <a:endParaRPr lang="en-US" altLang="zh-CN" sz="2000" b="1" dirty="0">
              <a:effectLst/>
              <a:latin typeface="Courier" charset="0"/>
              <a:ea typeface="Courier" charset="0"/>
              <a:cs typeface="Courier" charset="0"/>
            </a:endParaRPr>
          </a:p>
        </p:txBody>
      </p:sp>
    </p:spTree>
    <p:extLst>
      <p:ext uri="{BB962C8B-B14F-4D97-AF65-F5344CB8AC3E}">
        <p14:creationId xmlns:p14="http://schemas.microsoft.com/office/powerpoint/2010/main" val="149691425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Admin</a:t>
            </a:r>
            <a:r>
              <a:rPr kumimoji="1" lang="zh-CN" altLang="en-US" dirty="0"/>
              <a:t> </a:t>
            </a:r>
            <a:r>
              <a:rPr kumimoji="1" lang="en-US" altLang="zh-CN" dirty="0"/>
              <a:t>site</a:t>
            </a:r>
            <a:endParaRPr kumimoji="1" lang="zh-CN" altLang="en-US"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2193465"/>
            <a:ext cx="7772400" cy="3906170"/>
          </a:xfrm>
        </p:spPr>
      </p:pic>
      <p:sp>
        <p:nvSpPr>
          <p:cNvPr id="6" name="文本框 5"/>
          <p:cNvSpPr txBox="1"/>
          <p:nvPr/>
        </p:nvSpPr>
        <p:spPr>
          <a:xfrm>
            <a:off x="571500" y="5368127"/>
            <a:ext cx="7886700" cy="830997"/>
          </a:xfrm>
          <a:prstGeom prst="rect">
            <a:avLst/>
          </a:prstGeom>
          <a:noFill/>
        </p:spPr>
        <p:txBody>
          <a:bodyPr wrap="square" rtlCol="0">
            <a:spAutoFit/>
          </a:bodyPr>
          <a:lstStyle/>
          <a:p>
            <a:r>
              <a:rPr kumimoji="1" lang="en-US" altLang="zh-CN" sz="2400" b="1" dirty="0" smtClean="0"/>
              <a:t>Now, we can add new user and change existing user in admin site</a:t>
            </a:r>
            <a:endParaRPr kumimoji="1" lang="zh-CN" altLang="en-US" sz="2400" b="1" dirty="0"/>
          </a:p>
        </p:txBody>
      </p:sp>
    </p:spTree>
    <p:extLst>
      <p:ext uri="{BB962C8B-B14F-4D97-AF65-F5344CB8AC3E}">
        <p14:creationId xmlns:p14="http://schemas.microsoft.com/office/powerpoint/2010/main" val="86697598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Admin</a:t>
            </a:r>
            <a:r>
              <a:rPr kumimoji="1" lang="zh-CN" altLang="en-US" dirty="0"/>
              <a:t> </a:t>
            </a:r>
            <a:r>
              <a:rPr kumimoji="1" lang="en-US" altLang="zh-CN" dirty="0"/>
              <a:t>site</a:t>
            </a:r>
            <a:endParaRPr kumimoji="1" lang="zh-CN" altLang="en-US" dirty="0"/>
          </a:p>
        </p:txBody>
      </p:sp>
      <p:sp>
        <p:nvSpPr>
          <p:cNvPr id="3" name="内容占位符 2"/>
          <p:cNvSpPr>
            <a:spLocks noGrp="1"/>
          </p:cNvSpPr>
          <p:nvPr>
            <p:ph idx="1"/>
          </p:nvPr>
        </p:nvSpPr>
        <p:spPr>
          <a:xfrm>
            <a:off x="685800" y="2121408"/>
            <a:ext cx="7772400" cy="748792"/>
          </a:xfrm>
        </p:spPr>
        <p:txBody>
          <a:bodyPr/>
          <a:lstStyle/>
          <a:p>
            <a:r>
              <a:rPr kumimoji="1" lang="en-US" altLang="zh-CN" dirty="0" smtClean="0"/>
              <a:t>Open</a:t>
            </a:r>
            <a:r>
              <a:rPr kumimoji="1" lang="zh-CN" altLang="en-US" dirty="0" smtClean="0"/>
              <a:t> </a:t>
            </a:r>
            <a:r>
              <a:rPr kumimoji="1" lang="en-US" altLang="zh-CN" dirty="0" smtClean="0"/>
              <a:t>books/</a:t>
            </a:r>
            <a:r>
              <a:rPr kumimoji="1" lang="en-US" altLang="zh-CN" dirty="0" err="1" smtClean="0"/>
              <a:t>admin.py</a:t>
            </a:r>
            <a:r>
              <a:rPr kumimoji="1" lang="zh-CN" altLang="en-US" dirty="0" smtClean="0"/>
              <a:t> </a:t>
            </a:r>
            <a:r>
              <a:rPr kumimoji="1" lang="en-US" altLang="zh-CN" dirty="0" smtClean="0"/>
              <a:t>then</a:t>
            </a:r>
            <a:r>
              <a:rPr kumimoji="1" lang="zh-CN" altLang="en-US" dirty="0" smtClean="0"/>
              <a:t> </a:t>
            </a:r>
            <a:r>
              <a:rPr kumimoji="1" lang="en-US" altLang="zh-CN" dirty="0" smtClean="0"/>
              <a:t>code</a:t>
            </a:r>
            <a:r>
              <a:rPr kumimoji="1" lang="zh-CN" altLang="en-US" dirty="0" smtClean="0"/>
              <a:t> </a:t>
            </a:r>
            <a:r>
              <a:rPr kumimoji="1" lang="en-US" altLang="zh-CN" dirty="0" smtClean="0"/>
              <a:t>below:</a:t>
            </a:r>
            <a:endParaRPr kumimoji="1" lang="zh-CN" altLang="en-US" dirty="0"/>
          </a:p>
        </p:txBody>
      </p:sp>
      <p:sp>
        <p:nvSpPr>
          <p:cNvPr id="4" name="矩形 3"/>
          <p:cNvSpPr/>
          <p:nvPr/>
        </p:nvSpPr>
        <p:spPr>
          <a:xfrm>
            <a:off x="438150" y="2899664"/>
            <a:ext cx="8267700" cy="2554545"/>
          </a:xfrm>
          <a:prstGeom prst="rect">
            <a:avLst/>
          </a:prstGeom>
          <a:blipFill>
            <a:blip r:embed="rId2"/>
            <a:tile tx="0" ty="0" sx="100000" sy="100000" flip="none" algn="tl"/>
          </a:blipFill>
        </p:spPr>
        <p:txBody>
          <a:bodyPr wrap="square">
            <a:spAutoFit/>
          </a:bodyPr>
          <a:lstStyle/>
          <a:p>
            <a:r>
              <a:rPr lang="en-US" altLang="zh-CN" sz="2000" b="1" dirty="0">
                <a:solidFill>
                  <a:srgbClr val="000088"/>
                </a:solidFill>
                <a:latin typeface="Courier" charset="0"/>
                <a:ea typeface="Courier" charset="0"/>
                <a:cs typeface="Courier" charset="0"/>
              </a:rPr>
              <a:t>from</a:t>
            </a:r>
            <a:r>
              <a:rPr lang="en-US" altLang="zh-CN" sz="2000" b="1" dirty="0">
                <a:solidFill>
                  <a:srgbClr val="000000"/>
                </a:solidFill>
                <a:latin typeface="Courier" charset="0"/>
                <a:ea typeface="Courier" charset="0"/>
                <a:cs typeface="Courier" charset="0"/>
              </a:rPr>
              <a:t> </a:t>
            </a:r>
            <a:r>
              <a:rPr lang="en-US" altLang="zh-CN" sz="2000" b="1" dirty="0" err="1">
                <a:solidFill>
                  <a:srgbClr val="000000"/>
                </a:solidFill>
                <a:latin typeface="Courier" charset="0"/>
                <a:ea typeface="Courier" charset="0"/>
                <a:cs typeface="Courier" charset="0"/>
              </a:rPr>
              <a:t>django</a:t>
            </a:r>
            <a:r>
              <a:rPr lang="en-US" altLang="zh-CN" sz="2000" b="1" dirty="0" err="1">
                <a:solidFill>
                  <a:srgbClr val="666600"/>
                </a:solidFill>
                <a:latin typeface="Courier" charset="0"/>
                <a:ea typeface="Courier" charset="0"/>
                <a:cs typeface="Courier" charset="0"/>
              </a:rPr>
              <a:t>.</a:t>
            </a:r>
            <a:r>
              <a:rPr lang="en-US" altLang="zh-CN" sz="2000" b="1" dirty="0" err="1">
                <a:solidFill>
                  <a:srgbClr val="000000"/>
                </a:solidFill>
                <a:latin typeface="Courier" charset="0"/>
                <a:ea typeface="Courier" charset="0"/>
                <a:cs typeface="Courier" charset="0"/>
              </a:rPr>
              <a:t>contrib</a:t>
            </a:r>
            <a:r>
              <a:rPr lang="en-US" altLang="zh-CN" sz="2000" b="1" dirty="0">
                <a:solidFill>
                  <a:srgbClr val="000000"/>
                </a:solidFill>
                <a:latin typeface="Courier" charset="0"/>
                <a:ea typeface="Courier" charset="0"/>
                <a:cs typeface="Courier" charset="0"/>
              </a:rPr>
              <a:t> </a:t>
            </a:r>
            <a:r>
              <a:rPr lang="en-US" altLang="zh-CN" sz="2000" b="1" dirty="0">
                <a:solidFill>
                  <a:srgbClr val="000088"/>
                </a:solidFill>
                <a:latin typeface="Courier" charset="0"/>
                <a:ea typeface="Courier" charset="0"/>
                <a:cs typeface="Courier" charset="0"/>
              </a:rPr>
              <a:t>import</a:t>
            </a:r>
            <a:r>
              <a:rPr lang="en-US" altLang="zh-CN" sz="2000" b="1" dirty="0">
                <a:solidFill>
                  <a:srgbClr val="000000"/>
                </a:solidFill>
                <a:latin typeface="Courier" charset="0"/>
                <a:ea typeface="Courier" charset="0"/>
                <a:cs typeface="Courier" charset="0"/>
              </a:rPr>
              <a:t> admin</a:t>
            </a:r>
            <a:endParaRPr lang="en-US" altLang="zh-CN" sz="2000" b="1" dirty="0">
              <a:latin typeface="Courier" charset="0"/>
              <a:ea typeface="Courier" charset="0"/>
              <a:cs typeface="Courier" charset="0"/>
            </a:endParaRPr>
          </a:p>
          <a:p>
            <a:r>
              <a:rPr lang="en-US" altLang="zh-CN" sz="2000" b="1" dirty="0">
                <a:solidFill>
                  <a:srgbClr val="000088"/>
                </a:solidFill>
                <a:latin typeface="Courier" charset="0"/>
                <a:ea typeface="Courier" charset="0"/>
                <a:cs typeface="Courier" charset="0"/>
              </a:rPr>
              <a:t>from</a:t>
            </a:r>
            <a:r>
              <a:rPr lang="en-US" altLang="zh-CN" sz="2000" b="1" dirty="0">
                <a:solidFill>
                  <a:srgbClr val="000000"/>
                </a:solidFill>
                <a:latin typeface="Courier" charset="0"/>
                <a:ea typeface="Courier" charset="0"/>
                <a:cs typeface="Courier" charset="0"/>
              </a:rPr>
              <a:t> </a:t>
            </a:r>
            <a:r>
              <a:rPr lang="en-US" altLang="zh-CN" sz="2000" b="1" dirty="0">
                <a:solidFill>
                  <a:srgbClr val="666600"/>
                </a:solidFill>
                <a:latin typeface="Courier" charset="0"/>
                <a:ea typeface="Courier" charset="0"/>
                <a:cs typeface="Courier" charset="0"/>
              </a:rPr>
              <a:t>.</a:t>
            </a:r>
            <a:r>
              <a:rPr lang="en-US" altLang="zh-CN" sz="2000" b="1" dirty="0">
                <a:solidFill>
                  <a:srgbClr val="000000"/>
                </a:solidFill>
                <a:latin typeface="Courier" charset="0"/>
                <a:ea typeface="Courier" charset="0"/>
                <a:cs typeface="Courier" charset="0"/>
              </a:rPr>
              <a:t>models </a:t>
            </a:r>
            <a:r>
              <a:rPr lang="en-US" altLang="zh-CN" sz="2000" b="1" dirty="0">
                <a:solidFill>
                  <a:srgbClr val="000088"/>
                </a:solidFill>
                <a:latin typeface="Courier" charset="0"/>
                <a:ea typeface="Courier" charset="0"/>
                <a:cs typeface="Courier" charset="0"/>
              </a:rPr>
              <a:t>import</a:t>
            </a:r>
            <a:r>
              <a:rPr lang="en-US" altLang="zh-CN" sz="2000" b="1" dirty="0">
                <a:solidFill>
                  <a:srgbClr val="000000"/>
                </a:solidFill>
                <a:latin typeface="Courier" charset="0"/>
                <a:ea typeface="Courier" charset="0"/>
                <a:cs typeface="Courier" charset="0"/>
              </a:rPr>
              <a:t> </a:t>
            </a:r>
            <a:r>
              <a:rPr lang="en-US" altLang="zh-CN" sz="2000" b="1" dirty="0">
                <a:solidFill>
                  <a:srgbClr val="660066"/>
                </a:solidFill>
                <a:latin typeface="Courier" charset="0"/>
                <a:ea typeface="Courier" charset="0"/>
                <a:cs typeface="Courier" charset="0"/>
              </a:rPr>
              <a:t>Publisher</a:t>
            </a:r>
            <a:r>
              <a:rPr lang="en-US" altLang="zh-CN" sz="2000" b="1" dirty="0">
                <a:solidFill>
                  <a:srgbClr val="666600"/>
                </a:solidFill>
                <a:latin typeface="Courier" charset="0"/>
                <a:ea typeface="Courier" charset="0"/>
                <a:cs typeface="Courier" charset="0"/>
              </a:rPr>
              <a:t>,</a:t>
            </a:r>
            <a:r>
              <a:rPr lang="en-US" altLang="zh-CN" sz="2000" b="1" dirty="0">
                <a:solidFill>
                  <a:srgbClr val="000000"/>
                </a:solidFill>
                <a:latin typeface="Courier" charset="0"/>
                <a:ea typeface="Courier" charset="0"/>
                <a:cs typeface="Courier" charset="0"/>
              </a:rPr>
              <a:t> </a:t>
            </a:r>
            <a:r>
              <a:rPr lang="en-US" altLang="zh-CN" sz="2000" b="1" dirty="0">
                <a:solidFill>
                  <a:srgbClr val="660066"/>
                </a:solidFill>
                <a:latin typeface="Courier" charset="0"/>
                <a:ea typeface="Courier" charset="0"/>
                <a:cs typeface="Courier" charset="0"/>
              </a:rPr>
              <a:t>Author</a:t>
            </a:r>
            <a:r>
              <a:rPr lang="en-US" altLang="zh-CN" sz="2000" b="1" dirty="0">
                <a:solidFill>
                  <a:srgbClr val="666600"/>
                </a:solidFill>
                <a:latin typeface="Courier" charset="0"/>
                <a:ea typeface="Courier" charset="0"/>
                <a:cs typeface="Courier" charset="0"/>
              </a:rPr>
              <a:t>,</a:t>
            </a:r>
            <a:r>
              <a:rPr lang="en-US" altLang="zh-CN" sz="2000" b="1" dirty="0">
                <a:solidFill>
                  <a:srgbClr val="000000"/>
                </a:solidFill>
                <a:latin typeface="Courier" charset="0"/>
                <a:ea typeface="Courier" charset="0"/>
                <a:cs typeface="Courier" charset="0"/>
              </a:rPr>
              <a:t> </a:t>
            </a:r>
            <a:r>
              <a:rPr lang="en-US" altLang="zh-CN" sz="2000" b="1" dirty="0">
                <a:solidFill>
                  <a:srgbClr val="660066"/>
                </a:solidFill>
                <a:latin typeface="Courier" charset="0"/>
                <a:ea typeface="Courier" charset="0"/>
                <a:cs typeface="Courier" charset="0"/>
              </a:rPr>
              <a:t>Category</a:t>
            </a:r>
            <a:r>
              <a:rPr lang="en-US" altLang="zh-CN" sz="2000" b="1" dirty="0">
                <a:solidFill>
                  <a:srgbClr val="666600"/>
                </a:solidFill>
                <a:latin typeface="Courier" charset="0"/>
                <a:ea typeface="Courier" charset="0"/>
                <a:cs typeface="Courier" charset="0"/>
              </a:rPr>
              <a:t>,</a:t>
            </a:r>
            <a:r>
              <a:rPr lang="en-US" altLang="zh-CN" sz="2000" b="1" dirty="0">
                <a:solidFill>
                  <a:srgbClr val="000000"/>
                </a:solidFill>
                <a:latin typeface="Courier" charset="0"/>
                <a:ea typeface="Courier" charset="0"/>
                <a:cs typeface="Courier" charset="0"/>
              </a:rPr>
              <a:t> </a:t>
            </a:r>
            <a:r>
              <a:rPr lang="en-US" altLang="zh-CN" sz="2000" b="1" dirty="0" smtClean="0">
                <a:solidFill>
                  <a:srgbClr val="660066"/>
                </a:solidFill>
                <a:latin typeface="Courier" charset="0"/>
                <a:ea typeface="Courier" charset="0"/>
                <a:cs typeface="Courier" charset="0"/>
              </a:rPr>
              <a:t>Book</a:t>
            </a:r>
            <a:endParaRPr lang="en-US" altLang="zh-CN" sz="2000" b="1" dirty="0">
              <a:latin typeface="Courier" charset="0"/>
              <a:ea typeface="Courier" charset="0"/>
              <a:cs typeface="Courier" charset="0"/>
            </a:endParaRPr>
          </a:p>
          <a:p>
            <a:endParaRPr lang="en-US" altLang="zh-CN" sz="2000" b="1" dirty="0" smtClean="0">
              <a:solidFill>
                <a:srgbClr val="000000"/>
              </a:solidFill>
              <a:latin typeface="Courier" charset="0"/>
              <a:ea typeface="Courier" charset="0"/>
              <a:cs typeface="Courier" charset="0"/>
            </a:endParaRPr>
          </a:p>
          <a:p>
            <a:endParaRPr lang="en-US" altLang="zh-CN" sz="2000" b="1" dirty="0">
              <a:solidFill>
                <a:srgbClr val="000000"/>
              </a:solidFill>
              <a:latin typeface="Courier" charset="0"/>
              <a:ea typeface="Courier" charset="0"/>
              <a:cs typeface="Courier" charset="0"/>
            </a:endParaRPr>
          </a:p>
          <a:p>
            <a:r>
              <a:rPr lang="en-US" altLang="zh-CN" sz="2000" b="1" dirty="0" err="1" smtClean="0">
                <a:solidFill>
                  <a:srgbClr val="000000"/>
                </a:solidFill>
                <a:latin typeface="Courier" charset="0"/>
                <a:ea typeface="Courier" charset="0"/>
                <a:cs typeface="Courier" charset="0"/>
              </a:rPr>
              <a:t>admin</a:t>
            </a:r>
            <a:r>
              <a:rPr lang="en-US" altLang="zh-CN" sz="2000" b="1" dirty="0" err="1" smtClean="0">
                <a:solidFill>
                  <a:srgbClr val="666600"/>
                </a:solidFill>
                <a:latin typeface="Courier" charset="0"/>
                <a:ea typeface="Courier" charset="0"/>
                <a:cs typeface="Courier" charset="0"/>
              </a:rPr>
              <a:t>.</a:t>
            </a:r>
            <a:r>
              <a:rPr lang="en-US" altLang="zh-CN" sz="2000" b="1" dirty="0" err="1" smtClean="0">
                <a:solidFill>
                  <a:srgbClr val="000000"/>
                </a:solidFill>
                <a:latin typeface="Courier" charset="0"/>
                <a:ea typeface="Courier" charset="0"/>
                <a:cs typeface="Courier" charset="0"/>
              </a:rPr>
              <a:t>site</a:t>
            </a:r>
            <a:r>
              <a:rPr lang="en-US" altLang="zh-CN" sz="2000" b="1" dirty="0" err="1" smtClean="0">
                <a:solidFill>
                  <a:srgbClr val="666600"/>
                </a:solidFill>
                <a:latin typeface="Courier" charset="0"/>
                <a:ea typeface="Courier" charset="0"/>
                <a:cs typeface="Courier" charset="0"/>
              </a:rPr>
              <a:t>.</a:t>
            </a:r>
            <a:r>
              <a:rPr lang="en-US" altLang="zh-CN" sz="2000" b="1" dirty="0" err="1" smtClean="0">
                <a:solidFill>
                  <a:srgbClr val="000088"/>
                </a:solidFill>
                <a:latin typeface="Courier" charset="0"/>
                <a:ea typeface="Courier" charset="0"/>
                <a:cs typeface="Courier" charset="0"/>
              </a:rPr>
              <a:t>register</a:t>
            </a:r>
            <a:r>
              <a:rPr lang="en-US" altLang="zh-CN" sz="2000" b="1" dirty="0" smtClean="0">
                <a:solidFill>
                  <a:srgbClr val="666600"/>
                </a:solidFill>
                <a:latin typeface="Courier" charset="0"/>
                <a:ea typeface="Courier" charset="0"/>
                <a:cs typeface="Courier" charset="0"/>
              </a:rPr>
              <a:t>(</a:t>
            </a:r>
            <a:r>
              <a:rPr lang="en-US" altLang="zh-CN" sz="2000" b="1" dirty="0" smtClean="0">
                <a:solidFill>
                  <a:srgbClr val="660066"/>
                </a:solidFill>
                <a:latin typeface="Courier" charset="0"/>
                <a:ea typeface="Courier" charset="0"/>
                <a:cs typeface="Courier" charset="0"/>
              </a:rPr>
              <a:t>Publisher</a:t>
            </a:r>
            <a:r>
              <a:rPr lang="en-US" altLang="zh-CN" sz="2000" b="1" dirty="0">
                <a:solidFill>
                  <a:srgbClr val="666600"/>
                </a:solidFill>
                <a:latin typeface="Courier" charset="0"/>
                <a:ea typeface="Courier" charset="0"/>
                <a:cs typeface="Courier" charset="0"/>
              </a:rPr>
              <a:t>)</a:t>
            </a:r>
            <a:endParaRPr lang="en-US" altLang="zh-CN" sz="2000" b="1" dirty="0">
              <a:latin typeface="Courier" charset="0"/>
              <a:ea typeface="Courier" charset="0"/>
              <a:cs typeface="Courier" charset="0"/>
            </a:endParaRPr>
          </a:p>
          <a:p>
            <a:r>
              <a:rPr lang="en-US" altLang="zh-CN" sz="2000" b="1" dirty="0" err="1">
                <a:solidFill>
                  <a:srgbClr val="000000"/>
                </a:solidFill>
                <a:latin typeface="Courier" charset="0"/>
                <a:ea typeface="Courier" charset="0"/>
                <a:cs typeface="Courier" charset="0"/>
              </a:rPr>
              <a:t>admin</a:t>
            </a:r>
            <a:r>
              <a:rPr lang="en-US" altLang="zh-CN" sz="2000" b="1" dirty="0" err="1">
                <a:solidFill>
                  <a:srgbClr val="666600"/>
                </a:solidFill>
                <a:latin typeface="Courier" charset="0"/>
                <a:ea typeface="Courier" charset="0"/>
                <a:cs typeface="Courier" charset="0"/>
              </a:rPr>
              <a:t>.</a:t>
            </a:r>
            <a:r>
              <a:rPr lang="en-US" altLang="zh-CN" sz="2000" b="1" dirty="0" err="1">
                <a:solidFill>
                  <a:srgbClr val="000000"/>
                </a:solidFill>
                <a:latin typeface="Courier" charset="0"/>
                <a:ea typeface="Courier" charset="0"/>
                <a:cs typeface="Courier" charset="0"/>
              </a:rPr>
              <a:t>site</a:t>
            </a:r>
            <a:r>
              <a:rPr lang="en-US" altLang="zh-CN" sz="2000" b="1" dirty="0" err="1">
                <a:solidFill>
                  <a:srgbClr val="666600"/>
                </a:solidFill>
                <a:latin typeface="Courier" charset="0"/>
                <a:ea typeface="Courier" charset="0"/>
                <a:cs typeface="Courier" charset="0"/>
              </a:rPr>
              <a:t>.</a:t>
            </a:r>
            <a:r>
              <a:rPr lang="en-US" altLang="zh-CN" sz="2000" b="1" dirty="0" err="1">
                <a:solidFill>
                  <a:srgbClr val="000088"/>
                </a:solidFill>
                <a:latin typeface="Courier" charset="0"/>
                <a:ea typeface="Courier" charset="0"/>
                <a:cs typeface="Courier" charset="0"/>
              </a:rPr>
              <a:t>register</a:t>
            </a:r>
            <a:r>
              <a:rPr lang="en-US" altLang="zh-CN" sz="2000" b="1" dirty="0">
                <a:solidFill>
                  <a:srgbClr val="666600"/>
                </a:solidFill>
                <a:latin typeface="Courier" charset="0"/>
                <a:ea typeface="Courier" charset="0"/>
                <a:cs typeface="Courier" charset="0"/>
              </a:rPr>
              <a:t>(</a:t>
            </a:r>
            <a:r>
              <a:rPr lang="en-US" altLang="zh-CN" sz="2000" b="1" dirty="0">
                <a:solidFill>
                  <a:srgbClr val="660066"/>
                </a:solidFill>
                <a:latin typeface="Courier" charset="0"/>
                <a:ea typeface="Courier" charset="0"/>
                <a:cs typeface="Courier" charset="0"/>
              </a:rPr>
              <a:t>Author</a:t>
            </a:r>
            <a:r>
              <a:rPr lang="en-US" altLang="zh-CN" sz="2000" b="1" dirty="0">
                <a:solidFill>
                  <a:srgbClr val="666600"/>
                </a:solidFill>
                <a:latin typeface="Courier" charset="0"/>
                <a:ea typeface="Courier" charset="0"/>
                <a:cs typeface="Courier" charset="0"/>
              </a:rPr>
              <a:t>)</a:t>
            </a:r>
            <a:endParaRPr lang="en-US" altLang="zh-CN" sz="2000" b="1" dirty="0">
              <a:latin typeface="Courier" charset="0"/>
              <a:ea typeface="Courier" charset="0"/>
              <a:cs typeface="Courier" charset="0"/>
            </a:endParaRPr>
          </a:p>
          <a:p>
            <a:r>
              <a:rPr lang="en-US" altLang="zh-CN" sz="2000" b="1" dirty="0" err="1">
                <a:solidFill>
                  <a:srgbClr val="000000"/>
                </a:solidFill>
                <a:latin typeface="Courier" charset="0"/>
                <a:ea typeface="Courier" charset="0"/>
                <a:cs typeface="Courier" charset="0"/>
              </a:rPr>
              <a:t>admin</a:t>
            </a:r>
            <a:r>
              <a:rPr lang="en-US" altLang="zh-CN" sz="2000" b="1" dirty="0" err="1">
                <a:solidFill>
                  <a:srgbClr val="666600"/>
                </a:solidFill>
                <a:latin typeface="Courier" charset="0"/>
                <a:ea typeface="Courier" charset="0"/>
                <a:cs typeface="Courier" charset="0"/>
              </a:rPr>
              <a:t>.</a:t>
            </a:r>
            <a:r>
              <a:rPr lang="en-US" altLang="zh-CN" sz="2000" b="1" dirty="0" err="1">
                <a:solidFill>
                  <a:srgbClr val="000000"/>
                </a:solidFill>
                <a:latin typeface="Courier" charset="0"/>
                <a:ea typeface="Courier" charset="0"/>
                <a:cs typeface="Courier" charset="0"/>
              </a:rPr>
              <a:t>site</a:t>
            </a:r>
            <a:r>
              <a:rPr lang="en-US" altLang="zh-CN" sz="2000" b="1" dirty="0" err="1">
                <a:solidFill>
                  <a:srgbClr val="666600"/>
                </a:solidFill>
                <a:latin typeface="Courier" charset="0"/>
                <a:ea typeface="Courier" charset="0"/>
                <a:cs typeface="Courier" charset="0"/>
              </a:rPr>
              <a:t>.</a:t>
            </a:r>
            <a:r>
              <a:rPr lang="en-US" altLang="zh-CN" sz="2000" b="1" dirty="0" err="1">
                <a:solidFill>
                  <a:srgbClr val="000088"/>
                </a:solidFill>
                <a:latin typeface="Courier" charset="0"/>
                <a:ea typeface="Courier" charset="0"/>
                <a:cs typeface="Courier" charset="0"/>
              </a:rPr>
              <a:t>register</a:t>
            </a:r>
            <a:r>
              <a:rPr lang="en-US" altLang="zh-CN" sz="2000" b="1" dirty="0">
                <a:solidFill>
                  <a:srgbClr val="666600"/>
                </a:solidFill>
                <a:latin typeface="Courier" charset="0"/>
                <a:ea typeface="Courier" charset="0"/>
                <a:cs typeface="Courier" charset="0"/>
              </a:rPr>
              <a:t>(</a:t>
            </a:r>
            <a:r>
              <a:rPr lang="en-US" altLang="zh-CN" sz="2000" b="1" dirty="0">
                <a:solidFill>
                  <a:srgbClr val="660066"/>
                </a:solidFill>
                <a:latin typeface="Courier" charset="0"/>
                <a:ea typeface="Courier" charset="0"/>
                <a:cs typeface="Courier" charset="0"/>
              </a:rPr>
              <a:t>Category</a:t>
            </a:r>
            <a:r>
              <a:rPr lang="en-US" altLang="zh-CN" sz="2000" b="1" dirty="0">
                <a:solidFill>
                  <a:srgbClr val="666600"/>
                </a:solidFill>
                <a:latin typeface="Courier" charset="0"/>
                <a:ea typeface="Courier" charset="0"/>
                <a:cs typeface="Courier" charset="0"/>
              </a:rPr>
              <a:t>)</a:t>
            </a:r>
            <a:endParaRPr lang="en-US" altLang="zh-CN" sz="2000" b="1" dirty="0">
              <a:latin typeface="Courier" charset="0"/>
              <a:ea typeface="Courier" charset="0"/>
              <a:cs typeface="Courier" charset="0"/>
            </a:endParaRPr>
          </a:p>
          <a:p>
            <a:r>
              <a:rPr lang="en-US" altLang="zh-CN" sz="2000" b="1" dirty="0" err="1">
                <a:solidFill>
                  <a:srgbClr val="000000"/>
                </a:solidFill>
                <a:latin typeface="Courier" charset="0"/>
                <a:ea typeface="Courier" charset="0"/>
                <a:cs typeface="Courier" charset="0"/>
              </a:rPr>
              <a:t>admin</a:t>
            </a:r>
            <a:r>
              <a:rPr lang="en-US" altLang="zh-CN" sz="2000" b="1" dirty="0" err="1">
                <a:solidFill>
                  <a:srgbClr val="666600"/>
                </a:solidFill>
                <a:latin typeface="Courier" charset="0"/>
                <a:ea typeface="Courier" charset="0"/>
                <a:cs typeface="Courier" charset="0"/>
              </a:rPr>
              <a:t>.</a:t>
            </a:r>
            <a:r>
              <a:rPr lang="en-US" altLang="zh-CN" sz="2000" b="1" dirty="0" err="1">
                <a:solidFill>
                  <a:srgbClr val="000000"/>
                </a:solidFill>
                <a:latin typeface="Courier" charset="0"/>
                <a:ea typeface="Courier" charset="0"/>
                <a:cs typeface="Courier" charset="0"/>
              </a:rPr>
              <a:t>site</a:t>
            </a:r>
            <a:r>
              <a:rPr lang="en-US" altLang="zh-CN" sz="2000" b="1" dirty="0" err="1">
                <a:solidFill>
                  <a:srgbClr val="666600"/>
                </a:solidFill>
                <a:latin typeface="Courier" charset="0"/>
                <a:ea typeface="Courier" charset="0"/>
                <a:cs typeface="Courier" charset="0"/>
              </a:rPr>
              <a:t>.</a:t>
            </a:r>
            <a:r>
              <a:rPr lang="en-US" altLang="zh-CN" sz="2000" b="1" dirty="0" err="1">
                <a:solidFill>
                  <a:srgbClr val="000088"/>
                </a:solidFill>
                <a:latin typeface="Courier" charset="0"/>
                <a:ea typeface="Courier" charset="0"/>
                <a:cs typeface="Courier" charset="0"/>
              </a:rPr>
              <a:t>register</a:t>
            </a:r>
            <a:r>
              <a:rPr lang="en-US" altLang="zh-CN" sz="2000" b="1" dirty="0">
                <a:solidFill>
                  <a:srgbClr val="666600"/>
                </a:solidFill>
                <a:latin typeface="Courier" charset="0"/>
                <a:ea typeface="Courier" charset="0"/>
                <a:cs typeface="Courier" charset="0"/>
              </a:rPr>
              <a:t>(</a:t>
            </a:r>
            <a:r>
              <a:rPr lang="en-US" altLang="zh-CN" sz="2000" b="1" dirty="0">
                <a:solidFill>
                  <a:srgbClr val="660066"/>
                </a:solidFill>
                <a:latin typeface="Courier" charset="0"/>
                <a:ea typeface="Courier" charset="0"/>
                <a:cs typeface="Courier" charset="0"/>
              </a:rPr>
              <a:t>Book</a:t>
            </a:r>
            <a:r>
              <a:rPr lang="en-US" altLang="zh-CN" sz="2000" b="1" dirty="0">
                <a:solidFill>
                  <a:srgbClr val="666600"/>
                </a:solidFill>
                <a:latin typeface="Courier" charset="0"/>
                <a:ea typeface="Courier" charset="0"/>
                <a:cs typeface="Courier" charset="0"/>
              </a:rPr>
              <a:t>)</a:t>
            </a:r>
            <a:endParaRPr lang="en-US" altLang="zh-CN" sz="2000" b="1" dirty="0">
              <a:effectLst/>
              <a:latin typeface="Courier" charset="0"/>
              <a:ea typeface="Courier" charset="0"/>
              <a:cs typeface="Courier" charset="0"/>
            </a:endParaRPr>
          </a:p>
        </p:txBody>
      </p:sp>
    </p:spTree>
    <p:extLst>
      <p:ext uri="{BB962C8B-B14F-4D97-AF65-F5344CB8AC3E}">
        <p14:creationId xmlns:p14="http://schemas.microsoft.com/office/powerpoint/2010/main" val="58886861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Modeladmin</a:t>
            </a:r>
            <a:endParaRPr kumimoji="1" lang="zh-CN" altLang="en-US" dirty="0"/>
          </a:p>
        </p:txBody>
      </p:sp>
      <p:sp>
        <p:nvSpPr>
          <p:cNvPr id="3" name="内容占位符 2"/>
          <p:cNvSpPr>
            <a:spLocks noGrp="1"/>
          </p:cNvSpPr>
          <p:nvPr>
            <p:ph idx="1"/>
          </p:nvPr>
        </p:nvSpPr>
        <p:spPr>
          <a:xfrm>
            <a:off x="685800" y="2121408"/>
            <a:ext cx="7772400" cy="1231392"/>
          </a:xfrm>
        </p:spPr>
        <p:txBody>
          <a:bodyPr/>
          <a:lstStyle/>
          <a:p>
            <a:r>
              <a:rPr lang="en-US" altLang="zh-CN" dirty="0"/>
              <a:t>The </a:t>
            </a:r>
            <a:r>
              <a:rPr lang="en-US" altLang="zh-CN" dirty="0" err="1"/>
              <a:t>ModelAdmin</a:t>
            </a:r>
            <a:r>
              <a:rPr lang="en-US" altLang="zh-CN" dirty="0"/>
              <a:t> class is the representation of a model in the admin interface.</a:t>
            </a:r>
            <a:endParaRPr kumimoji="1" lang="zh-CN" altLang="en-US" dirty="0"/>
          </a:p>
        </p:txBody>
      </p:sp>
      <p:sp>
        <p:nvSpPr>
          <p:cNvPr id="4" name="矩形 3"/>
          <p:cNvSpPr/>
          <p:nvPr/>
        </p:nvSpPr>
        <p:spPr>
          <a:xfrm>
            <a:off x="685800" y="3380232"/>
            <a:ext cx="7772400" cy="2554545"/>
          </a:xfrm>
          <a:prstGeom prst="rect">
            <a:avLst/>
          </a:prstGeom>
          <a:blipFill>
            <a:blip r:embed="rId2"/>
            <a:tile tx="0" ty="0" sx="100000" sy="100000" flip="none" algn="tl"/>
          </a:blipFill>
        </p:spPr>
        <p:txBody>
          <a:bodyPr wrap="square">
            <a:spAutoFit/>
          </a:bodyPr>
          <a:lstStyle/>
          <a:p>
            <a:r>
              <a:rPr lang="en-US" altLang="zh-CN" sz="2000" b="1" dirty="0">
                <a:solidFill>
                  <a:srgbClr val="000088"/>
                </a:solidFill>
                <a:latin typeface="Courier" charset="0"/>
                <a:ea typeface="Courier" charset="0"/>
                <a:cs typeface="Courier" charset="0"/>
              </a:rPr>
              <a:t>from</a:t>
            </a:r>
            <a:r>
              <a:rPr lang="en-US" altLang="zh-CN" sz="2000" b="1" dirty="0">
                <a:solidFill>
                  <a:srgbClr val="000000"/>
                </a:solidFill>
                <a:latin typeface="Courier" charset="0"/>
                <a:ea typeface="Courier" charset="0"/>
                <a:cs typeface="Courier" charset="0"/>
              </a:rPr>
              <a:t> </a:t>
            </a:r>
            <a:r>
              <a:rPr lang="en-US" altLang="zh-CN" sz="2000" b="1" dirty="0" err="1">
                <a:solidFill>
                  <a:srgbClr val="000000"/>
                </a:solidFill>
                <a:latin typeface="Courier" charset="0"/>
                <a:ea typeface="Courier" charset="0"/>
                <a:cs typeface="Courier" charset="0"/>
              </a:rPr>
              <a:t>django</a:t>
            </a:r>
            <a:r>
              <a:rPr lang="en-US" altLang="zh-CN" sz="2000" b="1" dirty="0" err="1">
                <a:solidFill>
                  <a:srgbClr val="666600"/>
                </a:solidFill>
                <a:latin typeface="Courier" charset="0"/>
                <a:ea typeface="Courier" charset="0"/>
                <a:cs typeface="Courier" charset="0"/>
              </a:rPr>
              <a:t>.</a:t>
            </a:r>
            <a:r>
              <a:rPr lang="en-US" altLang="zh-CN" sz="2000" b="1" dirty="0" err="1">
                <a:solidFill>
                  <a:srgbClr val="000000"/>
                </a:solidFill>
                <a:latin typeface="Courier" charset="0"/>
                <a:ea typeface="Courier" charset="0"/>
                <a:cs typeface="Courier" charset="0"/>
              </a:rPr>
              <a:t>contrib</a:t>
            </a:r>
            <a:r>
              <a:rPr lang="en-US" altLang="zh-CN" sz="2000" b="1" dirty="0">
                <a:solidFill>
                  <a:srgbClr val="000000"/>
                </a:solidFill>
                <a:latin typeface="Courier" charset="0"/>
                <a:ea typeface="Courier" charset="0"/>
                <a:cs typeface="Courier" charset="0"/>
              </a:rPr>
              <a:t> </a:t>
            </a:r>
            <a:r>
              <a:rPr lang="en-US" altLang="zh-CN" sz="2000" b="1" dirty="0">
                <a:solidFill>
                  <a:srgbClr val="000088"/>
                </a:solidFill>
                <a:latin typeface="Courier" charset="0"/>
                <a:ea typeface="Courier" charset="0"/>
                <a:cs typeface="Courier" charset="0"/>
              </a:rPr>
              <a:t>import</a:t>
            </a:r>
            <a:r>
              <a:rPr lang="en-US" altLang="zh-CN" sz="2000" b="1" dirty="0">
                <a:solidFill>
                  <a:srgbClr val="000000"/>
                </a:solidFill>
                <a:latin typeface="Courier" charset="0"/>
                <a:ea typeface="Courier" charset="0"/>
                <a:cs typeface="Courier" charset="0"/>
              </a:rPr>
              <a:t> admin</a:t>
            </a:r>
            <a:endParaRPr lang="en-US" altLang="zh-CN" sz="2000" b="1" dirty="0">
              <a:latin typeface="Courier" charset="0"/>
              <a:ea typeface="Courier" charset="0"/>
              <a:cs typeface="Courier" charset="0"/>
            </a:endParaRPr>
          </a:p>
          <a:p>
            <a:r>
              <a:rPr lang="en-US" altLang="zh-CN" sz="2000" b="1" dirty="0">
                <a:solidFill>
                  <a:srgbClr val="000088"/>
                </a:solidFill>
                <a:latin typeface="Courier" charset="0"/>
                <a:ea typeface="Courier" charset="0"/>
                <a:cs typeface="Courier" charset="0"/>
              </a:rPr>
              <a:t>from</a:t>
            </a:r>
            <a:r>
              <a:rPr lang="en-US" altLang="zh-CN" sz="2000" b="1" dirty="0">
                <a:solidFill>
                  <a:srgbClr val="000000"/>
                </a:solidFill>
                <a:latin typeface="Courier" charset="0"/>
                <a:ea typeface="Courier" charset="0"/>
                <a:cs typeface="Courier" charset="0"/>
              </a:rPr>
              <a:t> </a:t>
            </a:r>
            <a:r>
              <a:rPr lang="en-US" altLang="zh-CN" sz="2000" b="1" dirty="0">
                <a:solidFill>
                  <a:srgbClr val="666600"/>
                </a:solidFill>
                <a:latin typeface="Courier" charset="0"/>
                <a:ea typeface="Courier" charset="0"/>
                <a:cs typeface="Courier" charset="0"/>
              </a:rPr>
              <a:t>.</a:t>
            </a:r>
            <a:r>
              <a:rPr lang="en-US" altLang="zh-CN" sz="2000" b="1" dirty="0">
                <a:solidFill>
                  <a:srgbClr val="000000"/>
                </a:solidFill>
                <a:latin typeface="Courier" charset="0"/>
                <a:ea typeface="Courier" charset="0"/>
                <a:cs typeface="Courier" charset="0"/>
              </a:rPr>
              <a:t>models </a:t>
            </a:r>
            <a:r>
              <a:rPr lang="en-US" altLang="zh-CN" sz="2000" b="1" dirty="0">
                <a:solidFill>
                  <a:srgbClr val="000088"/>
                </a:solidFill>
                <a:latin typeface="Courier" charset="0"/>
                <a:ea typeface="Courier" charset="0"/>
                <a:cs typeface="Courier" charset="0"/>
              </a:rPr>
              <a:t>import</a:t>
            </a:r>
            <a:r>
              <a:rPr lang="en-US" altLang="zh-CN" sz="2000" b="1" dirty="0">
                <a:solidFill>
                  <a:srgbClr val="000000"/>
                </a:solidFill>
                <a:latin typeface="Courier" charset="0"/>
                <a:ea typeface="Courier" charset="0"/>
                <a:cs typeface="Courier" charset="0"/>
              </a:rPr>
              <a:t> </a:t>
            </a:r>
            <a:r>
              <a:rPr lang="en-US" altLang="zh-CN" sz="2000" b="1" dirty="0">
                <a:solidFill>
                  <a:srgbClr val="660066"/>
                </a:solidFill>
                <a:latin typeface="Courier" charset="0"/>
                <a:ea typeface="Courier" charset="0"/>
                <a:cs typeface="Courier" charset="0"/>
              </a:rPr>
              <a:t>User</a:t>
            </a:r>
            <a:endParaRPr lang="en-US" altLang="zh-CN" sz="2000" b="1" dirty="0">
              <a:latin typeface="Courier" charset="0"/>
              <a:ea typeface="Courier" charset="0"/>
              <a:cs typeface="Courier" charset="0"/>
            </a:endParaRPr>
          </a:p>
          <a:p>
            <a:endParaRPr lang="en-US" altLang="zh-CN" sz="2000" b="1" dirty="0" smtClean="0">
              <a:solidFill>
                <a:srgbClr val="000088"/>
              </a:solidFill>
              <a:latin typeface="Courier" charset="0"/>
              <a:ea typeface="Courier" charset="0"/>
              <a:cs typeface="Courier" charset="0"/>
            </a:endParaRPr>
          </a:p>
          <a:p>
            <a:endParaRPr lang="en-US" altLang="zh-CN" sz="2000" b="1" dirty="0">
              <a:solidFill>
                <a:srgbClr val="000088"/>
              </a:solidFill>
              <a:latin typeface="Courier" charset="0"/>
              <a:ea typeface="Courier" charset="0"/>
              <a:cs typeface="Courier" charset="0"/>
            </a:endParaRPr>
          </a:p>
          <a:p>
            <a:r>
              <a:rPr lang="en-US" altLang="zh-CN" sz="2000" b="1" dirty="0" smtClean="0">
                <a:solidFill>
                  <a:srgbClr val="000088"/>
                </a:solidFill>
                <a:latin typeface="Courier" charset="0"/>
                <a:ea typeface="Courier" charset="0"/>
                <a:cs typeface="Courier" charset="0"/>
              </a:rPr>
              <a:t>class</a:t>
            </a:r>
            <a:r>
              <a:rPr lang="en-US" altLang="zh-CN" sz="2000" b="1" dirty="0" smtClean="0">
                <a:solidFill>
                  <a:srgbClr val="000000"/>
                </a:solidFill>
                <a:latin typeface="Courier" charset="0"/>
                <a:ea typeface="Courier" charset="0"/>
                <a:cs typeface="Courier" charset="0"/>
              </a:rPr>
              <a:t> </a:t>
            </a:r>
            <a:r>
              <a:rPr lang="en-US" altLang="zh-CN" sz="2000" b="1" dirty="0" err="1">
                <a:solidFill>
                  <a:srgbClr val="660066"/>
                </a:solidFill>
                <a:latin typeface="Courier" charset="0"/>
                <a:ea typeface="Courier" charset="0"/>
                <a:cs typeface="Courier" charset="0"/>
              </a:rPr>
              <a:t>UserAdmin</a:t>
            </a:r>
            <a:r>
              <a:rPr lang="en-US" altLang="zh-CN" sz="2000" b="1" dirty="0">
                <a:solidFill>
                  <a:srgbClr val="666600"/>
                </a:solidFill>
                <a:latin typeface="Courier" charset="0"/>
                <a:ea typeface="Courier" charset="0"/>
                <a:cs typeface="Courier" charset="0"/>
              </a:rPr>
              <a:t>(</a:t>
            </a:r>
            <a:r>
              <a:rPr lang="en-US" altLang="zh-CN" sz="2000" b="1" dirty="0" err="1">
                <a:solidFill>
                  <a:srgbClr val="000000"/>
                </a:solidFill>
                <a:latin typeface="Courier" charset="0"/>
                <a:ea typeface="Courier" charset="0"/>
                <a:cs typeface="Courier" charset="0"/>
              </a:rPr>
              <a:t>admin</a:t>
            </a:r>
            <a:r>
              <a:rPr lang="en-US" altLang="zh-CN" sz="2000" b="1" dirty="0" err="1">
                <a:solidFill>
                  <a:srgbClr val="666600"/>
                </a:solidFill>
                <a:latin typeface="Courier" charset="0"/>
                <a:ea typeface="Courier" charset="0"/>
                <a:cs typeface="Courier" charset="0"/>
              </a:rPr>
              <a:t>.</a:t>
            </a:r>
            <a:r>
              <a:rPr lang="en-US" altLang="zh-CN" sz="2000" b="1" dirty="0" err="1">
                <a:solidFill>
                  <a:srgbClr val="660066"/>
                </a:solidFill>
                <a:latin typeface="Courier" charset="0"/>
                <a:ea typeface="Courier" charset="0"/>
                <a:cs typeface="Courier" charset="0"/>
              </a:rPr>
              <a:t>ModelAdmin</a:t>
            </a:r>
            <a:r>
              <a:rPr lang="en-US" altLang="zh-CN" sz="2000" b="1" dirty="0">
                <a:solidFill>
                  <a:srgbClr val="666600"/>
                </a:solidFill>
                <a:latin typeface="Courier" charset="0"/>
                <a:ea typeface="Courier" charset="0"/>
                <a:cs typeface="Courier" charset="0"/>
              </a:rPr>
              <a:t>):</a:t>
            </a:r>
            <a:endParaRPr lang="en-US" altLang="zh-CN" sz="2000" b="1" dirty="0">
              <a:latin typeface="Courier" charset="0"/>
              <a:ea typeface="Courier" charset="0"/>
              <a:cs typeface="Courier" charset="0"/>
            </a:endParaRPr>
          </a:p>
          <a:p>
            <a:r>
              <a:rPr lang="zh-CN" altLang="en-US" sz="2000" b="1" dirty="0" smtClean="0">
                <a:solidFill>
                  <a:srgbClr val="000088"/>
                </a:solidFill>
                <a:latin typeface="Courier" charset="0"/>
                <a:ea typeface="Courier" charset="0"/>
                <a:cs typeface="Courier" charset="0"/>
              </a:rPr>
              <a:t>    </a:t>
            </a:r>
            <a:r>
              <a:rPr lang="en-US" altLang="zh-CN" sz="2000" b="1" dirty="0" smtClean="0">
                <a:solidFill>
                  <a:srgbClr val="000088"/>
                </a:solidFill>
                <a:latin typeface="Courier" charset="0"/>
                <a:ea typeface="Courier" charset="0"/>
                <a:cs typeface="Courier" charset="0"/>
              </a:rPr>
              <a:t>pass</a:t>
            </a:r>
          </a:p>
          <a:p>
            <a:endParaRPr lang="en-US" altLang="zh-CN" sz="2000" b="1" dirty="0">
              <a:latin typeface="Courier" charset="0"/>
              <a:ea typeface="Courier" charset="0"/>
              <a:cs typeface="Courier" charset="0"/>
            </a:endParaRPr>
          </a:p>
          <a:p>
            <a:r>
              <a:rPr lang="en-US" altLang="zh-CN" sz="2000" b="1" dirty="0" err="1">
                <a:solidFill>
                  <a:srgbClr val="000000"/>
                </a:solidFill>
                <a:latin typeface="Courier" charset="0"/>
                <a:ea typeface="Courier" charset="0"/>
                <a:cs typeface="Courier" charset="0"/>
              </a:rPr>
              <a:t>admin</a:t>
            </a:r>
            <a:r>
              <a:rPr lang="en-US" altLang="zh-CN" sz="2000" b="1" dirty="0" err="1">
                <a:solidFill>
                  <a:srgbClr val="666600"/>
                </a:solidFill>
                <a:latin typeface="Courier" charset="0"/>
                <a:ea typeface="Courier" charset="0"/>
                <a:cs typeface="Courier" charset="0"/>
              </a:rPr>
              <a:t>.</a:t>
            </a:r>
            <a:r>
              <a:rPr lang="en-US" altLang="zh-CN" sz="2000" b="1" dirty="0" err="1">
                <a:solidFill>
                  <a:srgbClr val="000000"/>
                </a:solidFill>
                <a:latin typeface="Courier" charset="0"/>
                <a:ea typeface="Courier" charset="0"/>
                <a:cs typeface="Courier" charset="0"/>
              </a:rPr>
              <a:t>site</a:t>
            </a:r>
            <a:r>
              <a:rPr lang="en-US" altLang="zh-CN" sz="2000" b="1" dirty="0" err="1">
                <a:solidFill>
                  <a:srgbClr val="666600"/>
                </a:solidFill>
                <a:latin typeface="Courier" charset="0"/>
                <a:ea typeface="Courier" charset="0"/>
                <a:cs typeface="Courier" charset="0"/>
              </a:rPr>
              <a:t>.</a:t>
            </a:r>
            <a:r>
              <a:rPr lang="en-US" altLang="zh-CN" sz="2000" b="1" dirty="0" err="1">
                <a:solidFill>
                  <a:srgbClr val="000088"/>
                </a:solidFill>
                <a:latin typeface="Courier" charset="0"/>
                <a:ea typeface="Courier" charset="0"/>
                <a:cs typeface="Courier" charset="0"/>
              </a:rPr>
              <a:t>register</a:t>
            </a:r>
            <a:r>
              <a:rPr lang="en-US" altLang="zh-CN" sz="2000" b="1" dirty="0">
                <a:solidFill>
                  <a:srgbClr val="666600"/>
                </a:solidFill>
                <a:latin typeface="Courier" charset="0"/>
                <a:ea typeface="Courier" charset="0"/>
                <a:cs typeface="Courier" charset="0"/>
              </a:rPr>
              <a:t>(</a:t>
            </a:r>
            <a:r>
              <a:rPr lang="en-US" altLang="zh-CN" sz="2000" b="1" dirty="0">
                <a:solidFill>
                  <a:srgbClr val="660066"/>
                </a:solidFill>
                <a:latin typeface="Courier" charset="0"/>
                <a:ea typeface="Courier" charset="0"/>
                <a:cs typeface="Courier" charset="0"/>
              </a:rPr>
              <a:t>User</a:t>
            </a:r>
            <a:r>
              <a:rPr lang="en-US" altLang="zh-CN" sz="2000" b="1" dirty="0">
                <a:solidFill>
                  <a:srgbClr val="666600"/>
                </a:solidFill>
                <a:latin typeface="Courier" charset="0"/>
                <a:ea typeface="Courier" charset="0"/>
                <a:cs typeface="Courier" charset="0"/>
              </a:rPr>
              <a:t>,</a:t>
            </a:r>
            <a:r>
              <a:rPr lang="en-US" altLang="zh-CN" sz="2000" b="1" dirty="0">
                <a:solidFill>
                  <a:srgbClr val="000000"/>
                </a:solidFill>
                <a:latin typeface="Courier" charset="0"/>
                <a:ea typeface="Courier" charset="0"/>
                <a:cs typeface="Courier" charset="0"/>
              </a:rPr>
              <a:t> </a:t>
            </a:r>
            <a:r>
              <a:rPr lang="en-US" altLang="zh-CN" sz="2000" b="1" dirty="0" err="1">
                <a:solidFill>
                  <a:srgbClr val="660066"/>
                </a:solidFill>
                <a:latin typeface="Courier" charset="0"/>
                <a:ea typeface="Courier" charset="0"/>
                <a:cs typeface="Courier" charset="0"/>
              </a:rPr>
              <a:t>UserAdmin</a:t>
            </a:r>
            <a:r>
              <a:rPr lang="en-US" altLang="zh-CN" sz="2000" b="1" dirty="0">
                <a:solidFill>
                  <a:srgbClr val="666600"/>
                </a:solidFill>
                <a:latin typeface="Courier" charset="0"/>
                <a:ea typeface="Courier" charset="0"/>
                <a:cs typeface="Courier" charset="0"/>
              </a:rPr>
              <a:t>)</a:t>
            </a:r>
            <a:endParaRPr lang="en-US" altLang="zh-CN" sz="2000" b="1" dirty="0">
              <a:effectLst/>
              <a:latin typeface="Courier" charset="0"/>
              <a:ea typeface="Courier" charset="0"/>
              <a:cs typeface="Courier" charset="0"/>
            </a:endParaRPr>
          </a:p>
        </p:txBody>
      </p:sp>
    </p:spTree>
    <p:extLst>
      <p:ext uri="{BB962C8B-B14F-4D97-AF65-F5344CB8AC3E}">
        <p14:creationId xmlns:p14="http://schemas.microsoft.com/office/powerpoint/2010/main" val="151015012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Modeladmin</a:t>
            </a:r>
            <a:endParaRPr kumimoji="1" lang="zh-CN" altLang="en-US" dirty="0"/>
          </a:p>
        </p:txBody>
      </p:sp>
      <p:sp>
        <p:nvSpPr>
          <p:cNvPr id="4" name="矩形 3"/>
          <p:cNvSpPr/>
          <p:nvPr/>
        </p:nvSpPr>
        <p:spPr>
          <a:xfrm>
            <a:off x="482600" y="2093976"/>
            <a:ext cx="8178800" cy="3170099"/>
          </a:xfrm>
          <a:prstGeom prst="rect">
            <a:avLst/>
          </a:prstGeom>
          <a:blipFill>
            <a:blip r:embed="rId2"/>
            <a:tile tx="0" ty="0" sx="100000" sy="100000" flip="none" algn="tl"/>
          </a:blipFill>
        </p:spPr>
        <p:txBody>
          <a:bodyPr wrap="square">
            <a:spAutoFit/>
          </a:bodyPr>
          <a:lstStyle/>
          <a:p>
            <a:r>
              <a:rPr lang="en-US" altLang="zh-CN" sz="2000" b="1" dirty="0">
                <a:solidFill>
                  <a:srgbClr val="000088"/>
                </a:solidFill>
                <a:latin typeface="Courier" charset="0"/>
                <a:ea typeface="Courier" charset="0"/>
                <a:cs typeface="Courier" charset="0"/>
              </a:rPr>
              <a:t>from</a:t>
            </a:r>
            <a:r>
              <a:rPr lang="en-US" altLang="zh-CN" sz="2000" b="1" dirty="0">
                <a:solidFill>
                  <a:srgbClr val="000000"/>
                </a:solidFill>
                <a:latin typeface="Courier" charset="0"/>
                <a:ea typeface="Courier" charset="0"/>
                <a:cs typeface="Courier" charset="0"/>
              </a:rPr>
              <a:t> </a:t>
            </a:r>
            <a:r>
              <a:rPr lang="en-US" altLang="zh-CN" sz="2000" b="1" dirty="0" err="1">
                <a:solidFill>
                  <a:srgbClr val="000000"/>
                </a:solidFill>
                <a:latin typeface="Courier" charset="0"/>
                <a:ea typeface="Courier" charset="0"/>
                <a:cs typeface="Courier" charset="0"/>
              </a:rPr>
              <a:t>django</a:t>
            </a:r>
            <a:r>
              <a:rPr lang="en-US" altLang="zh-CN" sz="2000" b="1" dirty="0" err="1">
                <a:solidFill>
                  <a:srgbClr val="666600"/>
                </a:solidFill>
                <a:latin typeface="Courier" charset="0"/>
                <a:ea typeface="Courier" charset="0"/>
                <a:cs typeface="Courier" charset="0"/>
              </a:rPr>
              <a:t>.</a:t>
            </a:r>
            <a:r>
              <a:rPr lang="en-US" altLang="zh-CN" sz="2000" b="1" dirty="0" err="1">
                <a:solidFill>
                  <a:srgbClr val="000000"/>
                </a:solidFill>
                <a:latin typeface="Courier" charset="0"/>
                <a:ea typeface="Courier" charset="0"/>
                <a:cs typeface="Courier" charset="0"/>
              </a:rPr>
              <a:t>contrib</a:t>
            </a:r>
            <a:r>
              <a:rPr lang="en-US" altLang="zh-CN" sz="2000" b="1" dirty="0">
                <a:solidFill>
                  <a:srgbClr val="000000"/>
                </a:solidFill>
                <a:latin typeface="Courier" charset="0"/>
                <a:ea typeface="Courier" charset="0"/>
                <a:cs typeface="Courier" charset="0"/>
              </a:rPr>
              <a:t> </a:t>
            </a:r>
            <a:r>
              <a:rPr lang="en-US" altLang="zh-CN" sz="2000" b="1" dirty="0">
                <a:solidFill>
                  <a:srgbClr val="000088"/>
                </a:solidFill>
                <a:latin typeface="Courier" charset="0"/>
                <a:ea typeface="Courier" charset="0"/>
                <a:cs typeface="Courier" charset="0"/>
              </a:rPr>
              <a:t>import</a:t>
            </a:r>
            <a:r>
              <a:rPr lang="en-US" altLang="zh-CN" sz="2000" b="1" dirty="0">
                <a:solidFill>
                  <a:srgbClr val="000000"/>
                </a:solidFill>
                <a:latin typeface="Courier" charset="0"/>
                <a:ea typeface="Courier" charset="0"/>
                <a:cs typeface="Courier" charset="0"/>
              </a:rPr>
              <a:t> admin</a:t>
            </a:r>
            <a:endParaRPr lang="en-US" altLang="zh-CN" sz="2000" b="1" dirty="0">
              <a:latin typeface="Courier" charset="0"/>
              <a:ea typeface="Courier" charset="0"/>
              <a:cs typeface="Courier" charset="0"/>
            </a:endParaRPr>
          </a:p>
          <a:p>
            <a:r>
              <a:rPr lang="en-US" altLang="zh-CN" sz="2000" b="1" dirty="0">
                <a:solidFill>
                  <a:srgbClr val="000088"/>
                </a:solidFill>
                <a:latin typeface="Courier" charset="0"/>
                <a:ea typeface="Courier" charset="0"/>
                <a:cs typeface="Courier" charset="0"/>
              </a:rPr>
              <a:t>from</a:t>
            </a:r>
            <a:r>
              <a:rPr lang="en-US" altLang="zh-CN" sz="2000" b="1" dirty="0">
                <a:solidFill>
                  <a:srgbClr val="000000"/>
                </a:solidFill>
                <a:latin typeface="Courier" charset="0"/>
                <a:ea typeface="Courier" charset="0"/>
                <a:cs typeface="Courier" charset="0"/>
              </a:rPr>
              <a:t> </a:t>
            </a:r>
            <a:r>
              <a:rPr lang="en-US" altLang="zh-CN" sz="2000" b="1" dirty="0">
                <a:solidFill>
                  <a:srgbClr val="666600"/>
                </a:solidFill>
                <a:latin typeface="Courier" charset="0"/>
                <a:ea typeface="Courier" charset="0"/>
                <a:cs typeface="Courier" charset="0"/>
              </a:rPr>
              <a:t>.</a:t>
            </a:r>
            <a:r>
              <a:rPr lang="en-US" altLang="zh-CN" sz="2000" b="1" dirty="0">
                <a:solidFill>
                  <a:srgbClr val="000000"/>
                </a:solidFill>
                <a:latin typeface="Courier" charset="0"/>
                <a:ea typeface="Courier" charset="0"/>
                <a:cs typeface="Courier" charset="0"/>
              </a:rPr>
              <a:t>models </a:t>
            </a:r>
            <a:r>
              <a:rPr lang="en-US" altLang="zh-CN" sz="2000" b="1" dirty="0">
                <a:solidFill>
                  <a:srgbClr val="000088"/>
                </a:solidFill>
                <a:latin typeface="Courier" charset="0"/>
                <a:ea typeface="Courier" charset="0"/>
                <a:cs typeface="Courier" charset="0"/>
              </a:rPr>
              <a:t>import</a:t>
            </a:r>
            <a:r>
              <a:rPr lang="en-US" altLang="zh-CN" sz="2000" b="1" dirty="0">
                <a:solidFill>
                  <a:srgbClr val="000000"/>
                </a:solidFill>
                <a:latin typeface="Courier" charset="0"/>
                <a:ea typeface="Courier" charset="0"/>
                <a:cs typeface="Courier" charset="0"/>
              </a:rPr>
              <a:t> </a:t>
            </a:r>
            <a:r>
              <a:rPr lang="en-US" altLang="zh-CN" sz="2000" b="1" dirty="0" smtClean="0">
                <a:solidFill>
                  <a:srgbClr val="660066"/>
                </a:solidFill>
                <a:latin typeface="Courier" charset="0"/>
                <a:ea typeface="Courier" charset="0"/>
                <a:cs typeface="Courier" charset="0"/>
              </a:rPr>
              <a:t>User</a:t>
            </a:r>
          </a:p>
          <a:p>
            <a:endParaRPr lang="en-US" altLang="zh-CN" sz="2000" b="1" dirty="0" smtClean="0">
              <a:latin typeface="Courier" charset="0"/>
              <a:ea typeface="Courier" charset="0"/>
              <a:cs typeface="Courier" charset="0"/>
            </a:endParaRPr>
          </a:p>
          <a:p>
            <a:endParaRPr lang="en-US" altLang="zh-CN" sz="2000" b="1" dirty="0">
              <a:latin typeface="Courier" charset="0"/>
              <a:ea typeface="Courier" charset="0"/>
              <a:cs typeface="Courier" charset="0"/>
            </a:endParaRPr>
          </a:p>
          <a:p>
            <a:r>
              <a:rPr lang="en-US" altLang="zh-CN" sz="2000" b="1" dirty="0">
                <a:solidFill>
                  <a:srgbClr val="000088"/>
                </a:solidFill>
                <a:latin typeface="Courier" charset="0"/>
                <a:ea typeface="Courier" charset="0"/>
                <a:cs typeface="Courier" charset="0"/>
              </a:rPr>
              <a:t>class</a:t>
            </a:r>
            <a:r>
              <a:rPr lang="en-US" altLang="zh-CN" sz="2000" b="1" dirty="0">
                <a:solidFill>
                  <a:srgbClr val="000000"/>
                </a:solidFill>
                <a:latin typeface="Courier" charset="0"/>
                <a:ea typeface="Courier" charset="0"/>
                <a:cs typeface="Courier" charset="0"/>
              </a:rPr>
              <a:t> </a:t>
            </a:r>
            <a:r>
              <a:rPr lang="en-US" altLang="zh-CN" sz="2000" b="1" dirty="0" err="1">
                <a:solidFill>
                  <a:srgbClr val="660066"/>
                </a:solidFill>
                <a:latin typeface="Courier" charset="0"/>
                <a:ea typeface="Courier" charset="0"/>
                <a:cs typeface="Courier" charset="0"/>
              </a:rPr>
              <a:t>UserAdmin</a:t>
            </a:r>
            <a:r>
              <a:rPr lang="en-US" altLang="zh-CN" sz="2000" b="1" dirty="0">
                <a:solidFill>
                  <a:srgbClr val="666600"/>
                </a:solidFill>
                <a:latin typeface="Courier" charset="0"/>
                <a:ea typeface="Courier" charset="0"/>
                <a:cs typeface="Courier" charset="0"/>
              </a:rPr>
              <a:t>(</a:t>
            </a:r>
            <a:r>
              <a:rPr lang="en-US" altLang="zh-CN" sz="2000" b="1" dirty="0" err="1">
                <a:solidFill>
                  <a:srgbClr val="000000"/>
                </a:solidFill>
                <a:latin typeface="Courier" charset="0"/>
                <a:ea typeface="Courier" charset="0"/>
                <a:cs typeface="Courier" charset="0"/>
              </a:rPr>
              <a:t>admin</a:t>
            </a:r>
            <a:r>
              <a:rPr lang="en-US" altLang="zh-CN" sz="2000" b="1" dirty="0" err="1">
                <a:solidFill>
                  <a:srgbClr val="666600"/>
                </a:solidFill>
                <a:latin typeface="Courier" charset="0"/>
                <a:ea typeface="Courier" charset="0"/>
                <a:cs typeface="Courier" charset="0"/>
              </a:rPr>
              <a:t>.</a:t>
            </a:r>
            <a:r>
              <a:rPr lang="en-US" altLang="zh-CN" sz="2000" b="1" dirty="0" err="1">
                <a:solidFill>
                  <a:srgbClr val="660066"/>
                </a:solidFill>
                <a:latin typeface="Courier" charset="0"/>
                <a:ea typeface="Courier" charset="0"/>
                <a:cs typeface="Courier" charset="0"/>
              </a:rPr>
              <a:t>ModelAdmin</a:t>
            </a:r>
            <a:r>
              <a:rPr lang="en-US" altLang="zh-CN" sz="2000" b="1" dirty="0">
                <a:solidFill>
                  <a:srgbClr val="666600"/>
                </a:solidFill>
                <a:latin typeface="Courier" charset="0"/>
                <a:ea typeface="Courier" charset="0"/>
                <a:cs typeface="Courier" charset="0"/>
              </a:rPr>
              <a:t>):</a:t>
            </a:r>
            <a:endParaRPr lang="en-US" altLang="zh-CN" sz="2000" b="1" dirty="0">
              <a:latin typeface="Courier" charset="0"/>
              <a:ea typeface="Courier" charset="0"/>
              <a:cs typeface="Courier" charset="0"/>
            </a:endParaRPr>
          </a:p>
          <a:p>
            <a:r>
              <a:rPr lang="en-US" altLang="zh-CN" sz="2000" b="1" dirty="0" smtClean="0">
                <a:solidFill>
                  <a:srgbClr val="000000"/>
                </a:solidFill>
                <a:latin typeface="Courier" charset="0"/>
                <a:ea typeface="Courier" charset="0"/>
                <a:cs typeface="Courier" charset="0"/>
              </a:rPr>
              <a:t>    fields </a:t>
            </a:r>
            <a:r>
              <a:rPr lang="en-US" altLang="zh-CN" sz="2000" b="1" dirty="0">
                <a:solidFill>
                  <a:srgbClr val="666600"/>
                </a:solidFill>
                <a:latin typeface="Courier" charset="0"/>
                <a:ea typeface="Courier" charset="0"/>
                <a:cs typeface="Courier" charset="0"/>
              </a:rPr>
              <a:t>=</a:t>
            </a:r>
            <a:r>
              <a:rPr lang="en-US" altLang="zh-CN" sz="2000" b="1" dirty="0">
                <a:solidFill>
                  <a:srgbClr val="000000"/>
                </a:solidFill>
                <a:latin typeface="Courier" charset="0"/>
                <a:ea typeface="Courier" charset="0"/>
                <a:cs typeface="Courier" charset="0"/>
              </a:rPr>
              <a:t> </a:t>
            </a:r>
            <a:r>
              <a:rPr lang="en-US" altLang="zh-CN" sz="2000" b="1" dirty="0">
                <a:solidFill>
                  <a:srgbClr val="666600"/>
                </a:solidFill>
                <a:latin typeface="Courier" charset="0"/>
                <a:ea typeface="Courier" charset="0"/>
                <a:cs typeface="Courier" charset="0"/>
              </a:rPr>
              <a:t>(</a:t>
            </a:r>
            <a:r>
              <a:rPr lang="en-US" altLang="zh-CN" sz="2000" b="1" dirty="0">
                <a:solidFill>
                  <a:srgbClr val="008800"/>
                </a:solidFill>
                <a:latin typeface="Courier" charset="0"/>
                <a:ea typeface="Courier" charset="0"/>
                <a:cs typeface="Courier" charset="0"/>
              </a:rPr>
              <a:t>'username'</a:t>
            </a:r>
            <a:r>
              <a:rPr lang="en-US" altLang="zh-CN" sz="2000" b="1" dirty="0">
                <a:solidFill>
                  <a:srgbClr val="666600"/>
                </a:solidFill>
                <a:latin typeface="Courier" charset="0"/>
                <a:ea typeface="Courier" charset="0"/>
                <a:cs typeface="Courier" charset="0"/>
              </a:rPr>
              <a:t>,</a:t>
            </a:r>
            <a:r>
              <a:rPr lang="en-US" altLang="zh-CN" sz="2000" b="1" dirty="0">
                <a:solidFill>
                  <a:srgbClr val="000000"/>
                </a:solidFill>
                <a:latin typeface="Courier" charset="0"/>
                <a:ea typeface="Courier" charset="0"/>
                <a:cs typeface="Courier" charset="0"/>
              </a:rPr>
              <a:t> </a:t>
            </a:r>
            <a:r>
              <a:rPr lang="en-US" altLang="zh-CN" sz="2000" b="1" dirty="0">
                <a:solidFill>
                  <a:srgbClr val="008800"/>
                </a:solidFill>
                <a:latin typeface="Courier" charset="0"/>
                <a:ea typeface="Courier" charset="0"/>
                <a:cs typeface="Courier" charset="0"/>
              </a:rPr>
              <a:t>'</a:t>
            </a:r>
            <a:r>
              <a:rPr lang="en-US" altLang="zh-CN" sz="2000" b="1" dirty="0" err="1">
                <a:solidFill>
                  <a:srgbClr val="008800"/>
                </a:solidFill>
                <a:latin typeface="Courier" charset="0"/>
                <a:ea typeface="Courier" charset="0"/>
                <a:cs typeface="Courier" charset="0"/>
              </a:rPr>
              <a:t>is_superuser</a:t>
            </a:r>
            <a:r>
              <a:rPr lang="en-US" altLang="zh-CN" sz="2000" b="1" dirty="0">
                <a:solidFill>
                  <a:srgbClr val="008800"/>
                </a:solidFill>
                <a:latin typeface="Courier" charset="0"/>
                <a:ea typeface="Courier" charset="0"/>
                <a:cs typeface="Courier" charset="0"/>
              </a:rPr>
              <a:t>'</a:t>
            </a:r>
            <a:r>
              <a:rPr lang="en-US" altLang="zh-CN" sz="2000" b="1" dirty="0">
                <a:solidFill>
                  <a:srgbClr val="666600"/>
                </a:solidFill>
                <a:latin typeface="Courier" charset="0"/>
                <a:ea typeface="Courier" charset="0"/>
                <a:cs typeface="Courier" charset="0"/>
              </a:rPr>
              <a:t>,</a:t>
            </a:r>
            <a:r>
              <a:rPr lang="en-US" altLang="zh-CN" sz="2000" b="1" dirty="0">
                <a:solidFill>
                  <a:srgbClr val="000000"/>
                </a:solidFill>
                <a:latin typeface="Courier" charset="0"/>
                <a:ea typeface="Courier" charset="0"/>
                <a:cs typeface="Courier" charset="0"/>
              </a:rPr>
              <a:t> </a:t>
            </a:r>
            <a:r>
              <a:rPr lang="en-US" altLang="zh-CN" sz="2000" b="1" dirty="0">
                <a:solidFill>
                  <a:srgbClr val="008800"/>
                </a:solidFill>
                <a:latin typeface="Courier" charset="0"/>
                <a:ea typeface="Courier" charset="0"/>
                <a:cs typeface="Courier" charset="0"/>
              </a:rPr>
              <a:t>'password'</a:t>
            </a:r>
            <a:r>
              <a:rPr lang="en-US" altLang="zh-CN" sz="2000" b="1" dirty="0">
                <a:solidFill>
                  <a:srgbClr val="666600"/>
                </a:solidFill>
                <a:latin typeface="Courier" charset="0"/>
                <a:ea typeface="Courier" charset="0"/>
                <a:cs typeface="Courier" charset="0"/>
              </a:rPr>
              <a:t>)</a:t>
            </a:r>
            <a:endParaRPr lang="en-US" altLang="zh-CN" sz="2000" b="1" dirty="0">
              <a:latin typeface="Courier" charset="0"/>
              <a:ea typeface="Courier" charset="0"/>
              <a:cs typeface="Courier" charset="0"/>
            </a:endParaRPr>
          </a:p>
          <a:p>
            <a:r>
              <a:rPr lang="en-US" altLang="zh-CN" sz="2000" b="1" dirty="0" smtClean="0">
                <a:solidFill>
                  <a:srgbClr val="000000"/>
                </a:solidFill>
                <a:latin typeface="Courier" charset="0"/>
                <a:ea typeface="Courier" charset="0"/>
                <a:cs typeface="Courier" charset="0"/>
              </a:rPr>
              <a:t>    </a:t>
            </a:r>
            <a:r>
              <a:rPr lang="en-US" altLang="zh-CN" sz="2000" b="1" dirty="0" err="1" smtClean="0">
                <a:solidFill>
                  <a:srgbClr val="000000"/>
                </a:solidFill>
                <a:latin typeface="Courier" charset="0"/>
                <a:ea typeface="Courier" charset="0"/>
                <a:cs typeface="Courier" charset="0"/>
              </a:rPr>
              <a:t>list_display</a:t>
            </a:r>
            <a:r>
              <a:rPr lang="en-US" altLang="zh-CN" sz="2000" b="1" dirty="0" smtClean="0">
                <a:solidFill>
                  <a:srgbClr val="000000"/>
                </a:solidFill>
                <a:latin typeface="Courier" charset="0"/>
                <a:ea typeface="Courier" charset="0"/>
                <a:cs typeface="Courier" charset="0"/>
              </a:rPr>
              <a:t> </a:t>
            </a:r>
            <a:r>
              <a:rPr lang="en-US" altLang="zh-CN" sz="2000" b="1" dirty="0">
                <a:solidFill>
                  <a:srgbClr val="666600"/>
                </a:solidFill>
                <a:latin typeface="Courier" charset="0"/>
                <a:ea typeface="Courier" charset="0"/>
                <a:cs typeface="Courier" charset="0"/>
              </a:rPr>
              <a:t>=</a:t>
            </a:r>
            <a:r>
              <a:rPr lang="en-US" altLang="zh-CN" sz="2000" b="1" dirty="0">
                <a:solidFill>
                  <a:srgbClr val="000000"/>
                </a:solidFill>
                <a:latin typeface="Courier" charset="0"/>
                <a:ea typeface="Courier" charset="0"/>
                <a:cs typeface="Courier" charset="0"/>
              </a:rPr>
              <a:t> </a:t>
            </a:r>
            <a:r>
              <a:rPr lang="en-US" altLang="zh-CN" sz="2000" b="1" dirty="0">
                <a:solidFill>
                  <a:srgbClr val="666600"/>
                </a:solidFill>
                <a:latin typeface="Courier" charset="0"/>
                <a:ea typeface="Courier" charset="0"/>
                <a:cs typeface="Courier" charset="0"/>
              </a:rPr>
              <a:t>(</a:t>
            </a:r>
            <a:r>
              <a:rPr lang="en-US" altLang="zh-CN" sz="2000" b="1" dirty="0">
                <a:solidFill>
                  <a:srgbClr val="008800"/>
                </a:solidFill>
                <a:latin typeface="Courier" charset="0"/>
                <a:ea typeface="Courier" charset="0"/>
                <a:cs typeface="Courier" charset="0"/>
              </a:rPr>
              <a:t>'username'</a:t>
            </a:r>
            <a:r>
              <a:rPr lang="en-US" altLang="zh-CN" sz="2000" b="1" dirty="0">
                <a:solidFill>
                  <a:srgbClr val="666600"/>
                </a:solidFill>
                <a:latin typeface="Courier" charset="0"/>
                <a:ea typeface="Courier" charset="0"/>
                <a:cs typeface="Courier" charset="0"/>
              </a:rPr>
              <a:t>,</a:t>
            </a:r>
            <a:r>
              <a:rPr lang="en-US" altLang="zh-CN" sz="2000" b="1" dirty="0">
                <a:solidFill>
                  <a:srgbClr val="000000"/>
                </a:solidFill>
                <a:latin typeface="Courier" charset="0"/>
                <a:ea typeface="Courier" charset="0"/>
                <a:cs typeface="Courier" charset="0"/>
              </a:rPr>
              <a:t> </a:t>
            </a:r>
            <a:r>
              <a:rPr lang="en-US" altLang="zh-CN" sz="2000" b="1" dirty="0">
                <a:solidFill>
                  <a:srgbClr val="008800"/>
                </a:solidFill>
                <a:latin typeface="Courier" charset="0"/>
                <a:ea typeface="Courier" charset="0"/>
                <a:cs typeface="Courier" charset="0"/>
              </a:rPr>
              <a:t>'</a:t>
            </a:r>
            <a:r>
              <a:rPr lang="en-US" altLang="zh-CN" sz="2000" b="1" dirty="0" err="1">
                <a:solidFill>
                  <a:srgbClr val="008800"/>
                </a:solidFill>
                <a:latin typeface="Courier" charset="0"/>
                <a:ea typeface="Courier" charset="0"/>
                <a:cs typeface="Courier" charset="0"/>
              </a:rPr>
              <a:t>is_superuser</a:t>
            </a:r>
            <a:r>
              <a:rPr lang="en-US" altLang="zh-CN" sz="2000" b="1" dirty="0" smtClean="0">
                <a:solidFill>
                  <a:srgbClr val="008800"/>
                </a:solidFill>
                <a:latin typeface="Courier" charset="0"/>
                <a:ea typeface="Courier" charset="0"/>
                <a:cs typeface="Courier" charset="0"/>
              </a:rPr>
              <a:t>'</a:t>
            </a:r>
            <a:r>
              <a:rPr lang="en-US" altLang="zh-CN" sz="2000" b="1" dirty="0" smtClean="0">
                <a:solidFill>
                  <a:srgbClr val="666600"/>
                </a:solidFill>
                <a:latin typeface="Courier" charset="0"/>
                <a:ea typeface="Courier" charset="0"/>
                <a:cs typeface="Courier" charset="0"/>
              </a:rPr>
              <a:t>)</a:t>
            </a:r>
          </a:p>
          <a:p>
            <a:endParaRPr lang="en-US" altLang="zh-CN" sz="2000" b="1" dirty="0" smtClean="0">
              <a:latin typeface="Courier" charset="0"/>
              <a:ea typeface="Courier" charset="0"/>
              <a:cs typeface="Courier" charset="0"/>
            </a:endParaRPr>
          </a:p>
          <a:p>
            <a:endParaRPr lang="en-US" altLang="zh-CN" sz="2000" b="1" dirty="0">
              <a:latin typeface="Courier" charset="0"/>
              <a:ea typeface="Courier" charset="0"/>
              <a:cs typeface="Courier" charset="0"/>
            </a:endParaRPr>
          </a:p>
          <a:p>
            <a:r>
              <a:rPr lang="en-US" altLang="zh-CN" sz="2000" b="1" dirty="0" err="1">
                <a:solidFill>
                  <a:srgbClr val="000000"/>
                </a:solidFill>
                <a:latin typeface="Courier" charset="0"/>
                <a:ea typeface="Courier" charset="0"/>
                <a:cs typeface="Courier" charset="0"/>
              </a:rPr>
              <a:t>admin</a:t>
            </a:r>
            <a:r>
              <a:rPr lang="en-US" altLang="zh-CN" sz="2000" b="1" dirty="0" err="1">
                <a:solidFill>
                  <a:srgbClr val="666600"/>
                </a:solidFill>
                <a:latin typeface="Courier" charset="0"/>
                <a:ea typeface="Courier" charset="0"/>
                <a:cs typeface="Courier" charset="0"/>
              </a:rPr>
              <a:t>.</a:t>
            </a:r>
            <a:r>
              <a:rPr lang="en-US" altLang="zh-CN" sz="2000" b="1" dirty="0" err="1">
                <a:solidFill>
                  <a:srgbClr val="000000"/>
                </a:solidFill>
                <a:latin typeface="Courier" charset="0"/>
                <a:ea typeface="Courier" charset="0"/>
                <a:cs typeface="Courier" charset="0"/>
              </a:rPr>
              <a:t>site</a:t>
            </a:r>
            <a:r>
              <a:rPr lang="en-US" altLang="zh-CN" sz="2000" b="1" dirty="0" err="1">
                <a:solidFill>
                  <a:srgbClr val="666600"/>
                </a:solidFill>
                <a:latin typeface="Courier" charset="0"/>
                <a:ea typeface="Courier" charset="0"/>
                <a:cs typeface="Courier" charset="0"/>
              </a:rPr>
              <a:t>.</a:t>
            </a:r>
            <a:r>
              <a:rPr lang="en-US" altLang="zh-CN" sz="2000" b="1" dirty="0" err="1">
                <a:solidFill>
                  <a:srgbClr val="000088"/>
                </a:solidFill>
                <a:latin typeface="Courier" charset="0"/>
                <a:ea typeface="Courier" charset="0"/>
                <a:cs typeface="Courier" charset="0"/>
              </a:rPr>
              <a:t>register</a:t>
            </a:r>
            <a:r>
              <a:rPr lang="en-US" altLang="zh-CN" sz="2000" b="1" dirty="0">
                <a:solidFill>
                  <a:srgbClr val="666600"/>
                </a:solidFill>
                <a:latin typeface="Courier" charset="0"/>
                <a:ea typeface="Courier" charset="0"/>
                <a:cs typeface="Courier" charset="0"/>
              </a:rPr>
              <a:t>(</a:t>
            </a:r>
            <a:r>
              <a:rPr lang="en-US" altLang="zh-CN" sz="2000" b="1" dirty="0">
                <a:solidFill>
                  <a:srgbClr val="660066"/>
                </a:solidFill>
                <a:latin typeface="Courier" charset="0"/>
                <a:ea typeface="Courier" charset="0"/>
                <a:cs typeface="Courier" charset="0"/>
              </a:rPr>
              <a:t>User</a:t>
            </a:r>
            <a:r>
              <a:rPr lang="en-US" altLang="zh-CN" sz="2000" b="1" dirty="0">
                <a:solidFill>
                  <a:srgbClr val="666600"/>
                </a:solidFill>
                <a:latin typeface="Courier" charset="0"/>
                <a:ea typeface="Courier" charset="0"/>
                <a:cs typeface="Courier" charset="0"/>
              </a:rPr>
              <a:t>,</a:t>
            </a:r>
            <a:r>
              <a:rPr lang="en-US" altLang="zh-CN" sz="2000" b="1" dirty="0">
                <a:solidFill>
                  <a:srgbClr val="000000"/>
                </a:solidFill>
                <a:latin typeface="Courier" charset="0"/>
                <a:ea typeface="Courier" charset="0"/>
                <a:cs typeface="Courier" charset="0"/>
              </a:rPr>
              <a:t> </a:t>
            </a:r>
            <a:r>
              <a:rPr lang="en-US" altLang="zh-CN" sz="2000" b="1" dirty="0" err="1">
                <a:solidFill>
                  <a:srgbClr val="660066"/>
                </a:solidFill>
                <a:latin typeface="Courier" charset="0"/>
                <a:ea typeface="Courier" charset="0"/>
                <a:cs typeface="Courier" charset="0"/>
              </a:rPr>
              <a:t>UserAdmin</a:t>
            </a:r>
            <a:r>
              <a:rPr lang="en-US" altLang="zh-CN" sz="2000" b="1" dirty="0">
                <a:solidFill>
                  <a:srgbClr val="666600"/>
                </a:solidFill>
                <a:latin typeface="Courier" charset="0"/>
                <a:ea typeface="Courier" charset="0"/>
                <a:cs typeface="Courier" charset="0"/>
              </a:rPr>
              <a:t>)</a:t>
            </a:r>
            <a:endParaRPr lang="en-US" altLang="zh-CN" sz="2000" b="1" dirty="0">
              <a:effectLst/>
              <a:latin typeface="Courier" charset="0"/>
              <a:ea typeface="Courier" charset="0"/>
              <a:cs typeface="Courier" charset="0"/>
            </a:endParaRPr>
          </a:p>
        </p:txBody>
      </p:sp>
    </p:spTree>
    <p:extLst>
      <p:ext uri="{BB962C8B-B14F-4D97-AF65-F5344CB8AC3E}">
        <p14:creationId xmlns:p14="http://schemas.microsoft.com/office/powerpoint/2010/main" val="213136020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Modeladmin</a:t>
            </a:r>
            <a:endParaRPr kumimoji="1" lang="zh-CN" altLang="en-US" dirty="0"/>
          </a:p>
        </p:txBody>
      </p:sp>
      <p:sp>
        <p:nvSpPr>
          <p:cNvPr id="3" name="内容占位符 2"/>
          <p:cNvSpPr>
            <a:spLocks noGrp="1"/>
          </p:cNvSpPr>
          <p:nvPr>
            <p:ph idx="1"/>
          </p:nvPr>
        </p:nvSpPr>
        <p:spPr/>
        <p:txBody>
          <a:bodyPr/>
          <a:lstStyle/>
          <a:p>
            <a:r>
              <a:rPr lang="en-US" altLang="zh-CN" i="1" dirty="0">
                <a:solidFill>
                  <a:srgbClr val="0070C0"/>
                </a:solidFill>
              </a:rPr>
              <a:t>fields</a:t>
            </a:r>
            <a:r>
              <a:rPr lang="en-US" altLang="zh-CN" dirty="0"/>
              <a:t> option to make simple layout changes in the forms on the “add” and “change” pages</a:t>
            </a:r>
          </a:p>
          <a:p>
            <a:r>
              <a:rPr lang="en-US" altLang="zh-CN" i="1" dirty="0" err="1">
                <a:solidFill>
                  <a:srgbClr val="0070C0"/>
                </a:solidFill>
              </a:rPr>
              <a:t>list_display</a:t>
            </a:r>
            <a:r>
              <a:rPr lang="en-US" altLang="zh-CN" dirty="0">
                <a:solidFill>
                  <a:srgbClr val="0070C0"/>
                </a:solidFill>
              </a:rPr>
              <a:t> </a:t>
            </a:r>
            <a:r>
              <a:rPr lang="en-US" altLang="zh-CN" dirty="0"/>
              <a:t>to control which fields are displayed on the change list page of the admin.</a:t>
            </a:r>
            <a:endParaRPr kumimoji="1" lang="zh-CN" altLang="en-US" dirty="0"/>
          </a:p>
          <a:p>
            <a:endParaRPr kumimoji="1" lang="zh-CN" altLang="en-US" dirty="0"/>
          </a:p>
        </p:txBody>
      </p:sp>
    </p:spTree>
    <p:extLst>
      <p:ext uri="{BB962C8B-B14F-4D97-AF65-F5344CB8AC3E}">
        <p14:creationId xmlns:p14="http://schemas.microsoft.com/office/powerpoint/2010/main" val="174378389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register decorator</a:t>
            </a:r>
            <a:br>
              <a:rPr lang="en-US" altLang="zh-CN" dirty="0"/>
            </a:br>
            <a:endParaRPr kumimoji="1" lang="zh-CN" altLang="en-US" dirty="0"/>
          </a:p>
        </p:txBody>
      </p:sp>
      <p:sp>
        <p:nvSpPr>
          <p:cNvPr id="3" name="内容占位符 2"/>
          <p:cNvSpPr>
            <a:spLocks noGrp="1"/>
          </p:cNvSpPr>
          <p:nvPr>
            <p:ph idx="1"/>
          </p:nvPr>
        </p:nvSpPr>
        <p:spPr>
          <a:xfrm>
            <a:off x="685800" y="4703384"/>
            <a:ext cx="7772400" cy="1468815"/>
          </a:xfrm>
        </p:spPr>
        <p:txBody>
          <a:bodyPr/>
          <a:lstStyle/>
          <a:p>
            <a:r>
              <a:rPr kumimoji="1" lang="en-US" altLang="zh-CN" dirty="0" smtClean="0"/>
              <a:t>The</a:t>
            </a:r>
            <a:r>
              <a:rPr kumimoji="1" lang="zh-CN" altLang="en-US" dirty="0" smtClean="0"/>
              <a:t> </a:t>
            </a:r>
            <a:r>
              <a:rPr kumimoji="1" lang="en-US" altLang="zh-CN" dirty="0" smtClean="0"/>
              <a:t>register</a:t>
            </a:r>
            <a:r>
              <a:rPr kumimoji="1" lang="zh-CN" altLang="en-US" dirty="0" smtClean="0"/>
              <a:t> </a:t>
            </a:r>
            <a:r>
              <a:rPr kumimoji="1" lang="en-US" altLang="zh-CN" dirty="0" smtClean="0"/>
              <a:t>decorator</a:t>
            </a:r>
            <a:r>
              <a:rPr kumimoji="1" lang="zh-CN" altLang="en-US" dirty="0" smtClean="0"/>
              <a:t> </a:t>
            </a:r>
            <a:r>
              <a:rPr kumimoji="1" lang="en-US" altLang="zh-CN" dirty="0" smtClean="0"/>
              <a:t>can</a:t>
            </a:r>
            <a:r>
              <a:rPr kumimoji="1" lang="zh-CN" altLang="en-US" dirty="0" smtClean="0"/>
              <a:t> </a:t>
            </a:r>
            <a:r>
              <a:rPr kumimoji="1" lang="en-US" altLang="zh-CN" dirty="0" smtClean="0"/>
              <a:t>instead</a:t>
            </a:r>
            <a:r>
              <a:rPr kumimoji="1" lang="zh-CN" altLang="en-US" dirty="0" smtClean="0"/>
              <a:t> </a:t>
            </a:r>
            <a:r>
              <a:rPr kumimoji="1" lang="en-US" altLang="zh-CN" dirty="0" smtClean="0"/>
              <a:t>of</a:t>
            </a:r>
            <a:r>
              <a:rPr kumimoji="1" lang="zh-CN" altLang="en-US" dirty="0" smtClean="0"/>
              <a:t> </a:t>
            </a:r>
            <a:r>
              <a:rPr kumimoji="1" lang="en-US" altLang="zh-CN" dirty="0" err="1" smtClean="0"/>
              <a:t>admin.site.reigster</a:t>
            </a:r>
            <a:endParaRPr kumimoji="1" lang="zh-CN" altLang="en-US" dirty="0"/>
          </a:p>
        </p:txBody>
      </p:sp>
      <p:sp>
        <p:nvSpPr>
          <p:cNvPr id="4" name="矩形 3"/>
          <p:cNvSpPr/>
          <p:nvPr/>
        </p:nvSpPr>
        <p:spPr>
          <a:xfrm>
            <a:off x="495300" y="2121408"/>
            <a:ext cx="8153400" cy="2554545"/>
          </a:xfrm>
          <a:prstGeom prst="rect">
            <a:avLst/>
          </a:prstGeom>
          <a:blipFill>
            <a:blip r:embed="rId2"/>
            <a:tile tx="0" ty="0" sx="100000" sy="100000" flip="none" algn="tl"/>
          </a:blipFill>
        </p:spPr>
        <p:txBody>
          <a:bodyPr wrap="square">
            <a:spAutoFit/>
          </a:bodyPr>
          <a:lstStyle/>
          <a:p>
            <a:r>
              <a:rPr lang="en-US" altLang="zh-CN" sz="2000" b="1" dirty="0">
                <a:solidFill>
                  <a:srgbClr val="000088"/>
                </a:solidFill>
                <a:latin typeface="Courier" charset="0"/>
                <a:ea typeface="Courier" charset="0"/>
                <a:cs typeface="Courier" charset="0"/>
              </a:rPr>
              <a:t>from</a:t>
            </a:r>
            <a:r>
              <a:rPr lang="en-US" altLang="zh-CN" sz="2000" b="1" dirty="0">
                <a:solidFill>
                  <a:srgbClr val="000000"/>
                </a:solidFill>
                <a:latin typeface="Courier" charset="0"/>
                <a:ea typeface="Courier" charset="0"/>
                <a:cs typeface="Courier" charset="0"/>
              </a:rPr>
              <a:t> </a:t>
            </a:r>
            <a:r>
              <a:rPr lang="en-US" altLang="zh-CN" sz="2000" b="1" dirty="0" err="1">
                <a:solidFill>
                  <a:srgbClr val="000000"/>
                </a:solidFill>
                <a:latin typeface="Courier" charset="0"/>
                <a:ea typeface="Courier" charset="0"/>
                <a:cs typeface="Courier" charset="0"/>
              </a:rPr>
              <a:t>django</a:t>
            </a:r>
            <a:r>
              <a:rPr lang="en-US" altLang="zh-CN" sz="2000" b="1" dirty="0" err="1">
                <a:solidFill>
                  <a:srgbClr val="666600"/>
                </a:solidFill>
                <a:latin typeface="Courier" charset="0"/>
                <a:ea typeface="Courier" charset="0"/>
                <a:cs typeface="Courier" charset="0"/>
              </a:rPr>
              <a:t>.</a:t>
            </a:r>
            <a:r>
              <a:rPr lang="en-US" altLang="zh-CN" sz="2000" b="1" dirty="0" err="1">
                <a:solidFill>
                  <a:srgbClr val="000000"/>
                </a:solidFill>
                <a:latin typeface="Courier" charset="0"/>
                <a:ea typeface="Courier" charset="0"/>
                <a:cs typeface="Courier" charset="0"/>
              </a:rPr>
              <a:t>contrib</a:t>
            </a:r>
            <a:r>
              <a:rPr lang="en-US" altLang="zh-CN" sz="2000" b="1" dirty="0">
                <a:solidFill>
                  <a:srgbClr val="000000"/>
                </a:solidFill>
                <a:latin typeface="Courier" charset="0"/>
                <a:ea typeface="Courier" charset="0"/>
                <a:cs typeface="Courier" charset="0"/>
              </a:rPr>
              <a:t> </a:t>
            </a:r>
            <a:r>
              <a:rPr lang="en-US" altLang="zh-CN" sz="2000" b="1" dirty="0">
                <a:solidFill>
                  <a:srgbClr val="000088"/>
                </a:solidFill>
                <a:latin typeface="Courier" charset="0"/>
                <a:ea typeface="Courier" charset="0"/>
                <a:cs typeface="Courier" charset="0"/>
              </a:rPr>
              <a:t>import</a:t>
            </a:r>
            <a:r>
              <a:rPr lang="en-US" altLang="zh-CN" sz="2000" b="1" dirty="0">
                <a:solidFill>
                  <a:srgbClr val="000000"/>
                </a:solidFill>
                <a:latin typeface="Courier" charset="0"/>
                <a:ea typeface="Courier" charset="0"/>
                <a:cs typeface="Courier" charset="0"/>
              </a:rPr>
              <a:t> admin</a:t>
            </a:r>
            <a:endParaRPr lang="en-US" altLang="zh-CN" sz="2000" b="1" dirty="0">
              <a:latin typeface="Courier" charset="0"/>
              <a:ea typeface="Courier" charset="0"/>
              <a:cs typeface="Courier" charset="0"/>
            </a:endParaRPr>
          </a:p>
          <a:p>
            <a:r>
              <a:rPr lang="en-US" altLang="zh-CN" sz="2000" b="1" dirty="0">
                <a:solidFill>
                  <a:srgbClr val="000088"/>
                </a:solidFill>
                <a:latin typeface="Courier" charset="0"/>
                <a:ea typeface="Courier" charset="0"/>
                <a:cs typeface="Courier" charset="0"/>
              </a:rPr>
              <a:t>from</a:t>
            </a:r>
            <a:r>
              <a:rPr lang="en-US" altLang="zh-CN" sz="2000" b="1" dirty="0">
                <a:solidFill>
                  <a:srgbClr val="000000"/>
                </a:solidFill>
                <a:latin typeface="Courier" charset="0"/>
                <a:ea typeface="Courier" charset="0"/>
                <a:cs typeface="Courier" charset="0"/>
              </a:rPr>
              <a:t> </a:t>
            </a:r>
            <a:r>
              <a:rPr lang="en-US" altLang="zh-CN" sz="2000" b="1" dirty="0">
                <a:solidFill>
                  <a:srgbClr val="666600"/>
                </a:solidFill>
                <a:latin typeface="Courier" charset="0"/>
                <a:ea typeface="Courier" charset="0"/>
                <a:cs typeface="Courier" charset="0"/>
              </a:rPr>
              <a:t>.</a:t>
            </a:r>
            <a:r>
              <a:rPr lang="en-US" altLang="zh-CN" sz="2000" b="1" dirty="0">
                <a:solidFill>
                  <a:srgbClr val="000000"/>
                </a:solidFill>
                <a:latin typeface="Courier" charset="0"/>
                <a:ea typeface="Courier" charset="0"/>
                <a:cs typeface="Courier" charset="0"/>
              </a:rPr>
              <a:t>models </a:t>
            </a:r>
            <a:r>
              <a:rPr lang="en-US" altLang="zh-CN" sz="2000" b="1" dirty="0">
                <a:solidFill>
                  <a:srgbClr val="000088"/>
                </a:solidFill>
                <a:latin typeface="Courier" charset="0"/>
                <a:ea typeface="Courier" charset="0"/>
                <a:cs typeface="Courier" charset="0"/>
              </a:rPr>
              <a:t>import</a:t>
            </a:r>
            <a:r>
              <a:rPr lang="en-US" altLang="zh-CN" sz="2000" b="1" dirty="0">
                <a:solidFill>
                  <a:srgbClr val="000000"/>
                </a:solidFill>
                <a:latin typeface="Courier" charset="0"/>
                <a:ea typeface="Courier" charset="0"/>
                <a:cs typeface="Courier" charset="0"/>
              </a:rPr>
              <a:t> </a:t>
            </a:r>
            <a:r>
              <a:rPr lang="en-US" altLang="zh-CN" sz="2000" b="1" dirty="0" smtClean="0">
                <a:solidFill>
                  <a:srgbClr val="660066"/>
                </a:solidFill>
                <a:latin typeface="Courier" charset="0"/>
                <a:ea typeface="Courier" charset="0"/>
                <a:cs typeface="Courier" charset="0"/>
              </a:rPr>
              <a:t>User</a:t>
            </a:r>
          </a:p>
          <a:p>
            <a:endParaRPr lang="en-US" altLang="zh-CN" sz="2000" b="1" dirty="0">
              <a:solidFill>
                <a:srgbClr val="660066"/>
              </a:solidFill>
              <a:latin typeface="Courier" charset="0"/>
              <a:ea typeface="Courier" charset="0"/>
              <a:cs typeface="Courier" charset="0"/>
            </a:endParaRPr>
          </a:p>
          <a:p>
            <a:endParaRPr lang="en-US" altLang="zh-CN" sz="2000" b="1" dirty="0">
              <a:latin typeface="Courier" charset="0"/>
              <a:ea typeface="Courier" charset="0"/>
              <a:cs typeface="Courier" charset="0"/>
            </a:endParaRPr>
          </a:p>
          <a:p>
            <a:r>
              <a:rPr lang="en-US" altLang="zh-CN" sz="2000" b="1" dirty="0">
                <a:solidFill>
                  <a:srgbClr val="006666"/>
                </a:solidFill>
                <a:latin typeface="Courier" charset="0"/>
                <a:ea typeface="Courier" charset="0"/>
                <a:cs typeface="Courier" charset="0"/>
              </a:rPr>
              <a:t>@</a:t>
            </a:r>
            <a:r>
              <a:rPr lang="en-US" altLang="zh-CN" sz="2000" b="1" dirty="0" err="1">
                <a:solidFill>
                  <a:srgbClr val="006666"/>
                </a:solidFill>
                <a:latin typeface="Courier" charset="0"/>
                <a:ea typeface="Courier" charset="0"/>
                <a:cs typeface="Courier" charset="0"/>
              </a:rPr>
              <a:t>admin</a:t>
            </a:r>
            <a:r>
              <a:rPr lang="en-US" altLang="zh-CN" sz="2000" b="1" dirty="0" err="1">
                <a:solidFill>
                  <a:srgbClr val="666600"/>
                </a:solidFill>
                <a:latin typeface="Courier" charset="0"/>
                <a:ea typeface="Courier" charset="0"/>
                <a:cs typeface="Courier" charset="0"/>
              </a:rPr>
              <a:t>.</a:t>
            </a:r>
            <a:r>
              <a:rPr lang="en-US" altLang="zh-CN" sz="2000" b="1" dirty="0" err="1">
                <a:solidFill>
                  <a:srgbClr val="000088"/>
                </a:solidFill>
                <a:latin typeface="Courier" charset="0"/>
                <a:ea typeface="Courier" charset="0"/>
                <a:cs typeface="Courier" charset="0"/>
              </a:rPr>
              <a:t>register</a:t>
            </a:r>
            <a:r>
              <a:rPr lang="en-US" altLang="zh-CN" sz="2000" b="1" dirty="0">
                <a:solidFill>
                  <a:srgbClr val="666600"/>
                </a:solidFill>
                <a:latin typeface="Courier" charset="0"/>
                <a:ea typeface="Courier" charset="0"/>
                <a:cs typeface="Courier" charset="0"/>
              </a:rPr>
              <a:t>(</a:t>
            </a:r>
            <a:r>
              <a:rPr lang="en-US" altLang="zh-CN" sz="2000" b="1" dirty="0">
                <a:solidFill>
                  <a:srgbClr val="660066"/>
                </a:solidFill>
                <a:latin typeface="Courier" charset="0"/>
                <a:ea typeface="Courier" charset="0"/>
                <a:cs typeface="Courier" charset="0"/>
              </a:rPr>
              <a:t>User</a:t>
            </a:r>
            <a:r>
              <a:rPr lang="en-US" altLang="zh-CN" sz="2000" b="1" dirty="0">
                <a:solidFill>
                  <a:srgbClr val="666600"/>
                </a:solidFill>
                <a:latin typeface="Courier" charset="0"/>
                <a:ea typeface="Courier" charset="0"/>
                <a:cs typeface="Courier" charset="0"/>
              </a:rPr>
              <a:t>)</a:t>
            </a:r>
            <a:endParaRPr lang="en-US" altLang="zh-CN" sz="2000" b="1" dirty="0">
              <a:latin typeface="Courier" charset="0"/>
              <a:ea typeface="Courier" charset="0"/>
              <a:cs typeface="Courier" charset="0"/>
            </a:endParaRPr>
          </a:p>
          <a:p>
            <a:r>
              <a:rPr lang="en-US" altLang="zh-CN" sz="2000" b="1" dirty="0">
                <a:solidFill>
                  <a:srgbClr val="000088"/>
                </a:solidFill>
                <a:latin typeface="Courier" charset="0"/>
                <a:ea typeface="Courier" charset="0"/>
                <a:cs typeface="Courier" charset="0"/>
              </a:rPr>
              <a:t>class</a:t>
            </a:r>
            <a:r>
              <a:rPr lang="en-US" altLang="zh-CN" sz="2000" b="1" dirty="0">
                <a:solidFill>
                  <a:srgbClr val="000000"/>
                </a:solidFill>
                <a:latin typeface="Courier" charset="0"/>
                <a:ea typeface="Courier" charset="0"/>
                <a:cs typeface="Courier" charset="0"/>
              </a:rPr>
              <a:t> </a:t>
            </a:r>
            <a:r>
              <a:rPr lang="en-US" altLang="zh-CN" sz="2000" b="1" dirty="0" err="1">
                <a:solidFill>
                  <a:srgbClr val="660066"/>
                </a:solidFill>
                <a:latin typeface="Courier" charset="0"/>
                <a:ea typeface="Courier" charset="0"/>
                <a:cs typeface="Courier" charset="0"/>
              </a:rPr>
              <a:t>UserAdmin</a:t>
            </a:r>
            <a:r>
              <a:rPr lang="en-US" altLang="zh-CN" sz="2000" b="1" dirty="0">
                <a:solidFill>
                  <a:srgbClr val="666600"/>
                </a:solidFill>
                <a:latin typeface="Courier" charset="0"/>
                <a:ea typeface="Courier" charset="0"/>
                <a:cs typeface="Courier" charset="0"/>
              </a:rPr>
              <a:t>(</a:t>
            </a:r>
            <a:r>
              <a:rPr lang="en-US" altLang="zh-CN" sz="2000" b="1" dirty="0" err="1">
                <a:solidFill>
                  <a:srgbClr val="000000"/>
                </a:solidFill>
                <a:latin typeface="Courier" charset="0"/>
                <a:ea typeface="Courier" charset="0"/>
                <a:cs typeface="Courier" charset="0"/>
              </a:rPr>
              <a:t>admin</a:t>
            </a:r>
            <a:r>
              <a:rPr lang="en-US" altLang="zh-CN" sz="2000" b="1" dirty="0" err="1">
                <a:solidFill>
                  <a:srgbClr val="666600"/>
                </a:solidFill>
                <a:latin typeface="Courier" charset="0"/>
                <a:ea typeface="Courier" charset="0"/>
                <a:cs typeface="Courier" charset="0"/>
              </a:rPr>
              <a:t>.</a:t>
            </a:r>
            <a:r>
              <a:rPr lang="en-US" altLang="zh-CN" sz="2000" b="1" dirty="0" err="1">
                <a:solidFill>
                  <a:srgbClr val="660066"/>
                </a:solidFill>
                <a:latin typeface="Courier" charset="0"/>
                <a:ea typeface="Courier" charset="0"/>
                <a:cs typeface="Courier" charset="0"/>
              </a:rPr>
              <a:t>ModelAdmin</a:t>
            </a:r>
            <a:r>
              <a:rPr lang="en-US" altLang="zh-CN" sz="2000" b="1" dirty="0">
                <a:solidFill>
                  <a:srgbClr val="666600"/>
                </a:solidFill>
                <a:latin typeface="Courier" charset="0"/>
                <a:ea typeface="Courier" charset="0"/>
                <a:cs typeface="Courier" charset="0"/>
              </a:rPr>
              <a:t>):</a:t>
            </a:r>
            <a:endParaRPr lang="en-US" altLang="zh-CN" sz="2000" b="1" dirty="0">
              <a:latin typeface="Courier" charset="0"/>
              <a:ea typeface="Courier" charset="0"/>
              <a:cs typeface="Courier" charset="0"/>
            </a:endParaRPr>
          </a:p>
          <a:p>
            <a:r>
              <a:rPr lang="zh-CN" altLang="en-US" sz="2000" b="1" dirty="0" smtClean="0">
                <a:solidFill>
                  <a:srgbClr val="000000"/>
                </a:solidFill>
                <a:latin typeface="Courier" charset="0"/>
                <a:ea typeface="Courier" charset="0"/>
                <a:cs typeface="Courier" charset="0"/>
              </a:rPr>
              <a:t>    </a:t>
            </a:r>
            <a:r>
              <a:rPr lang="en-US" altLang="zh-CN" sz="2000" b="1" dirty="0" smtClean="0">
                <a:solidFill>
                  <a:srgbClr val="000000"/>
                </a:solidFill>
                <a:latin typeface="Courier" charset="0"/>
                <a:ea typeface="Courier" charset="0"/>
                <a:cs typeface="Courier" charset="0"/>
              </a:rPr>
              <a:t>fields </a:t>
            </a:r>
            <a:r>
              <a:rPr lang="en-US" altLang="zh-CN" sz="2000" b="1" dirty="0">
                <a:solidFill>
                  <a:srgbClr val="666600"/>
                </a:solidFill>
                <a:latin typeface="Courier" charset="0"/>
                <a:ea typeface="Courier" charset="0"/>
                <a:cs typeface="Courier" charset="0"/>
              </a:rPr>
              <a:t>=</a:t>
            </a:r>
            <a:r>
              <a:rPr lang="en-US" altLang="zh-CN" sz="2000" b="1" dirty="0">
                <a:solidFill>
                  <a:srgbClr val="000000"/>
                </a:solidFill>
                <a:latin typeface="Courier" charset="0"/>
                <a:ea typeface="Courier" charset="0"/>
                <a:cs typeface="Courier" charset="0"/>
              </a:rPr>
              <a:t> </a:t>
            </a:r>
            <a:r>
              <a:rPr lang="en-US" altLang="zh-CN" sz="2000" b="1" dirty="0">
                <a:solidFill>
                  <a:srgbClr val="666600"/>
                </a:solidFill>
                <a:latin typeface="Courier" charset="0"/>
                <a:ea typeface="Courier" charset="0"/>
                <a:cs typeface="Courier" charset="0"/>
              </a:rPr>
              <a:t>(</a:t>
            </a:r>
            <a:r>
              <a:rPr lang="en-US" altLang="zh-CN" sz="2000" b="1" dirty="0">
                <a:solidFill>
                  <a:srgbClr val="008800"/>
                </a:solidFill>
                <a:latin typeface="Courier" charset="0"/>
                <a:ea typeface="Courier" charset="0"/>
                <a:cs typeface="Courier" charset="0"/>
              </a:rPr>
              <a:t>'username'</a:t>
            </a:r>
            <a:r>
              <a:rPr lang="en-US" altLang="zh-CN" sz="2000" b="1" dirty="0">
                <a:solidFill>
                  <a:srgbClr val="666600"/>
                </a:solidFill>
                <a:latin typeface="Courier" charset="0"/>
                <a:ea typeface="Courier" charset="0"/>
                <a:cs typeface="Courier" charset="0"/>
              </a:rPr>
              <a:t>,</a:t>
            </a:r>
            <a:r>
              <a:rPr lang="en-US" altLang="zh-CN" sz="2000" b="1" dirty="0">
                <a:solidFill>
                  <a:srgbClr val="000000"/>
                </a:solidFill>
                <a:latin typeface="Courier" charset="0"/>
                <a:ea typeface="Courier" charset="0"/>
                <a:cs typeface="Courier" charset="0"/>
              </a:rPr>
              <a:t> </a:t>
            </a:r>
            <a:r>
              <a:rPr lang="en-US" altLang="zh-CN" sz="2000" b="1" dirty="0">
                <a:solidFill>
                  <a:srgbClr val="008800"/>
                </a:solidFill>
                <a:latin typeface="Courier" charset="0"/>
                <a:ea typeface="Courier" charset="0"/>
                <a:cs typeface="Courier" charset="0"/>
              </a:rPr>
              <a:t>'</a:t>
            </a:r>
            <a:r>
              <a:rPr lang="en-US" altLang="zh-CN" sz="2000" b="1" dirty="0" err="1">
                <a:solidFill>
                  <a:srgbClr val="008800"/>
                </a:solidFill>
                <a:latin typeface="Courier" charset="0"/>
                <a:ea typeface="Courier" charset="0"/>
                <a:cs typeface="Courier" charset="0"/>
              </a:rPr>
              <a:t>is_superuser</a:t>
            </a:r>
            <a:r>
              <a:rPr lang="en-US" altLang="zh-CN" sz="2000" b="1" dirty="0">
                <a:solidFill>
                  <a:srgbClr val="008800"/>
                </a:solidFill>
                <a:latin typeface="Courier" charset="0"/>
                <a:ea typeface="Courier" charset="0"/>
                <a:cs typeface="Courier" charset="0"/>
              </a:rPr>
              <a:t>'</a:t>
            </a:r>
            <a:r>
              <a:rPr lang="en-US" altLang="zh-CN" sz="2000" b="1" dirty="0">
                <a:solidFill>
                  <a:srgbClr val="666600"/>
                </a:solidFill>
                <a:latin typeface="Courier" charset="0"/>
                <a:ea typeface="Courier" charset="0"/>
                <a:cs typeface="Courier" charset="0"/>
              </a:rPr>
              <a:t>,</a:t>
            </a:r>
            <a:r>
              <a:rPr lang="en-US" altLang="zh-CN" sz="2000" b="1" dirty="0">
                <a:solidFill>
                  <a:srgbClr val="000000"/>
                </a:solidFill>
                <a:latin typeface="Courier" charset="0"/>
                <a:ea typeface="Courier" charset="0"/>
                <a:cs typeface="Courier" charset="0"/>
              </a:rPr>
              <a:t> </a:t>
            </a:r>
            <a:r>
              <a:rPr lang="en-US" altLang="zh-CN" sz="2000" b="1" dirty="0">
                <a:solidFill>
                  <a:srgbClr val="008800"/>
                </a:solidFill>
                <a:latin typeface="Courier" charset="0"/>
                <a:ea typeface="Courier" charset="0"/>
                <a:cs typeface="Courier" charset="0"/>
              </a:rPr>
              <a:t>'password'</a:t>
            </a:r>
            <a:r>
              <a:rPr lang="en-US" altLang="zh-CN" sz="2000" b="1" dirty="0">
                <a:solidFill>
                  <a:srgbClr val="666600"/>
                </a:solidFill>
                <a:latin typeface="Courier" charset="0"/>
                <a:ea typeface="Courier" charset="0"/>
                <a:cs typeface="Courier" charset="0"/>
              </a:rPr>
              <a:t>)</a:t>
            </a:r>
            <a:endParaRPr lang="en-US" altLang="zh-CN" sz="2000" b="1" dirty="0">
              <a:latin typeface="Courier" charset="0"/>
              <a:ea typeface="Courier" charset="0"/>
              <a:cs typeface="Courier" charset="0"/>
            </a:endParaRPr>
          </a:p>
          <a:p>
            <a:r>
              <a:rPr lang="zh-CN" altLang="en-US" sz="2000" b="1" dirty="0" smtClean="0">
                <a:solidFill>
                  <a:srgbClr val="000000"/>
                </a:solidFill>
                <a:latin typeface="Courier" charset="0"/>
                <a:ea typeface="Courier" charset="0"/>
                <a:cs typeface="Courier" charset="0"/>
              </a:rPr>
              <a:t>    </a:t>
            </a:r>
            <a:r>
              <a:rPr lang="en-US" altLang="zh-CN" sz="2000" b="1" dirty="0" err="1" smtClean="0">
                <a:solidFill>
                  <a:srgbClr val="000000"/>
                </a:solidFill>
                <a:latin typeface="Courier" charset="0"/>
                <a:ea typeface="Courier" charset="0"/>
                <a:cs typeface="Courier" charset="0"/>
              </a:rPr>
              <a:t>list_display</a:t>
            </a:r>
            <a:r>
              <a:rPr lang="en-US" altLang="zh-CN" sz="2000" b="1" dirty="0" smtClean="0">
                <a:solidFill>
                  <a:srgbClr val="000000"/>
                </a:solidFill>
                <a:latin typeface="Courier" charset="0"/>
                <a:ea typeface="Courier" charset="0"/>
                <a:cs typeface="Courier" charset="0"/>
              </a:rPr>
              <a:t> </a:t>
            </a:r>
            <a:r>
              <a:rPr lang="en-US" altLang="zh-CN" sz="2000" b="1" dirty="0">
                <a:solidFill>
                  <a:srgbClr val="666600"/>
                </a:solidFill>
                <a:latin typeface="Courier" charset="0"/>
                <a:ea typeface="Courier" charset="0"/>
                <a:cs typeface="Courier" charset="0"/>
              </a:rPr>
              <a:t>=</a:t>
            </a:r>
            <a:r>
              <a:rPr lang="en-US" altLang="zh-CN" sz="2000" b="1" dirty="0">
                <a:solidFill>
                  <a:srgbClr val="000000"/>
                </a:solidFill>
                <a:latin typeface="Courier" charset="0"/>
                <a:ea typeface="Courier" charset="0"/>
                <a:cs typeface="Courier" charset="0"/>
              </a:rPr>
              <a:t> </a:t>
            </a:r>
            <a:r>
              <a:rPr lang="en-US" altLang="zh-CN" sz="2000" b="1" dirty="0">
                <a:solidFill>
                  <a:srgbClr val="666600"/>
                </a:solidFill>
                <a:latin typeface="Courier" charset="0"/>
                <a:ea typeface="Courier" charset="0"/>
                <a:cs typeface="Courier" charset="0"/>
              </a:rPr>
              <a:t>(</a:t>
            </a:r>
            <a:r>
              <a:rPr lang="en-US" altLang="zh-CN" sz="2000" b="1" dirty="0">
                <a:solidFill>
                  <a:srgbClr val="008800"/>
                </a:solidFill>
                <a:latin typeface="Courier" charset="0"/>
                <a:ea typeface="Courier" charset="0"/>
                <a:cs typeface="Courier" charset="0"/>
              </a:rPr>
              <a:t>'username</a:t>
            </a:r>
            <a:r>
              <a:rPr lang="en-US" altLang="zh-CN" sz="2000" b="1" dirty="0" smtClean="0">
                <a:solidFill>
                  <a:srgbClr val="008800"/>
                </a:solidFill>
                <a:latin typeface="Courier" charset="0"/>
                <a:ea typeface="Courier" charset="0"/>
                <a:cs typeface="Courier" charset="0"/>
              </a:rPr>
              <a:t>'</a:t>
            </a:r>
            <a:r>
              <a:rPr lang="en-US" altLang="zh-CN" sz="2000" b="1" dirty="0" smtClean="0">
                <a:solidFill>
                  <a:srgbClr val="666600"/>
                </a:solidFill>
                <a:latin typeface="Courier" charset="0"/>
                <a:ea typeface="Courier" charset="0"/>
                <a:cs typeface="Courier" charset="0"/>
              </a:rPr>
              <a:t>,</a:t>
            </a:r>
            <a:r>
              <a:rPr lang="en-US" altLang="zh-CN" sz="2000" b="1" dirty="0" smtClean="0">
                <a:solidFill>
                  <a:srgbClr val="000000"/>
                </a:solidFill>
                <a:latin typeface="Courier" charset="0"/>
                <a:ea typeface="Courier" charset="0"/>
                <a:cs typeface="Courier" charset="0"/>
              </a:rPr>
              <a:t> </a:t>
            </a:r>
            <a:r>
              <a:rPr lang="en-US" altLang="zh-CN" sz="2000" b="1" dirty="0">
                <a:solidFill>
                  <a:srgbClr val="008800"/>
                </a:solidFill>
                <a:latin typeface="Courier" charset="0"/>
                <a:ea typeface="Courier" charset="0"/>
                <a:cs typeface="Courier" charset="0"/>
              </a:rPr>
              <a:t>'</a:t>
            </a:r>
            <a:r>
              <a:rPr lang="en-US" altLang="zh-CN" sz="2000" b="1" dirty="0" err="1">
                <a:solidFill>
                  <a:srgbClr val="008800"/>
                </a:solidFill>
                <a:latin typeface="Courier" charset="0"/>
                <a:ea typeface="Courier" charset="0"/>
                <a:cs typeface="Courier" charset="0"/>
              </a:rPr>
              <a:t>is_superuser</a:t>
            </a:r>
            <a:r>
              <a:rPr lang="en-US" altLang="zh-CN" sz="2000" b="1" dirty="0">
                <a:solidFill>
                  <a:srgbClr val="008800"/>
                </a:solidFill>
                <a:latin typeface="Courier" charset="0"/>
                <a:ea typeface="Courier" charset="0"/>
                <a:cs typeface="Courier" charset="0"/>
              </a:rPr>
              <a:t>'</a:t>
            </a:r>
            <a:r>
              <a:rPr lang="en-US" altLang="zh-CN" sz="2000" b="1" dirty="0">
                <a:solidFill>
                  <a:srgbClr val="666600"/>
                </a:solidFill>
                <a:latin typeface="Courier" charset="0"/>
                <a:ea typeface="Courier" charset="0"/>
                <a:cs typeface="Courier" charset="0"/>
              </a:rPr>
              <a:t>)</a:t>
            </a:r>
            <a:endParaRPr lang="en-US" altLang="zh-CN" sz="2000" b="1" dirty="0">
              <a:effectLst/>
              <a:latin typeface="Courier" charset="0"/>
              <a:ea typeface="Courier" charset="0"/>
              <a:cs typeface="Courier" charset="0"/>
            </a:endParaRPr>
          </a:p>
        </p:txBody>
      </p:sp>
    </p:spTree>
    <p:extLst>
      <p:ext uri="{BB962C8B-B14F-4D97-AF65-F5344CB8AC3E}">
        <p14:creationId xmlns:p14="http://schemas.microsoft.com/office/powerpoint/2010/main" val="106660946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b="1" dirty="0" smtClean="0"/>
              <a:t>08.Django </a:t>
            </a:r>
            <a:r>
              <a:rPr kumimoji="1" lang="en-US" altLang="zh-CN" b="1" dirty="0" err="1" smtClean="0"/>
              <a:t>QuerySet</a:t>
            </a:r>
            <a:endParaRPr kumimoji="1" lang="zh-CN" altLang="en-US" b="1" dirty="0"/>
          </a:p>
        </p:txBody>
      </p:sp>
      <p:sp>
        <p:nvSpPr>
          <p:cNvPr id="4" name="副标题 2"/>
          <p:cNvSpPr txBox="1">
            <a:spLocks/>
          </p:cNvSpPr>
          <p:nvPr/>
        </p:nvSpPr>
        <p:spPr>
          <a:xfrm>
            <a:off x="8382000" y="6462178"/>
            <a:ext cx="738315" cy="39582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1800" b="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r>
              <a:rPr kumimoji="1" lang="zh-CN" altLang="en-US" b="1" smtClean="0">
                <a:latin typeface="Times New Roman" charset="0"/>
                <a:ea typeface="Times New Roman" charset="0"/>
                <a:cs typeface="Times New Roman" charset="0"/>
              </a:rPr>
              <a:t>江琳</a:t>
            </a:r>
            <a:endParaRPr kumimoji="1" lang="zh-CN" altLang="en-US" b="1" dirty="0">
              <a:latin typeface="Times New Roman" charset="0"/>
              <a:ea typeface="Times New Roman" charset="0"/>
              <a:cs typeface="Times New Roman" charset="0"/>
            </a:endParaRPr>
          </a:p>
        </p:txBody>
      </p:sp>
    </p:spTree>
    <p:extLst>
      <p:ext uri="{BB962C8B-B14F-4D97-AF65-F5344CB8AC3E}">
        <p14:creationId xmlns:p14="http://schemas.microsoft.com/office/powerpoint/2010/main" val="4703506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Dictionary</a:t>
            </a:r>
            <a:r>
              <a:rPr kumimoji="1" lang="zh-CN" altLang="en-US" dirty="0" smtClean="0"/>
              <a:t> </a:t>
            </a:r>
            <a:r>
              <a:rPr kumimoji="1" lang="en-US" altLang="zh-CN" dirty="0" smtClean="0"/>
              <a:t>and</a:t>
            </a:r>
            <a:r>
              <a:rPr kumimoji="1" lang="zh-CN" altLang="en-US" dirty="0" smtClean="0"/>
              <a:t> </a:t>
            </a:r>
            <a:r>
              <a:rPr kumimoji="1" lang="en-US" altLang="zh-CN" dirty="0" smtClean="0"/>
              <a:t>flow</a:t>
            </a:r>
            <a:r>
              <a:rPr kumimoji="1" lang="zh-CN" altLang="en-US" dirty="0" smtClean="0"/>
              <a:t> </a:t>
            </a:r>
            <a:r>
              <a:rPr kumimoji="1" lang="en-US" altLang="zh-CN" dirty="0" smtClean="0"/>
              <a:t>control</a:t>
            </a:r>
            <a:endParaRPr kumimoji="1" lang="zh-CN" altLang="en-US" dirty="0"/>
          </a:p>
        </p:txBody>
      </p:sp>
      <p:sp>
        <p:nvSpPr>
          <p:cNvPr id="3" name="内容占位符 2"/>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7472724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lstStyle/>
          <a:p>
            <a:r>
              <a:rPr kumimoji="1" lang="en-US" altLang="zh-CN" dirty="0" smtClean="0"/>
              <a:t>All</a:t>
            </a:r>
            <a:r>
              <a:rPr kumimoji="1" lang="zh-CN" altLang="en-US" dirty="0" smtClean="0"/>
              <a:t> </a:t>
            </a:r>
            <a:r>
              <a:rPr kumimoji="1" lang="en-US" altLang="zh-CN" dirty="0" smtClean="0"/>
              <a:t>need</a:t>
            </a:r>
            <a:r>
              <a:rPr kumimoji="1" lang="zh-CN" altLang="en-US" dirty="0" smtClean="0"/>
              <a:t> </a:t>
            </a:r>
            <a:r>
              <a:rPr kumimoji="1" lang="en-US" altLang="zh-CN" dirty="0" smtClean="0"/>
              <a:t>to</a:t>
            </a:r>
            <a:r>
              <a:rPr kumimoji="1" lang="zh-CN" altLang="en-US" dirty="0" smtClean="0"/>
              <a:t> </a:t>
            </a:r>
            <a:r>
              <a:rPr kumimoji="1" lang="en-US" altLang="zh-CN" dirty="0" smtClean="0"/>
              <a:t>review</a:t>
            </a:r>
            <a:endParaRPr kumimoji="1" lang="zh-CN" altLang="en-US" dirty="0"/>
          </a:p>
        </p:txBody>
      </p:sp>
    </p:spTree>
    <p:extLst>
      <p:ext uri="{BB962C8B-B14F-4D97-AF65-F5344CB8AC3E}">
        <p14:creationId xmlns:p14="http://schemas.microsoft.com/office/powerpoint/2010/main" val="3530212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b="1" cap="none" dirty="0" smtClean="0">
                <a:ea typeface="Times New Roman" charset="0"/>
                <a:cs typeface="Times New Roman" charset="0"/>
              </a:rPr>
              <a:t>09.DJANGO</a:t>
            </a:r>
            <a:r>
              <a:rPr kumimoji="1" lang="zh-CN" altLang="en-US" b="1" cap="none" dirty="0" smtClean="0">
                <a:ea typeface="Times New Roman" charset="0"/>
                <a:cs typeface="Times New Roman" charset="0"/>
              </a:rPr>
              <a:t> </a:t>
            </a:r>
            <a:r>
              <a:rPr kumimoji="1" lang="en-US" altLang="zh-CN" b="1" cap="none" dirty="0" smtClean="0">
                <a:ea typeface="Times New Roman" charset="0"/>
                <a:cs typeface="Times New Roman" charset="0"/>
              </a:rPr>
              <a:t>VIEWS</a:t>
            </a:r>
            <a:r>
              <a:rPr kumimoji="1" lang="zh-CN" altLang="en-US" b="1" cap="none" dirty="0" smtClean="0">
                <a:ea typeface="Times New Roman" charset="0"/>
                <a:cs typeface="Times New Roman" charset="0"/>
              </a:rPr>
              <a:t> </a:t>
            </a:r>
            <a:r>
              <a:rPr kumimoji="1" lang="en-US" altLang="zh-CN" b="1" cap="none" dirty="0" smtClean="0">
                <a:ea typeface="Times New Roman" charset="0"/>
                <a:cs typeface="Times New Roman" charset="0"/>
              </a:rPr>
              <a:t>AND</a:t>
            </a:r>
            <a:r>
              <a:rPr kumimoji="1" lang="zh-CN" altLang="en-US" b="1" cap="none" dirty="0" smtClean="0">
                <a:ea typeface="Times New Roman" charset="0"/>
                <a:cs typeface="Times New Roman" charset="0"/>
              </a:rPr>
              <a:t> </a:t>
            </a:r>
            <a:r>
              <a:rPr kumimoji="1" lang="en-US" altLang="zh-CN" b="1" cap="none" dirty="0" smtClean="0">
                <a:ea typeface="Times New Roman" charset="0"/>
                <a:cs typeface="Times New Roman" charset="0"/>
              </a:rPr>
              <a:t>TEPLATES</a:t>
            </a:r>
            <a:endParaRPr kumimoji="1" lang="zh-CN" altLang="en-US" b="1" cap="none" dirty="0">
              <a:ea typeface="Times New Roman" charset="0"/>
              <a:cs typeface="Times New Roman" charset="0"/>
            </a:endParaRPr>
          </a:p>
        </p:txBody>
      </p:sp>
      <p:sp>
        <p:nvSpPr>
          <p:cNvPr id="4" name="副标题 2"/>
          <p:cNvSpPr txBox="1">
            <a:spLocks/>
          </p:cNvSpPr>
          <p:nvPr/>
        </p:nvSpPr>
        <p:spPr>
          <a:xfrm>
            <a:off x="8382000" y="6462178"/>
            <a:ext cx="738315" cy="39582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1800" b="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r>
              <a:rPr kumimoji="1" lang="zh-CN" altLang="en-US" b="1" smtClean="0">
                <a:latin typeface="Times New Roman" charset="0"/>
                <a:ea typeface="Times New Roman" charset="0"/>
                <a:cs typeface="Times New Roman" charset="0"/>
              </a:rPr>
              <a:t>江琳</a:t>
            </a:r>
            <a:endParaRPr kumimoji="1" lang="zh-CN" altLang="en-US" b="1" dirty="0">
              <a:latin typeface="Times New Roman" charset="0"/>
              <a:ea typeface="Times New Roman" charset="0"/>
              <a:cs typeface="Times New Roman" charset="0"/>
            </a:endParaRPr>
          </a:p>
        </p:txBody>
      </p:sp>
    </p:spTree>
    <p:extLst>
      <p:ext uri="{BB962C8B-B14F-4D97-AF65-F5344CB8AC3E}">
        <p14:creationId xmlns:p14="http://schemas.microsoft.com/office/powerpoint/2010/main" val="71004766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Philosophy</a:t>
            </a:r>
            <a:r>
              <a:rPr kumimoji="1" lang="zh-CN" altLang="en-US" dirty="0" smtClean="0"/>
              <a:t> </a:t>
            </a:r>
            <a:r>
              <a:rPr kumimoji="1" lang="en-US" altLang="zh-CN" dirty="0" smtClean="0"/>
              <a:t>of</a:t>
            </a:r>
            <a:r>
              <a:rPr kumimoji="1" lang="zh-CN" altLang="en-US" dirty="0" smtClean="0"/>
              <a:t> </a:t>
            </a:r>
            <a:r>
              <a:rPr kumimoji="1" lang="en-US" altLang="zh-CN" dirty="0" smtClean="0"/>
              <a:t>view</a:t>
            </a:r>
            <a:endParaRPr kumimoji="1" lang="zh-CN" altLang="en-US" dirty="0"/>
          </a:p>
        </p:txBody>
      </p:sp>
      <p:sp>
        <p:nvSpPr>
          <p:cNvPr id="3" name="内容占位符 2"/>
          <p:cNvSpPr>
            <a:spLocks noGrp="1"/>
          </p:cNvSpPr>
          <p:nvPr>
            <p:ph idx="1"/>
          </p:nvPr>
        </p:nvSpPr>
        <p:spPr/>
        <p:txBody>
          <a:bodyPr/>
          <a:lstStyle/>
          <a:p>
            <a:r>
              <a:rPr kumimoji="1" lang="en-US" altLang="zh-CN" dirty="0"/>
              <a:t>A view function, or “view” for short, is simply a Python function that takes a web request and returns a web response. </a:t>
            </a:r>
            <a:endParaRPr kumimoji="1" lang="en-US" altLang="zh-CN" dirty="0" smtClean="0"/>
          </a:p>
          <a:p>
            <a:r>
              <a:rPr kumimoji="1" lang="en-US" altLang="zh-CN" dirty="0" smtClean="0"/>
              <a:t>This </a:t>
            </a:r>
            <a:r>
              <a:rPr kumimoji="1" lang="en-US" altLang="zh-CN" dirty="0"/>
              <a:t>response can be the HTML contents of a Web page, or a redirect, or a 404 error, or an XML document, or an image, etc.</a:t>
            </a:r>
            <a:endParaRPr kumimoji="1" lang="zh-CN" altLang="en-US" dirty="0"/>
          </a:p>
        </p:txBody>
      </p:sp>
    </p:spTree>
    <p:extLst>
      <p:ext uri="{BB962C8B-B14F-4D97-AF65-F5344CB8AC3E}">
        <p14:creationId xmlns:p14="http://schemas.microsoft.com/office/powerpoint/2010/main" val="78368692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Views.py</a:t>
            </a:r>
            <a:endParaRPr kumimoji="1" lang="zh-CN" altLang="en-US" dirty="0"/>
          </a:p>
        </p:txBody>
      </p:sp>
      <p:sp>
        <p:nvSpPr>
          <p:cNvPr id="3" name="内容占位符 2"/>
          <p:cNvSpPr>
            <a:spLocks noGrp="1"/>
          </p:cNvSpPr>
          <p:nvPr>
            <p:ph idx="1"/>
          </p:nvPr>
        </p:nvSpPr>
        <p:spPr/>
        <p:txBody>
          <a:bodyPr/>
          <a:lstStyle/>
          <a:p>
            <a:r>
              <a:rPr kumimoji="1" lang="en-US" altLang="zh-CN" dirty="0" smtClean="0"/>
              <a:t>In</a:t>
            </a:r>
            <a:r>
              <a:rPr kumimoji="1" lang="zh-CN" altLang="en-US" dirty="0" smtClean="0"/>
              <a:t> </a:t>
            </a:r>
            <a:r>
              <a:rPr kumimoji="1" lang="en-US" altLang="zh-CN" dirty="0" smtClean="0"/>
              <a:t>Django,</a:t>
            </a:r>
            <a:r>
              <a:rPr kumimoji="1" lang="zh-CN" altLang="en-US" dirty="0" smtClean="0"/>
              <a:t> </a:t>
            </a:r>
            <a:r>
              <a:rPr kumimoji="1" lang="en-US" altLang="zh-CN" dirty="0" smtClean="0"/>
              <a:t>views </a:t>
            </a:r>
            <a:r>
              <a:rPr kumimoji="1" lang="en-US" altLang="zh-CN" dirty="0"/>
              <a:t>have to be created in the app </a:t>
            </a:r>
            <a:r>
              <a:rPr kumimoji="1" lang="en-US" altLang="zh-CN" dirty="0" err="1"/>
              <a:t>views.py</a:t>
            </a:r>
            <a:r>
              <a:rPr kumimoji="1" lang="en-US" altLang="zh-CN" dirty="0"/>
              <a:t> file</a:t>
            </a:r>
            <a:r>
              <a:rPr kumimoji="1" lang="en-US" altLang="zh-CN" dirty="0" smtClean="0"/>
              <a:t>.</a:t>
            </a:r>
            <a:endParaRPr kumimoji="1" lang="zh-CN" altLang="en-US" dirty="0"/>
          </a:p>
        </p:txBody>
      </p:sp>
      <p:grpSp>
        <p:nvGrpSpPr>
          <p:cNvPr id="42" name="组 41"/>
          <p:cNvGrpSpPr/>
          <p:nvPr/>
        </p:nvGrpSpPr>
        <p:grpSpPr>
          <a:xfrm>
            <a:off x="3988874" y="3186456"/>
            <a:ext cx="3745103" cy="2985744"/>
            <a:chOff x="901874" y="2244518"/>
            <a:chExt cx="3745103" cy="4216754"/>
          </a:xfrm>
        </p:grpSpPr>
        <p:sp>
          <p:nvSpPr>
            <p:cNvPr id="43" name="文本框 42"/>
            <p:cNvSpPr txBox="1"/>
            <p:nvPr/>
          </p:nvSpPr>
          <p:spPr>
            <a:xfrm>
              <a:off x="901874" y="2244518"/>
              <a:ext cx="1728591" cy="461665"/>
            </a:xfrm>
            <a:prstGeom prst="rect">
              <a:avLst/>
            </a:prstGeom>
            <a:noFill/>
          </p:spPr>
          <p:txBody>
            <a:bodyPr wrap="square" rtlCol="0">
              <a:spAutoFit/>
            </a:bodyPr>
            <a:lstStyle/>
            <a:p>
              <a:r>
                <a:rPr kumimoji="1" lang="en-US" altLang="zh-CN" sz="2400" b="1" dirty="0" smtClean="0">
                  <a:latin typeface="Courier" charset="0"/>
                  <a:ea typeface="Courier" charset="0"/>
                  <a:cs typeface="Courier" charset="0"/>
                </a:rPr>
                <a:t>books</a:t>
              </a:r>
              <a:endParaRPr kumimoji="1" lang="en-US" altLang="zh-CN" sz="2400" b="1" dirty="0">
                <a:latin typeface="Courier" charset="0"/>
                <a:ea typeface="Courier" charset="0"/>
                <a:cs typeface="Courier" charset="0"/>
              </a:endParaRPr>
            </a:p>
          </p:txBody>
        </p:sp>
        <p:sp>
          <p:nvSpPr>
            <p:cNvPr id="44" name="文本框 43"/>
            <p:cNvSpPr txBox="1"/>
            <p:nvPr/>
          </p:nvSpPr>
          <p:spPr>
            <a:xfrm>
              <a:off x="1642997" y="2738958"/>
              <a:ext cx="2102285" cy="461665"/>
            </a:xfrm>
            <a:prstGeom prst="rect">
              <a:avLst/>
            </a:prstGeom>
            <a:noFill/>
          </p:spPr>
          <p:txBody>
            <a:bodyPr wrap="square" rtlCol="0">
              <a:spAutoFit/>
            </a:bodyPr>
            <a:lstStyle/>
            <a:p>
              <a:r>
                <a:rPr kumimoji="1" lang="en-US" altLang="zh-CN" sz="2400" b="1" dirty="0" smtClean="0">
                  <a:latin typeface="Courier" charset="0"/>
                  <a:ea typeface="Courier" charset="0"/>
                  <a:cs typeface="Courier" charset="0"/>
                </a:rPr>
                <a:t>migrations</a:t>
              </a:r>
              <a:endParaRPr kumimoji="1" lang="en-US" altLang="zh-CN" sz="2400" b="1" dirty="0">
                <a:latin typeface="Courier" charset="0"/>
                <a:ea typeface="Courier" charset="0"/>
                <a:cs typeface="Courier" charset="0"/>
              </a:endParaRPr>
            </a:p>
          </p:txBody>
        </p:sp>
        <p:sp>
          <p:nvSpPr>
            <p:cNvPr id="45" name="文本框 44"/>
            <p:cNvSpPr txBox="1"/>
            <p:nvPr/>
          </p:nvSpPr>
          <p:spPr>
            <a:xfrm>
              <a:off x="2233629" y="3251224"/>
              <a:ext cx="2413348" cy="461665"/>
            </a:xfrm>
            <a:prstGeom prst="rect">
              <a:avLst/>
            </a:prstGeom>
            <a:noFill/>
          </p:spPr>
          <p:txBody>
            <a:bodyPr wrap="square" rtlCol="0">
              <a:spAutoFit/>
            </a:bodyPr>
            <a:lstStyle/>
            <a:p>
              <a:r>
                <a:rPr kumimoji="1" lang="en-US" altLang="zh-CN" sz="2400" b="1" dirty="0" smtClean="0">
                  <a:latin typeface="Courier" charset="0"/>
                  <a:ea typeface="Courier" charset="0"/>
                  <a:cs typeface="Courier" charset="0"/>
                </a:rPr>
                <a:t>__</a:t>
              </a:r>
              <a:r>
                <a:rPr kumimoji="1" lang="en-US" altLang="zh-CN" sz="2400" b="1" dirty="0" err="1" smtClean="0">
                  <a:latin typeface="Courier" charset="0"/>
                  <a:ea typeface="Courier" charset="0"/>
                  <a:cs typeface="Courier" charset="0"/>
                </a:rPr>
                <a:t>init</a:t>
              </a:r>
              <a:r>
                <a:rPr kumimoji="1" lang="en-US" altLang="zh-CN" sz="2400" b="1" dirty="0" smtClean="0">
                  <a:latin typeface="Courier" charset="0"/>
                  <a:ea typeface="Courier" charset="0"/>
                  <a:cs typeface="Courier" charset="0"/>
                </a:rPr>
                <a:t>__.</a:t>
              </a:r>
              <a:r>
                <a:rPr kumimoji="1" lang="en-US" altLang="zh-CN" sz="2400" b="1" dirty="0" err="1" smtClean="0">
                  <a:latin typeface="Courier" charset="0"/>
                  <a:ea typeface="Courier" charset="0"/>
                  <a:cs typeface="Courier" charset="0"/>
                </a:rPr>
                <a:t>py</a:t>
              </a:r>
              <a:endParaRPr kumimoji="1" lang="en-US" altLang="zh-CN" sz="2400" b="1" dirty="0">
                <a:latin typeface="Courier" charset="0"/>
                <a:ea typeface="Courier" charset="0"/>
                <a:cs typeface="Courier" charset="0"/>
              </a:endParaRPr>
            </a:p>
          </p:txBody>
        </p:sp>
        <p:sp>
          <p:nvSpPr>
            <p:cNvPr id="46" name="文本框 45"/>
            <p:cNvSpPr txBox="1"/>
            <p:nvPr/>
          </p:nvSpPr>
          <p:spPr>
            <a:xfrm>
              <a:off x="1640911" y="5589713"/>
              <a:ext cx="2413348" cy="461665"/>
            </a:xfrm>
            <a:prstGeom prst="rect">
              <a:avLst/>
            </a:prstGeom>
            <a:noFill/>
          </p:spPr>
          <p:txBody>
            <a:bodyPr wrap="square" rtlCol="0">
              <a:spAutoFit/>
            </a:bodyPr>
            <a:lstStyle/>
            <a:p>
              <a:r>
                <a:rPr kumimoji="1" lang="en-US" altLang="zh-CN" sz="2400" b="1" dirty="0" err="1" smtClean="0">
                  <a:latin typeface="Courier" charset="0"/>
                  <a:ea typeface="Courier" charset="0"/>
                  <a:cs typeface="Courier" charset="0"/>
                </a:rPr>
                <a:t>tests.py</a:t>
              </a:r>
              <a:endParaRPr kumimoji="1" lang="en-US" altLang="zh-CN" sz="2400" b="1" dirty="0">
                <a:latin typeface="Courier" charset="0"/>
                <a:ea typeface="Courier" charset="0"/>
                <a:cs typeface="Courier" charset="0"/>
              </a:endParaRPr>
            </a:p>
          </p:txBody>
        </p:sp>
        <p:cxnSp>
          <p:nvCxnSpPr>
            <p:cNvPr id="47" name="肘形连接符 46"/>
            <p:cNvCxnSpPr/>
            <p:nvPr/>
          </p:nvCxnSpPr>
          <p:spPr>
            <a:xfrm rot="16200000" flipH="1">
              <a:off x="1308028" y="2653970"/>
              <a:ext cx="353944" cy="290186"/>
            </a:xfrm>
            <a:prstGeom prst="bentConnector2">
              <a:avLst/>
            </a:prstGeom>
            <a:ln w="38100"/>
          </p:spPr>
          <p:style>
            <a:lnRef idx="1">
              <a:schemeClr val="accent1"/>
            </a:lnRef>
            <a:fillRef idx="0">
              <a:schemeClr val="accent1"/>
            </a:fillRef>
            <a:effectRef idx="0">
              <a:schemeClr val="accent1"/>
            </a:effectRef>
            <a:fontRef idx="minor">
              <a:schemeClr val="tx1"/>
            </a:fontRef>
          </p:style>
        </p:cxnSp>
        <p:cxnSp>
          <p:nvCxnSpPr>
            <p:cNvPr id="48" name="肘形连接符 47"/>
            <p:cNvCxnSpPr/>
            <p:nvPr/>
          </p:nvCxnSpPr>
          <p:spPr>
            <a:xfrm rot="16200000" flipH="1">
              <a:off x="-3274" y="4163819"/>
              <a:ext cx="3003398" cy="312631"/>
            </a:xfrm>
            <a:prstGeom prst="bentConnector2">
              <a:avLst/>
            </a:prstGeom>
            <a:ln w="38100"/>
          </p:spPr>
          <p:style>
            <a:lnRef idx="1">
              <a:schemeClr val="accent1"/>
            </a:lnRef>
            <a:fillRef idx="0">
              <a:schemeClr val="accent1"/>
            </a:fillRef>
            <a:effectRef idx="0">
              <a:schemeClr val="accent1"/>
            </a:effectRef>
            <a:fontRef idx="minor">
              <a:schemeClr val="tx1"/>
            </a:fontRef>
          </p:style>
        </p:cxnSp>
        <p:cxnSp>
          <p:nvCxnSpPr>
            <p:cNvPr id="49" name="肘形连接符 48"/>
            <p:cNvCxnSpPr>
              <a:endCxn id="49" idx="1"/>
            </p:cNvCxnSpPr>
            <p:nvPr/>
          </p:nvCxnSpPr>
          <p:spPr>
            <a:xfrm rot="16200000" flipH="1">
              <a:off x="1911738" y="3312591"/>
              <a:ext cx="414500" cy="279744"/>
            </a:xfrm>
            <a:prstGeom prst="bentConnector2">
              <a:avLst/>
            </a:prstGeom>
            <a:ln w="38100"/>
          </p:spPr>
          <p:style>
            <a:lnRef idx="1">
              <a:schemeClr val="accent1"/>
            </a:lnRef>
            <a:fillRef idx="0">
              <a:schemeClr val="accent1"/>
            </a:fillRef>
            <a:effectRef idx="0">
              <a:schemeClr val="accent1"/>
            </a:effectRef>
            <a:fontRef idx="minor">
              <a:schemeClr val="tx1"/>
            </a:fontRef>
          </p:style>
        </p:cxnSp>
        <p:cxnSp>
          <p:nvCxnSpPr>
            <p:cNvPr id="50" name="肘形连接符 49"/>
            <p:cNvCxnSpPr/>
            <p:nvPr/>
          </p:nvCxnSpPr>
          <p:spPr>
            <a:xfrm flipV="1">
              <a:off x="1337674" y="3928918"/>
              <a:ext cx="321654" cy="4011"/>
            </a:xfrm>
            <a:prstGeom prst="bentConnector3">
              <a:avLst>
                <a:gd name="adj1" fmla="val 50000"/>
              </a:avLst>
            </a:prstGeom>
            <a:ln w="38100"/>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1652656" y="3669098"/>
              <a:ext cx="2413348" cy="461665"/>
            </a:xfrm>
            <a:prstGeom prst="rect">
              <a:avLst/>
            </a:prstGeom>
            <a:noFill/>
          </p:spPr>
          <p:txBody>
            <a:bodyPr wrap="square" rtlCol="0">
              <a:spAutoFit/>
            </a:bodyPr>
            <a:lstStyle/>
            <a:p>
              <a:r>
                <a:rPr kumimoji="1" lang="en-US" altLang="zh-CN" sz="2400" b="1" dirty="0" smtClean="0">
                  <a:latin typeface="Courier" charset="0"/>
                  <a:ea typeface="Courier" charset="0"/>
                  <a:cs typeface="Courier" charset="0"/>
                </a:rPr>
                <a:t>__</a:t>
              </a:r>
              <a:r>
                <a:rPr kumimoji="1" lang="en-US" altLang="zh-CN" sz="2400" b="1" dirty="0" err="1" smtClean="0">
                  <a:latin typeface="Courier" charset="0"/>
                  <a:ea typeface="Courier" charset="0"/>
                  <a:cs typeface="Courier" charset="0"/>
                </a:rPr>
                <a:t>init</a:t>
              </a:r>
              <a:r>
                <a:rPr kumimoji="1" lang="en-US" altLang="zh-CN" sz="2400" b="1" dirty="0" smtClean="0">
                  <a:latin typeface="Courier" charset="0"/>
                  <a:ea typeface="Courier" charset="0"/>
                  <a:cs typeface="Courier" charset="0"/>
                </a:rPr>
                <a:t>__.</a:t>
              </a:r>
              <a:r>
                <a:rPr kumimoji="1" lang="en-US" altLang="zh-CN" sz="2400" b="1" dirty="0" err="1" smtClean="0">
                  <a:latin typeface="Courier" charset="0"/>
                  <a:ea typeface="Courier" charset="0"/>
                  <a:cs typeface="Courier" charset="0"/>
                </a:rPr>
                <a:t>py</a:t>
              </a:r>
              <a:endParaRPr kumimoji="1" lang="en-US" altLang="zh-CN" sz="2400" b="1" dirty="0">
                <a:latin typeface="Courier" charset="0"/>
                <a:ea typeface="Courier" charset="0"/>
                <a:cs typeface="Courier" charset="0"/>
              </a:endParaRPr>
            </a:p>
          </p:txBody>
        </p:sp>
        <p:sp>
          <p:nvSpPr>
            <p:cNvPr id="52" name="文本框 51"/>
            <p:cNvSpPr txBox="1"/>
            <p:nvPr/>
          </p:nvSpPr>
          <p:spPr>
            <a:xfrm>
              <a:off x="1642997" y="4166379"/>
              <a:ext cx="2413348" cy="461665"/>
            </a:xfrm>
            <a:prstGeom prst="rect">
              <a:avLst/>
            </a:prstGeom>
            <a:noFill/>
          </p:spPr>
          <p:txBody>
            <a:bodyPr wrap="square" rtlCol="0">
              <a:spAutoFit/>
            </a:bodyPr>
            <a:lstStyle/>
            <a:p>
              <a:r>
                <a:rPr kumimoji="1" lang="en-US" altLang="zh-CN" sz="2400" b="1" dirty="0" err="1" smtClean="0">
                  <a:latin typeface="Courier" charset="0"/>
                  <a:ea typeface="Courier" charset="0"/>
                  <a:cs typeface="Courier" charset="0"/>
                </a:rPr>
                <a:t>admin.py</a:t>
              </a:r>
              <a:endParaRPr kumimoji="1" lang="en-US" altLang="zh-CN" sz="2400" b="1" dirty="0">
                <a:latin typeface="Courier" charset="0"/>
                <a:ea typeface="Courier" charset="0"/>
                <a:cs typeface="Courier" charset="0"/>
              </a:endParaRPr>
            </a:p>
          </p:txBody>
        </p:sp>
        <p:sp>
          <p:nvSpPr>
            <p:cNvPr id="53" name="文本框 52"/>
            <p:cNvSpPr txBox="1"/>
            <p:nvPr/>
          </p:nvSpPr>
          <p:spPr>
            <a:xfrm>
              <a:off x="1655783" y="4626756"/>
              <a:ext cx="2413348" cy="461665"/>
            </a:xfrm>
            <a:prstGeom prst="rect">
              <a:avLst/>
            </a:prstGeom>
            <a:noFill/>
          </p:spPr>
          <p:txBody>
            <a:bodyPr wrap="square" rtlCol="0">
              <a:spAutoFit/>
            </a:bodyPr>
            <a:lstStyle/>
            <a:p>
              <a:r>
                <a:rPr kumimoji="1" lang="en-US" altLang="zh-CN" sz="2400" b="1" dirty="0" err="1" smtClean="0">
                  <a:latin typeface="Courier" charset="0"/>
                  <a:ea typeface="Courier" charset="0"/>
                  <a:cs typeface="Courier" charset="0"/>
                </a:rPr>
                <a:t>apps.py</a:t>
              </a:r>
              <a:endParaRPr kumimoji="1" lang="en-US" altLang="zh-CN" sz="2400" b="1" dirty="0">
                <a:latin typeface="Courier" charset="0"/>
                <a:ea typeface="Courier" charset="0"/>
                <a:cs typeface="Courier" charset="0"/>
              </a:endParaRPr>
            </a:p>
          </p:txBody>
        </p:sp>
        <p:sp>
          <p:nvSpPr>
            <p:cNvPr id="54" name="文本框 53"/>
            <p:cNvSpPr txBox="1"/>
            <p:nvPr/>
          </p:nvSpPr>
          <p:spPr>
            <a:xfrm>
              <a:off x="1652656" y="5107534"/>
              <a:ext cx="2413348" cy="461665"/>
            </a:xfrm>
            <a:prstGeom prst="rect">
              <a:avLst/>
            </a:prstGeom>
            <a:noFill/>
          </p:spPr>
          <p:txBody>
            <a:bodyPr wrap="square" rtlCol="0">
              <a:spAutoFit/>
            </a:bodyPr>
            <a:lstStyle/>
            <a:p>
              <a:r>
                <a:rPr kumimoji="1" lang="en-US" altLang="zh-CN" sz="2400" b="1" dirty="0" err="1" smtClean="0">
                  <a:latin typeface="Courier" charset="0"/>
                  <a:ea typeface="Courier" charset="0"/>
                  <a:cs typeface="Courier" charset="0"/>
                </a:rPr>
                <a:t>models.py</a:t>
              </a:r>
              <a:endParaRPr kumimoji="1" lang="en-US" altLang="zh-CN" sz="2400" b="1" dirty="0">
                <a:latin typeface="Courier" charset="0"/>
                <a:ea typeface="Courier" charset="0"/>
                <a:cs typeface="Courier" charset="0"/>
              </a:endParaRPr>
            </a:p>
          </p:txBody>
        </p:sp>
        <p:cxnSp>
          <p:nvCxnSpPr>
            <p:cNvPr id="55" name="肘形连接符 54"/>
            <p:cNvCxnSpPr/>
            <p:nvPr/>
          </p:nvCxnSpPr>
          <p:spPr>
            <a:xfrm flipV="1">
              <a:off x="1340450" y="4502080"/>
              <a:ext cx="303090" cy="46561"/>
            </a:xfrm>
            <a:prstGeom prst="bentConnector3">
              <a:avLst>
                <a:gd name="adj1" fmla="val 1196"/>
              </a:avLst>
            </a:prstGeom>
            <a:ln w="38100"/>
          </p:spPr>
          <p:style>
            <a:lnRef idx="1">
              <a:schemeClr val="accent1"/>
            </a:lnRef>
            <a:fillRef idx="0">
              <a:schemeClr val="accent1"/>
            </a:fillRef>
            <a:effectRef idx="0">
              <a:schemeClr val="accent1"/>
            </a:effectRef>
            <a:fontRef idx="minor">
              <a:schemeClr val="tx1"/>
            </a:fontRef>
          </p:style>
        </p:cxnSp>
        <p:cxnSp>
          <p:nvCxnSpPr>
            <p:cNvPr id="56" name="肘形连接符 55"/>
            <p:cNvCxnSpPr/>
            <p:nvPr/>
          </p:nvCxnSpPr>
          <p:spPr>
            <a:xfrm rot="16200000" flipH="1">
              <a:off x="1211719" y="4544853"/>
              <a:ext cx="550966" cy="288101"/>
            </a:xfrm>
            <a:prstGeom prst="bentConnector2">
              <a:avLst/>
            </a:prstGeom>
            <a:ln w="38100"/>
          </p:spPr>
          <p:style>
            <a:lnRef idx="1">
              <a:schemeClr val="accent1"/>
            </a:lnRef>
            <a:fillRef idx="0">
              <a:schemeClr val="accent1"/>
            </a:fillRef>
            <a:effectRef idx="0">
              <a:schemeClr val="accent1"/>
            </a:effectRef>
            <a:fontRef idx="minor">
              <a:schemeClr val="tx1"/>
            </a:fontRef>
          </p:style>
        </p:cxnSp>
        <p:cxnSp>
          <p:nvCxnSpPr>
            <p:cNvPr id="57" name="肘形连接符 56"/>
            <p:cNvCxnSpPr/>
            <p:nvPr/>
          </p:nvCxnSpPr>
          <p:spPr>
            <a:xfrm flipV="1">
              <a:off x="1352292" y="5443178"/>
              <a:ext cx="290706" cy="1702"/>
            </a:xfrm>
            <a:prstGeom prst="bentConnector3">
              <a:avLst>
                <a:gd name="adj1" fmla="val 50000"/>
              </a:avLst>
            </a:prstGeom>
            <a:ln w="38100"/>
          </p:spPr>
          <p:style>
            <a:lnRef idx="1">
              <a:schemeClr val="accent1"/>
            </a:lnRef>
            <a:fillRef idx="0">
              <a:schemeClr val="accent1"/>
            </a:fillRef>
            <a:effectRef idx="0">
              <a:schemeClr val="accent1"/>
            </a:effectRef>
            <a:fontRef idx="minor">
              <a:schemeClr val="tx1"/>
            </a:fontRef>
          </p:style>
        </p:cxnSp>
        <p:sp>
          <p:nvSpPr>
            <p:cNvPr id="58" name="文本框 57"/>
            <p:cNvSpPr txBox="1"/>
            <p:nvPr/>
          </p:nvSpPr>
          <p:spPr>
            <a:xfrm>
              <a:off x="1652656" y="5999607"/>
              <a:ext cx="2413348" cy="461665"/>
            </a:xfrm>
            <a:prstGeom prst="rect">
              <a:avLst/>
            </a:prstGeom>
            <a:noFill/>
          </p:spPr>
          <p:txBody>
            <a:bodyPr wrap="square" rtlCol="0">
              <a:spAutoFit/>
            </a:bodyPr>
            <a:lstStyle/>
            <a:p>
              <a:r>
                <a:rPr kumimoji="1" lang="en-US" altLang="zh-CN" sz="2400" b="1" dirty="0" err="1" smtClean="0">
                  <a:latin typeface="Courier" charset="0"/>
                  <a:ea typeface="Courier" charset="0"/>
                  <a:cs typeface="Courier" charset="0"/>
                </a:rPr>
                <a:t>views.py</a:t>
              </a:r>
              <a:endParaRPr kumimoji="1" lang="en-US" altLang="zh-CN" sz="2400" b="1" dirty="0">
                <a:latin typeface="Courier" charset="0"/>
                <a:ea typeface="Courier" charset="0"/>
                <a:cs typeface="Courier" charset="0"/>
              </a:endParaRPr>
            </a:p>
          </p:txBody>
        </p:sp>
        <p:cxnSp>
          <p:nvCxnSpPr>
            <p:cNvPr id="59" name="肘形连接符 58"/>
            <p:cNvCxnSpPr/>
            <p:nvPr/>
          </p:nvCxnSpPr>
          <p:spPr>
            <a:xfrm rot="16200000" flipH="1">
              <a:off x="1190577" y="5862035"/>
              <a:ext cx="586993" cy="290186"/>
            </a:xfrm>
            <a:prstGeom prst="bentConnector2">
              <a:avLst/>
            </a:prstGeom>
            <a:ln w="38100"/>
          </p:spPr>
          <p:style>
            <a:lnRef idx="1">
              <a:schemeClr val="accent1"/>
            </a:lnRef>
            <a:fillRef idx="0">
              <a:schemeClr val="accent1"/>
            </a:fillRef>
            <a:effectRef idx="0">
              <a:schemeClr val="accent1"/>
            </a:effectRef>
            <a:fontRef idx="minor">
              <a:schemeClr val="tx1"/>
            </a:fontRef>
          </p:style>
        </p:cxnSp>
      </p:grpSp>
      <p:sp>
        <p:nvSpPr>
          <p:cNvPr id="60" name="椭圆 59"/>
          <p:cNvSpPr/>
          <p:nvPr/>
        </p:nvSpPr>
        <p:spPr>
          <a:xfrm>
            <a:off x="4178121" y="5931439"/>
            <a:ext cx="2600373" cy="393139"/>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695198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checkerboard(across)">
                                      <p:cBhvr>
                                        <p:cTn id="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Simple</a:t>
            </a:r>
            <a:r>
              <a:rPr kumimoji="1" lang="zh-CN" altLang="en-US" dirty="0" smtClean="0"/>
              <a:t> </a:t>
            </a:r>
            <a:r>
              <a:rPr kumimoji="1" lang="en-US" altLang="zh-CN" dirty="0" smtClean="0"/>
              <a:t>view</a:t>
            </a:r>
            <a:endParaRPr kumimoji="1" lang="zh-CN" altLang="en-US" dirty="0"/>
          </a:p>
        </p:txBody>
      </p:sp>
      <p:sp>
        <p:nvSpPr>
          <p:cNvPr id="3" name="内容占位符 2"/>
          <p:cNvSpPr>
            <a:spLocks noGrp="1"/>
          </p:cNvSpPr>
          <p:nvPr>
            <p:ph idx="1"/>
          </p:nvPr>
        </p:nvSpPr>
        <p:spPr/>
        <p:txBody>
          <a:bodyPr/>
          <a:lstStyle/>
          <a:p>
            <a:r>
              <a:rPr kumimoji="1" lang="en-US" altLang="zh-CN" dirty="0" smtClean="0"/>
              <a:t>Coding</a:t>
            </a:r>
            <a:r>
              <a:rPr kumimoji="1" lang="zh-CN" altLang="en-US" dirty="0" smtClean="0"/>
              <a:t> </a:t>
            </a:r>
            <a:r>
              <a:rPr kumimoji="1" lang="en-US" altLang="zh-CN" dirty="0" smtClean="0"/>
              <a:t>in</a:t>
            </a:r>
            <a:r>
              <a:rPr kumimoji="1" lang="zh-CN" altLang="en-US" dirty="0" smtClean="0"/>
              <a:t> </a:t>
            </a:r>
            <a:r>
              <a:rPr kumimoji="1" lang="en-US" altLang="zh-CN" dirty="0" smtClean="0"/>
              <a:t>books/</a:t>
            </a:r>
            <a:r>
              <a:rPr kumimoji="1" lang="en-US" altLang="zh-CN" dirty="0" err="1" smtClean="0"/>
              <a:t>views.py</a:t>
            </a:r>
            <a:endParaRPr kumimoji="1" lang="zh-CN" altLang="en-US" dirty="0"/>
          </a:p>
        </p:txBody>
      </p:sp>
      <p:sp>
        <p:nvSpPr>
          <p:cNvPr id="4" name="矩形 3"/>
          <p:cNvSpPr/>
          <p:nvPr/>
        </p:nvSpPr>
        <p:spPr>
          <a:xfrm>
            <a:off x="685800" y="2855436"/>
            <a:ext cx="7772400" cy="1938992"/>
          </a:xfrm>
          <a:prstGeom prst="rect">
            <a:avLst/>
          </a:prstGeom>
          <a:blipFill>
            <a:blip r:embed="rId2"/>
            <a:tile tx="0" ty="0" sx="100000" sy="100000" flip="none" algn="tl"/>
          </a:blipFill>
        </p:spPr>
        <p:txBody>
          <a:bodyPr wrap="square">
            <a:spAutoFit/>
          </a:bodyPr>
          <a:lstStyle/>
          <a:p>
            <a:pPr>
              <a:lnSpc>
                <a:spcPct val="150000"/>
              </a:lnSpc>
            </a:pPr>
            <a:r>
              <a:rPr lang="en-US" altLang="zh-CN" sz="2000" b="1" dirty="0">
                <a:solidFill>
                  <a:srgbClr val="000088"/>
                </a:solidFill>
                <a:latin typeface="Courier" charset="0"/>
                <a:ea typeface="Courier" charset="0"/>
                <a:cs typeface="Courier" charset="0"/>
              </a:rPr>
              <a:t>from</a:t>
            </a:r>
            <a:r>
              <a:rPr lang="en-US" altLang="zh-CN" sz="2000" b="1" dirty="0">
                <a:solidFill>
                  <a:srgbClr val="000000"/>
                </a:solidFill>
                <a:latin typeface="Courier" charset="0"/>
                <a:ea typeface="Courier" charset="0"/>
                <a:cs typeface="Courier" charset="0"/>
              </a:rPr>
              <a:t> </a:t>
            </a:r>
            <a:r>
              <a:rPr lang="en-US" altLang="zh-CN" sz="2000" b="1" dirty="0" err="1">
                <a:solidFill>
                  <a:srgbClr val="000000"/>
                </a:solidFill>
                <a:latin typeface="Courier" charset="0"/>
                <a:ea typeface="Courier" charset="0"/>
                <a:cs typeface="Courier" charset="0"/>
              </a:rPr>
              <a:t>django</a:t>
            </a:r>
            <a:r>
              <a:rPr lang="en-US" altLang="zh-CN" sz="2000" b="1" dirty="0" err="1">
                <a:solidFill>
                  <a:srgbClr val="666600"/>
                </a:solidFill>
                <a:latin typeface="Courier" charset="0"/>
                <a:ea typeface="Courier" charset="0"/>
                <a:cs typeface="Courier" charset="0"/>
              </a:rPr>
              <a:t>.</a:t>
            </a:r>
            <a:r>
              <a:rPr lang="en-US" altLang="zh-CN" sz="2000" b="1" dirty="0" err="1">
                <a:solidFill>
                  <a:srgbClr val="000000"/>
                </a:solidFill>
                <a:latin typeface="Courier" charset="0"/>
                <a:ea typeface="Courier" charset="0"/>
                <a:cs typeface="Courier" charset="0"/>
              </a:rPr>
              <a:t>http</a:t>
            </a:r>
            <a:r>
              <a:rPr lang="en-US" altLang="zh-CN" sz="2000" b="1" dirty="0">
                <a:solidFill>
                  <a:srgbClr val="000000"/>
                </a:solidFill>
                <a:latin typeface="Courier" charset="0"/>
                <a:ea typeface="Courier" charset="0"/>
                <a:cs typeface="Courier" charset="0"/>
              </a:rPr>
              <a:t> </a:t>
            </a:r>
            <a:r>
              <a:rPr lang="en-US" altLang="zh-CN" sz="2000" b="1" dirty="0">
                <a:solidFill>
                  <a:srgbClr val="000088"/>
                </a:solidFill>
                <a:latin typeface="Courier" charset="0"/>
                <a:ea typeface="Courier" charset="0"/>
                <a:cs typeface="Courier" charset="0"/>
              </a:rPr>
              <a:t>import</a:t>
            </a:r>
            <a:r>
              <a:rPr lang="en-US" altLang="zh-CN" sz="2000" b="1" dirty="0">
                <a:solidFill>
                  <a:srgbClr val="000000"/>
                </a:solidFill>
                <a:latin typeface="Courier" charset="0"/>
                <a:ea typeface="Courier" charset="0"/>
                <a:cs typeface="Courier" charset="0"/>
              </a:rPr>
              <a:t> </a:t>
            </a:r>
            <a:r>
              <a:rPr lang="en-US" altLang="zh-CN" sz="2000" b="1" dirty="0" err="1">
                <a:solidFill>
                  <a:srgbClr val="660066"/>
                </a:solidFill>
                <a:latin typeface="Courier" charset="0"/>
                <a:ea typeface="Courier" charset="0"/>
                <a:cs typeface="Courier" charset="0"/>
              </a:rPr>
              <a:t>HttpResponse</a:t>
            </a:r>
            <a:endParaRPr lang="en-US" altLang="zh-CN" sz="2000" b="1" dirty="0">
              <a:latin typeface="Courier" charset="0"/>
              <a:ea typeface="Courier" charset="0"/>
              <a:cs typeface="Courier" charset="0"/>
            </a:endParaRPr>
          </a:p>
          <a:p>
            <a:pPr>
              <a:lnSpc>
                <a:spcPct val="150000"/>
              </a:lnSpc>
            </a:pPr>
            <a:endParaRPr lang="en-US" altLang="zh-CN" sz="2000" b="1" dirty="0" smtClean="0">
              <a:solidFill>
                <a:srgbClr val="000088"/>
              </a:solidFill>
              <a:latin typeface="Courier" charset="0"/>
              <a:ea typeface="Courier" charset="0"/>
              <a:cs typeface="Courier" charset="0"/>
            </a:endParaRPr>
          </a:p>
          <a:p>
            <a:pPr>
              <a:lnSpc>
                <a:spcPct val="150000"/>
              </a:lnSpc>
            </a:pPr>
            <a:r>
              <a:rPr lang="en-US" altLang="zh-CN" sz="2000" b="1" dirty="0" smtClean="0">
                <a:solidFill>
                  <a:srgbClr val="000088"/>
                </a:solidFill>
                <a:latin typeface="Courier" charset="0"/>
                <a:ea typeface="Courier" charset="0"/>
                <a:cs typeface="Courier" charset="0"/>
              </a:rPr>
              <a:t>def</a:t>
            </a:r>
            <a:r>
              <a:rPr lang="en-US" altLang="zh-CN" sz="2000" b="1" dirty="0" smtClean="0">
                <a:solidFill>
                  <a:srgbClr val="000000"/>
                </a:solidFill>
                <a:latin typeface="Courier" charset="0"/>
                <a:ea typeface="Courier" charset="0"/>
                <a:cs typeface="Courier" charset="0"/>
              </a:rPr>
              <a:t> home</a:t>
            </a:r>
            <a:r>
              <a:rPr lang="en-US" altLang="zh-CN" sz="2000" b="1" dirty="0" smtClean="0">
                <a:solidFill>
                  <a:srgbClr val="666600"/>
                </a:solidFill>
                <a:latin typeface="Courier" charset="0"/>
                <a:ea typeface="Courier" charset="0"/>
                <a:cs typeface="Courier" charset="0"/>
              </a:rPr>
              <a:t>(</a:t>
            </a:r>
            <a:r>
              <a:rPr lang="en-US" altLang="zh-CN" sz="2000" b="1" dirty="0">
                <a:latin typeface="Courier" charset="0"/>
                <a:ea typeface="Courier" charset="0"/>
                <a:cs typeface="Courier" charset="0"/>
              </a:rPr>
              <a:t>request</a:t>
            </a:r>
            <a:r>
              <a:rPr lang="en-US" altLang="zh-CN" sz="2000" b="1" dirty="0" smtClean="0">
                <a:solidFill>
                  <a:srgbClr val="666600"/>
                </a:solidFill>
                <a:latin typeface="Courier" charset="0"/>
                <a:ea typeface="Courier" charset="0"/>
                <a:cs typeface="Courier" charset="0"/>
              </a:rPr>
              <a:t>):</a:t>
            </a:r>
            <a:endParaRPr lang="en-US" altLang="zh-CN" sz="2000" b="1" dirty="0">
              <a:latin typeface="Courier" charset="0"/>
              <a:ea typeface="Courier" charset="0"/>
              <a:cs typeface="Courier" charset="0"/>
            </a:endParaRPr>
          </a:p>
          <a:p>
            <a:pPr>
              <a:lnSpc>
                <a:spcPct val="150000"/>
              </a:lnSpc>
            </a:pPr>
            <a:r>
              <a:rPr lang="zh-CN" altLang="en-US" sz="2000" b="1" dirty="0" smtClean="0">
                <a:solidFill>
                  <a:srgbClr val="000088"/>
                </a:solidFill>
                <a:latin typeface="Courier" charset="0"/>
                <a:ea typeface="Courier" charset="0"/>
                <a:cs typeface="Courier" charset="0"/>
              </a:rPr>
              <a:t>    </a:t>
            </a:r>
            <a:r>
              <a:rPr lang="en-US" altLang="zh-CN" sz="2000" b="1" dirty="0" smtClean="0">
                <a:solidFill>
                  <a:srgbClr val="000088"/>
                </a:solidFill>
                <a:latin typeface="Courier" charset="0"/>
                <a:ea typeface="Courier" charset="0"/>
                <a:cs typeface="Courier" charset="0"/>
              </a:rPr>
              <a:t>return</a:t>
            </a:r>
            <a:r>
              <a:rPr lang="en-US" altLang="zh-CN" sz="2000" b="1" dirty="0" smtClean="0">
                <a:solidFill>
                  <a:srgbClr val="000000"/>
                </a:solidFill>
                <a:latin typeface="Courier" charset="0"/>
                <a:ea typeface="Courier" charset="0"/>
                <a:cs typeface="Courier" charset="0"/>
              </a:rPr>
              <a:t> </a:t>
            </a:r>
            <a:r>
              <a:rPr lang="en-US" altLang="zh-CN" sz="2000" b="1" dirty="0" err="1">
                <a:solidFill>
                  <a:srgbClr val="660066"/>
                </a:solidFill>
                <a:latin typeface="Courier" charset="0"/>
                <a:ea typeface="Courier" charset="0"/>
                <a:cs typeface="Courier" charset="0"/>
              </a:rPr>
              <a:t>HttpResponse</a:t>
            </a:r>
            <a:r>
              <a:rPr lang="en-US" altLang="zh-CN" sz="2000" b="1" dirty="0">
                <a:solidFill>
                  <a:srgbClr val="666600"/>
                </a:solidFill>
                <a:latin typeface="Courier" charset="0"/>
                <a:ea typeface="Courier" charset="0"/>
                <a:cs typeface="Courier" charset="0"/>
              </a:rPr>
              <a:t>(</a:t>
            </a:r>
            <a:r>
              <a:rPr lang="en-US" altLang="zh-CN" sz="2000" b="1" dirty="0">
                <a:solidFill>
                  <a:srgbClr val="008800"/>
                </a:solidFill>
                <a:latin typeface="Courier" charset="0"/>
                <a:ea typeface="Courier" charset="0"/>
                <a:cs typeface="Courier" charset="0"/>
              </a:rPr>
              <a:t>'Welcome to </a:t>
            </a:r>
            <a:r>
              <a:rPr lang="en-US" altLang="zh-CN" sz="2000" b="1" dirty="0" err="1">
                <a:solidFill>
                  <a:srgbClr val="008800"/>
                </a:solidFill>
                <a:latin typeface="Courier" charset="0"/>
                <a:ea typeface="Courier" charset="0"/>
                <a:cs typeface="Courier" charset="0"/>
              </a:rPr>
              <a:t>Libaray</a:t>
            </a:r>
            <a:r>
              <a:rPr lang="en-US" altLang="zh-CN" sz="2000" b="1" dirty="0">
                <a:solidFill>
                  <a:srgbClr val="008800"/>
                </a:solidFill>
                <a:latin typeface="Courier" charset="0"/>
                <a:ea typeface="Courier" charset="0"/>
                <a:cs typeface="Courier" charset="0"/>
              </a:rPr>
              <a:t>!'</a:t>
            </a:r>
            <a:r>
              <a:rPr lang="en-US" altLang="zh-CN" sz="2000" b="1" dirty="0">
                <a:solidFill>
                  <a:srgbClr val="666600"/>
                </a:solidFill>
                <a:latin typeface="Courier" charset="0"/>
                <a:ea typeface="Courier" charset="0"/>
                <a:cs typeface="Courier" charset="0"/>
              </a:rPr>
              <a:t>)</a:t>
            </a:r>
            <a:endParaRPr lang="en-US" altLang="zh-CN" sz="2000" b="1" dirty="0">
              <a:effectLst/>
              <a:latin typeface="Courier" charset="0"/>
              <a:ea typeface="Courier" charset="0"/>
              <a:cs typeface="Courier" charset="0"/>
            </a:endParaRPr>
          </a:p>
        </p:txBody>
      </p:sp>
      <p:sp>
        <p:nvSpPr>
          <p:cNvPr id="5" name="矩形 4"/>
          <p:cNvSpPr/>
          <p:nvPr/>
        </p:nvSpPr>
        <p:spPr>
          <a:xfrm>
            <a:off x="685800" y="4964837"/>
            <a:ext cx="7772400" cy="1569660"/>
          </a:xfrm>
          <a:prstGeom prst="rect">
            <a:avLst/>
          </a:prstGeom>
        </p:spPr>
        <p:txBody>
          <a:bodyPr wrap="square">
            <a:spAutoFit/>
          </a:bodyPr>
          <a:lstStyle/>
          <a:p>
            <a:r>
              <a:rPr lang="en-US" altLang="zh-CN" sz="2400" b="1" dirty="0">
                <a:solidFill>
                  <a:srgbClr val="000000"/>
                </a:solidFill>
              </a:rPr>
              <a:t>In this view, we use </a:t>
            </a:r>
            <a:r>
              <a:rPr lang="en-US" altLang="zh-CN" sz="2400" b="1" dirty="0" err="1">
                <a:solidFill>
                  <a:srgbClr val="0070C0"/>
                </a:solidFill>
              </a:rPr>
              <a:t>HttpResponse</a:t>
            </a:r>
            <a:r>
              <a:rPr lang="en-US" altLang="zh-CN" sz="2400" b="1" dirty="0">
                <a:solidFill>
                  <a:srgbClr val="0070C0"/>
                </a:solidFill>
              </a:rPr>
              <a:t> </a:t>
            </a:r>
            <a:r>
              <a:rPr lang="en-US" altLang="zh-CN" sz="2400" b="1" dirty="0">
                <a:solidFill>
                  <a:srgbClr val="000000"/>
                </a:solidFill>
              </a:rPr>
              <a:t>to render the HTML </a:t>
            </a:r>
            <a:r>
              <a:rPr lang="en-US" altLang="zh-CN" sz="2400" b="1" dirty="0" smtClean="0">
                <a:solidFill>
                  <a:srgbClr val="000000"/>
                </a:solidFill>
              </a:rPr>
              <a:t>.</a:t>
            </a:r>
          </a:p>
          <a:p>
            <a:r>
              <a:rPr lang="en-US" altLang="zh-CN" sz="2400" b="1" dirty="0" smtClean="0">
                <a:solidFill>
                  <a:srgbClr val="000000"/>
                </a:solidFill>
              </a:rPr>
              <a:t>To </a:t>
            </a:r>
            <a:r>
              <a:rPr lang="en-US" altLang="zh-CN" sz="2400" b="1" dirty="0">
                <a:solidFill>
                  <a:srgbClr val="000000"/>
                </a:solidFill>
              </a:rPr>
              <a:t>see this view as a page we just need to map it to a </a:t>
            </a:r>
            <a:r>
              <a:rPr lang="en-US" altLang="zh-CN" sz="2400" b="1" dirty="0">
                <a:solidFill>
                  <a:srgbClr val="0070C0"/>
                </a:solidFill>
              </a:rPr>
              <a:t>URL</a:t>
            </a:r>
            <a:endParaRPr lang="zh-CN" altLang="en-US" sz="2400" b="1" dirty="0">
              <a:solidFill>
                <a:srgbClr val="0070C0"/>
              </a:solidFill>
            </a:endParaRPr>
          </a:p>
        </p:txBody>
      </p:sp>
    </p:spTree>
    <p:extLst>
      <p:ext uri="{BB962C8B-B14F-4D97-AF65-F5344CB8AC3E}">
        <p14:creationId xmlns:p14="http://schemas.microsoft.com/office/powerpoint/2010/main" val="54080450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url</a:t>
            </a:r>
            <a:r>
              <a:rPr kumimoji="1" lang="zh-CN" altLang="en-US" dirty="0" smtClean="0"/>
              <a:t> </a:t>
            </a:r>
            <a:r>
              <a:rPr kumimoji="1" lang="en-US" altLang="zh-CN" dirty="0" smtClean="0"/>
              <a:t>mapping</a:t>
            </a:r>
            <a:endParaRPr kumimoji="1" lang="zh-CN" altLang="en-US" dirty="0"/>
          </a:p>
        </p:txBody>
      </p:sp>
      <p:sp>
        <p:nvSpPr>
          <p:cNvPr id="3" name="内容占位符 2"/>
          <p:cNvSpPr>
            <a:spLocks noGrp="1"/>
          </p:cNvSpPr>
          <p:nvPr>
            <p:ph idx="1"/>
          </p:nvPr>
        </p:nvSpPr>
        <p:spPr/>
        <p:txBody>
          <a:bodyPr/>
          <a:lstStyle/>
          <a:p>
            <a:r>
              <a:rPr kumimoji="1" lang="en-US" altLang="zh-CN" dirty="0"/>
              <a:t>We </a:t>
            </a:r>
            <a:r>
              <a:rPr kumimoji="1" lang="en-US" altLang="zh-CN" dirty="0" smtClean="0"/>
              <a:t>access to</a:t>
            </a:r>
            <a:r>
              <a:rPr kumimoji="1" lang="zh-CN" altLang="en-US" dirty="0" smtClean="0"/>
              <a:t> </a:t>
            </a:r>
            <a:r>
              <a:rPr kumimoji="1" lang="en-US" altLang="zh-CN" dirty="0" smtClean="0"/>
              <a:t>view </a:t>
            </a:r>
            <a:r>
              <a:rPr kumimoji="1" lang="en-US" altLang="zh-CN" dirty="0"/>
              <a:t>via a URL. Django has his own way for URL mapping and it's done by editing your project </a:t>
            </a:r>
            <a:r>
              <a:rPr kumimoji="1" lang="en-US" altLang="zh-CN" dirty="0" err="1"/>
              <a:t>url.py</a:t>
            </a:r>
            <a:r>
              <a:rPr kumimoji="1" lang="en-US" altLang="zh-CN" dirty="0"/>
              <a:t> file</a:t>
            </a:r>
            <a:endParaRPr kumimoji="1" lang="zh-CN" altLang="en-US" dirty="0"/>
          </a:p>
        </p:txBody>
      </p:sp>
      <p:grpSp>
        <p:nvGrpSpPr>
          <p:cNvPr id="5" name="组 4"/>
          <p:cNvGrpSpPr/>
          <p:nvPr/>
        </p:nvGrpSpPr>
        <p:grpSpPr>
          <a:xfrm>
            <a:off x="4572000" y="4146804"/>
            <a:ext cx="3176916" cy="2338192"/>
            <a:chOff x="901874" y="2244518"/>
            <a:chExt cx="3176916" cy="3302219"/>
          </a:xfrm>
        </p:grpSpPr>
        <p:sp>
          <p:nvSpPr>
            <p:cNvPr id="6" name="文本框 5"/>
            <p:cNvSpPr txBox="1"/>
            <p:nvPr/>
          </p:nvSpPr>
          <p:spPr>
            <a:xfrm>
              <a:off x="901874" y="2244518"/>
              <a:ext cx="1728591" cy="652008"/>
            </a:xfrm>
            <a:prstGeom prst="rect">
              <a:avLst/>
            </a:prstGeom>
            <a:noFill/>
          </p:spPr>
          <p:txBody>
            <a:bodyPr wrap="square" rtlCol="0">
              <a:spAutoFit/>
            </a:bodyPr>
            <a:lstStyle/>
            <a:p>
              <a:r>
                <a:rPr kumimoji="1" lang="en-US" altLang="zh-CN" sz="2400" b="1" dirty="0" smtClean="0">
                  <a:latin typeface="Courier" charset="0"/>
                  <a:ea typeface="Courier" charset="0"/>
                  <a:cs typeface="Courier" charset="0"/>
                </a:rPr>
                <a:t>library</a:t>
              </a:r>
              <a:endParaRPr kumimoji="1" lang="en-US" altLang="zh-CN" sz="2400" b="1" dirty="0">
                <a:latin typeface="Courier" charset="0"/>
                <a:ea typeface="Courier" charset="0"/>
                <a:cs typeface="Courier" charset="0"/>
              </a:endParaRPr>
            </a:p>
          </p:txBody>
        </p:sp>
        <p:cxnSp>
          <p:nvCxnSpPr>
            <p:cNvPr id="11" name="肘形连接符 10"/>
            <p:cNvCxnSpPr/>
            <p:nvPr/>
          </p:nvCxnSpPr>
          <p:spPr>
            <a:xfrm rot="16200000" flipH="1">
              <a:off x="239814" y="3855913"/>
              <a:ext cx="2515658" cy="313152"/>
            </a:xfrm>
            <a:prstGeom prst="bentConnector3">
              <a:avLst>
                <a:gd name="adj1" fmla="val 99196"/>
              </a:avLst>
            </a:prstGeom>
            <a:ln w="38100"/>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665442" y="2915695"/>
              <a:ext cx="2413348" cy="461665"/>
            </a:xfrm>
            <a:prstGeom prst="rect">
              <a:avLst/>
            </a:prstGeom>
            <a:noFill/>
          </p:spPr>
          <p:txBody>
            <a:bodyPr wrap="square" rtlCol="0">
              <a:spAutoFit/>
            </a:bodyPr>
            <a:lstStyle/>
            <a:p>
              <a:r>
                <a:rPr kumimoji="1" lang="en-US" altLang="zh-CN" sz="2400" b="1" dirty="0" smtClean="0">
                  <a:latin typeface="Courier" charset="0"/>
                  <a:ea typeface="Courier" charset="0"/>
                  <a:cs typeface="Courier" charset="0"/>
                </a:rPr>
                <a:t>__</a:t>
              </a:r>
              <a:r>
                <a:rPr kumimoji="1" lang="en-US" altLang="zh-CN" sz="2400" b="1" dirty="0" err="1" smtClean="0">
                  <a:latin typeface="Courier" charset="0"/>
                  <a:ea typeface="Courier" charset="0"/>
                  <a:cs typeface="Courier" charset="0"/>
                </a:rPr>
                <a:t>init</a:t>
              </a:r>
              <a:r>
                <a:rPr kumimoji="1" lang="en-US" altLang="zh-CN" sz="2400" b="1" dirty="0" smtClean="0">
                  <a:latin typeface="Courier" charset="0"/>
                  <a:ea typeface="Courier" charset="0"/>
                  <a:cs typeface="Courier" charset="0"/>
                </a:rPr>
                <a:t>__.</a:t>
              </a:r>
              <a:r>
                <a:rPr kumimoji="1" lang="en-US" altLang="zh-CN" sz="2400" b="1" dirty="0" err="1" smtClean="0">
                  <a:latin typeface="Courier" charset="0"/>
                  <a:ea typeface="Courier" charset="0"/>
                  <a:cs typeface="Courier" charset="0"/>
                </a:rPr>
                <a:t>py</a:t>
              </a:r>
              <a:endParaRPr kumimoji="1" lang="en-US" altLang="zh-CN" sz="2400" b="1" dirty="0">
                <a:latin typeface="Courier" charset="0"/>
                <a:ea typeface="Courier" charset="0"/>
                <a:cs typeface="Courier" charset="0"/>
              </a:endParaRPr>
            </a:p>
          </p:txBody>
        </p:sp>
        <p:sp>
          <p:nvSpPr>
            <p:cNvPr id="15" name="文本框 14"/>
            <p:cNvSpPr txBox="1"/>
            <p:nvPr/>
          </p:nvSpPr>
          <p:spPr>
            <a:xfrm>
              <a:off x="1665442" y="3550397"/>
              <a:ext cx="2413348" cy="652008"/>
            </a:xfrm>
            <a:prstGeom prst="rect">
              <a:avLst/>
            </a:prstGeom>
            <a:noFill/>
          </p:spPr>
          <p:txBody>
            <a:bodyPr wrap="square" rtlCol="0">
              <a:spAutoFit/>
            </a:bodyPr>
            <a:lstStyle/>
            <a:p>
              <a:r>
                <a:rPr kumimoji="1" lang="en-US" altLang="zh-CN" sz="2400" b="1" dirty="0" err="1" smtClean="0">
                  <a:latin typeface="Courier" charset="0"/>
                  <a:ea typeface="Courier" charset="0"/>
                  <a:cs typeface="Courier" charset="0"/>
                </a:rPr>
                <a:t>settings.py</a:t>
              </a:r>
              <a:endParaRPr kumimoji="1" lang="en-US" altLang="zh-CN" sz="2400" b="1" dirty="0">
                <a:latin typeface="Courier" charset="0"/>
                <a:ea typeface="Courier" charset="0"/>
                <a:cs typeface="Courier" charset="0"/>
              </a:endParaRPr>
            </a:p>
          </p:txBody>
        </p:sp>
        <p:sp>
          <p:nvSpPr>
            <p:cNvPr id="16" name="文本框 15"/>
            <p:cNvSpPr txBox="1"/>
            <p:nvPr/>
          </p:nvSpPr>
          <p:spPr>
            <a:xfrm>
              <a:off x="1665442" y="4228588"/>
              <a:ext cx="2413348" cy="652008"/>
            </a:xfrm>
            <a:prstGeom prst="rect">
              <a:avLst/>
            </a:prstGeom>
            <a:noFill/>
          </p:spPr>
          <p:txBody>
            <a:bodyPr wrap="square" rtlCol="0">
              <a:spAutoFit/>
            </a:bodyPr>
            <a:lstStyle/>
            <a:p>
              <a:r>
                <a:rPr kumimoji="1" lang="en-US" altLang="zh-CN" sz="2400" b="1" dirty="0" err="1" smtClean="0">
                  <a:latin typeface="Courier" charset="0"/>
                  <a:ea typeface="Courier" charset="0"/>
                  <a:cs typeface="Courier" charset="0"/>
                </a:rPr>
                <a:t>urls.py</a:t>
              </a:r>
              <a:endParaRPr kumimoji="1" lang="en-US" altLang="zh-CN" sz="2400" b="1" dirty="0">
                <a:latin typeface="Courier" charset="0"/>
                <a:ea typeface="Courier" charset="0"/>
                <a:cs typeface="Courier" charset="0"/>
              </a:endParaRPr>
            </a:p>
          </p:txBody>
        </p:sp>
        <p:sp>
          <p:nvSpPr>
            <p:cNvPr id="17" name="文本框 16"/>
            <p:cNvSpPr txBox="1"/>
            <p:nvPr/>
          </p:nvSpPr>
          <p:spPr>
            <a:xfrm>
              <a:off x="1665442" y="4894729"/>
              <a:ext cx="2413348" cy="652008"/>
            </a:xfrm>
            <a:prstGeom prst="rect">
              <a:avLst/>
            </a:prstGeom>
            <a:noFill/>
          </p:spPr>
          <p:txBody>
            <a:bodyPr wrap="square" rtlCol="0">
              <a:spAutoFit/>
            </a:bodyPr>
            <a:lstStyle/>
            <a:p>
              <a:r>
                <a:rPr kumimoji="1" lang="en-US" altLang="zh-CN" sz="2400" b="1" dirty="0" err="1" smtClean="0">
                  <a:latin typeface="Courier" charset="0"/>
                  <a:ea typeface="Courier" charset="0"/>
                  <a:cs typeface="Courier" charset="0"/>
                </a:rPr>
                <a:t>wsgi.py</a:t>
              </a:r>
              <a:endParaRPr kumimoji="1" lang="en-US" altLang="zh-CN" sz="2400" b="1" dirty="0">
                <a:latin typeface="Courier" charset="0"/>
                <a:ea typeface="Courier" charset="0"/>
                <a:cs typeface="Courier" charset="0"/>
              </a:endParaRPr>
            </a:p>
          </p:txBody>
        </p:sp>
        <p:cxnSp>
          <p:nvCxnSpPr>
            <p:cNvPr id="18" name="肘形连接符 17"/>
            <p:cNvCxnSpPr/>
            <p:nvPr/>
          </p:nvCxnSpPr>
          <p:spPr>
            <a:xfrm rot="16200000" flipH="1">
              <a:off x="1175869" y="2919860"/>
              <a:ext cx="620583" cy="290186"/>
            </a:xfrm>
            <a:prstGeom prst="bentConnector2">
              <a:avLst/>
            </a:prstGeom>
            <a:ln w="38100"/>
          </p:spPr>
          <p:style>
            <a:lnRef idx="1">
              <a:schemeClr val="accent1"/>
            </a:lnRef>
            <a:fillRef idx="0">
              <a:schemeClr val="accent1"/>
            </a:fillRef>
            <a:effectRef idx="0">
              <a:schemeClr val="accent1"/>
            </a:effectRef>
            <a:fontRef idx="minor">
              <a:schemeClr val="tx1"/>
            </a:fontRef>
          </p:style>
        </p:cxnSp>
        <p:cxnSp>
          <p:nvCxnSpPr>
            <p:cNvPr id="19" name="肘形连接符 18"/>
            <p:cNvCxnSpPr/>
            <p:nvPr/>
          </p:nvCxnSpPr>
          <p:spPr>
            <a:xfrm rot="16200000" flipH="1">
              <a:off x="1211719" y="3483233"/>
              <a:ext cx="550966" cy="288101"/>
            </a:xfrm>
            <a:prstGeom prst="bentConnector2">
              <a:avLst/>
            </a:prstGeom>
            <a:ln w="38100"/>
          </p:spPr>
          <p:style>
            <a:lnRef idx="1">
              <a:schemeClr val="accent1"/>
            </a:lnRef>
            <a:fillRef idx="0">
              <a:schemeClr val="accent1"/>
            </a:fillRef>
            <a:effectRef idx="0">
              <a:schemeClr val="accent1"/>
            </a:effectRef>
            <a:fontRef idx="minor">
              <a:schemeClr val="tx1"/>
            </a:fontRef>
          </p:style>
        </p:cxnSp>
        <p:cxnSp>
          <p:nvCxnSpPr>
            <p:cNvPr id="20" name="肘形连接符 19"/>
            <p:cNvCxnSpPr/>
            <p:nvPr/>
          </p:nvCxnSpPr>
          <p:spPr>
            <a:xfrm rot="16200000" flipH="1">
              <a:off x="1195319" y="4159472"/>
              <a:ext cx="581684" cy="290186"/>
            </a:xfrm>
            <a:prstGeom prst="bentConnector2">
              <a:avLst/>
            </a:prstGeom>
            <a:ln w="38100"/>
          </p:spPr>
          <p:style>
            <a:lnRef idx="1">
              <a:schemeClr val="accent1"/>
            </a:lnRef>
            <a:fillRef idx="0">
              <a:schemeClr val="accent1"/>
            </a:fillRef>
            <a:effectRef idx="0">
              <a:schemeClr val="accent1"/>
            </a:effectRef>
            <a:fontRef idx="minor">
              <a:schemeClr val="tx1"/>
            </a:fontRef>
          </p:style>
        </p:cxnSp>
      </p:grpSp>
      <p:sp>
        <p:nvSpPr>
          <p:cNvPr id="29" name="椭圆 28"/>
          <p:cNvSpPr/>
          <p:nvPr/>
        </p:nvSpPr>
        <p:spPr>
          <a:xfrm>
            <a:off x="4775021" y="5587496"/>
            <a:ext cx="2600373" cy="393139"/>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150437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checkerboard(across)">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url</a:t>
            </a:r>
            <a:endParaRPr kumimoji="1" lang="zh-CN" altLang="en-US" dirty="0"/>
          </a:p>
        </p:txBody>
      </p:sp>
      <p:sp>
        <p:nvSpPr>
          <p:cNvPr id="4" name="矩形 3"/>
          <p:cNvSpPr/>
          <p:nvPr/>
        </p:nvSpPr>
        <p:spPr>
          <a:xfrm>
            <a:off x="685800" y="2121408"/>
            <a:ext cx="7772400" cy="2246769"/>
          </a:xfrm>
          <a:prstGeom prst="rect">
            <a:avLst/>
          </a:prstGeom>
          <a:blipFill>
            <a:blip r:embed="rId2"/>
            <a:tile tx="0" ty="0" sx="100000" sy="100000" flip="none" algn="tl"/>
          </a:blipFill>
        </p:spPr>
        <p:txBody>
          <a:bodyPr wrap="square">
            <a:spAutoFit/>
          </a:bodyPr>
          <a:lstStyle/>
          <a:p>
            <a:r>
              <a:rPr lang="en-US" altLang="zh-CN" sz="2000" b="1" dirty="0">
                <a:solidFill>
                  <a:srgbClr val="000088"/>
                </a:solidFill>
                <a:latin typeface="Courier" charset="0"/>
                <a:ea typeface="Courier" charset="0"/>
                <a:cs typeface="Courier" charset="0"/>
              </a:rPr>
              <a:t>from</a:t>
            </a:r>
            <a:r>
              <a:rPr lang="en-US" altLang="zh-CN" sz="2000" b="1" dirty="0">
                <a:solidFill>
                  <a:srgbClr val="000000"/>
                </a:solidFill>
                <a:latin typeface="Courier" charset="0"/>
                <a:ea typeface="Courier" charset="0"/>
                <a:cs typeface="Courier" charset="0"/>
              </a:rPr>
              <a:t> </a:t>
            </a:r>
            <a:r>
              <a:rPr lang="en-US" altLang="zh-CN" sz="2000" b="1" dirty="0" err="1">
                <a:solidFill>
                  <a:srgbClr val="000000"/>
                </a:solidFill>
                <a:latin typeface="Courier" charset="0"/>
                <a:ea typeface="Courier" charset="0"/>
                <a:cs typeface="Courier" charset="0"/>
              </a:rPr>
              <a:t>django</a:t>
            </a:r>
            <a:r>
              <a:rPr lang="en-US" altLang="zh-CN" sz="2000" b="1" dirty="0" err="1">
                <a:solidFill>
                  <a:srgbClr val="666600"/>
                </a:solidFill>
                <a:latin typeface="Courier" charset="0"/>
                <a:ea typeface="Courier" charset="0"/>
                <a:cs typeface="Courier" charset="0"/>
              </a:rPr>
              <a:t>.</a:t>
            </a:r>
            <a:r>
              <a:rPr lang="en-US" altLang="zh-CN" sz="2000" b="1" dirty="0" err="1">
                <a:solidFill>
                  <a:srgbClr val="000000"/>
                </a:solidFill>
                <a:latin typeface="Courier" charset="0"/>
                <a:ea typeface="Courier" charset="0"/>
                <a:cs typeface="Courier" charset="0"/>
              </a:rPr>
              <a:t>conf</a:t>
            </a:r>
            <a:r>
              <a:rPr lang="en-US" altLang="zh-CN" sz="2000" b="1" dirty="0" err="1">
                <a:solidFill>
                  <a:srgbClr val="666600"/>
                </a:solidFill>
                <a:latin typeface="Courier" charset="0"/>
                <a:ea typeface="Courier" charset="0"/>
                <a:cs typeface="Courier" charset="0"/>
              </a:rPr>
              <a:t>.</a:t>
            </a:r>
            <a:r>
              <a:rPr lang="en-US" altLang="zh-CN" sz="2000" b="1" dirty="0" err="1">
                <a:solidFill>
                  <a:srgbClr val="000000"/>
                </a:solidFill>
                <a:latin typeface="Courier" charset="0"/>
                <a:ea typeface="Courier" charset="0"/>
                <a:cs typeface="Courier" charset="0"/>
              </a:rPr>
              <a:t>urls</a:t>
            </a:r>
            <a:r>
              <a:rPr lang="en-US" altLang="zh-CN" sz="2000" b="1" dirty="0">
                <a:solidFill>
                  <a:srgbClr val="000000"/>
                </a:solidFill>
                <a:latin typeface="Courier" charset="0"/>
                <a:ea typeface="Courier" charset="0"/>
                <a:cs typeface="Courier" charset="0"/>
              </a:rPr>
              <a:t> </a:t>
            </a:r>
            <a:r>
              <a:rPr lang="en-US" altLang="zh-CN" sz="2000" b="1" dirty="0">
                <a:solidFill>
                  <a:srgbClr val="000088"/>
                </a:solidFill>
                <a:latin typeface="Courier" charset="0"/>
                <a:ea typeface="Courier" charset="0"/>
                <a:cs typeface="Courier" charset="0"/>
              </a:rPr>
              <a:t>import</a:t>
            </a:r>
            <a:r>
              <a:rPr lang="en-US" altLang="zh-CN" sz="2000" b="1" dirty="0">
                <a:solidFill>
                  <a:srgbClr val="000000"/>
                </a:solidFill>
                <a:latin typeface="Courier" charset="0"/>
                <a:ea typeface="Courier" charset="0"/>
                <a:cs typeface="Courier" charset="0"/>
              </a:rPr>
              <a:t> include</a:t>
            </a:r>
            <a:r>
              <a:rPr lang="en-US" altLang="zh-CN" sz="2000" b="1" dirty="0">
                <a:solidFill>
                  <a:srgbClr val="666600"/>
                </a:solidFill>
                <a:latin typeface="Courier" charset="0"/>
                <a:ea typeface="Courier" charset="0"/>
                <a:cs typeface="Courier" charset="0"/>
              </a:rPr>
              <a:t>,</a:t>
            </a:r>
            <a:r>
              <a:rPr lang="en-US" altLang="zh-CN" sz="2000" b="1" dirty="0">
                <a:solidFill>
                  <a:srgbClr val="000000"/>
                </a:solidFill>
                <a:latin typeface="Courier" charset="0"/>
                <a:ea typeface="Courier" charset="0"/>
                <a:cs typeface="Courier" charset="0"/>
              </a:rPr>
              <a:t> </a:t>
            </a:r>
            <a:r>
              <a:rPr lang="en-US" altLang="zh-CN" sz="2000" b="1" dirty="0" err="1">
                <a:solidFill>
                  <a:srgbClr val="000000"/>
                </a:solidFill>
                <a:latin typeface="Courier" charset="0"/>
                <a:ea typeface="Courier" charset="0"/>
                <a:cs typeface="Courier" charset="0"/>
              </a:rPr>
              <a:t>url</a:t>
            </a:r>
            <a:endParaRPr lang="en-US" altLang="zh-CN" sz="2000" b="1" dirty="0">
              <a:latin typeface="Courier" charset="0"/>
              <a:ea typeface="Courier" charset="0"/>
              <a:cs typeface="Courier" charset="0"/>
            </a:endParaRPr>
          </a:p>
          <a:p>
            <a:r>
              <a:rPr lang="en-US" altLang="zh-CN" sz="2000" b="1" dirty="0">
                <a:solidFill>
                  <a:srgbClr val="000088"/>
                </a:solidFill>
                <a:latin typeface="Courier" charset="0"/>
                <a:ea typeface="Courier" charset="0"/>
                <a:cs typeface="Courier" charset="0"/>
              </a:rPr>
              <a:t>from</a:t>
            </a:r>
            <a:r>
              <a:rPr lang="en-US" altLang="zh-CN" sz="2000" b="1" dirty="0">
                <a:solidFill>
                  <a:srgbClr val="000000"/>
                </a:solidFill>
                <a:latin typeface="Courier" charset="0"/>
                <a:ea typeface="Courier" charset="0"/>
                <a:cs typeface="Courier" charset="0"/>
              </a:rPr>
              <a:t> </a:t>
            </a:r>
            <a:r>
              <a:rPr lang="en-US" altLang="zh-CN" sz="2000" b="1" dirty="0" err="1">
                <a:solidFill>
                  <a:srgbClr val="000000"/>
                </a:solidFill>
                <a:latin typeface="Courier" charset="0"/>
                <a:ea typeface="Courier" charset="0"/>
                <a:cs typeface="Courier" charset="0"/>
              </a:rPr>
              <a:t>books</a:t>
            </a:r>
            <a:r>
              <a:rPr lang="en-US" altLang="zh-CN" sz="2000" b="1" dirty="0" err="1">
                <a:solidFill>
                  <a:srgbClr val="666600"/>
                </a:solidFill>
                <a:latin typeface="Courier" charset="0"/>
                <a:ea typeface="Courier" charset="0"/>
                <a:cs typeface="Courier" charset="0"/>
              </a:rPr>
              <a:t>.</a:t>
            </a:r>
            <a:r>
              <a:rPr lang="en-US" altLang="zh-CN" sz="2000" b="1" dirty="0" err="1">
                <a:solidFill>
                  <a:srgbClr val="000000"/>
                </a:solidFill>
                <a:latin typeface="Courier" charset="0"/>
                <a:ea typeface="Courier" charset="0"/>
                <a:cs typeface="Courier" charset="0"/>
              </a:rPr>
              <a:t>views</a:t>
            </a:r>
            <a:r>
              <a:rPr lang="en-US" altLang="zh-CN" sz="2000" b="1" dirty="0">
                <a:solidFill>
                  <a:srgbClr val="000000"/>
                </a:solidFill>
                <a:latin typeface="Courier" charset="0"/>
                <a:ea typeface="Courier" charset="0"/>
                <a:cs typeface="Courier" charset="0"/>
              </a:rPr>
              <a:t> </a:t>
            </a:r>
            <a:r>
              <a:rPr lang="en-US" altLang="zh-CN" sz="2000" b="1" dirty="0">
                <a:solidFill>
                  <a:srgbClr val="000088"/>
                </a:solidFill>
                <a:latin typeface="Courier" charset="0"/>
                <a:ea typeface="Courier" charset="0"/>
                <a:cs typeface="Courier" charset="0"/>
              </a:rPr>
              <a:t>import</a:t>
            </a:r>
            <a:r>
              <a:rPr lang="en-US" altLang="zh-CN" sz="2000" b="1" dirty="0">
                <a:solidFill>
                  <a:srgbClr val="000000"/>
                </a:solidFill>
                <a:latin typeface="Courier" charset="0"/>
                <a:ea typeface="Courier" charset="0"/>
                <a:cs typeface="Courier" charset="0"/>
              </a:rPr>
              <a:t> home</a:t>
            </a:r>
            <a:endParaRPr lang="en-US" altLang="zh-CN" sz="2000" b="1" dirty="0">
              <a:latin typeface="Courier" charset="0"/>
              <a:ea typeface="Courier" charset="0"/>
              <a:cs typeface="Courier" charset="0"/>
            </a:endParaRPr>
          </a:p>
          <a:p>
            <a:endParaRPr lang="en-US" altLang="zh-CN" sz="2000" b="1" dirty="0" smtClean="0">
              <a:solidFill>
                <a:srgbClr val="000000"/>
              </a:solidFill>
              <a:latin typeface="Courier" charset="0"/>
              <a:ea typeface="Courier" charset="0"/>
              <a:cs typeface="Courier" charset="0"/>
            </a:endParaRPr>
          </a:p>
          <a:p>
            <a:r>
              <a:rPr lang="en-US" altLang="zh-CN" sz="2000" b="1" dirty="0" err="1" smtClean="0">
                <a:solidFill>
                  <a:srgbClr val="000000"/>
                </a:solidFill>
                <a:latin typeface="Courier" charset="0"/>
                <a:ea typeface="Courier" charset="0"/>
                <a:cs typeface="Courier" charset="0"/>
              </a:rPr>
              <a:t>urlpatterns</a:t>
            </a:r>
            <a:r>
              <a:rPr lang="en-US" altLang="zh-CN" sz="2000" b="1" dirty="0" smtClean="0">
                <a:solidFill>
                  <a:srgbClr val="000000"/>
                </a:solidFill>
                <a:latin typeface="Courier" charset="0"/>
                <a:ea typeface="Courier" charset="0"/>
                <a:cs typeface="Courier" charset="0"/>
              </a:rPr>
              <a:t> </a:t>
            </a:r>
            <a:r>
              <a:rPr lang="en-US" altLang="zh-CN" sz="2000" b="1" dirty="0">
                <a:solidFill>
                  <a:srgbClr val="666600"/>
                </a:solidFill>
                <a:latin typeface="Courier" charset="0"/>
                <a:ea typeface="Courier" charset="0"/>
                <a:cs typeface="Courier" charset="0"/>
              </a:rPr>
              <a:t>=</a:t>
            </a:r>
            <a:r>
              <a:rPr lang="en-US" altLang="zh-CN" sz="2000" b="1" dirty="0">
                <a:solidFill>
                  <a:srgbClr val="000000"/>
                </a:solidFill>
                <a:latin typeface="Courier" charset="0"/>
                <a:ea typeface="Courier" charset="0"/>
                <a:cs typeface="Courier" charset="0"/>
              </a:rPr>
              <a:t> </a:t>
            </a:r>
            <a:r>
              <a:rPr lang="en-US" altLang="zh-CN" sz="2000" b="1" dirty="0">
                <a:solidFill>
                  <a:srgbClr val="666600"/>
                </a:solidFill>
                <a:latin typeface="Courier" charset="0"/>
                <a:ea typeface="Courier" charset="0"/>
                <a:cs typeface="Courier" charset="0"/>
              </a:rPr>
              <a:t>[</a:t>
            </a:r>
            <a:endParaRPr lang="en-US" altLang="zh-CN" sz="2000" b="1" dirty="0">
              <a:latin typeface="Courier" charset="0"/>
              <a:ea typeface="Courier" charset="0"/>
              <a:cs typeface="Courier" charset="0"/>
            </a:endParaRPr>
          </a:p>
          <a:p>
            <a:r>
              <a:rPr lang="zh-CN" altLang="en-US" sz="2000" b="1" dirty="0" smtClean="0">
                <a:solidFill>
                  <a:srgbClr val="000000"/>
                </a:solidFill>
                <a:latin typeface="Courier" charset="0"/>
                <a:ea typeface="Courier" charset="0"/>
                <a:cs typeface="Courier" charset="0"/>
              </a:rPr>
              <a:t>    </a:t>
            </a:r>
            <a:r>
              <a:rPr lang="en-US" altLang="zh-CN" sz="2000" b="1" dirty="0" err="1" smtClean="0">
                <a:solidFill>
                  <a:srgbClr val="000000"/>
                </a:solidFill>
                <a:latin typeface="Courier" charset="0"/>
                <a:ea typeface="Courier" charset="0"/>
                <a:cs typeface="Courier" charset="0"/>
              </a:rPr>
              <a:t>url</a:t>
            </a:r>
            <a:r>
              <a:rPr lang="en-US" altLang="zh-CN" sz="2000" b="1" dirty="0" smtClean="0">
                <a:solidFill>
                  <a:srgbClr val="666600"/>
                </a:solidFill>
                <a:latin typeface="Courier" charset="0"/>
                <a:ea typeface="Courier" charset="0"/>
                <a:cs typeface="Courier" charset="0"/>
              </a:rPr>
              <a:t>(</a:t>
            </a:r>
            <a:r>
              <a:rPr lang="en-US" altLang="zh-CN" sz="2000" b="1" dirty="0" err="1" smtClean="0">
                <a:solidFill>
                  <a:srgbClr val="000000"/>
                </a:solidFill>
                <a:latin typeface="Courier" charset="0"/>
                <a:ea typeface="Courier" charset="0"/>
                <a:cs typeface="Courier" charset="0"/>
              </a:rPr>
              <a:t>r</a:t>
            </a:r>
            <a:r>
              <a:rPr lang="en-US" altLang="zh-CN" sz="2000" b="1" dirty="0" err="1">
                <a:solidFill>
                  <a:srgbClr val="008800"/>
                </a:solidFill>
                <a:latin typeface="Courier" charset="0"/>
                <a:ea typeface="Courier" charset="0"/>
                <a:cs typeface="Courier" charset="0"/>
              </a:rPr>
              <a:t>'^admin</a:t>
            </a:r>
            <a:r>
              <a:rPr lang="en-US" altLang="zh-CN" sz="2000" b="1" dirty="0">
                <a:solidFill>
                  <a:srgbClr val="008800"/>
                </a:solidFill>
                <a:latin typeface="Courier" charset="0"/>
                <a:ea typeface="Courier" charset="0"/>
                <a:cs typeface="Courier" charset="0"/>
              </a:rPr>
              <a:t>/'</a:t>
            </a:r>
            <a:r>
              <a:rPr lang="en-US" altLang="zh-CN" sz="2000" b="1" dirty="0">
                <a:solidFill>
                  <a:srgbClr val="666600"/>
                </a:solidFill>
                <a:latin typeface="Courier" charset="0"/>
                <a:ea typeface="Courier" charset="0"/>
                <a:cs typeface="Courier" charset="0"/>
              </a:rPr>
              <a:t>,</a:t>
            </a:r>
            <a:r>
              <a:rPr lang="en-US" altLang="zh-CN" sz="2000" b="1" dirty="0">
                <a:solidFill>
                  <a:srgbClr val="000000"/>
                </a:solidFill>
                <a:latin typeface="Courier" charset="0"/>
                <a:ea typeface="Courier" charset="0"/>
                <a:cs typeface="Courier" charset="0"/>
              </a:rPr>
              <a:t> include</a:t>
            </a:r>
            <a:r>
              <a:rPr lang="en-US" altLang="zh-CN" sz="2000" b="1" dirty="0">
                <a:solidFill>
                  <a:srgbClr val="666600"/>
                </a:solidFill>
                <a:latin typeface="Courier" charset="0"/>
                <a:ea typeface="Courier" charset="0"/>
                <a:cs typeface="Courier" charset="0"/>
              </a:rPr>
              <a:t>(</a:t>
            </a:r>
            <a:r>
              <a:rPr lang="en-US" altLang="zh-CN" sz="2000" b="1" dirty="0" err="1">
                <a:solidFill>
                  <a:srgbClr val="000000"/>
                </a:solidFill>
                <a:latin typeface="Courier" charset="0"/>
                <a:ea typeface="Courier" charset="0"/>
                <a:cs typeface="Courier" charset="0"/>
              </a:rPr>
              <a:t>admin</a:t>
            </a:r>
            <a:r>
              <a:rPr lang="en-US" altLang="zh-CN" sz="2000" b="1" dirty="0" err="1">
                <a:solidFill>
                  <a:srgbClr val="666600"/>
                </a:solidFill>
                <a:latin typeface="Courier" charset="0"/>
                <a:ea typeface="Courier" charset="0"/>
                <a:cs typeface="Courier" charset="0"/>
              </a:rPr>
              <a:t>.</a:t>
            </a:r>
            <a:r>
              <a:rPr lang="en-US" altLang="zh-CN" sz="2000" b="1" dirty="0" err="1">
                <a:solidFill>
                  <a:srgbClr val="000000"/>
                </a:solidFill>
                <a:latin typeface="Courier" charset="0"/>
                <a:ea typeface="Courier" charset="0"/>
                <a:cs typeface="Courier" charset="0"/>
              </a:rPr>
              <a:t>site</a:t>
            </a:r>
            <a:r>
              <a:rPr lang="en-US" altLang="zh-CN" sz="2000" b="1" dirty="0" err="1">
                <a:solidFill>
                  <a:srgbClr val="666600"/>
                </a:solidFill>
                <a:latin typeface="Courier" charset="0"/>
                <a:ea typeface="Courier" charset="0"/>
                <a:cs typeface="Courier" charset="0"/>
              </a:rPr>
              <a:t>.</a:t>
            </a:r>
            <a:r>
              <a:rPr lang="en-US" altLang="zh-CN" sz="2000" b="1" dirty="0" err="1">
                <a:solidFill>
                  <a:srgbClr val="000000"/>
                </a:solidFill>
                <a:latin typeface="Courier" charset="0"/>
                <a:ea typeface="Courier" charset="0"/>
                <a:cs typeface="Courier" charset="0"/>
              </a:rPr>
              <a:t>urls</a:t>
            </a:r>
            <a:r>
              <a:rPr lang="en-US" altLang="zh-CN" sz="2000" b="1" dirty="0">
                <a:solidFill>
                  <a:srgbClr val="666600"/>
                </a:solidFill>
                <a:latin typeface="Courier" charset="0"/>
                <a:ea typeface="Courier" charset="0"/>
                <a:cs typeface="Courier" charset="0"/>
              </a:rPr>
              <a:t>)),</a:t>
            </a:r>
            <a:endParaRPr lang="en-US" altLang="zh-CN" sz="2000" b="1" dirty="0">
              <a:latin typeface="Courier" charset="0"/>
              <a:ea typeface="Courier" charset="0"/>
              <a:cs typeface="Courier" charset="0"/>
            </a:endParaRPr>
          </a:p>
          <a:p>
            <a:r>
              <a:rPr lang="zh-CN" altLang="en-US" sz="2000" b="1" dirty="0" smtClean="0">
                <a:solidFill>
                  <a:srgbClr val="000000"/>
                </a:solidFill>
                <a:latin typeface="Courier" charset="0"/>
                <a:ea typeface="Courier" charset="0"/>
                <a:cs typeface="Courier" charset="0"/>
              </a:rPr>
              <a:t>    </a:t>
            </a:r>
            <a:r>
              <a:rPr lang="en-US" altLang="zh-CN" sz="2000" b="1" dirty="0" err="1" smtClean="0">
                <a:solidFill>
                  <a:srgbClr val="000000"/>
                </a:solidFill>
                <a:latin typeface="Courier" charset="0"/>
                <a:ea typeface="Courier" charset="0"/>
                <a:cs typeface="Courier" charset="0"/>
              </a:rPr>
              <a:t>url</a:t>
            </a:r>
            <a:r>
              <a:rPr lang="en-US" altLang="zh-CN" sz="2000" b="1" dirty="0" smtClean="0">
                <a:solidFill>
                  <a:srgbClr val="666600"/>
                </a:solidFill>
                <a:latin typeface="Courier" charset="0"/>
                <a:ea typeface="Courier" charset="0"/>
                <a:cs typeface="Courier" charset="0"/>
              </a:rPr>
              <a:t>(</a:t>
            </a:r>
            <a:r>
              <a:rPr lang="en-US" altLang="zh-CN" sz="2000" b="1" dirty="0" smtClean="0">
                <a:solidFill>
                  <a:srgbClr val="000000"/>
                </a:solidFill>
                <a:latin typeface="Courier" charset="0"/>
                <a:ea typeface="Courier" charset="0"/>
                <a:cs typeface="Courier" charset="0"/>
              </a:rPr>
              <a:t>r</a:t>
            </a:r>
            <a:r>
              <a:rPr lang="en-US" altLang="zh-CN" sz="2000" b="1" dirty="0">
                <a:solidFill>
                  <a:srgbClr val="008800"/>
                </a:solidFill>
                <a:latin typeface="Courier" charset="0"/>
                <a:ea typeface="Courier" charset="0"/>
                <a:cs typeface="Courier" charset="0"/>
              </a:rPr>
              <a:t>'^$'</a:t>
            </a:r>
            <a:r>
              <a:rPr lang="en-US" altLang="zh-CN" sz="2000" b="1" dirty="0">
                <a:solidFill>
                  <a:srgbClr val="666600"/>
                </a:solidFill>
                <a:latin typeface="Courier" charset="0"/>
                <a:ea typeface="Courier" charset="0"/>
                <a:cs typeface="Courier" charset="0"/>
              </a:rPr>
              <a:t>,</a:t>
            </a:r>
            <a:r>
              <a:rPr lang="en-US" altLang="zh-CN" sz="2000" b="1" dirty="0">
                <a:solidFill>
                  <a:srgbClr val="000000"/>
                </a:solidFill>
                <a:latin typeface="Courier" charset="0"/>
                <a:ea typeface="Courier" charset="0"/>
                <a:cs typeface="Courier" charset="0"/>
              </a:rPr>
              <a:t> home</a:t>
            </a:r>
            <a:r>
              <a:rPr lang="en-US" altLang="zh-CN" sz="2000" b="1" dirty="0">
                <a:solidFill>
                  <a:srgbClr val="666600"/>
                </a:solidFill>
                <a:latin typeface="Courier" charset="0"/>
                <a:ea typeface="Courier" charset="0"/>
                <a:cs typeface="Courier" charset="0"/>
              </a:rPr>
              <a:t>,</a:t>
            </a:r>
            <a:r>
              <a:rPr lang="en-US" altLang="zh-CN" sz="2000" b="1" dirty="0">
                <a:solidFill>
                  <a:srgbClr val="000000"/>
                </a:solidFill>
                <a:latin typeface="Courier" charset="0"/>
                <a:ea typeface="Courier" charset="0"/>
                <a:cs typeface="Courier" charset="0"/>
              </a:rPr>
              <a:t> name</a:t>
            </a:r>
            <a:r>
              <a:rPr lang="en-US" altLang="zh-CN" sz="2000" b="1" dirty="0">
                <a:solidFill>
                  <a:srgbClr val="666600"/>
                </a:solidFill>
                <a:latin typeface="Courier" charset="0"/>
                <a:ea typeface="Courier" charset="0"/>
                <a:cs typeface="Courier" charset="0"/>
              </a:rPr>
              <a:t>=</a:t>
            </a:r>
            <a:r>
              <a:rPr lang="en-US" altLang="zh-CN" sz="2000" b="1" dirty="0">
                <a:solidFill>
                  <a:srgbClr val="008800"/>
                </a:solidFill>
                <a:latin typeface="Courier" charset="0"/>
                <a:ea typeface="Courier" charset="0"/>
                <a:cs typeface="Courier" charset="0"/>
              </a:rPr>
              <a:t>'home'</a:t>
            </a:r>
            <a:r>
              <a:rPr lang="en-US" altLang="zh-CN" sz="2000" b="1" dirty="0">
                <a:solidFill>
                  <a:srgbClr val="666600"/>
                </a:solidFill>
                <a:latin typeface="Courier" charset="0"/>
                <a:ea typeface="Courier" charset="0"/>
                <a:cs typeface="Courier" charset="0"/>
              </a:rPr>
              <a:t>),</a:t>
            </a:r>
            <a:endParaRPr lang="en-US" altLang="zh-CN" sz="2000" b="1" dirty="0">
              <a:latin typeface="Courier" charset="0"/>
              <a:ea typeface="Courier" charset="0"/>
              <a:cs typeface="Courier" charset="0"/>
            </a:endParaRPr>
          </a:p>
          <a:p>
            <a:r>
              <a:rPr lang="en-US" altLang="zh-CN" sz="2000" b="1" dirty="0">
                <a:solidFill>
                  <a:srgbClr val="666600"/>
                </a:solidFill>
                <a:latin typeface="Courier" charset="0"/>
                <a:ea typeface="Courier" charset="0"/>
                <a:cs typeface="Courier" charset="0"/>
              </a:rPr>
              <a:t>]</a:t>
            </a:r>
            <a:endParaRPr lang="en-US" altLang="zh-CN" sz="2000" b="1" dirty="0">
              <a:effectLst/>
              <a:latin typeface="Courier" charset="0"/>
              <a:ea typeface="Courier" charset="0"/>
              <a:cs typeface="Courier" charset="0"/>
            </a:endParaRPr>
          </a:p>
        </p:txBody>
      </p:sp>
      <p:sp>
        <p:nvSpPr>
          <p:cNvPr id="5" name="矩形 4"/>
          <p:cNvSpPr/>
          <p:nvPr/>
        </p:nvSpPr>
        <p:spPr>
          <a:xfrm>
            <a:off x="685800" y="4395609"/>
            <a:ext cx="7772400" cy="1938992"/>
          </a:xfrm>
          <a:prstGeom prst="rect">
            <a:avLst/>
          </a:prstGeom>
        </p:spPr>
        <p:txBody>
          <a:bodyPr wrap="square">
            <a:spAutoFit/>
          </a:bodyPr>
          <a:lstStyle/>
          <a:p>
            <a:pPr>
              <a:lnSpc>
                <a:spcPct val="150000"/>
              </a:lnSpc>
            </a:pPr>
            <a:r>
              <a:rPr lang="en-US" altLang="zh-CN" sz="2000" b="1" dirty="0">
                <a:solidFill>
                  <a:srgbClr val="000000"/>
                </a:solidFill>
              </a:rPr>
              <a:t>When a user makes a request for a page on your web app, Django controller takes over to look for the corresponding view via the </a:t>
            </a:r>
            <a:r>
              <a:rPr lang="en-US" altLang="zh-CN" sz="2000" b="1" dirty="0" err="1">
                <a:solidFill>
                  <a:srgbClr val="000000"/>
                </a:solidFill>
              </a:rPr>
              <a:t>url.py</a:t>
            </a:r>
            <a:r>
              <a:rPr lang="en-US" altLang="zh-CN" sz="2000" b="1" dirty="0">
                <a:solidFill>
                  <a:srgbClr val="000000"/>
                </a:solidFill>
              </a:rPr>
              <a:t> </a:t>
            </a:r>
            <a:r>
              <a:rPr lang="en-US" altLang="zh-CN" sz="2000" b="1" dirty="0" smtClean="0">
                <a:solidFill>
                  <a:srgbClr val="000000"/>
                </a:solidFill>
              </a:rPr>
              <a:t>file.</a:t>
            </a:r>
          </a:p>
          <a:p>
            <a:pPr>
              <a:lnSpc>
                <a:spcPct val="150000"/>
              </a:lnSpc>
            </a:pPr>
            <a:r>
              <a:rPr lang="en-US" altLang="zh-CN" sz="2000" b="1" dirty="0" smtClean="0">
                <a:solidFill>
                  <a:srgbClr val="000000"/>
                </a:solidFill>
              </a:rPr>
              <a:t>If</a:t>
            </a:r>
            <a:r>
              <a:rPr lang="zh-CN" altLang="en-US" sz="2000" b="1" dirty="0" smtClean="0">
                <a:solidFill>
                  <a:srgbClr val="000000"/>
                </a:solidFill>
              </a:rPr>
              <a:t> </a:t>
            </a:r>
            <a:r>
              <a:rPr lang="en-US" altLang="zh-CN" sz="2000" b="1" dirty="0" smtClean="0">
                <a:solidFill>
                  <a:srgbClr val="000000"/>
                </a:solidFill>
              </a:rPr>
              <a:t>not</a:t>
            </a:r>
            <a:r>
              <a:rPr lang="zh-CN" altLang="en-US" sz="2000" b="1" dirty="0" smtClean="0">
                <a:solidFill>
                  <a:srgbClr val="000000"/>
                </a:solidFill>
              </a:rPr>
              <a:t> </a:t>
            </a:r>
            <a:r>
              <a:rPr lang="en-US" altLang="zh-CN" sz="2000" b="1" dirty="0" smtClean="0">
                <a:solidFill>
                  <a:srgbClr val="000000"/>
                </a:solidFill>
              </a:rPr>
              <a:t>fount,</a:t>
            </a:r>
            <a:r>
              <a:rPr lang="zh-CN" altLang="en-US" sz="2000" b="1" dirty="0" smtClean="0">
                <a:solidFill>
                  <a:srgbClr val="000000"/>
                </a:solidFill>
              </a:rPr>
              <a:t> </a:t>
            </a:r>
            <a:r>
              <a:rPr lang="en-US" altLang="zh-CN" sz="2000" b="1" dirty="0" smtClean="0">
                <a:solidFill>
                  <a:srgbClr val="000000"/>
                </a:solidFill>
              </a:rPr>
              <a:t>a</a:t>
            </a:r>
            <a:r>
              <a:rPr lang="zh-CN" altLang="en-US" sz="2000" b="1" dirty="0" smtClean="0">
                <a:solidFill>
                  <a:srgbClr val="000000"/>
                </a:solidFill>
              </a:rPr>
              <a:t> </a:t>
            </a:r>
            <a:r>
              <a:rPr lang="en-US" altLang="zh-CN" sz="2000" b="1" dirty="0" smtClean="0">
                <a:solidFill>
                  <a:srgbClr val="000000"/>
                </a:solidFill>
              </a:rPr>
              <a:t>404</a:t>
            </a:r>
            <a:r>
              <a:rPr lang="zh-CN" altLang="en-US" sz="2000" b="1" dirty="0" smtClean="0">
                <a:solidFill>
                  <a:srgbClr val="000000"/>
                </a:solidFill>
              </a:rPr>
              <a:t> </a:t>
            </a:r>
            <a:r>
              <a:rPr lang="en-US" altLang="zh-CN" sz="2000" b="1" dirty="0" smtClean="0">
                <a:solidFill>
                  <a:srgbClr val="000000"/>
                </a:solidFill>
              </a:rPr>
              <a:t>not</a:t>
            </a:r>
            <a:r>
              <a:rPr lang="zh-CN" altLang="en-US" sz="2000" b="1" dirty="0" smtClean="0">
                <a:solidFill>
                  <a:srgbClr val="000000"/>
                </a:solidFill>
              </a:rPr>
              <a:t> </a:t>
            </a:r>
            <a:r>
              <a:rPr lang="en-US" altLang="zh-CN" sz="2000" b="1" dirty="0" smtClean="0">
                <a:solidFill>
                  <a:srgbClr val="000000"/>
                </a:solidFill>
              </a:rPr>
              <a:t>fount</a:t>
            </a:r>
            <a:r>
              <a:rPr lang="zh-CN" altLang="en-US" sz="2000" b="1" dirty="0" smtClean="0">
                <a:solidFill>
                  <a:srgbClr val="000000"/>
                </a:solidFill>
              </a:rPr>
              <a:t> </a:t>
            </a:r>
            <a:r>
              <a:rPr lang="en-US" altLang="zh-CN" sz="2000" b="1" dirty="0" smtClean="0">
                <a:solidFill>
                  <a:srgbClr val="000000"/>
                </a:solidFill>
              </a:rPr>
              <a:t>error</a:t>
            </a:r>
            <a:r>
              <a:rPr lang="zh-CN" altLang="en-US" sz="2000" b="1" dirty="0" smtClean="0">
                <a:solidFill>
                  <a:srgbClr val="000000"/>
                </a:solidFill>
              </a:rPr>
              <a:t> </a:t>
            </a:r>
            <a:r>
              <a:rPr lang="en-US" altLang="zh-CN" sz="2000" b="1" dirty="0" smtClean="0">
                <a:solidFill>
                  <a:srgbClr val="000000"/>
                </a:solidFill>
              </a:rPr>
              <a:t>is</a:t>
            </a:r>
            <a:r>
              <a:rPr lang="zh-CN" altLang="en-US" sz="2000" b="1" dirty="0" smtClean="0">
                <a:solidFill>
                  <a:srgbClr val="000000"/>
                </a:solidFill>
              </a:rPr>
              <a:t> </a:t>
            </a:r>
            <a:r>
              <a:rPr lang="en-US" altLang="zh-CN" sz="2000" b="1" dirty="0" smtClean="0">
                <a:solidFill>
                  <a:srgbClr val="000000"/>
                </a:solidFill>
              </a:rPr>
              <a:t>returned</a:t>
            </a:r>
            <a:endParaRPr lang="zh-CN" altLang="en-US" sz="2000" b="1" dirty="0"/>
          </a:p>
        </p:txBody>
      </p:sp>
    </p:spTree>
    <p:extLst>
      <p:ext uri="{BB962C8B-B14F-4D97-AF65-F5344CB8AC3E}">
        <p14:creationId xmlns:p14="http://schemas.microsoft.com/office/powerpoint/2010/main" val="160604063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Philosophy</a:t>
            </a:r>
            <a:r>
              <a:rPr kumimoji="1" lang="zh-CN" altLang="en-US" dirty="0" smtClean="0"/>
              <a:t> </a:t>
            </a:r>
            <a:r>
              <a:rPr kumimoji="1" lang="en-US" altLang="zh-CN" dirty="0" smtClean="0"/>
              <a:t>of</a:t>
            </a:r>
            <a:r>
              <a:rPr kumimoji="1" lang="zh-CN" altLang="en-US" dirty="0" smtClean="0"/>
              <a:t> </a:t>
            </a:r>
            <a:r>
              <a:rPr kumimoji="1" lang="en-US" altLang="zh-CN" dirty="0" smtClean="0"/>
              <a:t>template</a:t>
            </a:r>
            <a:endParaRPr kumimoji="1" lang="zh-CN" altLang="en-US" dirty="0"/>
          </a:p>
        </p:txBody>
      </p:sp>
      <p:sp>
        <p:nvSpPr>
          <p:cNvPr id="3" name="内容占位符 2"/>
          <p:cNvSpPr>
            <a:spLocks noGrp="1"/>
          </p:cNvSpPr>
          <p:nvPr>
            <p:ph idx="1"/>
          </p:nvPr>
        </p:nvSpPr>
        <p:spPr/>
        <p:txBody>
          <a:bodyPr/>
          <a:lstStyle/>
          <a:p>
            <a:r>
              <a:rPr kumimoji="1" lang="en-US" altLang="zh-CN" dirty="0"/>
              <a:t>Django makes it possible to separate python and HTML, the python goes in views and HTML goes in templates. To link the two, Django relies on the render function and the Django Template language.</a:t>
            </a:r>
            <a:endParaRPr kumimoji="1" lang="zh-CN" altLang="en-US" dirty="0"/>
          </a:p>
        </p:txBody>
      </p:sp>
    </p:spTree>
    <p:extLst>
      <p:ext uri="{BB962C8B-B14F-4D97-AF65-F5344CB8AC3E}">
        <p14:creationId xmlns:p14="http://schemas.microsoft.com/office/powerpoint/2010/main" val="144668892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Template</a:t>
            </a:r>
            <a:endParaRPr kumimoji="1" lang="zh-CN" altLang="en-US" dirty="0"/>
          </a:p>
        </p:txBody>
      </p:sp>
      <p:sp>
        <p:nvSpPr>
          <p:cNvPr id="3" name="内容占位符 2"/>
          <p:cNvSpPr>
            <a:spLocks noGrp="1"/>
          </p:cNvSpPr>
          <p:nvPr>
            <p:ph idx="1"/>
          </p:nvPr>
        </p:nvSpPr>
        <p:spPr/>
        <p:txBody>
          <a:bodyPr/>
          <a:lstStyle/>
          <a:p>
            <a:r>
              <a:rPr kumimoji="1" lang="en-US" altLang="zh-CN" dirty="0">
                <a:solidFill>
                  <a:srgbClr val="0070C0"/>
                </a:solidFill>
              </a:rPr>
              <a:t>BACKEND</a:t>
            </a:r>
            <a:r>
              <a:rPr kumimoji="1" lang="en-US" altLang="zh-CN" dirty="0"/>
              <a:t>: The template backend to use. The built-in template </a:t>
            </a:r>
            <a:r>
              <a:rPr kumimoji="1" lang="en-US" altLang="zh-CN" dirty="0" err="1"/>
              <a:t>backends</a:t>
            </a:r>
            <a:r>
              <a:rPr kumimoji="1" lang="en-US" altLang="zh-CN" dirty="0"/>
              <a:t> are</a:t>
            </a:r>
            <a:r>
              <a:rPr kumimoji="1" lang="en-US" altLang="zh-CN" dirty="0" smtClean="0"/>
              <a:t>:</a:t>
            </a:r>
          </a:p>
          <a:p>
            <a:pPr lvl="1"/>
            <a:r>
              <a:rPr kumimoji="1" lang="en-US" altLang="zh-CN" dirty="0"/>
              <a:t>'</a:t>
            </a:r>
            <a:r>
              <a:rPr kumimoji="1" lang="en-US" altLang="zh-CN" dirty="0" err="1"/>
              <a:t>django.template.backends.django.DjangoTemplates</a:t>
            </a:r>
            <a:r>
              <a:rPr kumimoji="1" lang="en-US" altLang="zh-CN" dirty="0"/>
              <a:t>'</a:t>
            </a:r>
          </a:p>
          <a:p>
            <a:pPr lvl="1"/>
            <a:r>
              <a:rPr kumimoji="1" lang="en-US" altLang="zh-CN" dirty="0" smtClean="0"/>
              <a:t>'django.template.backends.jinja2.Jinja2’</a:t>
            </a:r>
          </a:p>
          <a:p>
            <a:r>
              <a:rPr kumimoji="1" lang="en-US" altLang="zh-CN" dirty="0">
                <a:solidFill>
                  <a:srgbClr val="0070C0"/>
                </a:solidFill>
              </a:rPr>
              <a:t>DIRS</a:t>
            </a:r>
            <a:r>
              <a:rPr kumimoji="1" lang="en-US" altLang="zh-CN" dirty="0"/>
              <a:t>: Directories where the engine should look for template source files, in search </a:t>
            </a:r>
            <a:r>
              <a:rPr kumimoji="1" lang="en-US" altLang="zh-CN" dirty="0" smtClean="0"/>
              <a:t>order</a:t>
            </a:r>
          </a:p>
        </p:txBody>
      </p:sp>
    </p:spTree>
    <p:extLst>
      <p:ext uri="{BB962C8B-B14F-4D97-AF65-F5344CB8AC3E}">
        <p14:creationId xmlns:p14="http://schemas.microsoft.com/office/powerpoint/2010/main" val="139525298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b="1" dirty="0" smtClean="0">
                <a:ea typeface="Times New Roman" charset="0"/>
                <a:cs typeface="Times New Roman" charset="0"/>
              </a:rPr>
              <a:t>10.DJANGO</a:t>
            </a:r>
            <a:r>
              <a:rPr kumimoji="1" lang="zh-CN" altLang="en-US" b="1" dirty="0" smtClean="0">
                <a:ea typeface="Times New Roman" charset="0"/>
                <a:cs typeface="Times New Roman" charset="0"/>
              </a:rPr>
              <a:t> </a:t>
            </a:r>
            <a:r>
              <a:rPr kumimoji="1" lang="en-US" altLang="zh-CN" b="1" dirty="0" smtClean="0">
                <a:ea typeface="Times New Roman" charset="0"/>
                <a:cs typeface="Times New Roman" charset="0"/>
              </a:rPr>
              <a:t>generic</a:t>
            </a:r>
            <a:r>
              <a:rPr kumimoji="1" lang="zh-CN" altLang="en-US" b="1" dirty="0" smtClean="0">
                <a:ea typeface="Times New Roman" charset="0"/>
                <a:cs typeface="Times New Roman" charset="0"/>
              </a:rPr>
              <a:t> </a:t>
            </a:r>
            <a:r>
              <a:rPr kumimoji="1" lang="en-US" altLang="zh-CN" b="1" dirty="0" smtClean="0">
                <a:ea typeface="Times New Roman" charset="0"/>
                <a:cs typeface="Times New Roman" charset="0"/>
              </a:rPr>
              <a:t>display view</a:t>
            </a:r>
            <a:endParaRPr kumimoji="1" lang="zh-CN" altLang="en-US" b="1" dirty="0">
              <a:ea typeface="Times New Roman" charset="0"/>
              <a:cs typeface="Times New Roman" charset="0"/>
            </a:endParaRPr>
          </a:p>
        </p:txBody>
      </p:sp>
      <p:sp>
        <p:nvSpPr>
          <p:cNvPr id="4" name="副标题 2"/>
          <p:cNvSpPr txBox="1">
            <a:spLocks/>
          </p:cNvSpPr>
          <p:nvPr/>
        </p:nvSpPr>
        <p:spPr>
          <a:xfrm>
            <a:off x="8382000" y="6462178"/>
            <a:ext cx="738315" cy="39582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1800" b="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r>
              <a:rPr kumimoji="1" lang="zh-CN" altLang="en-US" b="1" smtClean="0">
                <a:latin typeface="Times New Roman" charset="0"/>
                <a:ea typeface="Times New Roman" charset="0"/>
                <a:cs typeface="Times New Roman" charset="0"/>
              </a:rPr>
              <a:t>江琳</a:t>
            </a:r>
            <a:endParaRPr kumimoji="1" lang="zh-CN" altLang="en-US" b="1"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3556450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Function</a:t>
            </a:r>
            <a:r>
              <a:rPr kumimoji="1" lang="zh-CN" altLang="en-US" dirty="0" smtClean="0"/>
              <a:t> </a:t>
            </a:r>
            <a:r>
              <a:rPr kumimoji="1" lang="en-US" altLang="zh-CN" dirty="0" smtClean="0"/>
              <a:t>Arguments</a:t>
            </a:r>
            <a:endParaRPr kumimoji="1" lang="zh-CN" altLang="en-US" dirty="0"/>
          </a:p>
        </p:txBody>
      </p:sp>
      <p:sp>
        <p:nvSpPr>
          <p:cNvPr id="3" name="内容占位符 2"/>
          <p:cNvSpPr>
            <a:spLocks noGrp="1"/>
          </p:cNvSpPr>
          <p:nvPr>
            <p:ph sz="quarter" idx="4294967295"/>
          </p:nvPr>
        </p:nvSpPr>
        <p:spPr>
          <a:xfrm>
            <a:off x="685330" y="2367093"/>
            <a:ext cx="7772870" cy="3424107"/>
          </a:xfrm>
          <a:prstGeom prst="rect">
            <a:avLst/>
          </a:prstGeom>
        </p:spPr>
        <p:txBody>
          <a:bodyPr/>
          <a:lstStyle/>
          <a:p>
            <a:r>
              <a:rPr kumimoji="1" lang="en-US" altLang="zh-CN" b="1" dirty="0" smtClean="0"/>
              <a:t>Required</a:t>
            </a:r>
            <a:r>
              <a:rPr kumimoji="1" lang="zh-CN" altLang="en-US" b="1" dirty="0" smtClean="0"/>
              <a:t> </a:t>
            </a:r>
            <a:r>
              <a:rPr kumimoji="1" lang="en-US" altLang="zh-CN" b="1" dirty="0" smtClean="0"/>
              <a:t>arguments</a:t>
            </a:r>
          </a:p>
          <a:p>
            <a:r>
              <a:rPr kumimoji="1" lang="en-US" altLang="zh-CN" b="1" dirty="0" smtClean="0"/>
              <a:t>Keyword</a:t>
            </a:r>
            <a:r>
              <a:rPr kumimoji="1" lang="zh-CN" altLang="en-US" b="1" dirty="0" smtClean="0"/>
              <a:t> </a:t>
            </a:r>
            <a:r>
              <a:rPr kumimoji="1" lang="en-US" altLang="zh-CN" b="1" dirty="0" smtClean="0"/>
              <a:t>arguments</a:t>
            </a:r>
          </a:p>
          <a:p>
            <a:r>
              <a:rPr kumimoji="1" lang="en-US" altLang="zh-CN" b="1" dirty="0" smtClean="0"/>
              <a:t>Default</a:t>
            </a:r>
            <a:r>
              <a:rPr kumimoji="1" lang="zh-CN" altLang="en-US" b="1" dirty="0" smtClean="0"/>
              <a:t> </a:t>
            </a:r>
            <a:r>
              <a:rPr kumimoji="1" lang="en-US" altLang="zh-CN" b="1" dirty="0" smtClean="0"/>
              <a:t>arguments</a:t>
            </a:r>
          </a:p>
          <a:p>
            <a:r>
              <a:rPr kumimoji="1" lang="en-US" altLang="zh-CN" b="1" dirty="0" smtClean="0"/>
              <a:t>Variable-length</a:t>
            </a:r>
            <a:r>
              <a:rPr kumimoji="1" lang="zh-CN" altLang="en-US" b="1" dirty="0" smtClean="0"/>
              <a:t> </a:t>
            </a:r>
            <a:r>
              <a:rPr kumimoji="1" lang="en-US" altLang="zh-CN" b="1" dirty="0" smtClean="0"/>
              <a:t>arguments</a:t>
            </a:r>
            <a:endParaRPr kumimoji="1" lang="zh-CN" altLang="en-US" b="1" dirty="0"/>
          </a:p>
        </p:txBody>
      </p:sp>
    </p:spTree>
    <p:extLst>
      <p:ext uri="{BB962C8B-B14F-4D97-AF65-F5344CB8AC3E}">
        <p14:creationId xmlns:p14="http://schemas.microsoft.com/office/powerpoint/2010/main" val="9955811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Generic</a:t>
            </a:r>
            <a:r>
              <a:rPr kumimoji="1" lang="zh-CN" altLang="en-US" dirty="0" smtClean="0"/>
              <a:t> </a:t>
            </a:r>
            <a:r>
              <a:rPr kumimoji="1" lang="en-US" altLang="zh-CN" dirty="0" smtClean="0"/>
              <a:t>display</a:t>
            </a:r>
            <a:r>
              <a:rPr kumimoji="1" lang="zh-CN" altLang="en-US" dirty="0" smtClean="0"/>
              <a:t> </a:t>
            </a:r>
            <a:r>
              <a:rPr kumimoji="1" lang="en-US" altLang="zh-CN" dirty="0" smtClean="0"/>
              <a:t>view</a:t>
            </a:r>
            <a:endParaRPr kumimoji="1" lang="zh-CN" altLang="en-US" dirty="0"/>
          </a:p>
        </p:txBody>
      </p:sp>
      <p:sp>
        <p:nvSpPr>
          <p:cNvPr id="3" name="内容占位符 2"/>
          <p:cNvSpPr>
            <a:spLocks noGrp="1"/>
          </p:cNvSpPr>
          <p:nvPr>
            <p:ph idx="1"/>
          </p:nvPr>
        </p:nvSpPr>
        <p:spPr/>
        <p:txBody>
          <a:bodyPr/>
          <a:lstStyle/>
          <a:p>
            <a:r>
              <a:rPr lang="en-US" altLang="zh-CN" dirty="0" smtClean="0"/>
              <a:t>Generic display </a:t>
            </a:r>
            <a:r>
              <a:rPr lang="en-US" altLang="zh-CN" dirty="0"/>
              <a:t>views are designed to display data. On many projects they are typically the most commonly used views</a:t>
            </a:r>
            <a:r>
              <a:rPr lang="en-US" altLang="zh-CN" dirty="0" smtClean="0"/>
              <a:t>.</a:t>
            </a:r>
          </a:p>
          <a:p>
            <a:pPr lvl="1"/>
            <a:r>
              <a:rPr kumimoji="1" lang="en-US" altLang="zh-CN" dirty="0" err="1" smtClean="0"/>
              <a:t>ListView</a:t>
            </a:r>
            <a:endParaRPr kumimoji="1" lang="en-US" altLang="zh-CN" dirty="0" smtClean="0"/>
          </a:p>
          <a:p>
            <a:pPr lvl="1"/>
            <a:r>
              <a:rPr kumimoji="1" lang="en-US" altLang="zh-CN" dirty="0" err="1" smtClean="0"/>
              <a:t>DetailView</a:t>
            </a:r>
            <a:endParaRPr kumimoji="1" lang="zh-CN" altLang="en-US" dirty="0"/>
          </a:p>
        </p:txBody>
      </p:sp>
    </p:spTree>
    <p:extLst>
      <p:ext uri="{BB962C8B-B14F-4D97-AF65-F5344CB8AC3E}">
        <p14:creationId xmlns:p14="http://schemas.microsoft.com/office/powerpoint/2010/main" val="183947712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DetailVIew</a:t>
            </a:r>
            <a:endParaRPr kumimoji="1" lang="zh-CN" altLang="en-US" dirty="0"/>
          </a:p>
        </p:txBody>
      </p:sp>
      <p:sp>
        <p:nvSpPr>
          <p:cNvPr id="3" name="内容占位符 2"/>
          <p:cNvSpPr>
            <a:spLocks noGrp="1"/>
          </p:cNvSpPr>
          <p:nvPr>
            <p:ph idx="1"/>
          </p:nvPr>
        </p:nvSpPr>
        <p:spPr/>
        <p:txBody>
          <a:bodyPr/>
          <a:lstStyle/>
          <a:p>
            <a:r>
              <a:rPr kumimoji="1" lang="en-US" altLang="zh-CN" dirty="0"/>
              <a:t>class </a:t>
            </a:r>
            <a:r>
              <a:rPr kumimoji="1" lang="en-US" altLang="zh-CN" dirty="0" err="1" smtClean="0"/>
              <a:t>django.views.generic.detail.DetailView</a:t>
            </a:r>
            <a:endParaRPr kumimoji="1" lang="en-US" altLang="zh-CN" dirty="0" smtClean="0"/>
          </a:p>
          <a:p>
            <a:r>
              <a:rPr kumimoji="1" lang="en-US" altLang="zh-CN" dirty="0" err="1" smtClean="0"/>
              <a:t>DetailView</a:t>
            </a:r>
            <a:r>
              <a:rPr kumimoji="1" lang="zh-CN" altLang="en-US" dirty="0" smtClean="0"/>
              <a:t> </a:t>
            </a:r>
            <a:r>
              <a:rPr kumimoji="1" lang="en-US" altLang="zh-CN" dirty="0" smtClean="0"/>
              <a:t>uses</a:t>
            </a:r>
            <a:r>
              <a:rPr kumimoji="1" lang="zh-CN" altLang="en-US" dirty="0" smtClean="0"/>
              <a:t> </a:t>
            </a:r>
            <a:r>
              <a:rPr kumimoji="1" lang="en-US" altLang="zh-CN" dirty="0" smtClean="0"/>
              <a:t>to</a:t>
            </a:r>
            <a:r>
              <a:rPr kumimoji="1" lang="zh-CN" altLang="en-US" dirty="0" smtClean="0"/>
              <a:t> </a:t>
            </a:r>
            <a:r>
              <a:rPr kumimoji="1" lang="en-US" altLang="zh-CN" dirty="0" smtClean="0"/>
              <a:t>get</a:t>
            </a:r>
            <a:r>
              <a:rPr kumimoji="1" lang="zh-CN" altLang="en-US" dirty="0" smtClean="0"/>
              <a:t> </a:t>
            </a:r>
            <a:r>
              <a:rPr kumimoji="1" lang="en-US" altLang="zh-CN" dirty="0" smtClean="0"/>
              <a:t>and</a:t>
            </a:r>
            <a:r>
              <a:rPr kumimoji="1" lang="zh-CN" altLang="en-US" dirty="0" smtClean="0"/>
              <a:t> </a:t>
            </a:r>
            <a:r>
              <a:rPr kumimoji="1" lang="en-US" altLang="zh-CN" dirty="0" smtClean="0"/>
              <a:t>return</a:t>
            </a:r>
            <a:r>
              <a:rPr kumimoji="1" lang="zh-CN" altLang="en-US" dirty="0" smtClean="0"/>
              <a:t> </a:t>
            </a:r>
            <a:r>
              <a:rPr kumimoji="1" lang="en-US" altLang="zh-CN" dirty="0" smtClean="0"/>
              <a:t>a</a:t>
            </a:r>
            <a:r>
              <a:rPr kumimoji="1" lang="zh-CN" altLang="en-US" dirty="0" smtClean="0"/>
              <a:t> </a:t>
            </a:r>
            <a:r>
              <a:rPr kumimoji="1" lang="en-US" altLang="zh-CN" dirty="0" smtClean="0"/>
              <a:t>object</a:t>
            </a:r>
            <a:r>
              <a:rPr kumimoji="1" lang="zh-CN" altLang="en-US" dirty="0" smtClean="0"/>
              <a:t> </a:t>
            </a:r>
            <a:r>
              <a:rPr kumimoji="1" lang="en-US" altLang="zh-CN" dirty="0" smtClean="0"/>
              <a:t>from</a:t>
            </a:r>
            <a:r>
              <a:rPr kumimoji="1" lang="zh-CN" altLang="en-US" dirty="0" smtClean="0"/>
              <a:t> </a:t>
            </a:r>
            <a:r>
              <a:rPr kumimoji="1" lang="en-US" altLang="zh-CN" dirty="0" smtClean="0"/>
              <a:t>a</a:t>
            </a:r>
            <a:r>
              <a:rPr kumimoji="1" lang="zh-CN" altLang="en-US" dirty="0" smtClean="0"/>
              <a:t> </a:t>
            </a:r>
            <a:r>
              <a:rPr kumimoji="1" lang="en-US" altLang="zh-CN" dirty="0" smtClean="0"/>
              <a:t>model.</a:t>
            </a:r>
            <a:endParaRPr kumimoji="1" lang="zh-CN" altLang="en-US" dirty="0"/>
          </a:p>
        </p:txBody>
      </p:sp>
    </p:spTree>
    <p:extLst>
      <p:ext uri="{BB962C8B-B14F-4D97-AF65-F5344CB8AC3E}">
        <p14:creationId xmlns:p14="http://schemas.microsoft.com/office/powerpoint/2010/main" val="91740724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DetailVIew</a:t>
            </a:r>
            <a:endParaRPr kumimoji="1" lang="zh-CN" altLang="en-US" dirty="0"/>
          </a:p>
        </p:txBody>
      </p:sp>
      <p:sp>
        <p:nvSpPr>
          <p:cNvPr id="3" name="内容占位符 2"/>
          <p:cNvSpPr>
            <a:spLocks noGrp="1"/>
          </p:cNvSpPr>
          <p:nvPr>
            <p:ph idx="1"/>
          </p:nvPr>
        </p:nvSpPr>
        <p:spPr/>
        <p:txBody>
          <a:bodyPr/>
          <a:lstStyle/>
          <a:p>
            <a:r>
              <a:rPr kumimoji="1" lang="en-US" altLang="zh-CN" dirty="0" smtClean="0"/>
              <a:t>Let’s</a:t>
            </a:r>
            <a:r>
              <a:rPr kumimoji="1" lang="zh-CN" altLang="en-US" dirty="0" smtClean="0"/>
              <a:t> </a:t>
            </a:r>
            <a:r>
              <a:rPr kumimoji="1" lang="en-US" altLang="zh-CN" dirty="0" smtClean="0"/>
              <a:t>modify</a:t>
            </a:r>
            <a:r>
              <a:rPr kumimoji="1" lang="zh-CN" altLang="en-US" dirty="0" smtClean="0"/>
              <a:t> </a:t>
            </a:r>
            <a:r>
              <a:rPr kumimoji="1" lang="en-US" altLang="zh-CN" dirty="0" smtClean="0"/>
              <a:t>the</a:t>
            </a:r>
            <a:r>
              <a:rPr kumimoji="1" lang="zh-CN" altLang="en-US" dirty="0" smtClean="0"/>
              <a:t> </a:t>
            </a:r>
            <a:r>
              <a:rPr kumimoji="1" lang="en-US" altLang="zh-CN" dirty="0" err="1" smtClean="0"/>
              <a:t>BookDetail</a:t>
            </a:r>
            <a:r>
              <a:rPr kumimoji="1" lang="zh-CN" altLang="en-US" dirty="0" smtClean="0"/>
              <a:t> </a:t>
            </a:r>
            <a:r>
              <a:rPr kumimoji="1" lang="en-US" altLang="zh-CN" dirty="0" smtClean="0"/>
              <a:t>view</a:t>
            </a:r>
            <a:r>
              <a:rPr kumimoji="1" lang="zh-CN" altLang="en-US" dirty="0" smtClean="0"/>
              <a:t> </a:t>
            </a:r>
            <a:r>
              <a:rPr kumimoji="1" lang="en-US" altLang="zh-CN" dirty="0" smtClean="0"/>
              <a:t>using</a:t>
            </a:r>
            <a:r>
              <a:rPr kumimoji="1" lang="zh-CN" altLang="en-US" dirty="0" smtClean="0"/>
              <a:t> </a:t>
            </a:r>
            <a:r>
              <a:rPr kumimoji="1" lang="en-US" altLang="zh-CN" dirty="0" err="1" smtClean="0"/>
              <a:t>DetailView</a:t>
            </a:r>
            <a:endParaRPr kumimoji="1" lang="zh-CN" altLang="en-US" dirty="0"/>
          </a:p>
        </p:txBody>
      </p:sp>
      <p:sp>
        <p:nvSpPr>
          <p:cNvPr id="4" name="矩形 3"/>
          <p:cNvSpPr/>
          <p:nvPr/>
        </p:nvSpPr>
        <p:spPr>
          <a:xfrm>
            <a:off x="685800" y="3223474"/>
            <a:ext cx="7772400" cy="2246769"/>
          </a:xfrm>
          <a:prstGeom prst="rect">
            <a:avLst/>
          </a:prstGeom>
          <a:blipFill>
            <a:blip r:embed="rId2"/>
            <a:tile tx="0" ty="0" sx="100000" sy="100000" flip="none" algn="tl"/>
          </a:blipFill>
        </p:spPr>
        <p:txBody>
          <a:bodyPr wrap="square">
            <a:spAutoFit/>
          </a:bodyPr>
          <a:lstStyle/>
          <a:p>
            <a:r>
              <a:rPr lang="en-US" altLang="zh-CN" sz="2000" b="1" dirty="0">
                <a:solidFill>
                  <a:srgbClr val="000080"/>
                </a:solidFill>
                <a:latin typeface="Courier" charset="0"/>
                <a:ea typeface="Courier" charset="0"/>
                <a:cs typeface="Courier" charset="0"/>
              </a:rPr>
              <a:t>class </a:t>
            </a:r>
            <a:r>
              <a:rPr lang="en-US" altLang="zh-CN" sz="2000" b="1" dirty="0" err="1">
                <a:latin typeface="Courier" charset="0"/>
                <a:ea typeface="Courier" charset="0"/>
                <a:cs typeface="Courier" charset="0"/>
              </a:rPr>
              <a:t>BookDetail</a:t>
            </a:r>
            <a:r>
              <a:rPr lang="en-US" altLang="zh-CN" sz="2000" b="1" dirty="0">
                <a:latin typeface="Courier" charset="0"/>
                <a:ea typeface="Courier" charset="0"/>
                <a:cs typeface="Courier" charset="0"/>
              </a:rPr>
              <a:t>(</a:t>
            </a:r>
            <a:r>
              <a:rPr lang="en-US" altLang="zh-CN" sz="2000" b="1" dirty="0" err="1">
                <a:latin typeface="Courier" charset="0"/>
                <a:ea typeface="Courier" charset="0"/>
                <a:cs typeface="Courier" charset="0"/>
              </a:rPr>
              <a:t>DetailView</a:t>
            </a:r>
            <a:r>
              <a:rPr lang="en-US" altLang="zh-CN" sz="2000" b="1" dirty="0">
                <a:latin typeface="Courier" charset="0"/>
                <a:ea typeface="Courier" charset="0"/>
                <a:cs typeface="Courier" charset="0"/>
              </a:rPr>
              <a:t>):</a:t>
            </a:r>
            <a:br>
              <a:rPr lang="en-US" altLang="zh-CN" sz="2000" b="1" dirty="0">
                <a:latin typeface="Courier" charset="0"/>
                <a:ea typeface="Courier" charset="0"/>
                <a:cs typeface="Courier" charset="0"/>
              </a:rPr>
            </a:br>
            <a:r>
              <a:rPr lang="en-US" altLang="zh-CN" sz="2000" b="1" dirty="0">
                <a:latin typeface="Courier" charset="0"/>
                <a:ea typeface="Courier" charset="0"/>
                <a:cs typeface="Courier" charset="0"/>
              </a:rPr>
              <a:t>    model = Book</a:t>
            </a:r>
            <a:br>
              <a:rPr lang="en-US" altLang="zh-CN" sz="2000" b="1" dirty="0">
                <a:latin typeface="Courier" charset="0"/>
                <a:ea typeface="Courier" charset="0"/>
                <a:cs typeface="Courier" charset="0"/>
              </a:rPr>
            </a:br>
            <a:r>
              <a:rPr lang="en-US" altLang="zh-CN" sz="2000" b="1" dirty="0">
                <a:latin typeface="Courier" charset="0"/>
                <a:ea typeface="Courier" charset="0"/>
                <a:cs typeface="Courier" charset="0"/>
              </a:rPr>
              <a:t>    </a:t>
            </a:r>
            <a:r>
              <a:rPr lang="en-US" altLang="zh-CN" sz="2000" b="1" dirty="0" err="1">
                <a:latin typeface="Courier" charset="0"/>
                <a:ea typeface="Courier" charset="0"/>
                <a:cs typeface="Courier" charset="0"/>
              </a:rPr>
              <a:t>template_name</a:t>
            </a:r>
            <a:r>
              <a:rPr lang="en-US" altLang="zh-CN" sz="2000" b="1" dirty="0">
                <a:latin typeface="Courier" charset="0"/>
                <a:ea typeface="Courier" charset="0"/>
                <a:cs typeface="Courier" charset="0"/>
              </a:rPr>
              <a:t> = </a:t>
            </a:r>
            <a:r>
              <a:rPr lang="en-US" altLang="zh-CN" sz="2000" b="1" dirty="0" smtClean="0">
                <a:solidFill>
                  <a:srgbClr val="008080"/>
                </a:solidFill>
                <a:latin typeface="Courier" charset="0"/>
                <a:ea typeface="Courier" charset="0"/>
                <a:cs typeface="Courier" charset="0"/>
              </a:rPr>
              <a:t>'</a:t>
            </a:r>
            <a:r>
              <a:rPr lang="en-US" altLang="zh-CN" sz="2000" b="1" dirty="0" err="1" smtClean="0">
                <a:solidFill>
                  <a:srgbClr val="008080"/>
                </a:solidFill>
                <a:latin typeface="Courier" charset="0"/>
                <a:ea typeface="Courier" charset="0"/>
                <a:cs typeface="Courier" charset="0"/>
              </a:rPr>
              <a:t>detail.html</a:t>
            </a:r>
            <a:r>
              <a:rPr lang="en-US" altLang="zh-CN" sz="2000" b="1" dirty="0" smtClean="0">
                <a:solidFill>
                  <a:srgbClr val="008080"/>
                </a:solidFill>
                <a:latin typeface="Courier" charset="0"/>
                <a:ea typeface="Courier" charset="0"/>
                <a:cs typeface="Courier" charset="0"/>
              </a:rPr>
              <a:t>’</a:t>
            </a:r>
          </a:p>
          <a:p>
            <a:endParaRPr lang="en-US" altLang="zh-CN" sz="2000" b="1" dirty="0">
              <a:solidFill>
                <a:srgbClr val="008080"/>
              </a:solidFill>
              <a:latin typeface="Courier" charset="0"/>
              <a:ea typeface="Courier" charset="0"/>
              <a:cs typeface="Courier" charset="0"/>
            </a:endParaRPr>
          </a:p>
          <a:p>
            <a:r>
              <a:rPr lang="en-US" altLang="zh-CN" sz="2000" b="1" dirty="0">
                <a:solidFill>
                  <a:srgbClr val="808080"/>
                </a:solidFill>
                <a:latin typeface="Courier" charset="0"/>
                <a:ea typeface="Courier" charset="0"/>
                <a:cs typeface="Courier" charset="0"/>
              </a:rPr>
              <a:t># in </a:t>
            </a:r>
            <a:r>
              <a:rPr lang="en-US" altLang="zh-CN" sz="2000" b="1" dirty="0" err="1">
                <a:solidFill>
                  <a:srgbClr val="808080"/>
                </a:solidFill>
                <a:latin typeface="Courier" charset="0"/>
                <a:ea typeface="Courier" charset="0"/>
                <a:cs typeface="Courier" charset="0"/>
              </a:rPr>
              <a:t>url.py</a:t>
            </a:r>
            <a:r>
              <a:rPr lang="en-US" altLang="zh-CN" sz="2000" b="1" dirty="0">
                <a:solidFill>
                  <a:srgbClr val="808080"/>
                </a:solidFill>
                <a:latin typeface="Courier" charset="0"/>
                <a:ea typeface="Courier" charset="0"/>
                <a:cs typeface="Courier" charset="0"/>
              </a:rPr>
              <a:t/>
            </a:r>
            <a:br>
              <a:rPr lang="en-US" altLang="zh-CN" sz="2000" b="1" dirty="0">
                <a:solidFill>
                  <a:srgbClr val="808080"/>
                </a:solidFill>
                <a:latin typeface="Courier" charset="0"/>
                <a:ea typeface="Courier" charset="0"/>
                <a:cs typeface="Courier" charset="0"/>
              </a:rPr>
            </a:br>
            <a:r>
              <a:rPr lang="en-US" altLang="zh-CN" sz="2000" b="1" dirty="0" err="1">
                <a:latin typeface="Courier" charset="0"/>
                <a:ea typeface="Courier" charset="0"/>
                <a:cs typeface="Courier" charset="0"/>
              </a:rPr>
              <a:t>url</a:t>
            </a:r>
            <a:r>
              <a:rPr lang="en-US" altLang="zh-CN" sz="2000" b="1" dirty="0">
                <a:latin typeface="Courier" charset="0"/>
                <a:ea typeface="Courier" charset="0"/>
                <a:cs typeface="Courier" charset="0"/>
              </a:rPr>
              <a:t>(</a:t>
            </a:r>
            <a:r>
              <a:rPr lang="en-US" altLang="zh-CN" sz="2000" b="1" dirty="0" err="1">
                <a:solidFill>
                  <a:srgbClr val="008080"/>
                </a:solidFill>
                <a:latin typeface="Courier" charset="0"/>
                <a:ea typeface="Courier" charset="0"/>
                <a:cs typeface="Courier" charset="0"/>
              </a:rPr>
              <a:t>r'^book</a:t>
            </a:r>
            <a:r>
              <a:rPr lang="en-US" altLang="zh-CN" sz="2000" b="1" dirty="0">
                <a:solidFill>
                  <a:srgbClr val="008080"/>
                </a:solidFill>
                <a:latin typeface="Courier" charset="0"/>
                <a:ea typeface="Courier" charset="0"/>
                <a:cs typeface="Courier" charset="0"/>
              </a:rPr>
              <a:t>/(?P&lt;</a:t>
            </a:r>
            <a:r>
              <a:rPr lang="en-US" altLang="zh-CN" sz="2000" b="1" dirty="0" err="1">
                <a:solidFill>
                  <a:srgbClr val="008080"/>
                </a:solidFill>
                <a:latin typeface="Courier" charset="0"/>
                <a:ea typeface="Courier" charset="0"/>
                <a:cs typeface="Courier" charset="0"/>
              </a:rPr>
              <a:t>pk</a:t>
            </a:r>
            <a:r>
              <a:rPr lang="en-US" altLang="zh-CN" sz="2000" b="1" dirty="0">
                <a:solidFill>
                  <a:srgbClr val="008080"/>
                </a:solidFill>
                <a:latin typeface="Courier" charset="0"/>
                <a:ea typeface="Courier" charset="0"/>
                <a:cs typeface="Courier" charset="0"/>
              </a:rPr>
              <a:t>&gt;\d+)/'</a:t>
            </a:r>
            <a:r>
              <a:rPr lang="en-US" altLang="zh-CN" sz="2000" b="1" dirty="0">
                <a:latin typeface="Courier" charset="0"/>
                <a:ea typeface="Courier" charset="0"/>
                <a:cs typeface="Courier" charset="0"/>
              </a:rPr>
              <a:t>, </a:t>
            </a:r>
            <a:r>
              <a:rPr lang="en-US" altLang="zh-CN" sz="2000" b="1" dirty="0" err="1">
                <a:latin typeface="Courier" charset="0"/>
                <a:ea typeface="Courier" charset="0"/>
                <a:cs typeface="Courier" charset="0"/>
              </a:rPr>
              <a:t>BookDetail.as_view</a:t>
            </a:r>
            <a:r>
              <a:rPr lang="en-US" altLang="zh-CN" sz="2000" b="1" dirty="0">
                <a:latin typeface="Courier" charset="0"/>
                <a:ea typeface="Courier" charset="0"/>
                <a:cs typeface="Courier" charset="0"/>
              </a:rPr>
              <a:t>(), </a:t>
            </a:r>
            <a:r>
              <a:rPr lang="en-US" altLang="zh-CN" sz="2000" b="1" dirty="0">
                <a:solidFill>
                  <a:srgbClr val="660099"/>
                </a:solidFill>
                <a:latin typeface="Courier" charset="0"/>
                <a:ea typeface="Courier" charset="0"/>
                <a:cs typeface="Courier" charset="0"/>
              </a:rPr>
              <a:t>name</a:t>
            </a:r>
            <a:r>
              <a:rPr lang="en-US" altLang="zh-CN" sz="2000" b="1" dirty="0">
                <a:latin typeface="Courier" charset="0"/>
                <a:ea typeface="Courier" charset="0"/>
                <a:cs typeface="Courier" charset="0"/>
              </a:rPr>
              <a:t>=</a:t>
            </a:r>
            <a:r>
              <a:rPr lang="en-US" altLang="zh-CN" sz="2000" b="1" dirty="0">
                <a:solidFill>
                  <a:srgbClr val="008080"/>
                </a:solidFill>
                <a:latin typeface="Courier" charset="0"/>
                <a:ea typeface="Courier" charset="0"/>
                <a:cs typeface="Courier" charset="0"/>
              </a:rPr>
              <a:t>'</a:t>
            </a:r>
            <a:r>
              <a:rPr lang="en-US" altLang="zh-CN" sz="2000" b="1" dirty="0" err="1">
                <a:solidFill>
                  <a:srgbClr val="008080"/>
                </a:solidFill>
                <a:latin typeface="Courier" charset="0"/>
                <a:ea typeface="Courier" charset="0"/>
                <a:cs typeface="Courier" charset="0"/>
              </a:rPr>
              <a:t>book_detail</a:t>
            </a:r>
            <a:r>
              <a:rPr lang="en-US" altLang="zh-CN" sz="2000" b="1" dirty="0">
                <a:solidFill>
                  <a:srgbClr val="008080"/>
                </a:solidFill>
                <a:latin typeface="Courier" charset="0"/>
                <a:ea typeface="Courier" charset="0"/>
                <a:cs typeface="Courier" charset="0"/>
              </a:rPr>
              <a:t>'</a:t>
            </a:r>
            <a:r>
              <a:rPr lang="en-US" altLang="zh-CN" sz="2000" b="1" dirty="0">
                <a:latin typeface="Courier" charset="0"/>
                <a:ea typeface="Courier" charset="0"/>
                <a:cs typeface="Courier" charset="0"/>
              </a:rPr>
              <a:t>),</a:t>
            </a:r>
            <a:endParaRPr lang="zh-CN" altLang="en-US" sz="2000" b="1" dirty="0">
              <a:latin typeface="Courier" charset="0"/>
              <a:ea typeface="Courier" charset="0"/>
              <a:cs typeface="Courier" charset="0"/>
            </a:endParaRPr>
          </a:p>
        </p:txBody>
      </p:sp>
    </p:spTree>
    <p:extLst>
      <p:ext uri="{BB962C8B-B14F-4D97-AF65-F5344CB8AC3E}">
        <p14:creationId xmlns:p14="http://schemas.microsoft.com/office/powerpoint/2010/main" val="207841448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listview</a:t>
            </a:r>
            <a:endParaRPr kumimoji="1" lang="zh-CN" altLang="en-US" dirty="0"/>
          </a:p>
        </p:txBody>
      </p:sp>
      <p:sp>
        <p:nvSpPr>
          <p:cNvPr id="3" name="内容占位符 2"/>
          <p:cNvSpPr>
            <a:spLocks noGrp="1"/>
          </p:cNvSpPr>
          <p:nvPr>
            <p:ph idx="1"/>
          </p:nvPr>
        </p:nvSpPr>
        <p:spPr/>
        <p:txBody>
          <a:bodyPr/>
          <a:lstStyle/>
          <a:p>
            <a:r>
              <a:rPr kumimoji="1" lang="en-US" altLang="zh-CN" dirty="0" smtClean="0"/>
              <a:t>Let’s</a:t>
            </a:r>
            <a:r>
              <a:rPr kumimoji="1" lang="zh-CN" altLang="en-US" dirty="0" smtClean="0"/>
              <a:t> </a:t>
            </a:r>
            <a:r>
              <a:rPr kumimoji="1" lang="en-US" altLang="zh-CN" dirty="0" smtClean="0"/>
              <a:t>write</a:t>
            </a:r>
            <a:r>
              <a:rPr kumimoji="1" lang="zh-CN" altLang="en-US" dirty="0" smtClean="0"/>
              <a:t> </a:t>
            </a:r>
            <a:r>
              <a:rPr kumimoji="1" lang="en-US" altLang="zh-CN" dirty="0" smtClean="0"/>
              <a:t>a</a:t>
            </a:r>
            <a:r>
              <a:rPr kumimoji="1" lang="zh-CN" altLang="en-US" dirty="0" smtClean="0"/>
              <a:t> </a:t>
            </a:r>
            <a:r>
              <a:rPr kumimoji="1" lang="en-US" altLang="zh-CN" dirty="0" smtClean="0"/>
              <a:t>page</a:t>
            </a:r>
            <a:r>
              <a:rPr kumimoji="1" lang="zh-CN" altLang="en-US" dirty="0" smtClean="0"/>
              <a:t> </a:t>
            </a:r>
            <a:r>
              <a:rPr kumimoji="1" lang="en-US" altLang="zh-CN" dirty="0" smtClean="0"/>
              <a:t>to</a:t>
            </a:r>
            <a:r>
              <a:rPr kumimoji="1" lang="zh-CN" altLang="en-US" dirty="0" smtClean="0"/>
              <a:t> </a:t>
            </a:r>
            <a:r>
              <a:rPr kumimoji="1" lang="en-US" altLang="zh-CN" dirty="0" smtClean="0"/>
              <a:t>list</a:t>
            </a:r>
            <a:r>
              <a:rPr kumimoji="1" lang="zh-CN" altLang="en-US" dirty="0" smtClean="0"/>
              <a:t> </a:t>
            </a:r>
            <a:r>
              <a:rPr kumimoji="1" lang="en-US" altLang="zh-CN" dirty="0" smtClean="0"/>
              <a:t>of</a:t>
            </a:r>
            <a:r>
              <a:rPr kumimoji="1" lang="zh-CN" altLang="en-US" dirty="0" smtClean="0"/>
              <a:t> </a:t>
            </a:r>
            <a:r>
              <a:rPr kumimoji="1" lang="en-US" altLang="zh-CN" dirty="0" smtClean="0"/>
              <a:t>books</a:t>
            </a:r>
            <a:r>
              <a:rPr kumimoji="1" lang="zh-CN" altLang="en-US" dirty="0" smtClean="0"/>
              <a:t> </a:t>
            </a:r>
            <a:r>
              <a:rPr kumimoji="1" lang="en-US" altLang="zh-CN" dirty="0" smtClean="0"/>
              <a:t>using</a:t>
            </a:r>
            <a:r>
              <a:rPr kumimoji="1" lang="zh-CN" altLang="en-US" dirty="0" smtClean="0"/>
              <a:t> </a:t>
            </a:r>
            <a:r>
              <a:rPr kumimoji="1" lang="en-US" altLang="zh-CN" dirty="0" err="1" smtClean="0"/>
              <a:t>ListView</a:t>
            </a:r>
            <a:endParaRPr kumimoji="1" lang="zh-CN" altLang="en-US" dirty="0"/>
          </a:p>
        </p:txBody>
      </p:sp>
      <p:sp>
        <p:nvSpPr>
          <p:cNvPr id="4" name="矩形 3"/>
          <p:cNvSpPr/>
          <p:nvPr/>
        </p:nvSpPr>
        <p:spPr>
          <a:xfrm>
            <a:off x="685800" y="2967335"/>
            <a:ext cx="7772400" cy="1430520"/>
          </a:xfrm>
          <a:prstGeom prst="rect">
            <a:avLst/>
          </a:prstGeom>
          <a:blipFill>
            <a:blip r:embed="rId2"/>
            <a:tile tx="0" ty="0" sx="100000" sy="100000" flip="none" algn="tl"/>
          </a:blipFill>
        </p:spPr>
        <p:txBody>
          <a:bodyPr wrap="square">
            <a:spAutoFit/>
          </a:bodyPr>
          <a:lstStyle/>
          <a:p>
            <a:pPr>
              <a:lnSpc>
                <a:spcPct val="150000"/>
              </a:lnSpc>
            </a:pPr>
            <a:r>
              <a:rPr lang="en-US" altLang="zh-CN" sz="2000" b="1" dirty="0">
                <a:solidFill>
                  <a:srgbClr val="000080"/>
                </a:solidFill>
                <a:latin typeface="Courier" charset="0"/>
                <a:ea typeface="Courier" charset="0"/>
                <a:cs typeface="Courier" charset="0"/>
              </a:rPr>
              <a:t>class </a:t>
            </a:r>
            <a:r>
              <a:rPr lang="en-US" altLang="zh-CN" sz="2000" b="1" dirty="0" err="1">
                <a:latin typeface="Courier" charset="0"/>
                <a:ea typeface="Courier" charset="0"/>
                <a:cs typeface="Courier" charset="0"/>
              </a:rPr>
              <a:t>BookList</a:t>
            </a:r>
            <a:r>
              <a:rPr lang="en-US" altLang="zh-CN" sz="2000" b="1" dirty="0">
                <a:latin typeface="Courier" charset="0"/>
                <a:ea typeface="Courier" charset="0"/>
                <a:cs typeface="Courier" charset="0"/>
              </a:rPr>
              <a:t>(</a:t>
            </a:r>
            <a:r>
              <a:rPr lang="en-US" altLang="zh-CN" sz="2000" b="1" dirty="0" err="1">
                <a:latin typeface="Courier" charset="0"/>
                <a:ea typeface="Courier" charset="0"/>
                <a:cs typeface="Courier" charset="0"/>
              </a:rPr>
              <a:t>ListView</a:t>
            </a:r>
            <a:r>
              <a:rPr lang="en-US" altLang="zh-CN" sz="2000" b="1" dirty="0">
                <a:latin typeface="Courier" charset="0"/>
                <a:ea typeface="Courier" charset="0"/>
                <a:cs typeface="Courier" charset="0"/>
              </a:rPr>
              <a:t>):</a:t>
            </a:r>
            <a:br>
              <a:rPr lang="en-US" altLang="zh-CN" sz="2000" b="1" dirty="0">
                <a:latin typeface="Courier" charset="0"/>
                <a:ea typeface="Courier" charset="0"/>
                <a:cs typeface="Courier" charset="0"/>
              </a:rPr>
            </a:br>
            <a:r>
              <a:rPr lang="en-US" altLang="zh-CN" sz="2000" b="1" dirty="0">
                <a:latin typeface="Courier" charset="0"/>
                <a:ea typeface="Courier" charset="0"/>
                <a:cs typeface="Courier" charset="0"/>
              </a:rPr>
              <a:t>    model = Book</a:t>
            </a:r>
            <a:br>
              <a:rPr lang="en-US" altLang="zh-CN" sz="2000" b="1" dirty="0">
                <a:latin typeface="Courier" charset="0"/>
                <a:ea typeface="Courier" charset="0"/>
                <a:cs typeface="Courier" charset="0"/>
              </a:rPr>
            </a:br>
            <a:r>
              <a:rPr lang="en-US" altLang="zh-CN" sz="2000" b="1" dirty="0">
                <a:latin typeface="Courier" charset="0"/>
                <a:ea typeface="Courier" charset="0"/>
                <a:cs typeface="Courier" charset="0"/>
              </a:rPr>
              <a:t>    </a:t>
            </a:r>
            <a:r>
              <a:rPr lang="en-US" altLang="zh-CN" sz="2000" b="1" dirty="0" err="1">
                <a:latin typeface="Courier" charset="0"/>
                <a:ea typeface="Courier" charset="0"/>
                <a:cs typeface="Courier" charset="0"/>
              </a:rPr>
              <a:t>template_name</a:t>
            </a:r>
            <a:r>
              <a:rPr lang="en-US" altLang="zh-CN" sz="2000" b="1" dirty="0">
                <a:latin typeface="Courier" charset="0"/>
                <a:ea typeface="Courier" charset="0"/>
                <a:cs typeface="Courier" charset="0"/>
              </a:rPr>
              <a:t> = </a:t>
            </a:r>
            <a:r>
              <a:rPr lang="en-US" altLang="zh-CN" sz="2000" b="1" dirty="0" smtClean="0">
                <a:solidFill>
                  <a:srgbClr val="008080"/>
                </a:solidFill>
                <a:latin typeface="Courier" charset="0"/>
                <a:ea typeface="Courier" charset="0"/>
                <a:cs typeface="Courier" charset="0"/>
              </a:rPr>
              <a:t>'</a:t>
            </a:r>
            <a:r>
              <a:rPr lang="en-US" altLang="zh-CN" sz="2000" b="1" dirty="0" err="1" smtClean="0">
                <a:solidFill>
                  <a:srgbClr val="008080"/>
                </a:solidFill>
                <a:latin typeface="Courier" charset="0"/>
                <a:ea typeface="Courier" charset="0"/>
                <a:cs typeface="Courier" charset="0"/>
              </a:rPr>
              <a:t>list.html</a:t>
            </a:r>
            <a:r>
              <a:rPr lang="en-US" altLang="zh-CN" sz="2000" b="1" dirty="0" smtClean="0">
                <a:solidFill>
                  <a:srgbClr val="008080"/>
                </a:solidFill>
                <a:latin typeface="Courier" charset="0"/>
                <a:ea typeface="Courier" charset="0"/>
                <a:cs typeface="Courier" charset="0"/>
              </a:rPr>
              <a:t>'</a:t>
            </a:r>
            <a:endParaRPr lang="zh-CN" altLang="en-US" sz="2000" b="1" dirty="0">
              <a:latin typeface="Courier" charset="0"/>
              <a:ea typeface="Courier" charset="0"/>
              <a:cs typeface="Courier" charset="0"/>
            </a:endParaRPr>
          </a:p>
        </p:txBody>
      </p:sp>
    </p:spTree>
    <p:extLst>
      <p:ext uri="{BB962C8B-B14F-4D97-AF65-F5344CB8AC3E}">
        <p14:creationId xmlns:p14="http://schemas.microsoft.com/office/powerpoint/2010/main" val="94318006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b="1" dirty="0" smtClean="0">
                <a:ea typeface="Times New Roman" charset="0"/>
                <a:cs typeface="Times New Roman" charset="0"/>
              </a:rPr>
              <a:t>11.DJANGO</a:t>
            </a:r>
            <a:r>
              <a:rPr kumimoji="1" lang="zh-CN" altLang="en-US" b="1" dirty="0" smtClean="0">
                <a:ea typeface="Times New Roman" charset="0"/>
                <a:cs typeface="Times New Roman" charset="0"/>
              </a:rPr>
              <a:t> </a:t>
            </a:r>
            <a:r>
              <a:rPr kumimoji="1" lang="en-US" altLang="zh-CN" b="1" dirty="0" smtClean="0">
                <a:ea typeface="Times New Roman" charset="0"/>
                <a:cs typeface="Times New Roman" charset="0"/>
              </a:rPr>
              <a:t>basic view</a:t>
            </a:r>
            <a:endParaRPr kumimoji="1" lang="zh-CN" altLang="en-US" b="1" dirty="0">
              <a:ea typeface="Times New Roman" charset="0"/>
              <a:cs typeface="Times New Roman" charset="0"/>
            </a:endParaRPr>
          </a:p>
        </p:txBody>
      </p:sp>
      <p:sp>
        <p:nvSpPr>
          <p:cNvPr id="4" name="副标题 2"/>
          <p:cNvSpPr txBox="1">
            <a:spLocks/>
          </p:cNvSpPr>
          <p:nvPr/>
        </p:nvSpPr>
        <p:spPr>
          <a:xfrm>
            <a:off x="8382000" y="6462178"/>
            <a:ext cx="738315" cy="39582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1800" b="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r>
              <a:rPr kumimoji="1" lang="zh-CN" altLang="en-US" b="1" smtClean="0">
                <a:latin typeface="Times New Roman" charset="0"/>
                <a:ea typeface="Times New Roman" charset="0"/>
                <a:cs typeface="Times New Roman" charset="0"/>
              </a:rPr>
              <a:t>江琳</a:t>
            </a:r>
            <a:endParaRPr kumimoji="1" lang="zh-CN" altLang="en-US" b="1" dirty="0">
              <a:latin typeface="Times New Roman" charset="0"/>
              <a:ea typeface="Times New Roman" charset="0"/>
              <a:cs typeface="Times New Roman" charset="0"/>
            </a:endParaRPr>
          </a:p>
        </p:txBody>
      </p:sp>
    </p:spTree>
    <p:extLst>
      <p:ext uri="{BB962C8B-B14F-4D97-AF65-F5344CB8AC3E}">
        <p14:creationId xmlns:p14="http://schemas.microsoft.com/office/powerpoint/2010/main" val="54540773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Philosophy</a:t>
            </a:r>
            <a:endParaRPr kumimoji="1" lang="zh-CN" altLang="en-US" dirty="0"/>
          </a:p>
        </p:txBody>
      </p:sp>
      <p:sp>
        <p:nvSpPr>
          <p:cNvPr id="3" name="内容占位符 2"/>
          <p:cNvSpPr>
            <a:spLocks noGrp="1"/>
          </p:cNvSpPr>
          <p:nvPr>
            <p:ph idx="1"/>
          </p:nvPr>
        </p:nvSpPr>
        <p:spPr/>
        <p:txBody>
          <a:bodyPr/>
          <a:lstStyle/>
          <a:p>
            <a:r>
              <a:rPr kumimoji="1" lang="en-US" altLang="zh-CN" dirty="0"/>
              <a:t>The following three classes provide much of the functionality needed to create Django </a:t>
            </a:r>
            <a:r>
              <a:rPr kumimoji="1" lang="en-US" altLang="zh-CN" dirty="0" smtClean="0"/>
              <a:t>views.</a:t>
            </a:r>
          </a:p>
          <a:p>
            <a:pPr lvl="1"/>
            <a:r>
              <a:rPr kumimoji="1" lang="en-US" altLang="zh-CN" dirty="0"/>
              <a:t>View</a:t>
            </a:r>
          </a:p>
          <a:p>
            <a:pPr lvl="1"/>
            <a:r>
              <a:rPr kumimoji="1" lang="en-US" altLang="zh-CN" dirty="0" err="1"/>
              <a:t>TemplateView</a:t>
            </a:r>
            <a:endParaRPr kumimoji="1" lang="en-US" altLang="zh-CN" dirty="0"/>
          </a:p>
          <a:p>
            <a:pPr lvl="1"/>
            <a:r>
              <a:rPr kumimoji="1" lang="en-US" altLang="zh-CN" dirty="0" err="1" smtClean="0"/>
              <a:t>RedirectView</a:t>
            </a:r>
            <a:endParaRPr kumimoji="1" lang="en-US" altLang="zh-CN" dirty="0"/>
          </a:p>
        </p:txBody>
      </p:sp>
    </p:spTree>
    <p:extLst>
      <p:ext uri="{BB962C8B-B14F-4D97-AF65-F5344CB8AC3E}">
        <p14:creationId xmlns:p14="http://schemas.microsoft.com/office/powerpoint/2010/main" val="2982353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view</a:t>
            </a:r>
            <a:endParaRPr kumimoji="1" lang="zh-CN" altLang="en-US" dirty="0"/>
          </a:p>
        </p:txBody>
      </p:sp>
      <p:sp>
        <p:nvSpPr>
          <p:cNvPr id="3" name="内容占位符 2"/>
          <p:cNvSpPr>
            <a:spLocks noGrp="1"/>
          </p:cNvSpPr>
          <p:nvPr>
            <p:ph idx="1"/>
          </p:nvPr>
        </p:nvSpPr>
        <p:spPr/>
        <p:txBody>
          <a:bodyPr/>
          <a:lstStyle/>
          <a:p>
            <a:r>
              <a:rPr kumimoji="1" lang="en-US" altLang="zh-CN" i="1" dirty="0"/>
              <a:t>class</a:t>
            </a:r>
            <a:r>
              <a:rPr kumimoji="1" lang="en-US" altLang="zh-CN" dirty="0"/>
              <a:t> </a:t>
            </a:r>
            <a:r>
              <a:rPr kumimoji="1" lang="en-US" altLang="zh-CN" dirty="0" err="1">
                <a:solidFill>
                  <a:srgbClr val="00B0F0"/>
                </a:solidFill>
              </a:rPr>
              <a:t>django.views.generic.base.View</a:t>
            </a:r>
            <a:endParaRPr kumimoji="1" lang="en-US" altLang="zh-CN" dirty="0">
              <a:solidFill>
                <a:srgbClr val="00B0F0"/>
              </a:solidFill>
            </a:endParaRPr>
          </a:p>
          <a:p>
            <a:r>
              <a:rPr kumimoji="1" lang="en-US" altLang="zh-CN" dirty="0" smtClean="0"/>
              <a:t>The </a:t>
            </a:r>
            <a:r>
              <a:rPr kumimoji="1" lang="en-US" altLang="zh-CN" dirty="0"/>
              <a:t>master class-based base view. </a:t>
            </a:r>
            <a:endParaRPr kumimoji="1" lang="en-US" altLang="zh-CN" dirty="0" smtClean="0"/>
          </a:p>
          <a:p>
            <a:r>
              <a:rPr kumimoji="1" lang="en-US" altLang="zh-CN" dirty="0" smtClean="0"/>
              <a:t>All </a:t>
            </a:r>
            <a:r>
              <a:rPr kumimoji="1" lang="en-US" altLang="zh-CN" dirty="0"/>
              <a:t>other class-based views inherit from this base class. It isn’t strictly a generic view and thus can also be imported from </a:t>
            </a:r>
            <a:r>
              <a:rPr kumimoji="1" lang="en-US" altLang="zh-CN" dirty="0" err="1"/>
              <a:t>django.views</a:t>
            </a:r>
            <a:r>
              <a:rPr kumimoji="1" lang="en-US" altLang="zh-CN" dirty="0" smtClean="0"/>
              <a:t>.</a:t>
            </a:r>
          </a:p>
        </p:txBody>
      </p:sp>
    </p:spTree>
    <p:extLst>
      <p:ext uri="{BB962C8B-B14F-4D97-AF65-F5344CB8AC3E}">
        <p14:creationId xmlns:p14="http://schemas.microsoft.com/office/powerpoint/2010/main" val="12928817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templateview</a:t>
            </a:r>
            <a:endParaRPr kumimoji="1" lang="zh-CN" altLang="en-US" dirty="0"/>
          </a:p>
        </p:txBody>
      </p:sp>
      <p:sp>
        <p:nvSpPr>
          <p:cNvPr id="3" name="内容占位符 2"/>
          <p:cNvSpPr>
            <a:spLocks noGrp="1"/>
          </p:cNvSpPr>
          <p:nvPr>
            <p:ph idx="1"/>
          </p:nvPr>
        </p:nvSpPr>
        <p:spPr/>
        <p:txBody>
          <a:bodyPr/>
          <a:lstStyle/>
          <a:p>
            <a:r>
              <a:rPr kumimoji="1" lang="en-US" altLang="zh-CN" dirty="0"/>
              <a:t>Renders a given template, with the context containing parameters </a:t>
            </a:r>
            <a:r>
              <a:rPr kumimoji="1" lang="en-US" altLang="zh-CN" dirty="0" smtClean="0"/>
              <a:t>captured </a:t>
            </a:r>
            <a:r>
              <a:rPr kumimoji="1" lang="en-US" altLang="zh-CN" dirty="0"/>
              <a:t>in the URL</a:t>
            </a:r>
            <a:r>
              <a:rPr kumimoji="1" lang="en-US" altLang="zh-CN" dirty="0" smtClean="0"/>
              <a:t>.</a:t>
            </a:r>
          </a:p>
          <a:p>
            <a:r>
              <a:rPr kumimoji="1" lang="en-US" altLang="zh-CN" dirty="0" smtClean="0"/>
              <a:t>Method</a:t>
            </a:r>
            <a:r>
              <a:rPr kumimoji="1" lang="zh-CN" altLang="en-US" dirty="0" smtClean="0"/>
              <a:t> </a:t>
            </a:r>
            <a:r>
              <a:rPr kumimoji="1" lang="en-US" altLang="zh-CN" dirty="0" smtClean="0"/>
              <a:t>flowchart</a:t>
            </a:r>
          </a:p>
          <a:p>
            <a:pPr lvl="1"/>
            <a:r>
              <a:rPr kumimoji="1" lang="en-US" altLang="zh-CN" dirty="0"/>
              <a:t>dispatch()</a:t>
            </a:r>
          </a:p>
          <a:p>
            <a:pPr lvl="1"/>
            <a:r>
              <a:rPr kumimoji="1" lang="en-US" altLang="zh-CN" dirty="0" err="1"/>
              <a:t>http_method_not_allowed</a:t>
            </a:r>
            <a:r>
              <a:rPr kumimoji="1" lang="en-US" altLang="zh-CN" dirty="0"/>
              <a:t>()</a:t>
            </a:r>
          </a:p>
          <a:p>
            <a:pPr lvl="1"/>
            <a:r>
              <a:rPr kumimoji="1" lang="en-US" altLang="zh-CN" dirty="0" err="1"/>
              <a:t>get_context_data</a:t>
            </a:r>
            <a:r>
              <a:rPr kumimoji="1" lang="en-US" altLang="zh-CN" dirty="0" smtClean="0"/>
              <a:t>()</a:t>
            </a:r>
            <a:endParaRPr kumimoji="1" lang="en-US" altLang="zh-CN" dirty="0"/>
          </a:p>
        </p:txBody>
      </p:sp>
    </p:spTree>
    <p:extLst>
      <p:ext uri="{BB962C8B-B14F-4D97-AF65-F5344CB8AC3E}">
        <p14:creationId xmlns:p14="http://schemas.microsoft.com/office/powerpoint/2010/main" val="167403303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redirectview</a:t>
            </a:r>
            <a:endParaRPr kumimoji="1" lang="zh-CN" altLang="en-US" dirty="0"/>
          </a:p>
        </p:txBody>
      </p:sp>
      <p:sp>
        <p:nvSpPr>
          <p:cNvPr id="3" name="内容占位符 2"/>
          <p:cNvSpPr>
            <a:spLocks noGrp="1"/>
          </p:cNvSpPr>
          <p:nvPr>
            <p:ph idx="1"/>
          </p:nvPr>
        </p:nvSpPr>
        <p:spPr/>
        <p:txBody>
          <a:bodyPr/>
          <a:lstStyle/>
          <a:p>
            <a:r>
              <a:rPr kumimoji="1" lang="en-US" altLang="zh-CN" dirty="0"/>
              <a:t>Redirects to a given </a:t>
            </a:r>
            <a:r>
              <a:rPr kumimoji="1" lang="en-US" altLang="zh-CN" dirty="0" err="1" smtClean="0"/>
              <a:t>URL.If</a:t>
            </a:r>
            <a:r>
              <a:rPr kumimoji="1" lang="en-US" altLang="zh-CN" dirty="0" smtClean="0"/>
              <a:t> </a:t>
            </a:r>
            <a:r>
              <a:rPr kumimoji="1" lang="en-US" altLang="zh-CN" dirty="0"/>
              <a:t>the given URL is None, Django will return an </a:t>
            </a:r>
            <a:r>
              <a:rPr kumimoji="1" lang="en-US" altLang="zh-CN" dirty="0" err="1"/>
              <a:t>HttpResponseGone</a:t>
            </a:r>
            <a:r>
              <a:rPr kumimoji="1" lang="en-US" altLang="zh-CN" dirty="0"/>
              <a:t> (410</a:t>
            </a:r>
            <a:r>
              <a:rPr kumimoji="1" lang="en-US" altLang="zh-CN" dirty="0" smtClean="0"/>
              <a:t>).</a:t>
            </a:r>
          </a:p>
          <a:p>
            <a:r>
              <a:rPr kumimoji="1" lang="en-US" altLang="zh-CN" dirty="0" smtClean="0"/>
              <a:t>Method Flowchart:</a:t>
            </a:r>
          </a:p>
          <a:p>
            <a:pPr lvl="1"/>
            <a:r>
              <a:rPr kumimoji="1" lang="en-US" altLang="zh-CN" dirty="0"/>
              <a:t>dispatch()</a:t>
            </a:r>
          </a:p>
          <a:p>
            <a:pPr lvl="1"/>
            <a:r>
              <a:rPr kumimoji="1" lang="en-US" altLang="zh-CN" dirty="0" err="1"/>
              <a:t>http_method_not_allowed</a:t>
            </a:r>
            <a:r>
              <a:rPr kumimoji="1" lang="en-US" altLang="zh-CN" dirty="0"/>
              <a:t>()</a:t>
            </a:r>
          </a:p>
          <a:p>
            <a:pPr lvl="1"/>
            <a:r>
              <a:rPr kumimoji="1" lang="en-US" altLang="zh-CN" dirty="0" err="1"/>
              <a:t>get_redirect_url</a:t>
            </a:r>
            <a:r>
              <a:rPr kumimoji="1" lang="en-US" altLang="zh-CN" dirty="0" smtClean="0"/>
              <a:t>()</a:t>
            </a:r>
            <a:endParaRPr kumimoji="1" lang="en-US" altLang="zh-CN" dirty="0"/>
          </a:p>
        </p:txBody>
      </p:sp>
    </p:spTree>
    <p:extLst>
      <p:ext uri="{BB962C8B-B14F-4D97-AF65-F5344CB8AC3E}">
        <p14:creationId xmlns:p14="http://schemas.microsoft.com/office/powerpoint/2010/main" val="128992628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b="1" dirty="0" smtClean="0">
                <a:ea typeface="Times New Roman" charset="0"/>
                <a:cs typeface="Times New Roman" charset="0"/>
              </a:rPr>
              <a:t>12.DJANGO</a:t>
            </a:r>
            <a:r>
              <a:rPr kumimoji="1" lang="zh-CN" altLang="en-US" b="1" dirty="0" smtClean="0">
                <a:ea typeface="Times New Roman" charset="0"/>
                <a:cs typeface="Times New Roman" charset="0"/>
              </a:rPr>
              <a:t> </a:t>
            </a:r>
            <a:r>
              <a:rPr kumimoji="1" lang="en-US" altLang="zh-CN" b="1" dirty="0" smtClean="0">
                <a:ea typeface="Times New Roman" charset="0"/>
                <a:cs typeface="Times New Roman" charset="0"/>
              </a:rPr>
              <a:t>generic</a:t>
            </a:r>
            <a:r>
              <a:rPr kumimoji="1" lang="zh-CN" altLang="en-US" b="1" dirty="0" smtClean="0">
                <a:ea typeface="Times New Roman" charset="0"/>
                <a:cs typeface="Times New Roman" charset="0"/>
              </a:rPr>
              <a:t> </a:t>
            </a:r>
            <a:r>
              <a:rPr kumimoji="1" lang="en-US" altLang="zh-CN" b="1" dirty="0" smtClean="0">
                <a:ea typeface="Times New Roman" charset="0"/>
                <a:cs typeface="Times New Roman" charset="0"/>
              </a:rPr>
              <a:t>Editing view</a:t>
            </a:r>
            <a:endParaRPr kumimoji="1" lang="zh-CN" altLang="en-US" b="1" dirty="0">
              <a:ea typeface="Times New Roman" charset="0"/>
              <a:cs typeface="Times New Roman" charset="0"/>
            </a:endParaRPr>
          </a:p>
        </p:txBody>
      </p:sp>
      <p:sp>
        <p:nvSpPr>
          <p:cNvPr id="4" name="副标题 2"/>
          <p:cNvSpPr txBox="1">
            <a:spLocks/>
          </p:cNvSpPr>
          <p:nvPr/>
        </p:nvSpPr>
        <p:spPr>
          <a:xfrm>
            <a:off x="8382000" y="6462178"/>
            <a:ext cx="738315" cy="39582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1800" b="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r>
              <a:rPr kumimoji="1" lang="zh-CN" altLang="en-US" b="1" smtClean="0">
                <a:latin typeface="Times New Roman" charset="0"/>
                <a:ea typeface="Times New Roman" charset="0"/>
                <a:cs typeface="Times New Roman" charset="0"/>
              </a:rPr>
              <a:t>江琳</a:t>
            </a:r>
            <a:endParaRPr kumimoji="1" lang="zh-CN" altLang="en-US" b="1" dirty="0">
              <a:latin typeface="Times New Roman" charset="0"/>
              <a:ea typeface="Times New Roman" charset="0"/>
              <a:cs typeface="Times New Roman" charset="0"/>
            </a:endParaRPr>
          </a:p>
        </p:txBody>
      </p:sp>
    </p:spTree>
    <p:extLst>
      <p:ext uri="{BB962C8B-B14F-4D97-AF65-F5344CB8AC3E}">
        <p14:creationId xmlns:p14="http://schemas.microsoft.com/office/powerpoint/2010/main" val="8689276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File</a:t>
            </a:r>
            <a:r>
              <a:rPr kumimoji="1" lang="zh-CN" altLang="en-US" dirty="0" smtClean="0"/>
              <a:t> </a:t>
            </a:r>
            <a:r>
              <a:rPr kumimoji="1" lang="en-US" altLang="zh-CN" dirty="0" smtClean="0"/>
              <a:t>I/O</a:t>
            </a:r>
            <a:endParaRPr kumimoji="1" lang="zh-CN" altLang="en-US" dirty="0"/>
          </a:p>
        </p:txBody>
      </p:sp>
      <p:sp>
        <p:nvSpPr>
          <p:cNvPr id="3" name="内容占位符 2"/>
          <p:cNvSpPr>
            <a:spLocks noGrp="1"/>
          </p:cNvSpPr>
          <p:nvPr>
            <p:ph sz="quarter" idx="4294967295"/>
          </p:nvPr>
        </p:nvSpPr>
        <p:spPr>
          <a:xfrm>
            <a:off x="685330" y="2367093"/>
            <a:ext cx="7772870" cy="3424107"/>
          </a:xfrm>
          <a:prstGeom prst="rect">
            <a:avLst/>
          </a:prstGeom>
        </p:spPr>
        <p:txBody>
          <a:bodyPr/>
          <a:lstStyle/>
          <a:p>
            <a:pPr>
              <a:lnSpc>
                <a:spcPct val="150000"/>
              </a:lnSpc>
            </a:pPr>
            <a:r>
              <a:rPr kumimoji="1" lang="en-US" altLang="zh-CN" sz="2400" b="1" dirty="0"/>
              <a:t>Python provides basic functions and methods necessary to manipulate files by default. You can do most of the file manipulation using a file object.</a:t>
            </a:r>
            <a:endParaRPr kumimoji="1" lang="zh-CN" altLang="en-US" sz="2400" b="1" dirty="0"/>
          </a:p>
        </p:txBody>
      </p:sp>
    </p:spTree>
    <p:extLst>
      <p:ext uri="{BB962C8B-B14F-4D97-AF65-F5344CB8AC3E}">
        <p14:creationId xmlns:p14="http://schemas.microsoft.com/office/powerpoint/2010/main" val="173835411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Philosophy</a:t>
            </a:r>
            <a:endParaRPr kumimoji="1" lang="zh-CN" altLang="en-US" dirty="0"/>
          </a:p>
        </p:txBody>
      </p:sp>
      <p:sp>
        <p:nvSpPr>
          <p:cNvPr id="3" name="内容占位符 2"/>
          <p:cNvSpPr>
            <a:spLocks noGrp="1"/>
          </p:cNvSpPr>
          <p:nvPr>
            <p:ph idx="1"/>
          </p:nvPr>
        </p:nvSpPr>
        <p:spPr/>
        <p:txBody>
          <a:bodyPr/>
          <a:lstStyle/>
          <a:p>
            <a:r>
              <a:rPr kumimoji="1" lang="en-US" altLang="zh-CN" dirty="0"/>
              <a:t>The </a:t>
            </a:r>
            <a:r>
              <a:rPr kumimoji="1" lang="en-US" altLang="zh-CN" dirty="0" err="1" smtClean="0"/>
              <a:t>edting</a:t>
            </a:r>
            <a:r>
              <a:rPr kumimoji="1" lang="zh-CN" altLang="en-US" dirty="0" smtClean="0"/>
              <a:t> </a:t>
            </a:r>
            <a:r>
              <a:rPr kumimoji="1" lang="en-US" altLang="zh-CN" dirty="0" smtClean="0"/>
              <a:t>views </a:t>
            </a:r>
            <a:r>
              <a:rPr kumimoji="1" lang="en-US" altLang="zh-CN" dirty="0"/>
              <a:t>are </a:t>
            </a:r>
            <a:r>
              <a:rPr kumimoji="1" lang="en-US" altLang="zh-CN" dirty="0" smtClean="0"/>
              <a:t>used</a:t>
            </a:r>
            <a:r>
              <a:rPr kumimoji="1" lang="zh-CN" altLang="en-US" dirty="0" smtClean="0"/>
              <a:t> </a:t>
            </a:r>
            <a:r>
              <a:rPr kumimoji="1" lang="en-US" altLang="zh-CN" dirty="0" smtClean="0"/>
              <a:t>to</a:t>
            </a:r>
            <a:r>
              <a:rPr kumimoji="1" lang="zh-CN" altLang="en-US" dirty="0" smtClean="0"/>
              <a:t> </a:t>
            </a:r>
            <a:r>
              <a:rPr kumimoji="1" lang="en-US" altLang="zh-CN" dirty="0" smtClean="0"/>
              <a:t>provide </a:t>
            </a:r>
            <a:r>
              <a:rPr kumimoji="1" lang="en-US" altLang="zh-CN" dirty="0"/>
              <a:t>a foundation for editing </a:t>
            </a:r>
            <a:r>
              <a:rPr kumimoji="1" lang="en-US" altLang="zh-CN" dirty="0" smtClean="0"/>
              <a:t>content.</a:t>
            </a:r>
          </a:p>
          <a:p>
            <a:pPr lvl="1"/>
            <a:r>
              <a:rPr kumimoji="1" lang="en-US" altLang="zh-CN" dirty="0" err="1"/>
              <a:t>django.views.generic.edit.CreateView</a:t>
            </a:r>
            <a:endParaRPr kumimoji="1" lang="en-US" altLang="zh-CN" dirty="0"/>
          </a:p>
          <a:p>
            <a:pPr lvl="1"/>
            <a:r>
              <a:rPr kumimoji="1" lang="en-US" altLang="zh-CN" dirty="0" err="1"/>
              <a:t>django.views.generic.edit.UpdateView</a:t>
            </a:r>
            <a:endParaRPr kumimoji="1" lang="en-US" altLang="zh-CN" dirty="0"/>
          </a:p>
          <a:p>
            <a:pPr lvl="1"/>
            <a:r>
              <a:rPr kumimoji="1" lang="en-US" altLang="zh-CN" dirty="0" err="1" smtClean="0"/>
              <a:t>django.views.generic.edit.DeleteView</a:t>
            </a:r>
            <a:endParaRPr kumimoji="1" lang="en-US" altLang="zh-CN" dirty="0"/>
          </a:p>
        </p:txBody>
      </p:sp>
    </p:spTree>
    <p:extLst>
      <p:ext uri="{BB962C8B-B14F-4D97-AF65-F5344CB8AC3E}">
        <p14:creationId xmlns:p14="http://schemas.microsoft.com/office/powerpoint/2010/main" val="25196993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createview</a:t>
            </a:r>
            <a:endParaRPr kumimoji="1" lang="zh-CN" altLang="en-US" dirty="0"/>
          </a:p>
        </p:txBody>
      </p:sp>
      <p:sp>
        <p:nvSpPr>
          <p:cNvPr id="3" name="内容占位符 2"/>
          <p:cNvSpPr>
            <a:spLocks noGrp="1"/>
          </p:cNvSpPr>
          <p:nvPr>
            <p:ph idx="1"/>
          </p:nvPr>
        </p:nvSpPr>
        <p:spPr/>
        <p:txBody>
          <a:bodyPr/>
          <a:lstStyle/>
          <a:p>
            <a:r>
              <a:rPr kumimoji="1" lang="en-US" altLang="zh-CN" dirty="0"/>
              <a:t>A view that displays a form for creating an object, redisplaying the form with validation errors (if there are any) and saving the object</a:t>
            </a:r>
            <a:r>
              <a:rPr kumimoji="1" lang="en-US" altLang="zh-CN" dirty="0" smtClean="0"/>
              <a:t>.</a:t>
            </a:r>
          </a:p>
          <a:p>
            <a:r>
              <a:rPr kumimoji="1" lang="en-US" altLang="zh-CN" dirty="0" err="1">
                <a:solidFill>
                  <a:srgbClr val="00B0F0"/>
                </a:solidFill>
              </a:rPr>
              <a:t>django.views.generic.edit.CreateView</a:t>
            </a:r>
            <a:endParaRPr kumimoji="1" lang="zh-CN" altLang="en-US" dirty="0">
              <a:solidFill>
                <a:srgbClr val="00B0F0"/>
              </a:solidFill>
            </a:endParaRPr>
          </a:p>
        </p:txBody>
      </p:sp>
    </p:spTree>
    <p:extLst>
      <p:ext uri="{BB962C8B-B14F-4D97-AF65-F5344CB8AC3E}">
        <p14:creationId xmlns:p14="http://schemas.microsoft.com/office/powerpoint/2010/main" val="2086162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updateview</a:t>
            </a:r>
            <a:endParaRPr kumimoji="1" lang="zh-CN" altLang="en-US" dirty="0"/>
          </a:p>
        </p:txBody>
      </p:sp>
      <p:sp>
        <p:nvSpPr>
          <p:cNvPr id="3" name="内容占位符 2"/>
          <p:cNvSpPr>
            <a:spLocks noGrp="1"/>
          </p:cNvSpPr>
          <p:nvPr>
            <p:ph idx="1"/>
          </p:nvPr>
        </p:nvSpPr>
        <p:spPr/>
        <p:txBody>
          <a:bodyPr/>
          <a:lstStyle/>
          <a:p>
            <a:r>
              <a:rPr kumimoji="1" lang="en-US" altLang="zh-CN" dirty="0"/>
              <a:t>A view that displays a form for editing an existing object, redisplaying the form with validation errors (if there are any) and saving changes to the object. This uses a form automatically generated from the object’s model </a:t>
            </a:r>
            <a:r>
              <a:rPr kumimoji="1" lang="en-US" altLang="zh-CN" dirty="0" smtClean="0"/>
              <a:t>class.</a:t>
            </a:r>
          </a:p>
          <a:p>
            <a:r>
              <a:rPr lang="en-US" altLang="zh-CN" i="1" dirty="0"/>
              <a:t>class </a:t>
            </a:r>
            <a:r>
              <a:rPr lang="en-US" altLang="zh-CN" dirty="0" err="1">
                <a:solidFill>
                  <a:srgbClr val="0070C0"/>
                </a:solidFill>
              </a:rPr>
              <a:t>django.views.generic.edit.UpdateView</a:t>
            </a:r>
            <a:endParaRPr kumimoji="1" lang="zh-CN" altLang="en-US" dirty="0">
              <a:solidFill>
                <a:srgbClr val="0070C0"/>
              </a:solidFill>
            </a:endParaRPr>
          </a:p>
        </p:txBody>
      </p:sp>
    </p:spTree>
    <p:extLst>
      <p:ext uri="{BB962C8B-B14F-4D97-AF65-F5344CB8AC3E}">
        <p14:creationId xmlns:p14="http://schemas.microsoft.com/office/powerpoint/2010/main" val="58151372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deleteview</a:t>
            </a:r>
            <a:endParaRPr kumimoji="1" lang="zh-CN" altLang="en-US" dirty="0"/>
          </a:p>
        </p:txBody>
      </p:sp>
      <p:sp>
        <p:nvSpPr>
          <p:cNvPr id="3" name="内容占位符 2"/>
          <p:cNvSpPr>
            <a:spLocks noGrp="1"/>
          </p:cNvSpPr>
          <p:nvPr>
            <p:ph idx="1"/>
          </p:nvPr>
        </p:nvSpPr>
        <p:spPr/>
        <p:txBody>
          <a:bodyPr>
            <a:normAutofit lnSpcReduction="10000"/>
          </a:bodyPr>
          <a:lstStyle/>
          <a:p>
            <a:r>
              <a:rPr kumimoji="1" lang="en-US" altLang="zh-CN" dirty="0"/>
              <a:t>A view that displays a confirmation page and deletes an existing object. The given object will only be deleted if the request method is POST. If this view is fetched via GET, it will display a confirmation page that should contain a form that POSTs to the same URL</a:t>
            </a:r>
            <a:r>
              <a:rPr kumimoji="1" lang="en-US" altLang="zh-CN" dirty="0" smtClean="0"/>
              <a:t>.</a:t>
            </a:r>
          </a:p>
          <a:p>
            <a:r>
              <a:rPr lang="en-US" altLang="zh-CN" i="1" dirty="0"/>
              <a:t>class </a:t>
            </a:r>
            <a:r>
              <a:rPr lang="en-US" altLang="zh-CN" dirty="0" err="1">
                <a:solidFill>
                  <a:srgbClr val="0070C0"/>
                </a:solidFill>
              </a:rPr>
              <a:t>django.views.generic.edit.DeleteView</a:t>
            </a:r>
            <a:endParaRPr kumimoji="1" lang="zh-CN" altLang="en-US" dirty="0">
              <a:solidFill>
                <a:srgbClr val="0070C0"/>
              </a:solidFill>
            </a:endParaRPr>
          </a:p>
        </p:txBody>
      </p:sp>
    </p:spTree>
    <p:extLst>
      <p:ext uri="{BB962C8B-B14F-4D97-AF65-F5344CB8AC3E}">
        <p14:creationId xmlns:p14="http://schemas.microsoft.com/office/powerpoint/2010/main" val="30303135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1" dirty="0" smtClean="0"/>
              <a:t>14.Django </a:t>
            </a:r>
            <a:r>
              <a:rPr lang="en-US" altLang="zh-CN" b="1" dirty="0" smtClean="0"/>
              <a:t>Template</a:t>
            </a:r>
            <a:endParaRPr lang="zh-CN" altLang="en-US" b="1" dirty="0"/>
          </a:p>
        </p:txBody>
      </p:sp>
      <p:sp>
        <p:nvSpPr>
          <p:cNvPr id="4" name="副标题 2"/>
          <p:cNvSpPr txBox="1">
            <a:spLocks/>
          </p:cNvSpPr>
          <p:nvPr/>
        </p:nvSpPr>
        <p:spPr>
          <a:xfrm>
            <a:off x="8382000" y="6462178"/>
            <a:ext cx="738315" cy="39582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1800" b="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r>
              <a:rPr kumimoji="1" lang="zh-CN" altLang="en-US" b="1" smtClean="0">
                <a:latin typeface="Times New Roman" charset="0"/>
                <a:ea typeface="Times New Roman" charset="0"/>
                <a:cs typeface="Times New Roman" charset="0"/>
              </a:rPr>
              <a:t>江琳</a:t>
            </a:r>
            <a:endParaRPr kumimoji="1" lang="zh-CN" altLang="en-US" b="1" dirty="0">
              <a:latin typeface="Times New Roman" charset="0"/>
              <a:ea typeface="Times New Roman" charset="0"/>
              <a:cs typeface="Times New Roman" charset="0"/>
            </a:endParaRPr>
          </a:p>
        </p:txBody>
      </p:sp>
    </p:spTree>
    <p:extLst>
      <p:ext uri="{BB962C8B-B14F-4D97-AF65-F5344CB8AC3E}">
        <p14:creationId xmlns:p14="http://schemas.microsoft.com/office/powerpoint/2010/main" val="73865670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Build-in</a:t>
            </a:r>
            <a:r>
              <a:rPr kumimoji="1" lang="zh-CN" altLang="en-US" dirty="0" smtClean="0"/>
              <a:t> </a:t>
            </a:r>
            <a:r>
              <a:rPr kumimoji="1" lang="en-US" altLang="zh-CN" dirty="0" smtClean="0"/>
              <a:t>template</a:t>
            </a:r>
            <a:r>
              <a:rPr kumimoji="1" lang="zh-CN" altLang="en-US" dirty="0" smtClean="0"/>
              <a:t> </a:t>
            </a:r>
            <a:r>
              <a:rPr kumimoji="1" lang="en-US" altLang="zh-CN" dirty="0" smtClean="0"/>
              <a:t>filter</a:t>
            </a:r>
            <a:endParaRPr kumimoji="1" lang="zh-CN" altLang="en-US" dirty="0"/>
          </a:p>
        </p:txBody>
      </p:sp>
      <p:sp>
        <p:nvSpPr>
          <p:cNvPr id="3" name="内容占位符 2"/>
          <p:cNvSpPr>
            <a:spLocks noGrp="1"/>
          </p:cNvSpPr>
          <p:nvPr>
            <p:ph idx="1"/>
          </p:nvPr>
        </p:nvSpPr>
        <p:spPr/>
        <p:txBody>
          <a:bodyPr/>
          <a:lstStyle/>
          <a:p>
            <a:r>
              <a:rPr kumimoji="1" lang="en-US" altLang="zh-CN" dirty="0">
                <a:hlinkClick r:id="rId2"/>
              </a:rPr>
              <a:t>https://</a:t>
            </a:r>
            <a:r>
              <a:rPr kumimoji="1" lang="en-US" altLang="zh-CN" dirty="0" smtClean="0">
                <a:hlinkClick r:id="rId2"/>
              </a:rPr>
              <a:t>docs.djangoproject.com/en/2.0/ref/templates/builtins</a:t>
            </a:r>
            <a:r>
              <a:rPr kumimoji="1" lang="en-US" altLang="zh-CN" dirty="0">
                <a:hlinkClick r:id="rId2"/>
              </a:rPr>
              <a:t>/#</a:t>
            </a:r>
            <a:r>
              <a:rPr kumimoji="1" lang="en-US" altLang="zh-CN" dirty="0" smtClean="0">
                <a:hlinkClick r:id="rId2"/>
              </a:rPr>
              <a:t>built-in-filter-reference</a:t>
            </a:r>
            <a:endParaRPr kumimoji="1" lang="en-US" altLang="zh-CN" dirty="0" smtClean="0"/>
          </a:p>
        </p:txBody>
      </p:sp>
    </p:spTree>
    <p:extLst>
      <p:ext uri="{BB962C8B-B14F-4D97-AF65-F5344CB8AC3E}">
        <p14:creationId xmlns:p14="http://schemas.microsoft.com/office/powerpoint/2010/main" val="173478797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title</a:t>
            </a:r>
            <a:endParaRPr kumimoji="1" lang="zh-CN" altLang="en-US" dirty="0"/>
          </a:p>
        </p:txBody>
      </p:sp>
      <p:sp>
        <p:nvSpPr>
          <p:cNvPr id="3" name="内容占位符 2"/>
          <p:cNvSpPr>
            <a:spLocks noGrp="1"/>
          </p:cNvSpPr>
          <p:nvPr>
            <p:ph idx="1"/>
          </p:nvPr>
        </p:nvSpPr>
        <p:spPr>
          <a:xfrm>
            <a:off x="685800" y="2121408"/>
            <a:ext cx="7772400" cy="1660005"/>
          </a:xfrm>
        </p:spPr>
        <p:txBody>
          <a:bodyPr>
            <a:normAutofit lnSpcReduction="10000"/>
          </a:bodyPr>
          <a:lstStyle/>
          <a:p>
            <a:r>
              <a:rPr kumimoji="1" lang="en-US" altLang="zh-CN" dirty="0"/>
              <a:t>Converts a string into </a:t>
            </a:r>
            <a:r>
              <a:rPr kumimoji="1" lang="en-US" altLang="zh-CN" dirty="0" err="1"/>
              <a:t>titlecase</a:t>
            </a:r>
            <a:r>
              <a:rPr kumimoji="1" lang="en-US" altLang="zh-CN" dirty="0"/>
              <a:t> by making words start with an uppercase character and the remaining characters lowercase. </a:t>
            </a:r>
            <a:endParaRPr kumimoji="1" lang="zh-CN" altLang="en-US" dirty="0"/>
          </a:p>
        </p:txBody>
      </p:sp>
      <p:pic>
        <p:nvPicPr>
          <p:cNvPr id="4" name="内容占位符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8696" y="3781413"/>
            <a:ext cx="2859504" cy="652411"/>
          </a:xfrm>
          <a:prstGeom prst="rect">
            <a:avLst/>
          </a:prstGeom>
        </p:spPr>
      </p:pic>
      <p:sp>
        <p:nvSpPr>
          <p:cNvPr id="5" name="矩形 4"/>
          <p:cNvSpPr/>
          <p:nvPr/>
        </p:nvSpPr>
        <p:spPr>
          <a:xfrm>
            <a:off x="685800" y="3750963"/>
            <a:ext cx="4030216" cy="646331"/>
          </a:xfrm>
          <a:prstGeom prst="rect">
            <a:avLst/>
          </a:prstGeom>
          <a:blipFill>
            <a:blip r:embed="rId3"/>
            <a:tile tx="0" ty="0" sx="100000" sy="100000" flip="none" algn="tl"/>
          </a:blipFill>
        </p:spPr>
        <p:txBody>
          <a:bodyPr wrap="square">
            <a:spAutoFit/>
          </a:bodyPr>
          <a:lstStyle/>
          <a:p>
            <a:r>
              <a:rPr lang="sk-SK" altLang="zh-CN" sz="3600" b="1" dirty="0">
                <a:latin typeface="Courier" charset="0"/>
                <a:ea typeface="Courier" charset="0"/>
                <a:cs typeface="Courier" charset="0"/>
              </a:rPr>
              <a:t>{{ </a:t>
            </a:r>
            <a:r>
              <a:rPr lang="sk-SK" altLang="zh-CN" sz="3600" b="1" dirty="0" err="1">
                <a:latin typeface="Courier" charset="0"/>
                <a:ea typeface="Courier" charset="0"/>
                <a:cs typeface="Courier" charset="0"/>
              </a:rPr>
              <a:t>obj.name</a:t>
            </a:r>
            <a:r>
              <a:rPr lang="sk-SK" altLang="zh-CN" sz="3600" b="1" dirty="0">
                <a:latin typeface="Courier" charset="0"/>
                <a:ea typeface="Courier" charset="0"/>
                <a:cs typeface="Courier" charset="0"/>
              </a:rPr>
              <a:t> }}</a:t>
            </a:r>
            <a:endParaRPr lang="zh-CN" altLang="en-US" sz="3600" b="1" dirty="0">
              <a:latin typeface="Courier" charset="0"/>
              <a:ea typeface="Courier" charset="0"/>
              <a:cs typeface="Courier" charset="0"/>
            </a:endParaRPr>
          </a:p>
        </p:txBody>
      </p:sp>
      <p:cxnSp>
        <p:nvCxnSpPr>
          <p:cNvPr id="6" name="直线箭头连接符 5"/>
          <p:cNvCxnSpPr>
            <a:stCxn id="7" idx="3"/>
            <a:endCxn id="6" idx="1"/>
          </p:cNvCxnSpPr>
          <p:nvPr/>
        </p:nvCxnSpPr>
        <p:spPr>
          <a:xfrm flipV="1">
            <a:off x="4716016" y="4107619"/>
            <a:ext cx="882680" cy="3041"/>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685800" y="5013176"/>
            <a:ext cx="5731056" cy="646331"/>
          </a:xfrm>
          <a:prstGeom prst="rect">
            <a:avLst/>
          </a:prstGeom>
          <a:blipFill>
            <a:blip r:embed="rId3"/>
            <a:tile tx="0" ty="0" sx="100000" sy="100000" flip="none" algn="tl"/>
          </a:blipFill>
        </p:spPr>
        <p:txBody>
          <a:bodyPr wrap="none">
            <a:spAutoFit/>
          </a:bodyPr>
          <a:lstStyle/>
          <a:p>
            <a:r>
              <a:rPr lang="en-US" altLang="zh-CN" sz="3600" b="1" dirty="0">
                <a:latin typeface="Courier" charset="0"/>
                <a:ea typeface="Courier" charset="0"/>
                <a:cs typeface="Courier" charset="0"/>
              </a:rPr>
              <a:t>{{ </a:t>
            </a:r>
            <a:r>
              <a:rPr lang="en-US" altLang="zh-CN" sz="3600" b="1" dirty="0" err="1">
                <a:latin typeface="Courier" charset="0"/>
                <a:ea typeface="Courier" charset="0"/>
                <a:cs typeface="Courier" charset="0"/>
              </a:rPr>
              <a:t>obj.name|title</a:t>
            </a:r>
            <a:r>
              <a:rPr lang="en-US" altLang="zh-CN" sz="3600" b="1" dirty="0">
                <a:latin typeface="Courier" charset="0"/>
                <a:ea typeface="Courier" charset="0"/>
                <a:cs typeface="Courier" charset="0"/>
              </a:rPr>
              <a:t> }}</a:t>
            </a:r>
            <a:endParaRPr lang="zh-CN" altLang="en-US" sz="3600" b="1" dirty="0">
              <a:latin typeface="Courier" charset="0"/>
              <a:ea typeface="Courier" charset="0"/>
              <a:cs typeface="Courier" charset="0"/>
            </a:endParaRPr>
          </a:p>
        </p:txBody>
      </p:sp>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30943" y="5864181"/>
            <a:ext cx="3427257" cy="883313"/>
          </a:xfrm>
          <a:prstGeom prst="rect">
            <a:avLst/>
          </a:prstGeom>
        </p:spPr>
      </p:pic>
      <p:cxnSp>
        <p:nvCxnSpPr>
          <p:cNvPr id="9" name="直线箭头连接符 8"/>
          <p:cNvCxnSpPr>
            <a:endCxn id="8" idx="1"/>
          </p:cNvCxnSpPr>
          <p:nvPr/>
        </p:nvCxnSpPr>
        <p:spPr>
          <a:xfrm>
            <a:off x="3551328" y="5659507"/>
            <a:ext cx="1479615" cy="646331"/>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07092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lower</a:t>
            </a:r>
            <a:endParaRPr kumimoji="1" lang="zh-CN" altLang="en-US" dirty="0"/>
          </a:p>
        </p:txBody>
      </p:sp>
      <p:sp>
        <p:nvSpPr>
          <p:cNvPr id="3" name="内容占位符 2"/>
          <p:cNvSpPr>
            <a:spLocks noGrp="1"/>
          </p:cNvSpPr>
          <p:nvPr>
            <p:ph idx="1"/>
          </p:nvPr>
        </p:nvSpPr>
        <p:spPr>
          <a:xfrm>
            <a:off x="685800" y="2121408"/>
            <a:ext cx="7772400" cy="681916"/>
          </a:xfrm>
        </p:spPr>
        <p:txBody>
          <a:bodyPr/>
          <a:lstStyle/>
          <a:p>
            <a:r>
              <a:rPr kumimoji="1" lang="en-US" altLang="zh-CN" dirty="0"/>
              <a:t>Converts a string into all lowercase.</a:t>
            </a:r>
            <a:endParaRPr kumimoji="1" lang="zh-CN" altLang="en-US" dirty="0"/>
          </a:p>
        </p:txBody>
      </p:sp>
      <p:pic>
        <p:nvPicPr>
          <p:cNvPr id="4" name="内容占位符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8696" y="2883386"/>
            <a:ext cx="2859504" cy="652411"/>
          </a:xfrm>
          <a:prstGeom prst="rect">
            <a:avLst/>
          </a:prstGeom>
        </p:spPr>
      </p:pic>
      <p:sp>
        <p:nvSpPr>
          <p:cNvPr id="5" name="矩形 4"/>
          <p:cNvSpPr/>
          <p:nvPr/>
        </p:nvSpPr>
        <p:spPr>
          <a:xfrm>
            <a:off x="685800" y="2852936"/>
            <a:ext cx="4030216" cy="646331"/>
          </a:xfrm>
          <a:prstGeom prst="rect">
            <a:avLst/>
          </a:prstGeom>
          <a:blipFill>
            <a:blip r:embed="rId3"/>
            <a:tile tx="0" ty="0" sx="100000" sy="100000" flip="none" algn="tl"/>
          </a:blipFill>
        </p:spPr>
        <p:txBody>
          <a:bodyPr wrap="square">
            <a:spAutoFit/>
          </a:bodyPr>
          <a:lstStyle/>
          <a:p>
            <a:r>
              <a:rPr lang="sk-SK" altLang="zh-CN" sz="3600" b="1" dirty="0">
                <a:latin typeface="Courier" charset="0"/>
                <a:ea typeface="Courier" charset="0"/>
                <a:cs typeface="Courier" charset="0"/>
              </a:rPr>
              <a:t>{{ </a:t>
            </a:r>
            <a:r>
              <a:rPr lang="sk-SK" altLang="zh-CN" sz="3600" b="1" dirty="0" err="1">
                <a:latin typeface="Courier" charset="0"/>
                <a:ea typeface="Courier" charset="0"/>
                <a:cs typeface="Courier" charset="0"/>
              </a:rPr>
              <a:t>obj.name</a:t>
            </a:r>
            <a:r>
              <a:rPr lang="sk-SK" altLang="zh-CN" sz="3600" b="1" dirty="0">
                <a:latin typeface="Courier" charset="0"/>
                <a:ea typeface="Courier" charset="0"/>
                <a:cs typeface="Courier" charset="0"/>
              </a:rPr>
              <a:t> }}</a:t>
            </a:r>
            <a:endParaRPr lang="zh-CN" altLang="en-US" sz="3600" b="1" dirty="0">
              <a:latin typeface="Courier" charset="0"/>
              <a:ea typeface="Courier" charset="0"/>
              <a:cs typeface="Courier" charset="0"/>
            </a:endParaRPr>
          </a:p>
        </p:txBody>
      </p:sp>
      <p:cxnSp>
        <p:nvCxnSpPr>
          <p:cNvPr id="6" name="直线箭头连接符 5"/>
          <p:cNvCxnSpPr/>
          <p:nvPr/>
        </p:nvCxnSpPr>
        <p:spPr>
          <a:xfrm flipV="1">
            <a:off x="4716016" y="3209592"/>
            <a:ext cx="882680" cy="3041"/>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685800" y="3921981"/>
            <a:ext cx="5731056" cy="646331"/>
          </a:xfrm>
          <a:prstGeom prst="rect">
            <a:avLst/>
          </a:prstGeom>
          <a:blipFill>
            <a:blip r:embed="rId3"/>
            <a:tile tx="0" ty="0" sx="100000" sy="100000" flip="none" algn="tl"/>
          </a:blipFill>
        </p:spPr>
        <p:txBody>
          <a:bodyPr wrap="none">
            <a:spAutoFit/>
          </a:bodyPr>
          <a:lstStyle/>
          <a:p>
            <a:r>
              <a:rPr lang="en-US" altLang="zh-CN" sz="3600" b="1" dirty="0">
                <a:latin typeface="Courier" charset="0"/>
                <a:ea typeface="Courier" charset="0"/>
                <a:cs typeface="Courier" charset="0"/>
              </a:rPr>
              <a:t>{{ </a:t>
            </a:r>
            <a:r>
              <a:rPr lang="en-US" altLang="zh-CN" sz="3600" b="1" dirty="0" err="1" smtClean="0">
                <a:latin typeface="Courier" charset="0"/>
                <a:ea typeface="Courier" charset="0"/>
                <a:cs typeface="Courier" charset="0"/>
              </a:rPr>
              <a:t>obj.name|lower</a:t>
            </a:r>
            <a:r>
              <a:rPr lang="en-US" altLang="zh-CN" sz="3600" b="1" dirty="0" smtClean="0">
                <a:latin typeface="Courier" charset="0"/>
                <a:ea typeface="Courier" charset="0"/>
                <a:cs typeface="Courier" charset="0"/>
              </a:rPr>
              <a:t> </a:t>
            </a:r>
            <a:r>
              <a:rPr lang="en-US" altLang="zh-CN" sz="3600" b="1" dirty="0">
                <a:latin typeface="Courier" charset="0"/>
                <a:ea typeface="Courier" charset="0"/>
                <a:cs typeface="Courier" charset="0"/>
              </a:rPr>
              <a:t>}}</a:t>
            </a:r>
            <a:endParaRPr lang="zh-CN" altLang="en-US" sz="3600" b="1" dirty="0">
              <a:latin typeface="Courier" charset="0"/>
              <a:ea typeface="Courier" charset="0"/>
              <a:cs typeface="Courier" charset="0"/>
            </a:endParaRPr>
          </a:p>
        </p:txBody>
      </p:sp>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57356" y="5298600"/>
            <a:ext cx="3299716" cy="794696"/>
          </a:xfrm>
          <a:prstGeom prst="rect">
            <a:avLst/>
          </a:prstGeom>
        </p:spPr>
      </p:pic>
      <p:cxnSp>
        <p:nvCxnSpPr>
          <p:cNvPr id="11" name="直线箭头连接符 10"/>
          <p:cNvCxnSpPr>
            <a:stCxn id="7" idx="2"/>
            <a:endCxn id="8" idx="1"/>
          </p:cNvCxnSpPr>
          <p:nvPr/>
        </p:nvCxnSpPr>
        <p:spPr>
          <a:xfrm>
            <a:off x="3551328" y="4568312"/>
            <a:ext cx="1606028" cy="1127636"/>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415559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upper</a:t>
            </a:r>
            <a:endParaRPr kumimoji="1" lang="zh-CN" altLang="en-US" dirty="0"/>
          </a:p>
        </p:txBody>
      </p:sp>
      <p:sp>
        <p:nvSpPr>
          <p:cNvPr id="3" name="内容占位符 2"/>
          <p:cNvSpPr>
            <a:spLocks noGrp="1"/>
          </p:cNvSpPr>
          <p:nvPr>
            <p:ph idx="1"/>
          </p:nvPr>
        </p:nvSpPr>
        <p:spPr>
          <a:xfrm>
            <a:off x="685800" y="2121408"/>
            <a:ext cx="7772400" cy="803536"/>
          </a:xfrm>
        </p:spPr>
        <p:txBody>
          <a:bodyPr/>
          <a:lstStyle/>
          <a:p>
            <a:r>
              <a:rPr kumimoji="1" lang="en-US" altLang="zh-CN"/>
              <a:t>Converts a string into all uppercase.</a:t>
            </a:r>
            <a:endParaRPr kumimoji="1" lang="zh-CN" altLang="en-US" dirty="0"/>
          </a:p>
        </p:txBody>
      </p:sp>
      <p:sp>
        <p:nvSpPr>
          <p:cNvPr id="4" name="矩形 3"/>
          <p:cNvSpPr/>
          <p:nvPr/>
        </p:nvSpPr>
        <p:spPr>
          <a:xfrm>
            <a:off x="685800" y="3068960"/>
            <a:ext cx="5731056" cy="646331"/>
          </a:xfrm>
          <a:prstGeom prst="rect">
            <a:avLst/>
          </a:prstGeom>
          <a:blipFill>
            <a:blip r:embed="rId2"/>
            <a:tile tx="0" ty="0" sx="100000" sy="100000" flip="none" algn="tl"/>
          </a:blipFill>
        </p:spPr>
        <p:txBody>
          <a:bodyPr wrap="none">
            <a:spAutoFit/>
          </a:bodyPr>
          <a:lstStyle/>
          <a:p>
            <a:r>
              <a:rPr lang="en-US" altLang="zh-CN" sz="3600" b="1" dirty="0">
                <a:latin typeface="Courier" charset="0"/>
                <a:ea typeface="Courier" charset="0"/>
                <a:cs typeface="Courier" charset="0"/>
              </a:rPr>
              <a:t>{{ </a:t>
            </a:r>
            <a:r>
              <a:rPr lang="en-US" altLang="zh-CN" sz="3600" b="1" dirty="0" err="1" smtClean="0">
                <a:latin typeface="Courier" charset="0"/>
                <a:ea typeface="Courier" charset="0"/>
                <a:cs typeface="Courier" charset="0"/>
              </a:rPr>
              <a:t>obj.name|upper</a:t>
            </a:r>
            <a:r>
              <a:rPr lang="en-US" altLang="zh-CN" sz="3600" b="1" dirty="0" smtClean="0">
                <a:latin typeface="Courier" charset="0"/>
                <a:ea typeface="Courier" charset="0"/>
                <a:cs typeface="Courier" charset="0"/>
              </a:rPr>
              <a:t> </a:t>
            </a:r>
            <a:r>
              <a:rPr lang="en-US" altLang="zh-CN" sz="3600" b="1" dirty="0">
                <a:latin typeface="Courier" charset="0"/>
                <a:ea typeface="Courier" charset="0"/>
                <a:cs typeface="Courier" charset="0"/>
              </a:rPr>
              <a:t>}}</a:t>
            </a:r>
            <a:endParaRPr lang="zh-CN" altLang="en-US" sz="3600" b="1" dirty="0">
              <a:latin typeface="Courier" charset="0"/>
              <a:ea typeface="Courier" charset="0"/>
              <a:cs typeface="Courier" charset="0"/>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3848" y="4797152"/>
            <a:ext cx="3772593" cy="720080"/>
          </a:xfrm>
          <a:prstGeom prst="rect">
            <a:avLst/>
          </a:prstGeom>
        </p:spPr>
      </p:pic>
      <p:cxnSp>
        <p:nvCxnSpPr>
          <p:cNvPr id="7" name="直线箭头连接符 6"/>
          <p:cNvCxnSpPr>
            <a:stCxn id="4" idx="2"/>
            <a:endCxn id="5" idx="0"/>
          </p:cNvCxnSpPr>
          <p:nvPr/>
        </p:nvCxnSpPr>
        <p:spPr>
          <a:xfrm>
            <a:off x="3551328" y="3715291"/>
            <a:ext cx="1538817" cy="1081861"/>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89163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truncatechars</a:t>
            </a:r>
            <a:endParaRPr kumimoji="1" lang="zh-CN" altLang="en-US" dirty="0"/>
          </a:p>
        </p:txBody>
      </p:sp>
      <p:sp>
        <p:nvSpPr>
          <p:cNvPr id="3" name="内容占位符 2"/>
          <p:cNvSpPr>
            <a:spLocks noGrp="1"/>
          </p:cNvSpPr>
          <p:nvPr>
            <p:ph idx="1"/>
          </p:nvPr>
        </p:nvSpPr>
        <p:spPr/>
        <p:txBody>
          <a:bodyPr/>
          <a:lstStyle/>
          <a:p>
            <a:r>
              <a:rPr kumimoji="1" lang="en-US" altLang="zh-CN" dirty="0"/>
              <a:t>Truncates a string if it is longer than the specified number of characters. Truncated strings will end with a translatable ellipsis sequence (“…”).</a:t>
            </a:r>
            <a:endParaRPr kumimoji="1" lang="zh-CN" altLang="en-US" dirty="0"/>
          </a:p>
        </p:txBody>
      </p:sp>
    </p:spTree>
    <p:extLst>
      <p:ext uri="{BB962C8B-B14F-4D97-AF65-F5344CB8AC3E}">
        <p14:creationId xmlns:p14="http://schemas.microsoft.com/office/powerpoint/2010/main" val="20807266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nl-NL" altLang="zh-CN" dirty="0"/>
              <a:t>The </a:t>
            </a:r>
            <a:r>
              <a:rPr lang="nl-NL" altLang="zh-CN" i="1" dirty="0"/>
              <a:t>open</a:t>
            </a:r>
            <a:r>
              <a:rPr lang="nl-NL" altLang="zh-CN" dirty="0"/>
              <a:t> </a:t>
            </a:r>
            <a:r>
              <a:rPr lang="nl-NL" altLang="zh-CN" dirty="0" err="1" smtClean="0"/>
              <a:t>Function</a:t>
            </a:r>
            <a:endParaRPr kumimoji="1" lang="zh-CN" altLang="en-US" dirty="0"/>
          </a:p>
        </p:txBody>
      </p:sp>
      <p:sp>
        <p:nvSpPr>
          <p:cNvPr id="3" name="内容占位符 2"/>
          <p:cNvSpPr>
            <a:spLocks noGrp="1"/>
          </p:cNvSpPr>
          <p:nvPr>
            <p:ph sz="quarter" idx="4294967295"/>
          </p:nvPr>
        </p:nvSpPr>
        <p:spPr>
          <a:xfrm>
            <a:off x="685330" y="2367093"/>
            <a:ext cx="7772870" cy="1785807"/>
          </a:xfrm>
          <a:prstGeom prst="rect">
            <a:avLst/>
          </a:prstGeom>
        </p:spPr>
        <p:txBody>
          <a:bodyPr/>
          <a:lstStyle/>
          <a:p>
            <a:r>
              <a:rPr kumimoji="1" lang="en-US" altLang="zh-CN" sz="2400" b="1" dirty="0"/>
              <a:t>Before you can read or write a file, you have to open it using </a:t>
            </a:r>
            <a:r>
              <a:rPr kumimoji="1" lang="en-US" altLang="zh-CN" sz="2400" b="1" dirty="0" smtClean="0"/>
              <a:t>Python‘s </a:t>
            </a:r>
            <a:r>
              <a:rPr kumimoji="1" lang="en-US" altLang="zh-CN" sz="2400" b="1" dirty="0"/>
              <a:t>built-in</a:t>
            </a:r>
            <a:r>
              <a:rPr kumimoji="1" lang="en-US" altLang="zh-CN" sz="2400" b="1" i="1" dirty="0"/>
              <a:t> open()</a:t>
            </a:r>
            <a:r>
              <a:rPr kumimoji="1" lang="en-US" altLang="zh-CN" sz="2400" b="1" dirty="0"/>
              <a:t> function. This function creates a file </a:t>
            </a:r>
            <a:r>
              <a:rPr kumimoji="1" lang="en-US" altLang="zh-CN" sz="2400" b="1" dirty="0" smtClean="0"/>
              <a:t>object.</a:t>
            </a:r>
          </a:p>
        </p:txBody>
      </p:sp>
      <p:sp>
        <p:nvSpPr>
          <p:cNvPr id="4" name="矩形 3"/>
          <p:cNvSpPr/>
          <p:nvPr/>
        </p:nvSpPr>
        <p:spPr>
          <a:xfrm>
            <a:off x="685330" y="4305298"/>
            <a:ext cx="8064970" cy="40011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000" b="1" dirty="0">
                <a:latin typeface="Courier" charset="0"/>
                <a:ea typeface="Courier" charset="0"/>
                <a:cs typeface="Courier" charset="0"/>
              </a:rPr>
              <a:t>file </a:t>
            </a:r>
            <a:r>
              <a:rPr lang="en-US" altLang="zh-CN" sz="2000" b="1" dirty="0" smtClean="0">
                <a:solidFill>
                  <a:srgbClr val="666600"/>
                </a:solidFill>
                <a:latin typeface="Courier" charset="0"/>
                <a:ea typeface="Courier" charset="0"/>
                <a:cs typeface="Courier" charset="0"/>
              </a:rPr>
              <a:t>=</a:t>
            </a:r>
            <a:r>
              <a:rPr lang="en-US" altLang="zh-CN" sz="2000" b="1" dirty="0" smtClean="0">
                <a:latin typeface="Courier" charset="0"/>
                <a:ea typeface="Courier" charset="0"/>
                <a:cs typeface="Courier" charset="0"/>
              </a:rPr>
              <a:t> open</a:t>
            </a:r>
            <a:r>
              <a:rPr lang="en-US" altLang="zh-CN" sz="2000" b="1" dirty="0" smtClean="0">
                <a:solidFill>
                  <a:srgbClr val="666600"/>
                </a:solidFill>
                <a:latin typeface="Courier" charset="0"/>
                <a:ea typeface="Courier" charset="0"/>
                <a:cs typeface="Courier" charset="0"/>
              </a:rPr>
              <a:t>(</a:t>
            </a:r>
            <a:r>
              <a:rPr lang="en-US" altLang="zh-CN" sz="2000" b="1" dirty="0" err="1" smtClean="0">
                <a:latin typeface="Courier" charset="0"/>
                <a:ea typeface="Courier" charset="0"/>
                <a:cs typeface="Courier" charset="0"/>
              </a:rPr>
              <a:t>file_name</a:t>
            </a:r>
            <a:r>
              <a:rPr lang="en-US" altLang="zh-CN" sz="2000" b="1" dirty="0">
                <a:solidFill>
                  <a:srgbClr val="666600"/>
                </a:solidFill>
                <a:latin typeface="Courier" charset="0"/>
                <a:ea typeface="Courier" charset="0"/>
                <a:cs typeface="Courier" charset="0"/>
              </a:rPr>
              <a:t>,</a:t>
            </a:r>
            <a:r>
              <a:rPr lang="en-US" altLang="zh-CN" sz="2000" b="1" dirty="0" smtClean="0">
                <a:latin typeface="Courier" charset="0"/>
                <a:ea typeface="Courier" charset="0"/>
                <a:cs typeface="Courier" charset="0"/>
              </a:rPr>
              <a:t> </a:t>
            </a:r>
            <a:r>
              <a:rPr lang="en-US" altLang="zh-CN" sz="2000" b="1" dirty="0" smtClean="0">
                <a:solidFill>
                  <a:srgbClr val="666600"/>
                </a:solidFill>
                <a:latin typeface="Courier" charset="0"/>
                <a:ea typeface="Courier" charset="0"/>
                <a:cs typeface="Courier" charset="0"/>
              </a:rPr>
              <a:t>[</a:t>
            </a:r>
            <a:r>
              <a:rPr lang="en-US" altLang="zh-CN" sz="2000" b="1" dirty="0" err="1" smtClean="0">
                <a:latin typeface="Courier" charset="0"/>
                <a:ea typeface="Courier" charset="0"/>
                <a:cs typeface="Courier" charset="0"/>
              </a:rPr>
              <a:t>access_mode</a:t>
            </a:r>
            <a:r>
              <a:rPr lang="en-US" altLang="zh-CN" sz="2000" b="1" dirty="0" smtClean="0">
                <a:solidFill>
                  <a:srgbClr val="666600"/>
                </a:solidFill>
                <a:latin typeface="Courier" charset="0"/>
                <a:ea typeface="Courier" charset="0"/>
                <a:cs typeface="Courier" charset="0"/>
              </a:rPr>
              <a:t>]</a:t>
            </a:r>
            <a:r>
              <a:rPr lang="en-US" altLang="zh-CN" sz="2000" b="1" dirty="0">
                <a:solidFill>
                  <a:srgbClr val="666600"/>
                </a:solidFill>
                <a:latin typeface="Courier" charset="0"/>
                <a:ea typeface="Courier" charset="0"/>
                <a:cs typeface="Courier" charset="0"/>
              </a:rPr>
              <a:t> </a:t>
            </a:r>
            <a:r>
              <a:rPr lang="en-US" altLang="zh-CN" sz="2000" b="1" dirty="0" smtClean="0">
                <a:solidFill>
                  <a:srgbClr val="666600"/>
                </a:solidFill>
                <a:latin typeface="Courier" charset="0"/>
                <a:ea typeface="Courier" charset="0"/>
                <a:cs typeface="Courier" charset="0"/>
              </a:rPr>
              <a:t>,[</a:t>
            </a:r>
            <a:r>
              <a:rPr lang="en-US" altLang="zh-CN" sz="2000" b="1" dirty="0" smtClean="0">
                <a:latin typeface="Courier" charset="0"/>
                <a:ea typeface="Courier" charset="0"/>
                <a:cs typeface="Courier" charset="0"/>
              </a:rPr>
              <a:t>buffering</a:t>
            </a:r>
            <a:r>
              <a:rPr lang="en-US" altLang="zh-CN" sz="2000" b="1" dirty="0">
                <a:solidFill>
                  <a:srgbClr val="666600"/>
                </a:solidFill>
                <a:latin typeface="Courier" charset="0"/>
                <a:ea typeface="Courier" charset="0"/>
                <a:cs typeface="Courier" charset="0"/>
              </a:rPr>
              <a:t>])</a:t>
            </a:r>
            <a:endParaRPr lang="zh-CN" altLang="en-US" sz="2000" b="1" dirty="0">
              <a:latin typeface="Courier" charset="0"/>
              <a:ea typeface="Courier" charset="0"/>
              <a:cs typeface="Courier" charset="0"/>
            </a:endParaRPr>
          </a:p>
        </p:txBody>
      </p:sp>
    </p:spTree>
    <p:extLst>
      <p:ext uri="{BB962C8B-B14F-4D97-AF65-F5344CB8AC3E}">
        <p14:creationId xmlns:p14="http://schemas.microsoft.com/office/powerpoint/2010/main" val="259337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truncatechars</a:t>
            </a:r>
            <a:endParaRPr kumimoji="1" lang="zh-CN" altLang="en-US" dirty="0"/>
          </a:p>
        </p:txBody>
      </p:sp>
      <p:sp>
        <p:nvSpPr>
          <p:cNvPr id="5" name="矩形 4"/>
          <p:cNvSpPr/>
          <p:nvPr/>
        </p:nvSpPr>
        <p:spPr>
          <a:xfrm>
            <a:off x="685800" y="2492896"/>
            <a:ext cx="7487947" cy="523220"/>
          </a:xfrm>
          <a:prstGeom prst="rect">
            <a:avLst/>
          </a:prstGeom>
          <a:blipFill>
            <a:blip r:embed="rId2"/>
            <a:tile tx="0" ty="0" sx="100000" sy="100000" flip="none" algn="tl"/>
          </a:blipFill>
        </p:spPr>
        <p:txBody>
          <a:bodyPr wrap="none">
            <a:spAutoFit/>
          </a:bodyPr>
          <a:lstStyle/>
          <a:p>
            <a:r>
              <a:rPr lang="en-US" altLang="zh-CN" sz="2800" b="1" dirty="0">
                <a:latin typeface="Courier" charset="0"/>
                <a:ea typeface="Courier" charset="0"/>
                <a:cs typeface="Courier" charset="0"/>
              </a:rPr>
              <a:t>{{ obj.intro|truncatechars:'60' }}</a:t>
            </a:r>
            <a:endParaRPr lang="zh-CN" altLang="en-US" sz="2800" b="1" dirty="0">
              <a:latin typeface="Courier" charset="0"/>
              <a:ea typeface="Courier" charset="0"/>
              <a:cs typeface="Courier" charset="0"/>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533" y="4077072"/>
            <a:ext cx="6406480" cy="1299428"/>
          </a:xfrm>
          <a:prstGeom prst="rect">
            <a:avLst/>
          </a:prstGeom>
        </p:spPr>
      </p:pic>
      <p:cxnSp>
        <p:nvCxnSpPr>
          <p:cNvPr id="8" name="直线箭头连接符 7"/>
          <p:cNvCxnSpPr>
            <a:stCxn id="5" idx="2"/>
            <a:endCxn id="6" idx="0"/>
          </p:cNvCxnSpPr>
          <p:nvPr/>
        </p:nvCxnSpPr>
        <p:spPr>
          <a:xfrm flipH="1">
            <a:off x="4429773" y="3016116"/>
            <a:ext cx="1" cy="1060956"/>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5868145" y="4980456"/>
            <a:ext cx="576064" cy="536776"/>
          </a:xfrm>
          <a:prstGeom prst="ellipse">
            <a:avLst/>
          </a:prstGeom>
          <a:noFill/>
          <a:ln w="38100">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148695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truncatewords</a:t>
            </a:r>
            <a:endParaRPr kumimoji="1" lang="zh-CN" altLang="en-US" dirty="0"/>
          </a:p>
        </p:txBody>
      </p:sp>
      <p:sp>
        <p:nvSpPr>
          <p:cNvPr id="3" name="内容占位符 2"/>
          <p:cNvSpPr>
            <a:spLocks noGrp="1"/>
          </p:cNvSpPr>
          <p:nvPr>
            <p:ph idx="1"/>
          </p:nvPr>
        </p:nvSpPr>
        <p:spPr>
          <a:xfrm>
            <a:off x="685800" y="2121408"/>
            <a:ext cx="7772400" cy="1163576"/>
          </a:xfrm>
        </p:spPr>
        <p:txBody>
          <a:bodyPr>
            <a:normAutofit lnSpcReduction="10000"/>
          </a:bodyPr>
          <a:lstStyle/>
          <a:p>
            <a:r>
              <a:rPr kumimoji="1" lang="en-US" altLang="zh-CN"/>
              <a:t>Truncates a string after a certain number of words.</a:t>
            </a:r>
            <a:endParaRPr kumimoji="1" lang="zh-CN" altLang="en-US" dirty="0"/>
          </a:p>
        </p:txBody>
      </p:sp>
      <p:sp>
        <p:nvSpPr>
          <p:cNvPr id="4" name="矩形 3"/>
          <p:cNvSpPr/>
          <p:nvPr/>
        </p:nvSpPr>
        <p:spPr>
          <a:xfrm>
            <a:off x="651237" y="3312416"/>
            <a:ext cx="7487947" cy="523220"/>
          </a:xfrm>
          <a:prstGeom prst="rect">
            <a:avLst/>
          </a:prstGeom>
          <a:blipFill>
            <a:blip r:embed="rId2"/>
            <a:tile tx="0" ty="0" sx="100000" sy="100000" flip="none" algn="tl"/>
          </a:blipFill>
        </p:spPr>
        <p:txBody>
          <a:bodyPr wrap="none">
            <a:spAutoFit/>
          </a:bodyPr>
          <a:lstStyle/>
          <a:p>
            <a:r>
              <a:rPr lang="en-US" altLang="zh-CN" sz="2800" b="1" dirty="0">
                <a:latin typeface="Courier" charset="0"/>
                <a:ea typeface="Courier" charset="0"/>
                <a:cs typeface="Courier" charset="0"/>
              </a:rPr>
              <a:t>{{ </a:t>
            </a:r>
            <a:r>
              <a:rPr lang="en-US" altLang="zh-CN" sz="2800" b="1" dirty="0" smtClean="0">
                <a:latin typeface="Courier" charset="0"/>
                <a:ea typeface="Courier" charset="0"/>
                <a:cs typeface="Courier" charset="0"/>
              </a:rPr>
              <a:t>obj.intro|truncatewords</a:t>
            </a:r>
            <a:r>
              <a:rPr lang="en-US" altLang="zh-CN" sz="2800" b="1" dirty="0">
                <a:latin typeface="Courier" charset="0"/>
                <a:ea typeface="Courier" charset="0"/>
                <a:cs typeface="Courier" charset="0"/>
              </a:rPr>
              <a:t>:</a:t>
            </a:r>
            <a:r>
              <a:rPr lang="en-US" altLang="zh-CN" sz="2800" b="1" dirty="0" smtClean="0">
                <a:latin typeface="Courier" charset="0"/>
                <a:ea typeface="Courier" charset="0"/>
                <a:cs typeface="Courier" charset="0"/>
              </a:rPr>
              <a:t>'6' </a:t>
            </a:r>
            <a:r>
              <a:rPr lang="en-US" altLang="zh-CN" sz="2800" b="1" dirty="0">
                <a:latin typeface="Courier" charset="0"/>
                <a:ea typeface="Courier" charset="0"/>
                <a:cs typeface="Courier" charset="0"/>
              </a:rPr>
              <a:t>}}</a:t>
            </a:r>
            <a:endParaRPr lang="zh-CN" altLang="en-US" sz="2800" b="1" dirty="0">
              <a:latin typeface="Courier" charset="0"/>
              <a:ea typeface="Courier" charset="0"/>
              <a:cs typeface="Courier" charset="0"/>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280" y="4725144"/>
            <a:ext cx="6241859" cy="979664"/>
          </a:xfrm>
          <a:prstGeom prst="rect">
            <a:avLst/>
          </a:prstGeom>
        </p:spPr>
      </p:pic>
      <p:cxnSp>
        <p:nvCxnSpPr>
          <p:cNvPr id="7" name="直线箭头连接符 6"/>
          <p:cNvCxnSpPr>
            <a:stCxn id="4" idx="2"/>
            <a:endCxn id="5" idx="0"/>
          </p:cNvCxnSpPr>
          <p:nvPr/>
        </p:nvCxnSpPr>
        <p:spPr>
          <a:xfrm flipH="1">
            <a:off x="4395210" y="3835636"/>
            <a:ext cx="1" cy="889508"/>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17270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length</a:t>
            </a:r>
            <a:endParaRPr kumimoji="1" lang="zh-CN" altLang="en-US" dirty="0"/>
          </a:p>
        </p:txBody>
      </p:sp>
      <p:sp>
        <p:nvSpPr>
          <p:cNvPr id="3" name="内容占位符 2"/>
          <p:cNvSpPr>
            <a:spLocks noGrp="1"/>
          </p:cNvSpPr>
          <p:nvPr>
            <p:ph idx="1"/>
          </p:nvPr>
        </p:nvSpPr>
        <p:spPr>
          <a:xfrm>
            <a:off x="685800" y="2121408"/>
            <a:ext cx="7772400" cy="1739640"/>
          </a:xfrm>
        </p:spPr>
        <p:txBody>
          <a:bodyPr>
            <a:normAutofit/>
          </a:bodyPr>
          <a:lstStyle/>
          <a:p>
            <a:r>
              <a:rPr kumimoji="1" lang="en-US" altLang="zh-CN" dirty="0"/>
              <a:t>Returns the length of the value. This works for both strings and lists</a:t>
            </a:r>
            <a:r>
              <a:rPr kumimoji="1" lang="en-US" altLang="zh-CN" dirty="0" smtClean="0"/>
              <a:t>.</a:t>
            </a:r>
            <a:r>
              <a:rPr kumimoji="1" lang="en-US" altLang="zh-CN" dirty="0"/>
              <a:t/>
            </a:r>
            <a:br>
              <a:rPr kumimoji="1" lang="en-US" altLang="zh-CN" dirty="0"/>
            </a:br>
            <a:endParaRPr kumimoji="1" lang="zh-CN" altLang="en-US" dirty="0"/>
          </a:p>
        </p:txBody>
      </p:sp>
      <p:sp>
        <p:nvSpPr>
          <p:cNvPr id="4" name="矩形 3"/>
          <p:cNvSpPr/>
          <p:nvPr/>
        </p:nvSpPr>
        <p:spPr>
          <a:xfrm>
            <a:off x="1517317" y="3888480"/>
            <a:ext cx="6109365" cy="584775"/>
          </a:xfrm>
          <a:prstGeom prst="rect">
            <a:avLst/>
          </a:prstGeom>
          <a:blipFill>
            <a:blip r:embed="rId2"/>
            <a:tile tx="0" ty="0" sx="100000" sy="100000" flip="none" algn="tl"/>
          </a:blipFill>
        </p:spPr>
        <p:txBody>
          <a:bodyPr wrap="none">
            <a:spAutoFit/>
          </a:bodyPr>
          <a:lstStyle/>
          <a:p>
            <a:r>
              <a:rPr lang="en-US" altLang="zh-CN" sz="3200" b="1" dirty="0">
                <a:latin typeface="Courier" charset="0"/>
                <a:ea typeface="Courier" charset="0"/>
                <a:cs typeface="Courier" charset="0"/>
              </a:rPr>
              <a:t>{{ </a:t>
            </a:r>
            <a:r>
              <a:rPr lang="en-US" altLang="zh-CN" sz="3200" b="1" dirty="0" err="1">
                <a:latin typeface="Courier" charset="0"/>
                <a:ea typeface="Courier" charset="0"/>
                <a:cs typeface="Courier" charset="0"/>
              </a:rPr>
              <a:t>object_list|length</a:t>
            </a:r>
            <a:r>
              <a:rPr lang="en-US" altLang="zh-CN" sz="3200" b="1" dirty="0">
                <a:latin typeface="Courier" charset="0"/>
                <a:ea typeface="Courier" charset="0"/>
                <a:cs typeface="Courier" charset="0"/>
              </a:rPr>
              <a:t> }}</a:t>
            </a:r>
            <a:endParaRPr lang="zh-CN" altLang="en-US" sz="3200" b="1" dirty="0">
              <a:latin typeface="Courier" charset="0"/>
              <a:ea typeface="Courier" charset="0"/>
              <a:cs typeface="Courier" charset="0"/>
            </a:endParaRPr>
          </a:p>
        </p:txBody>
      </p:sp>
    </p:spTree>
    <p:extLst>
      <p:ext uri="{BB962C8B-B14F-4D97-AF65-F5344CB8AC3E}">
        <p14:creationId xmlns:p14="http://schemas.microsoft.com/office/powerpoint/2010/main" val="137119923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yesno</a:t>
            </a:r>
            <a:endParaRPr kumimoji="1" lang="zh-CN" altLang="en-US" dirty="0"/>
          </a:p>
        </p:txBody>
      </p:sp>
      <p:sp>
        <p:nvSpPr>
          <p:cNvPr id="3" name="内容占位符 2"/>
          <p:cNvSpPr>
            <a:spLocks noGrp="1"/>
          </p:cNvSpPr>
          <p:nvPr>
            <p:ph idx="1"/>
          </p:nvPr>
        </p:nvSpPr>
        <p:spPr>
          <a:xfrm>
            <a:off x="685800" y="2121408"/>
            <a:ext cx="7772400" cy="2891768"/>
          </a:xfrm>
        </p:spPr>
        <p:txBody>
          <a:bodyPr/>
          <a:lstStyle/>
          <a:p>
            <a:r>
              <a:rPr kumimoji="1" lang="en-US" altLang="zh-CN"/>
              <a:t>Maps values for True, False, and (optionally) None, to the strings “yes”, “no”, “maybe”, or a custom mapping passed as a comma-separated list, and returns one of those strings according to the value</a:t>
            </a:r>
            <a:endParaRPr kumimoji="1" lang="zh-CN" altLang="en-US" dirty="0"/>
          </a:p>
        </p:txBody>
      </p:sp>
      <p:sp>
        <p:nvSpPr>
          <p:cNvPr id="4" name="矩形 3"/>
          <p:cNvSpPr/>
          <p:nvPr/>
        </p:nvSpPr>
        <p:spPr>
          <a:xfrm>
            <a:off x="935427" y="5055832"/>
            <a:ext cx="7273145" cy="523220"/>
          </a:xfrm>
          <a:prstGeom prst="rect">
            <a:avLst/>
          </a:prstGeom>
          <a:blipFill>
            <a:blip r:embed="rId2"/>
            <a:tile tx="0" ty="0" sx="100000" sy="100000" flip="none" algn="tl"/>
          </a:blipFill>
        </p:spPr>
        <p:txBody>
          <a:bodyPr wrap="none">
            <a:spAutoFit/>
          </a:bodyPr>
          <a:lstStyle/>
          <a:p>
            <a:r>
              <a:rPr lang="en-US" altLang="zh-CN" sz="2800" b="1" dirty="0">
                <a:latin typeface="Courier" charset="0"/>
                <a:ea typeface="Courier" charset="0"/>
                <a:cs typeface="Courier" charset="0"/>
              </a:rPr>
              <a:t>{{ </a:t>
            </a:r>
            <a:r>
              <a:rPr lang="en-US" altLang="zh-CN" sz="2800" b="1" dirty="0" err="1">
                <a:latin typeface="Courier" charset="0"/>
                <a:ea typeface="Courier" charset="0"/>
                <a:cs typeface="Courier" charset="0"/>
              </a:rPr>
              <a:t>value|yesno</a:t>
            </a:r>
            <a:r>
              <a:rPr lang="en-US" altLang="zh-CN" sz="2800" b="1" dirty="0">
                <a:latin typeface="Courier" charset="0"/>
                <a:ea typeface="Courier" charset="0"/>
                <a:cs typeface="Courier" charset="0"/>
              </a:rPr>
              <a:t>:"</a:t>
            </a:r>
            <a:r>
              <a:rPr lang="en-US" altLang="zh-CN" sz="2800" b="1" dirty="0" err="1">
                <a:latin typeface="Courier" charset="0"/>
                <a:ea typeface="Courier" charset="0"/>
                <a:cs typeface="Courier" charset="0"/>
              </a:rPr>
              <a:t>yeah,no,maybe</a:t>
            </a:r>
            <a:r>
              <a:rPr lang="en-US" altLang="zh-CN" sz="2800" b="1" dirty="0">
                <a:latin typeface="Courier" charset="0"/>
                <a:ea typeface="Courier" charset="0"/>
                <a:cs typeface="Courier" charset="0"/>
              </a:rPr>
              <a:t>" }}</a:t>
            </a:r>
            <a:endParaRPr lang="zh-CN" altLang="en-US" sz="2800" b="1" dirty="0">
              <a:latin typeface="Courier" charset="0"/>
              <a:ea typeface="Courier" charset="0"/>
              <a:cs typeface="Courier" charset="0"/>
            </a:endParaRPr>
          </a:p>
        </p:txBody>
      </p:sp>
    </p:spTree>
    <p:extLst>
      <p:ext uri="{BB962C8B-B14F-4D97-AF65-F5344CB8AC3E}">
        <p14:creationId xmlns:p14="http://schemas.microsoft.com/office/powerpoint/2010/main" val="109850988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2317727" y="2411518"/>
            <a:ext cx="4535216" cy="1077218"/>
          </a:xfrm>
          <a:prstGeom prst="rect">
            <a:avLst/>
          </a:prstGeom>
          <a:noFill/>
        </p:spPr>
        <p:txBody>
          <a:bodyPr wrap="none" lIns="91440" tIns="45720" rIns="91440" bIns="45720">
            <a:spAutoFit/>
          </a:bodyPr>
          <a:lstStyle/>
          <a:p>
            <a:pPr algn="ctr"/>
            <a:r>
              <a:rPr lang="en-US" altLang="zh-CN" sz="8000" b="1" cap="none" spc="0" dirty="0" smtClean="0">
                <a:ln w="12700">
                  <a:solidFill>
                    <a:schemeClr val="tx2">
                      <a:lumMod val="75000"/>
                    </a:schemeClr>
                  </a:solidFill>
                  <a:prstDash val="solid"/>
                </a:ln>
                <a:solidFill>
                  <a:srgbClr val="C00000"/>
                </a:solidFill>
                <a:effectLst>
                  <a:outerShdw dist="38100" dir="2640000" algn="bl" rotWithShape="0">
                    <a:schemeClr val="tx2">
                      <a:lumMod val="75000"/>
                    </a:schemeClr>
                  </a:outerShdw>
                </a:effectLst>
              </a:rPr>
              <a:t>Questions?</a:t>
            </a:r>
            <a:endParaRPr lang="zh-CN" altLang="en-US" sz="8000" b="1" cap="none" spc="0" dirty="0">
              <a:ln w="12700">
                <a:solidFill>
                  <a:schemeClr val="tx2">
                    <a:lumMod val="75000"/>
                  </a:schemeClr>
                </a:solidFill>
                <a:prstDash val="solid"/>
              </a:ln>
              <a:solidFill>
                <a:srgbClr val="C00000"/>
              </a:solid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15594703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b="1" dirty="0" smtClean="0">
                <a:ea typeface="Times New Roman" charset="0"/>
                <a:cs typeface="Times New Roman" charset="0"/>
              </a:rPr>
              <a:t>05</a:t>
            </a:r>
            <a:r>
              <a:rPr kumimoji="1" lang="en-US" altLang="zh-CN" b="1" dirty="0">
                <a:ea typeface="Times New Roman" charset="0"/>
                <a:cs typeface="Times New Roman" charset="0"/>
              </a:rPr>
              <a:t>.</a:t>
            </a:r>
            <a:r>
              <a:rPr kumimoji="1" lang="en-US" altLang="zh-CN" b="1" dirty="0" smtClean="0">
                <a:ea typeface="Times New Roman" charset="0"/>
                <a:cs typeface="Times New Roman" charset="0"/>
              </a:rPr>
              <a:t>Django</a:t>
            </a:r>
            <a:r>
              <a:rPr kumimoji="1" lang="zh-CN" altLang="en-US" b="1" dirty="0" smtClean="0">
                <a:ea typeface="Times New Roman" charset="0"/>
                <a:cs typeface="Times New Roman" charset="0"/>
              </a:rPr>
              <a:t> </a:t>
            </a:r>
            <a:r>
              <a:rPr kumimoji="1" lang="en-US" altLang="zh-CN" b="1" dirty="0" smtClean="0">
                <a:ea typeface="Times New Roman" charset="0"/>
                <a:cs typeface="Times New Roman" charset="0"/>
              </a:rPr>
              <a:t>Overview</a:t>
            </a:r>
            <a:endParaRPr kumimoji="1" lang="zh-CN" altLang="en-US" b="1" dirty="0">
              <a:ea typeface="Times New Roman" charset="0"/>
              <a:cs typeface="Times New Roman" charset="0"/>
            </a:endParaRPr>
          </a:p>
        </p:txBody>
      </p:sp>
      <p:sp>
        <p:nvSpPr>
          <p:cNvPr id="3" name="副标题 2"/>
          <p:cNvSpPr>
            <a:spLocks noGrp="1"/>
          </p:cNvSpPr>
          <p:nvPr>
            <p:ph type="subTitle" idx="1"/>
          </p:nvPr>
        </p:nvSpPr>
        <p:spPr>
          <a:xfrm>
            <a:off x="8382000" y="6462178"/>
            <a:ext cx="738315" cy="395822"/>
          </a:xfrm>
        </p:spPr>
        <p:txBody>
          <a:bodyPr/>
          <a:lstStyle/>
          <a:p>
            <a:r>
              <a:rPr kumimoji="1" lang="zh-CN" altLang="en-US" b="1" dirty="0" smtClean="0">
                <a:latin typeface="Times New Roman" charset="0"/>
                <a:ea typeface="Times New Roman" charset="0"/>
                <a:cs typeface="Times New Roman" charset="0"/>
              </a:rPr>
              <a:t>江琳</a:t>
            </a:r>
            <a:endParaRPr kumimoji="1" lang="zh-CN" altLang="en-US" b="1"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406764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活字">
  <a:themeElements>
    <a:clrScheme name="木活字">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木活字">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木活字">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5129</TotalTime>
  <Words>2120</Words>
  <Application>Microsoft Macintosh PowerPoint</Application>
  <PresentationFormat>全屏显示(4:3)</PresentationFormat>
  <Paragraphs>417</Paragraphs>
  <Slides>84</Slides>
  <Notes>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84</vt:i4>
      </vt:variant>
    </vt:vector>
  </HeadingPairs>
  <TitlesOfParts>
    <vt:vector size="95" baseType="lpstr">
      <vt:lpstr>Calibri</vt:lpstr>
      <vt:lpstr>Courier</vt:lpstr>
      <vt:lpstr>DengXian</vt:lpstr>
      <vt:lpstr>Mangal</vt:lpstr>
      <vt:lpstr>Rockwell</vt:lpstr>
      <vt:lpstr>Rockwell Condensed</vt:lpstr>
      <vt:lpstr>Rockwell Extra Bold</vt:lpstr>
      <vt:lpstr>Times New Roman</vt:lpstr>
      <vt:lpstr>Wingdings</vt:lpstr>
      <vt:lpstr>方正姚体</vt:lpstr>
      <vt:lpstr>木活字</vt:lpstr>
      <vt:lpstr>期末复习</vt:lpstr>
      <vt:lpstr>期末</vt:lpstr>
      <vt:lpstr>Python(01,02,03,04)</vt:lpstr>
      <vt:lpstr>List and tuple</vt:lpstr>
      <vt:lpstr>Dictionary and flow control</vt:lpstr>
      <vt:lpstr>Function Arguments</vt:lpstr>
      <vt:lpstr>File I/O</vt:lpstr>
      <vt:lpstr>The open Function</vt:lpstr>
      <vt:lpstr>05.Django Overview</vt:lpstr>
      <vt:lpstr>Django MVT pattern</vt:lpstr>
      <vt:lpstr>Django MVT pattern</vt:lpstr>
      <vt:lpstr>Django Environment</vt:lpstr>
      <vt:lpstr>Django setup – step 1</vt:lpstr>
      <vt:lpstr>Django setup – step 2</vt:lpstr>
      <vt:lpstr>Django setup – step 3</vt:lpstr>
      <vt:lpstr>Let’s start a Project!</vt:lpstr>
      <vt:lpstr>Let’s start a Project!</vt:lpstr>
      <vt:lpstr>What is created?</vt:lpstr>
      <vt:lpstr>What is created?</vt:lpstr>
      <vt:lpstr>virtualenv</vt:lpstr>
      <vt:lpstr>virtualenv -- install</vt:lpstr>
      <vt:lpstr>virtualenv -- create</vt:lpstr>
      <vt:lpstr>virtualenv -- activate</vt:lpstr>
      <vt:lpstr>virtualenv -- deactivate</vt:lpstr>
      <vt:lpstr>verify</vt:lpstr>
      <vt:lpstr>Changing the port</vt:lpstr>
      <vt:lpstr>Changing the port</vt:lpstr>
      <vt:lpstr>06.DJANGO MODEL</vt:lpstr>
      <vt:lpstr>Database ENGINE</vt:lpstr>
      <vt:lpstr>Create an Application</vt:lpstr>
      <vt:lpstr>Philosophy</vt:lpstr>
      <vt:lpstr>Model -- Publisher</vt:lpstr>
      <vt:lpstr>Field</vt:lpstr>
      <vt:lpstr>Model -- Book</vt:lpstr>
      <vt:lpstr>Activating models</vt:lpstr>
      <vt:lpstr>migrate</vt:lpstr>
      <vt:lpstr>07.DJANGO ADMIN</vt:lpstr>
      <vt:lpstr>Play with dbshell</vt:lpstr>
      <vt:lpstr>Play with dbshell</vt:lpstr>
      <vt:lpstr>Step 1: custom user model</vt:lpstr>
      <vt:lpstr>Creating superuser</vt:lpstr>
      <vt:lpstr>Admin site</vt:lpstr>
      <vt:lpstr>Admin site</vt:lpstr>
      <vt:lpstr>Admin site</vt:lpstr>
      <vt:lpstr>Modeladmin</vt:lpstr>
      <vt:lpstr>Modeladmin</vt:lpstr>
      <vt:lpstr>Modeladmin</vt:lpstr>
      <vt:lpstr>The register decorator </vt:lpstr>
      <vt:lpstr>08.Django QuerySet</vt:lpstr>
      <vt:lpstr>PowerPoint 演示文稿</vt:lpstr>
      <vt:lpstr>09.DJANGO VIEWS AND TEPLATES</vt:lpstr>
      <vt:lpstr>Philosophy of view</vt:lpstr>
      <vt:lpstr>Views.py</vt:lpstr>
      <vt:lpstr>Simple view</vt:lpstr>
      <vt:lpstr>url mapping</vt:lpstr>
      <vt:lpstr>url</vt:lpstr>
      <vt:lpstr>Philosophy of template</vt:lpstr>
      <vt:lpstr>Template</vt:lpstr>
      <vt:lpstr>10.DJANGO generic display view</vt:lpstr>
      <vt:lpstr>Generic display view</vt:lpstr>
      <vt:lpstr>DetailVIew</vt:lpstr>
      <vt:lpstr>DetailVIew</vt:lpstr>
      <vt:lpstr>listview</vt:lpstr>
      <vt:lpstr>11.DJANGO basic view</vt:lpstr>
      <vt:lpstr>Philosophy</vt:lpstr>
      <vt:lpstr>view</vt:lpstr>
      <vt:lpstr>templateview</vt:lpstr>
      <vt:lpstr>redirectview</vt:lpstr>
      <vt:lpstr>12.DJANGO generic Editing view</vt:lpstr>
      <vt:lpstr>Philosophy</vt:lpstr>
      <vt:lpstr>createview</vt:lpstr>
      <vt:lpstr>updateview</vt:lpstr>
      <vt:lpstr>deleteview</vt:lpstr>
      <vt:lpstr>14.Django Template</vt:lpstr>
      <vt:lpstr>Build-in template filter</vt:lpstr>
      <vt:lpstr>title</vt:lpstr>
      <vt:lpstr>lower</vt:lpstr>
      <vt:lpstr>upper</vt:lpstr>
      <vt:lpstr>truncatechars</vt:lpstr>
      <vt:lpstr>truncatechars</vt:lpstr>
      <vt:lpstr>truncatewords</vt:lpstr>
      <vt:lpstr>length</vt:lpstr>
      <vt:lpstr>yesno</vt:lpstr>
      <vt:lpstr>Questions?</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Django introduction</dc:title>
  <dc:creator>Jacqueline Jiang</dc:creator>
  <cp:lastModifiedBy>Jacqueline Jiang</cp:lastModifiedBy>
  <cp:revision>706</cp:revision>
  <dcterms:created xsi:type="dcterms:W3CDTF">2017-05-27T08:15:31Z</dcterms:created>
  <dcterms:modified xsi:type="dcterms:W3CDTF">2017-12-25T02:55:31Z</dcterms:modified>
</cp:coreProperties>
</file>