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04" r:id="rId1"/>
  </p:sldMasterIdLst>
  <p:notesMasterIdLst>
    <p:notesMasterId r:id="rId36"/>
  </p:notesMasterIdLst>
  <p:sldIdLst>
    <p:sldId id="256" r:id="rId2"/>
    <p:sldId id="309" r:id="rId3"/>
    <p:sldId id="303" r:id="rId4"/>
    <p:sldId id="280" r:id="rId5"/>
    <p:sldId id="304" r:id="rId6"/>
    <p:sldId id="282" r:id="rId7"/>
    <p:sldId id="305" r:id="rId8"/>
    <p:sldId id="308" r:id="rId9"/>
    <p:sldId id="306" r:id="rId10"/>
    <p:sldId id="284" r:id="rId11"/>
    <p:sldId id="307" r:id="rId12"/>
    <p:sldId id="310" r:id="rId13"/>
    <p:sldId id="287" r:id="rId14"/>
    <p:sldId id="311" r:id="rId15"/>
    <p:sldId id="312" r:id="rId16"/>
    <p:sldId id="289" r:id="rId17"/>
    <p:sldId id="290" r:id="rId18"/>
    <p:sldId id="291" r:id="rId19"/>
    <p:sldId id="313" r:id="rId20"/>
    <p:sldId id="293" r:id="rId21"/>
    <p:sldId id="314" r:id="rId22"/>
    <p:sldId id="315" r:id="rId23"/>
    <p:sldId id="316" r:id="rId24"/>
    <p:sldId id="296" r:id="rId25"/>
    <p:sldId id="317" r:id="rId26"/>
    <p:sldId id="318" r:id="rId27"/>
    <p:sldId id="319" r:id="rId28"/>
    <p:sldId id="297" r:id="rId29"/>
    <p:sldId id="320" r:id="rId30"/>
    <p:sldId id="298" r:id="rId31"/>
    <p:sldId id="299" r:id="rId32"/>
    <p:sldId id="300" r:id="rId33"/>
    <p:sldId id="301" r:id="rId34"/>
    <p:sldId id="32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6"/>
    <p:restoredTop sz="94745"/>
  </p:normalViewPr>
  <p:slideViewPr>
    <p:cSldViewPr snapToGrid="0" snapToObjects="1">
      <p:cViewPr>
        <p:scale>
          <a:sx n="96" d="100"/>
          <a:sy n="96" d="100"/>
        </p:scale>
        <p:origin x="736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jpeg"/><Relationship Id="rId1" Type="http://schemas.openxmlformats.org/officeDocument/2006/relationships/image" Target="../media/image7.jpeg"/><Relationship Id="rId2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4" Type="http://schemas.openxmlformats.org/officeDocument/2006/relationships/image" Target="../media/image10.jpeg"/><Relationship Id="rId1" Type="http://schemas.openxmlformats.org/officeDocument/2006/relationships/image" Target="../media/image7.jpeg"/><Relationship Id="rId2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F5685-1D3D-2342-AA3D-1F6BE235BFC9}" type="doc">
      <dgm:prSet loTypeId="urn:microsoft.com/office/officeart/2005/8/layout/vList4" loCatId="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90422CE-1529-814A-A57F-6D3A920BEF80}">
      <dgm:prSet phldrT="[文本]" custT="1"/>
      <dgm:spPr/>
      <dgm:t>
        <a:bodyPr/>
        <a:lstStyle/>
        <a:p>
          <a:r>
            <a:rPr lang="en-US" altLang="zh-CN" sz="2400" b="1" dirty="0" err="1" smtClean="0"/>
            <a:t>sqlite</a:t>
          </a:r>
          <a:endParaRPr lang="zh-CN" altLang="en-US" sz="2400" b="1" dirty="0"/>
        </a:p>
      </dgm:t>
    </dgm:pt>
    <dgm:pt modelId="{17393725-6A12-2641-91AF-7C58F8DD5202}" type="parTrans" cxnId="{A9B10035-F89F-7E49-A86E-C318483CB281}">
      <dgm:prSet/>
      <dgm:spPr/>
      <dgm:t>
        <a:bodyPr/>
        <a:lstStyle/>
        <a:p>
          <a:endParaRPr lang="zh-CN" altLang="en-US"/>
        </a:p>
      </dgm:t>
    </dgm:pt>
    <dgm:pt modelId="{A90F266E-9291-DF44-857E-9D01898781F9}" type="sibTrans" cxnId="{A9B10035-F89F-7E49-A86E-C318483CB281}">
      <dgm:prSet/>
      <dgm:spPr/>
      <dgm:t>
        <a:bodyPr/>
        <a:lstStyle/>
        <a:p>
          <a:endParaRPr lang="zh-CN" altLang="en-US"/>
        </a:p>
      </dgm:t>
    </dgm:pt>
    <dgm:pt modelId="{772B617D-CDD8-BE48-AF5E-B33E8E64016D}">
      <dgm:prSet phldrT="[文本]" custT="1"/>
      <dgm:spPr/>
      <dgm:t>
        <a:bodyPr/>
        <a:lstStyle/>
        <a:p>
          <a:r>
            <a:rPr lang="en-US" altLang="zh-CN" sz="2000" b="1" dirty="0" smtClean="0"/>
            <a:t>django.db.backends.sqlite3</a:t>
          </a:r>
          <a:endParaRPr lang="zh-CN" altLang="en-US" sz="2000" b="1" dirty="0"/>
        </a:p>
      </dgm:t>
    </dgm:pt>
    <dgm:pt modelId="{942FCCD2-746F-1C4B-BD00-DD505738FBE0}" type="parTrans" cxnId="{4F57BD71-B29B-7445-92FA-B0396F336C57}">
      <dgm:prSet/>
      <dgm:spPr/>
      <dgm:t>
        <a:bodyPr/>
        <a:lstStyle/>
        <a:p>
          <a:endParaRPr lang="zh-CN" altLang="en-US"/>
        </a:p>
      </dgm:t>
    </dgm:pt>
    <dgm:pt modelId="{269BD445-64BA-9341-BA4E-60DD74C00C76}" type="sibTrans" cxnId="{4F57BD71-B29B-7445-92FA-B0396F336C57}">
      <dgm:prSet/>
      <dgm:spPr/>
      <dgm:t>
        <a:bodyPr/>
        <a:lstStyle/>
        <a:p>
          <a:endParaRPr lang="zh-CN" altLang="en-US"/>
        </a:p>
      </dgm:t>
    </dgm:pt>
    <dgm:pt modelId="{7EF16B4D-0502-1145-A2C4-8493DD08E2FC}">
      <dgm:prSet phldrT="[文本]" custT="1"/>
      <dgm:spPr/>
      <dgm:t>
        <a:bodyPr/>
        <a:lstStyle/>
        <a:p>
          <a:r>
            <a:rPr lang="en-US" altLang="zh-CN" sz="2400" b="1" dirty="0" smtClean="0"/>
            <a:t>PostgreSQL</a:t>
          </a:r>
          <a:endParaRPr lang="zh-CN" altLang="en-US" sz="2400" b="1" dirty="0"/>
        </a:p>
      </dgm:t>
    </dgm:pt>
    <dgm:pt modelId="{83D2A030-457C-834B-A5E8-00FC0B1D3492}" type="parTrans" cxnId="{FB5501A1-0CFD-F045-A1A2-70072D598183}">
      <dgm:prSet/>
      <dgm:spPr/>
      <dgm:t>
        <a:bodyPr/>
        <a:lstStyle/>
        <a:p>
          <a:endParaRPr lang="zh-CN" altLang="en-US"/>
        </a:p>
      </dgm:t>
    </dgm:pt>
    <dgm:pt modelId="{86061DB3-FC7F-5A45-8820-ED670B0C1149}" type="sibTrans" cxnId="{FB5501A1-0CFD-F045-A1A2-70072D598183}">
      <dgm:prSet/>
      <dgm:spPr/>
      <dgm:t>
        <a:bodyPr/>
        <a:lstStyle/>
        <a:p>
          <a:endParaRPr lang="zh-CN" altLang="en-US"/>
        </a:p>
      </dgm:t>
    </dgm:pt>
    <dgm:pt modelId="{5768093D-C869-0A48-8725-62B3B78F5C55}">
      <dgm:prSet phldrT="[文本]" custT="1"/>
      <dgm:spPr/>
      <dgm:t>
        <a:bodyPr/>
        <a:lstStyle/>
        <a:p>
          <a:r>
            <a:rPr lang="en-US" altLang="zh-CN" sz="2400" b="1" dirty="0" smtClean="0"/>
            <a:t>MySQL</a:t>
          </a:r>
          <a:endParaRPr lang="zh-CN" altLang="en-US" sz="2400" b="1" dirty="0"/>
        </a:p>
      </dgm:t>
    </dgm:pt>
    <dgm:pt modelId="{9053EFE3-EC23-0D40-9B4C-9763A70ED58F}" type="parTrans" cxnId="{34C1D729-8F30-2D4F-96CC-A5C56BF358A9}">
      <dgm:prSet/>
      <dgm:spPr/>
      <dgm:t>
        <a:bodyPr/>
        <a:lstStyle/>
        <a:p>
          <a:endParaRPr lang="zh-CN" altLang="en-US"/>
        </a:p>
      </dgm:t>
    </dgm:pt>
    <dgm:pt modelId="{243F3E6C-EFCA-F94A-BC54-B5703611E663}" type="sibTrans" cxnId="{34C1D729-8F30-2D4F-96CC-A5C56BF358A9}">
      <dgm:prSet/>
      <dgm:spPr/>
      <dgm:t>
        <a:bodyPr/>
        <a:lstStyle/>
        <a:p>
          <a:endParaRPr lang="zh-CN" altLang="en-US"/>
        </a:p>
      </dgm:t>
    </dgm:pt>
    <dgm:pt modelId="{AE648BC6-E4E7-2642-A51A-25D21371966D}">
      <dgm:prSet phldrT="[文本]" custT="1"/>
      <dgm:spPr/>
      <dgm:t>
        <a:bodyPr/>
        <a:lstStyle/>
        <a:p>
          <a:r>
            <a:rPr lang="en-US" altLang="zh-CN" sz="2000" b="1" dirty="0" err="1" smtClean="0"/>
            <a:t>django.db.backends.mysql</a:t>
          </a:r>
          <a:endParaRPr lang="zh-CN" altLang="en-US" sz="2000" b="1" dirty="0"/>
        </a:p>
      </dgm:t>
    </dgm:pt>
    <dgm:pt modelId="{353963D9-F1CE-8A45-B9DE-D9CDDA1C43C4}" type="parTrans" cxnId="{7405D814-7BF2-4348-84EE-FE7FC96352FB}">
      <dgm:prSet/>
      <dgm:spPr/>
      <dgm:t>
        <a:bodyPr/>
        <a:lstStyle/>
        <a:p>
          <a:endParaRPr lang="zh-CN" altLang="en-US"/>
        </a:p>
      </dgm:t>
    </dgm:pt>
    <dgm:pt modelId="{6A74A081-5D38-3B4B-BB2B-2F9CA2BA875F}" type="sibTrans" cxnId="{7405D814-7BF2-4348-84EE-FE7FC96352FB}">
      <dgm:prSet/>
      <dgm:spPr/>
      <dgm:t>
        <a:bodyPr/>
        <a:lstStyle/>
        <a:p>
          <a:endParaRPr lang="zh-CN" altLang="en-US"/>
        </a:p>
      </dgm:t>
    </dgm:pt>
    <dgm:pt modelId="{5E1D9FFE-6169-BB4D-B277-779E2A252341}">
      <dgm:prSet phldrT="[文本]" custT="1"/>
      <dgm:spPr/>
      <dgm:t>
        <a:bodyPr/>
        <a:lstStyle/>
        <a:p>
          <a:r>
            <a:rPr lang="en-US" altLang="zh-CN" sz="2400" b="1" dirty="0" smtClean="0"/>
            <a:t>Oracle</a:t>
          </a:r>
          <a:endParaRPr lang="zh-CN" altLang="en-US" sz="2400" b="1" dirty="0"/>
        </a:p>
      </dgm:t>
    </dgm:pt>
    <dgm:pt modelId="{4F51BD19-5978-DF49-A418-D464194A03BE}" type="parTrans" cxnId="{321396C4-6BED-0B42-ABB3-E0E60E582624}">
      <dgm:prSet/>
      <dgm:spPr/>
      <dgm:t>
        <a:bodyPr/>
        <a:lstStyle/>
        <a:p>
          <a:endParaRPr lang="zh-CN" altLang="en-US"/>
        </a:p>
      </dgm:t>
    </dgm:pt>
    <dgm:pt modelId="{52A70BA3-E176-E246-BD02-808AE57ABECD}" type="sibTrans" cxnId="{321396C4-6BED-0B42-ABB3-E0E60E582624}">
      <dgm:prSet/>
      <dgm:spPr/>
      <dgm:t>
        <a:bodyPr/>
        <a:lstStyle/>
        <a:p>
          <a:endParaRPr lang="zh-CN" altLang="en-US"/>
        </a:p>
      </dgm:t>
    </dgm:pt>
    <dgm:pt modelId="{ED426AA9-554F-354F-BE74-85983661927E}">
      <dgm:prSet phldrT="[文本]" custT="1"/>
      <dgm:spPr/>
      <dgm:t>
        <a:bodyPr/>
        <a:lstStyle/>
        <a:p>
          <a:r>
            <a:rPr lang="en-US" altLang="zh-CN" sz="2000" b="1" dirty="0" err="1" smtClean="0"/>
            <a:t>django.db.backends.oracle</a:t>
          </a:r>
          <a:endParaRPr lang="zh-CN" altLang="en-US" sz="2000" b="1" dirty="0"/>
        </a:p>
      </dgm:t>
    </dgm:pt>
    <dgm:pt modelId="{8F25FC29-A352-1248-B0F5-F0CAB7ED9ADD}" type="parTrans" cxnId="{6F0F231B-2C2B-EB4C-95AF-5086ABC450D0}">
      <dgm:prSet/>
      <dgm:spPr/>
      <dgm:t>
        <a:bodyPr/>
        <a:lstStyle/>
        <a:p>
          <a:endParaRPr lang="zh-CN" altLang="en-US"/>
        </a:p>
      </dgm:t>
    </dgm:pt>
    <dgm:pt modelId="{9376E055-375F-074B-AD28-1DD7E36E8104}" type="sibTrans" cxnId="{6F0F231B-2C2B-EB4C-95AF-5086ABC450D0}">
      <dgm:prSet/>
      <dgm:spPr/>
      <dgm:t>
        <a:bodyPr/>
        <a:lstStyle/>
        <a:p>
          <a:endParaRPr lang="zh-CN" altLang="en-US"/>
        </a:p>
      </dgm:t>
    </dgm:pt>
    <dgm:pt modelId="{1149374B-CED1-7248-9003-25DE2ED6EC24}">
      <dgm:prSet custT="1"/>
      <dgm:spPr/>
      <dgm:t>
        <a:bodyPr/>
        <a:lstStyle/>
        <a:p>
          <a:r>
            <a:rPr lang="en-US" altLang="zh-CN" sz="2000" b="1" dirty="0" err="1" smtClean="0"/>
            <a:t>django.db.backends.postgresql</a:t>
          </a:r>
          <a:endParaRPr lang="zh-CN" altLang="en-US" sz="2000" b="1" dirty="0"/>
        </a:p>
      </dgm:t>
    </dgm:pt>
    <dgm:pt modelId="{DE2BA7C7-EE8C-0C4A-B59B-6D0925F4E9EC}" type="parTrans" cxnId="{1EA44916-672E-AC40-AC77-07A272156ABC}">
      <dgm:prSet/>
      <dgm:spPr/>
      <dgm:t>
        <a:bodyPr/>
        <a:lstStyle/>
        <a:p>
          <a:endParaRPr lang="zh-CN" altLang="en-US"/>
        </a:p>
      </dgm:t>
    </dgm:pt>
    <dgm:pt modelId="{02C225E5-E824-BB41-8ADE-DFB4EC1C3D3E}" type="sibTrans" cxnId="{1EA44916-672E-AC40-AC77-07A272156ABC}">
      <dgm:prSet/>
      <dgm:spPr/>
      <dgm:t>
        <a:bodyPr/>
        <a:lstStyle/>
        <a:p>
          <a:endParaRPr lang="zh-CN" altLang="en-US"/>
        </a:p>
      </dgm:t>
    </dgm:pt>
    <dgm:pt modelId="{686D7E2F-2ADF-A148-88BA-BD219177424C}" type="pres">
      <dgm:prSet presAssocID="{D1FF5685-1D3D-2342-AA3D-1F6BE235BFC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2CAC4A-3CA1-984B-9B04-E7F37B14A270}" type="pres">
      <dgm:prSet presAssocID="{E90422CE-1529-814A-A57F-6D3A920BEF80}" presName="comp" presStyleCnt="0"/>
      <dgm:spPr/>
    </dgm:pt>
    <dgm:pt modelId="{CBA3A0D2-C920-754C-8133-3C6CF415A9C8}" type="pres">
      <dgm:prSet presAssocID="{E90422CE-1529-814A-A57F-6D3A920BEF80}" presName="box" presStyleLbl="node1" presStyleIdx="0" presStyleCnt="4"/>
      <dgm:spPr/>
      <dgm:t>
        <a:bodyPr/>
        <a:lstStyle/>
        <a:p>
          <a:endParaRPr lang="zh-CN" altLang="en-US"/>
        </a:p>
      </dgm:t>
    </dgm:pt>
    <dgm:pt modelId="{0E401D05-D349-9542-B3B7-E44001F4D82B}" type="pres">
      <dgm:prSet presAssocID="{E90422CE-1529-814A-A57F-6D3A920BEF80}" presName="img" presStyleLbl="fgImgPlace1" presStyleIdx="0" presStyleCnt="4" custScaleX="1061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9CCD7F3D-351C-6447-B405-D40542F2C140}" type="pres">
      <dgm:prSet presAssocID="{E90422CE-1529-814A-A57F-6D3A920BEF80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3293E0-3B34-7D48-91A0-F5AC4FE617BC}" type="pres">
      <dgm:prSet presAssocID="{A90F266E-9291-DF44-857E-9D01898781F9}" presName="spacer" presStyleCnt="0"/>
      <dgm:spPr/>
    </dgm:pt>
    <dgm:pt modelId="{45B5C0B7-A186-804B-8865-893866B2190C}" type="pres">
      <dgm:prSet presAssocID="{5768093D-C869-0A48-8725-62B3B78F5C55}" presName="comp" presStyleCnt="0"/>
      <dgm:spPr/>
    </dgm:pt>
    <dgm:pt modelId="{0F29878F-F139-2C4C-AD44-951C86826654}" type="pres">
      <dgm:prSet presAssocID="{5768093D-C869-0A48-8725-62B3B78F5C55}" presName="box" presStyleLbl="node1" presStyleIdx="1" presStyleCnt="4"/>
      <dgm:spPr/>
      <dgm:t>
        <a:bodyPr/>
        <a:lstStyle/>
        <a:p>
          <a:endParaRPr lang="zh-CN" altLang="en-US"/>
        </a:p>
      </dgm:t>
    </dgm:pt>
    <dgm:pt modelId="{E4A7509D-4A62-A644-B284-1E4C243CC255}" type="pres">
      <dgm:prSet presAssocID="{5768093D-C869-0A48-8725-62B3B78F5C55}" presName="img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DFA8C0F4-AF20-7249-AA0A-D8A4F1FFADD1}" type="pres">
      <dgm:prSet presAssocID="{5768093D-C869-0A48-8725-62B3B78F5C55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681A25-3A9A-074F-A8E9-450EB1F065B5}" type="pres">
      <dgm:prSet presAssocID="{243F3E6C-EFCA-F94A-BC54-B5703611E663}" presName="spacer" presStyleCnt="0"/>
      <dgm:spPr/>
    </dgm:pt>
    <dgm:pt modelId="{69948936-2EF3-1E49-9405-F6BBE3F184EC}" type="pres">
      <dgm:prSet presAssocID="{7EF16B4D-0502-1145-A2C4-8493DD08E2FC}" presName="comp" presStyleCnt="0"/>
      <dgm:spPr/>
    </dgm:pt>
    <dgm:pt modelId="{7087B109-4241-E446-B5D0-92698FEB7E64}" type="pres">
      <dgm:prSet presAssocID="{7EF16B4D-0502-1145-A2C4-8493DD08E2FC}" presName="box" presStyleLbl="node1" presStyleIdx="2" presStyleCnt="4"/>
      <dgm:spPr/>
      <dgm:t>
        <a:bodyPr/>
        <a:lstStyle/>
        <a:p>
          <a:endParaRPr lang="zh-CN" altLang="en-US"/>
        </a:p>
      </dgm:t>
    </dgm:pt>
    <dgm:pt modelId="{C6E208AC-8DEF-B547-8870-F64B9B7268D7}" type="pres">
      <dgm:prSet presAssocID="{7EF16B4D-0502-1145-A2C4-8493DD08E2FC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CE313356-5B10-D34F-8BE5-13F28608CBE4}" type="pres">
      <dgm:prSet presAssocID="{7EF16B4D-0502-1145-A2C4-8493DD08E2FC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635C99-7921-C448-AF13-3167429097E9}" type="pres">
      <dgm:prSet presAssocID="{86061DB3-FC7F-5A45-8820-ED670B0C1149}" presName="spacer" presStyleCnt="0"/>
      <dgm:spPr/>
    </dgm:pt>
    <dgm:pt modelId="{A1D17C5D-8E18-7849-9D2C-6D9022A5B3FF}" type="pres">
      <dgm:prSet presAssocID="{5E1D9FFE-6169-BB4D-B277-779E2A252341}" presName="comp" presStyleCnt="0"/>
      <dgm:spPr/>
    </dgm:pt>
    <dgm:pt modelId="{69FDEC7E-578B-4147-9E21-CB611B0AB347}" type="pres">
      <dgm:prSet presAssocID="{5E1D9FFE-6169-BB4D-B277-779E2A252341}" presName="box" presStyleLbl="node1" presStyleIdx="3" presStyleCnt="4"/>
      <dgm:spPr/>
      <dgm:t>
        <a:bodyPr/>
        <a:lstStyle/>
        <a:p>
          <a:endParaRPr lang="zh-CN" altLang="en-US"/>
        </a:p>
      </dgm:t>
    </dgm:pt>
    <dgm:pt modelId="{03F6F8B9-32BB-3F4B-B101-2E92733B7D7A}" type="pres">
      <dgm:prSet presAssocID="{5E1D9FFE-6169-BB4D-B277-779E2A252341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</dgm:spPr>
    </dgm:pt>
    <dgm:pt modelId="{93032342-E59B-A848-8649-201012AAC49B}" type="pres">
      <dgm:prSet presAssocID="{5E1D9FFE-6169-BB4D-B277-779E2A25234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405D814-7BF2-4348-84EE-FE7FC96352FB}" srcId="{5768093D-C869-0A48-8725-62B3B78F5C55}" destId="{AE648BC6-E4E7-2642-A51A-25D21371966D}" srcOrd="0" destOrd="0" parTransId="{353963D9-F1CE-8A45-B9DE-D9CDDA1C43C4}" sibTransId="{6A74A081-5D38-3B4B-BB2B-2F9CA2BA875F}"/>
    <dgm:cxn modelId="{35B7969E-7156-3643-BDDE-C83BBF53B56D}" type="presOf" srcId="{E90422CE-1529-814A-A57F-6D3A920BEF80}" destId="{CBA3A0D2-C920-754C-8133-3C6CF415A9C8}" srcOrd="0" destOrd="0" presId="urn:microsoft.com/office/officeart/2005/8/layout/vList4"/>
    <dgm:cxn modelId="{70A150F0-D8B8-884B-85C4-BB3BA796CE82}" type="presOf" srcId="{772B617D-CDD8-BE48-AF5E-B33E8E64016D}" destId="{CBA3A0D2-C920-754C-8133-3C6CF415A9C8}" srcOrd="0" destOrd="1" presId="urn:microsoft.com/office/officeart/2005/8/layout/vList4"/>
    <dgm:cxn modelId="{321396C4-6BED-0B42-ABB3-E0E60E582624}" srcId="{D1FF5685-1D3D-2342-AA3D-1F6BE235BFC9}" destId="{5E1D9FFE-6169-BB4D-B277-779E2A252341}" srcOrd="3" destOrd="0" parTransId="{4F51BD19-5978-DF49-A418-D464194A03BE}" sibTransId="{52A70BA3-E176-E246-BD02-808AE57ABECD}"/>
    <dgm:cxn modelId="{4F57BD71-B29B-7445-92FA-B0396F336C57}" srcId="{E90422CE-1529-814A-A57F-6D3A920BEF80}" destId="{772B617D-CDD8-BE48-AF5E-B33E8E64016D}" srcOrd="0" destOrd="0" parTransId="{942FCCD2-746F-1C4B-BD00-DD505738FBE0}" sibTransId="{269BD445-64BA-9341-BA4E-60DD74C00C76}"/>
    <dgm:cxn modelId="{6A2DCB3B-3C1B-6549-B949-A7EE88F73C8E}" type="presOf" srcId="{AE648BC6-E4E7-2642-A51A-25D21371966D}" destId="{0F29878F-F139-2C4C-AD44-951C86826654}" srcOrd="0" destOrd="1" presId="urn:microsoft.com/office/officeart/2005/8/layout/vList4"/>
    <dgm:cxn modelId="{F7248402-852E-4246-AFA4-5D158C11B011}" type="presOf" srcId="{772B617D-CDD8-BE48-AF5E-B33E8E64016D}" destId="{9CCD7F3D-351C-6447-B405-D40542F2C140}" srcOrd="1" destOrd="1" presId="urn:microsoft.com/office/officeart/2005/8/layout/vList4"/>
    <dgm:cxn modelId="{A9B10035-F89F-7E49-A86E-C318483CB281}" srcId="{D1FF5685-1D3D-2342-AA3D-1F6BE235BFC9}" destId="{E90422CE-1529-814A-A57F-6D3A920BEF80}" srcOrd="0" destOrd="0" parTransId="{17393725-6A12-2641-91AF-7C58F8DD5202}" sibTransId="{A90F266E-9291-DF44-857E-9D01898781F9}"/>
    <dgm:cxn modelId="{579E974E-739E-BD42-98D0-449345DF467A}" type="presOf" srcId="{E90422CE-1529-814A-A57F-6D3A920BEF80}" destId="{9CCD7F3D-351C-6447-B405-D40542F2C140}" srcOrd="1" destOrd="0" presId="urn:microsoft.com/office/officeart/2005/8/layout/vList4"/>
    <dgm:cxn modelId="{34C1D729-8F30-2D4F-96CC-A5C56BF358A9}" srcId="{D1FF5685-1D3D-2342-AA3D-1F6BE235BFC9}" destId="{5768093D-C869-0A48-8725-62B3B78F5C55}" srcOrd="1" destOrd="0" parTransId="{9053EFE3-EC23-0D40-9B4C-9763A70ED58F}" sibTransId="{243F3E6C-EFCA-F94A-BC54-B5703611E663}"/>
    <dgm:cxn modelId="{D4C3EECB-EC63-7F42-BFA8-A43BB01C578F}" type="presOf" srcId="{D1FF5685-1D3D-2342-AA3D-1F6BE235BFC9}" destId="{686D7E2F-2ADF-A148-88BA-BD219177424C}" srcOrd="0" destOrd="0" presId="urn:microsoft.com/office/officeart/2005/8/layout/vList4"/>
    <dgm:cxn modelId="{6F927156-8C27-864D-B32F-8991704F2365}" type="presOf" srcId="{AE648BC6-E4E7-2642-A51A-25D21371966D}" destId="{DFA8C0F4-AF20-7249-AA0A-D8A4F1FFADD1}" srcOrd="1" destOrd="1" presId="urn:microsoft.com/office/officeart/2005/8/layout/vList4"/>
    <dgm:cxn modelId="{FB5501A1-0CFD-F045-A1A2-70072D598183}" srcId="{D1FF5685-1D3D-2342-AA3D-1F6BE235BFC9}" destId="{7EF16B4D-0502-1145-A2C4-8493DD08E2FC}" srcOrd="2" destOrd="0" parTransId="{83D2A030-457C-834B-A5E8-00FC0B1D3492}" sibTransId="{86061DB3-FC7F-5A45-8820-ED670B0C1149}"/>
    <dgm:cxn modelId="{9D305F7D-D454-354E-AC60-E3BFBCB7848B}" type="presOf" srcId="{5E1D9FFE-6169-BB4D-B277-779E2A252341}" destId="{69FDEC7E-578B-4147-9E21-CB611B0AB347}" srcOrd="0" destOrd="0" presId="urn:microsoft.com/office/officeart/2005/8/layout/vList4"/>
    <dgm:cxn modelId="{296A1589-1ABB-234A-90BD-A6C155B35241}" type="presOf" srcId="{ED426AA9-554F-354F-BE74-85983661927E}" destId="{93032342-E59B-A848-8649-201012AAC49B}" srcOrd="1" destOrd="1" presId="urn:microsoft.com/office/officeart/2005/8/layout/vList4"/>
    <dgm:cxn modelId="{4AD42158-2798-2146-9F83-7C03631DA44D}" type="presOf" srcId="{ED426AA9-554F-354F-BE74-85983661927E}" destId="{69FDEC7E-578B-4147-9E21-CB611B0AB347}" srcOrd="0" destOrd="1" presId="urn:microsoft.com/office/officeart/2005/8/layout/vList4"/>
    <dgm:cxn modelId="{0B0EDC42-2156-224F-9C1D-3D229CA83D00}" type="presOf" srcId="{5E1D9FFE-6169-BB4D-B277-779E2A252341}" destId="{93032342-E59B-A848-8649-201012AAC49B}" srcOrd="1" destOrd="0" presId="urn:microsoft.com/office/officeart/2005/8/layout/vList4"/>
    <dgm:cxn modelId="{A6C46607-01A7-2141-982C-47916548D6A2}" type="presOf" srcId="{7EF16B4D-0502-1145-A2C4-8493DD08E2FC}" destId="{CE313356-5B10-D34F-8BE5-13F28608CBE4}" srcOrd="1" destOrd="0" presId="urn:microsoft.com/office/officeart/2005/8/layout/vList4"/>
    <dgm:cxn modelId="{8421BB5B-C493-094D-A489-AB4FE31BE76D}" type="presOf" srcId="{5768093D-C869-0A48-8725-62B3B78F5C55}" destId="{DFA8C0F4-AF20-7249-AA0A-D8A4F1FFADD1}" srcOrd="1" destOrd="0" presId="urn:microsoft.com/office/officeart/2005/8/layout/vList4"/>
    <dgm:cxn modelId="{541D8FED-0CEE-1442-9ECE-E436127E257B}" type="presOf" srcId="{5768093D-C869-0A48-8725-62B3B78F5C55}" destId="{0F29878F-F139-2C4C-AD44-951C86826654}" srcOrd="0" destOrd="0" presId="urn:microsoft.com/office/officeart/2005/8/layout/vList4"/>
    <dgm:cxn modelId="{52DC5BF2-A6CD-C649-9E85-A9AC9924F7CE}" type="presOf" srcId="{1149374B-CED1-7248-9003-25DE2ED6EC24}" destId="{CE313356-5B10-D34F-8BE5-13F28608CBE4}" srcOrd="1" destOrd="1" presId="urn:microsoft.com/office/officeart/2005/8/layout/vList4"/>
    <dgm:cxn modelId="{6F0F231B-2C2B-EB4C-95AF-5086ABC450D0}" srcId="{5E1D9FFE-6169-BB4D-B277-779E2A252341}" destId="{ED426AA9-554F-354F-BE74-85983661927E}" srcOrd="0" destOrd="0" parTransId="{8F25FC29-A352-1248-B0F5-F0CAB7ED9ADD}" sibTransId="{9376E055-375F-074B-AD28-1DD7E36E8104}"/>
    <dgm:cxn modelId="{87EA2019-F22C-A74F-AB26-887D83BD4345}" type="presOf" srcId="{1149374B-CED1-7248-9003-25DE2ED6EC24}" destId="{7087B109-4241-E446-B5D0-92698FEB7E64}" srcOrd="0" destOrd="1" presId="urn:microsoft.com/office/officeart/2005/8/layout/vList4"/>
    <dgm:cxn modelId="{AE93B428-DA05-5044-9234-8312135DA5D0}" type="presOf" srcId="{7EF16B4D-0502-1145-A2C4-8493DD08E2FC}" destId="{7087B109-4241-E446-B5D0-92698FEB7E64}" srcOrd="0" destOrd="0" presId="urn:microsoft.com/office/officeart/2005/8/layout/vList4"/>
    <dgm:cxn modelId="{1EA44916-672E-AC40-AC77-07A272156ABC}" srcId="{7EF16B4D-0502-1145-A2C4-8493DD08E2FC}" destId="{1149374B-CED1-7248-9003-25DE2ED6EC24}" srcOrd="0" destOrd="0" parTransId="{DE2BA7C7-EE8C-0C4A-B59B-6D0925F4E9EC}" sibTransId="{02C225E5-E824-BB41-8ADE-DFB4EC1C3D3E}"/>
    <dgm:cxn modelId="{E269F0D1-5466-EF45-A0F2-5066848F6D7D}" type="presParOf" srcId="{686D7E2F-2ADF-A148-88BA-BD219177424C}" destId="{C02CAC4A-3CA1-984B-9B04-E7F37B14A270}" srcOrd="0" destOrd="0" presId="urn:microsoft.com/office/officeart/2005/8/layout/vList4"/>
    <dgm:cxn modelId="{42D57AA7-E849-554D-AAB9-060007EFE87B}" type="presParOf" srcId="{C02CAC4A-3CA1-984B-9B04-E7F37B14A270}" destId="{CBA3A0D2-C920-754C-8133-3C6CF415A9C8}" srcOrd="0" destOrd="0" presId="urn:microsoft.com/office/officeart/2005/8/layout/vList4"/>
    <dgm:cxn modelId="{9E26A3FF-8339-574C-8426-CA09D03B562B}" type="presParOf" srcId="{C02CAC4A-3CA1-984B-9B04-E7F37B14A270}" destId="{0E401D05-D349-9542-B3B7-E44001F4D82B}" srcOrd="1" destOrd="0" presId="urn:microsoft.com/office/officeart/2005/8/layout/vList4"/>
    <dgm:cxn modelId="{ACFF2858-B4CB-3149-96F7-BE326C13630C}" type="presParOf" srcId="{C02CAC4A-3CA1-984B-9B04-E7F37B14A270}" destId="{9CCD7F3D-351C-6447-B405-D40542F2C140}" srcOrd="2" destOrd="0" presId="urn:microsoft.com/office/officeart/2005/8/layout/vList4"/>
    <dgm:cxn modelId="{76558CD3-0C51-8C45-BCF0-E99946137DE0}" type="presParOf" srcId="{686D7E2F-2ADF-A148-88BA-BD219177424C}" destId="{BF3293E0-3B34-7D48-91A0-F5AC4FE617BC}" srcOrd="1" destOrd="0" presId="urn:microsoft.com/office/officeart/2005/8/layout/vList4"/>
    <dgm:cxn modelId="{EA19C7CF-FA80-1247-9FA3-BF0CC654C47F}" type="presParOf" srcId="{686D7E2F-2ADF-A148-88BA-BD219177424C}" destId="{45B5C0B7-A186-804B-8865-893866B2190C}" srcOrd="2" destOrd="0" presId="urn:microsoft.com/office/officeart/2005/8/layout/vList4"/>
    <dgm:cxn modelId="{38A451DB-FCF9-2842-BD07-263920C13D24}" type="presParOf" srcId="{45B5C0B7-A186-804B-8865-893866B2190C}" destId="{0F29878F-F139-2C4C-AD44-951C86826654}" srcOrd="0" destOrd="0" presId="urn:microsoft.com/office/officeart/2005/8/layout/vList4"/>
    <dgm:cxn modelId="{CC4EB171-21D5-FF4D-AE0F-063873CFC176}" type="presParOf" srcId="{45B5C0B7-A186-804B-8865-893866B2190C}" destId="{E4A7509D-4A62-A644-B284-1E4C243CC255}" srcOrd="1" destOrd="0" presId="urn:microsoft.com/office/officeart/2005/8/layout/vList4"/>
    <dgm:cxn modelId="{709ACCD4-81F8-254D-A5ED-B9541F1CEAB8}" type="presParOf" srcId="{45B5C0B7-A186-804B-8865-893866B2190C}" destId="{DFA8C0F4-AF20-7249-AA0A-D8A4F1FFADD1}" srcOrd="2" destOrd="0" presId="urn:microsoft.com/office/officeart/2005/8/layout/vList4"/>
    <dgm:cxn modelId="{873F6AC7-D6D1-F941-A541-140B6C9B57A3}" type="presParOf" srcId="{686D7E2F-2ADF-A148-88BA-BD219177424C}" destId="{4A681A25-3A9A-074F-A8E9-450EB1F065B5}" srcOrd="3" destOrd="0" presId="urn:microsoft.com/office/officeart/2005/8/layout/vList4"/>
    <dgm:cxn modelId="{4CCB90A0-B952-F747-84B8-A83529F247D6}" type="presParOf" srcId="{686D7E2F-2ADF-A148-88BA-BD219177424C}" destId="{69948936-2EF3-1E49-9405-F6BBE3F184EC}" srcOrd="4" destOrd="0" presId="urn:microsoft.com/office/officeart/2005/8/layout/vList4"/>
    <dgm:cxn modelId="{9643D938-95BA-4A42-A419-ABA4F29CC4E9}" type="presParOf" srcId="{69948936-2EF3-1E49-9405-F6BBE3F184EC}" destId="{7087B109-4241-E446-B5D0-92698FEB7E64}" srcOrd="0" destOrd="0" presId="urn:microsoft.com/office/officeart/2005/8/layout/vList4"/>
    <dgm:cxn modelId="{0A1AC3BC-3220-CC46-B56B-F052C340D552}" type="presParOf" srcId="{69948936-2EF3-1E49-9405-F6BBE3F184EC}" destId="{C6E208AC-8DEF-B547-8870-F64B9B7268D7}" srcOrd="1" destOrd="0" presId="urn:microsoft.com/office/officeart/2005/8/layout/vList4"/>
    <dgm:cxn modelId="{34CBE451-2611-7F4F-9519-078EC06C8F1A}" type="presParOf" srcId="{69948936-2EF3-1E49-9405-F6BBE3F184EC}" destId="{CE313356-5B10-D34F-8BE5-13F28608CBE4}" srcOrd="2" destOrd="0" presId="urn:microsoft.com/office/officeart/2005/8/layout/vList4"/>
    <dgm:cxn modelId="{C6D22F4B-52D7-F141-B4BA-BDDC726622B3}" type="presParOf" srcId="{686D7E2F-2ADF-A148-88BA-BD219177424C}" destId="{E0635C99-7921-C448-AF13-3167429097E9}" srcOrd="5" destOrd="0" presId="urn:microsoft.com/office/officeart/2005/8/layout/vList4"/>
    <dgm:cxn modelId="{6EC71787-5FB9-9940-B3FB-4A637D2F85B6}" type="presParOf" srcId="{686D7E2F-2ADF-A148-88BA-BD219177424C}" destId="{A1D17C5D-8E18-7849-9D2C-6D9022A5B3FF}" srcOrd="6" destOrd="0" presId="urn:microsoft.com/office/officeart/2005/8/layout/vList4"/>
    <dgm:cxn modelId="{5CAA129E-486B-E244-874B-D4F9F4D76693}" type="presParOf" srcId="{A1D17C5D-8E18-7849-9D2C-6D9022A5B3FF}" destId="{69FDEC7E-578B-4147-9E21-CB611B0AB347}" srcOrd="0" destOrd="0" presId="urn:microsoft.com/office/officeart/2005/8/layout/vList4"/>
    <dgm:cxn modelId="{B2CD6FDA-C255-E049-883A-996BC8073A69}" type="presParOf" srcId="{A1D17C5D-8E18-7849-9D2C-6D9022A5B3FF}" destId="{03F6F8B9-32BB-3F4B-B101-2E92733B7D7A}" srcOrd="1" destOrd="0" presId="urn:microsoft.com/office/officeart/2005/8/layout/vList4"/>
    <dgm:cxn modelId="{C94ABD9E-E187-834C-B5D9-79D4BF696F78}" type="presParOf" srcId="{A1D17C5D-8E18-7849-9D2C-6D9022A5B3FF}" destId="{93032342-E59B-A848-8649-201012AAC49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3A0D2-C920-754C-8133-3C6CF415A9C8}">
      <dsp:nvSpPr>
        <dsp:cNvPr id="0" name=""/>
        <dsp:cNvSpPr/>
      </dsp:nvSpPr>
      <dsp:spPr>
        <a:xfrm>
          <a:off x="0" y="0"/>
          <a:ext cx="7772400" cy="1030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/>
            <a:t>sqlite</a:t>
          </a:r>
          <a:endParaRPr lang="zh-CN" alt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/>
            <a:t>django.db.backends.sqlite3</a:t>
          </a:r>
          <a:endParaRPr lang="zh-CN" altLang="en-US" sz="2000" b="1" kern="1200" dirty="0"/>
        </a:p>
      </dsp:txBody>
      <dsp:txXfrm>
        <a:off x="1657491" y="0"/>
        <a:ext cx="6114908" cy="1030113"/>
      </dsp:txXfrm>
    </dsp:sp>
    <dsp:sp modelId="{0E401D05-D349-9542-B3B7-E44001F4D82B}">
      <dsp:nvSpPr>
        <dsp:cNvPr id="0" name=""/>
        <dsp:cNvSpPr/>
      </dsp:nvSpPr>
      <dsp:spPr>
        <a:xfrm>
          <a:off x="54869" y="103011"/>
          <a:ext cx="1650764" cy="8240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9878F-F139-2C4C-AD44-951C86826654}">
      <dsp:nvSpPr>
        <dsp:cNvPr id="0" name=""/>
        <dsp:cNvSpPr/>
      </dsp:nvSpPr>
      <dsp:spPr>
        <a:xfrm>
          <a:off x="0" y="1133124"/>
          <a:ext cx="7772400" cy="1030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MySQL</a:t>
          </a:r>
          <a:endParaRPr lang="zh-CN" alt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err="1" smtClean="0"/>
            <a:t>django.db.backends.mysql</a:t>
          </a:r>
          <a:endParaRPr lang="zh-CN" altLang="en-US" sz="2000" b="1" kern="1200" dirty="0"/>
        </a:p>
      </dsp:txBody>
      <dsp:txXfrm>
        <a:off x="1657491" y="1133124"/>
        <a:ext cx="6114908" cy="1030113"/>
      </dsp:txXfrm>
    </dsp:sp>
    <dsp:sp modelId="{E4A7509D-4A62-A644-B284-1E4C243CC255}">
      <dsp:nvSpPr>
        <dsp:cNvPr id="0" name=""/>
        <dsp:cNvSpPr/>
      </dsp:nvSpPr>
      <dsp:spPr>
        <a:xfrm>
          <a:off x="103011" y="1236135"/>
          <a:ext cx="1554480" cy="8240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7B109-4241-E446-B5D0-92698FEB7E64}">
      <dsp:nvSpPr>
        <dsp:cNvPr id="0" name=""/>
        <dsp:cNvSpPr/>
      </dsp:nvSpPr>
      <dsp:spPr>
        <a:xfrm>
          <a:off x="0" y="2266249"/>
          <a:ext cx="7772400" cy="1030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PostgreSQL</a:t>
          </a:r>
          <a:endParaRPr lang="zh-CN" alt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err="1" smtClean="0"/>
            <a:t>django.db.backends.postgresql</a:t>
          </a:r>
          <a:endParaRPr lang="zh-CN" altLang="en-US" sz="2000" b="1" kern="1200" dirty="0"/>
        </a:p>
      </dsp:txBody>
      <dsp:txXfrm>
        <a:off x="1657491" y="2266249"/>
        <a:ext cx="6114908" cy="1030113"/>
      </dsp:txXfrm>
    </dsp:sp>
    <dsp:sp modelId="{C6E208AC-8DEF-B547-8870-F64B9B7268D7}">
      <dsp:nvSpPr>
        <dsp:cNvPr id="0" name=""/>
        <dsp:cNvSpPr/>
      </dsp:nvSpPr>
      <dsp:spPr>
        <a:xfrm>
          <a:off x="103011" y="2369260"/>
          <a:ext cx="1554480" cy="8240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DEC7E-578B-4147-9E21-CB611B0AB347}">
      <dsp:nvSpPr>
        <dsp:cNvPr id="0" name=""/>
        <dsp:cNvSpPr/>
      </dsp:nvSpPr>
      <dsp:spPr>
        <a:xfrm>
          <a:off x="0" y="3399373"/>
          <a:ext cx="7772400" cy="103011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Oracle</a:t>
          </a:r>
          <a:endParaRPr lang="zh-CN" alt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err="1" smtClean="0"/>
            <a:t>django.db.backends.oracle</a:t>
          </a:r>
          <a:endParaRPr lang="zh-CN" altLang="en-US" sz="2000" b="1" kern="1200" dirty="0"/>
        </a:p>
      </dsp:txBody>
      <dsp:txXfrm>
        <a:off x="1657491" y="3399373"/>
        <a:ext cx="6114908" cy="1030113"/>
      </dsp:txXfrm>
    </dsp:sp>
    <dsp:sp modelId="{03F6F8B9-32BB-3F4B-B101-2E92733B7D7A}">
      <dsp:nvSpPr>
        <dsp:cNvPr id="0" name=""/>
        <dsp:cNvSpPr/>
      </dsp:nvSpPr>
      <dsp:spPr>
        <a:xfrm>
          <a:off x="103011" y="3502385"/>
          <a:ext cx="1554480" cy="8240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4000" b="-44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89406-8824-7A43-97B2-A5C60EB405CF}" type="datetimeFigureOut">
              <a:rPr kumimoji="1" lang="zh-CN" altLang="en-US" smtClean="0"/>
              <a:t>2017/10/23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9FB0-8544-034E-AEA6-7A62749C42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8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9FB0-8544-034E-AEA6-7A62749C42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630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9FB0-8544-034E-AEA6-7A62749C420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64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9FB0-8544-034E-AEA6-7A62749C420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918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539FB0-8544-034E-AEA6-7A62749C4203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defRPr sz="2000" b="1"/>
            </a:lvl2pPr>
            <a:lvl3pPr>
              <a:defRPr sz="18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10/23/17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2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5" r:id="rId1"/>
    <p:sldLayoutId id="2147484806" r:id="rId2"/>
    <p:sldLayoutId id="2147484807" r:id="rId3"/>
    <p:sldLayoutId id="2147484808" r:id="rId4"/>
    <p:sldLayoutId id="2147484809" r:id="rId5"/>
    <p:sldLayoutId id="2147484810" r:id="rId6"/>
    <p:sldLayoutId id="2147484811" r:id="rId7"/>
    <p:sldLayoutId id="2147484812" r:id="rId8"/>
    <p:sldLayoutId id="2147484813" r:id="rId9"/>
    <p:sldLayoutId id="2147484814" r:id="rId10"/>
    <p:sldLayoutId id="2147484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cap="none" dirty="0" smtClean="0">
                <a:ea typeface="Times New Roman" charset="0"/>
                <a:cs typeface="Times New Roman" charset="0"/>
              </a:rPr>
              <a:t>DJANGO</a:t>
            </a:r>
            <a:r>
              <a:rPr kumimoji="1" lang="zh-CN" altLang="en-US" b="1" cap="none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cap="none" dirty="0" smtClean="0">
                <a:ea typeface="Times New Roman" charset="0"/>
                <a:cs typeface="Times New Roman" charset="0"/>
              </a:rPr>
              <a:t>MODEL</a:t>
            </a:r>
            <a:endParaRPr kumimoji="1" lang="zh-CN" altLang="en-US" b="1" cap="none" dirty="0">
              <a:ea typeface="Times New Roman" charset="0"/>
              <a:cs typeface="Times New Roman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0" y="6462178"/>
            <a:ext cx="738315" cy="39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smtClean="0">
                <a:latin typeface="Times New Roman" charset="0"/>
                <a:ea typeface="Times New Roman" charset="0"/>
                <a:cs typeface="Times New Roman" charset="0"/>
              </a:rPr>
              <a:t>江琳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NAME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</a:p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SQLite,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computer.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absolute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filename.</a:t>
            </a:r>
          </a:p>
          <a:p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os.path.join</a:t>
            </a:r>
            <a:r>
              <a:rPr kumimoji="1" lang="en-US" altLang="zh-CN" dirty="0" smtClean="0"/>
              <a:t>(BASE_DIR,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’db.sqlite3’)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3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password,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host,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USER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database.</a:t>
            </a:r>
          </a:p>
          <a:p>
            <a:r>
              <a:rPr kumimoji="1" lang="en-US" altLang="zh-CN" dirty="0" smtClean="0"/>
              <a:t>PASSWORD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database.</a:t>
            </a:r>
          </a:p>
          <a:p>
            <a:r>
              <a:rPr kumimoji="1" lang="en-US" altLang="zh-CN" dirty="0" smtClean="0"/>
              <a:t>HOST</a:t>
            </a:r>
          </a:p>
          <a:p>
            <a:pPr lvl="1"/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loacalhost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PORT</a:t>
            </a:r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94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6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applications.</a:t>
            </a:r>
          </a:p>
          <a:p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project.</a:t>
            </a:r>
          </a:p>
          <a:p>
            <a:r>
              <a:rPr kumimoji="1" lang="en-US" altLang="zh-CN" dirty="0" smtClean="0"/>
              <a:t>Applications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3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47052"/>
          </a:xfrm>
        </p:spPr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" y="3121361"/>
            <a:ext cx="7772400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endParaRPr lang="en-US" altLang="zh-CN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cd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&lt;project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folder&gt;</a:t>
            </a:r>
          </a:p>
          <a:p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startapp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books</a:t>
            </a:r>
          </a:p>
          <a:p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8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b="1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2093976"/>
            <a:ext cx="7772400" cy="424731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sz="2000" dirty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sz="2000" dirty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kumimoji="1"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1052186" y="2093976"/>
            <a:ext cx="3770334" cy="4268526"/>
            <a:chOff x="901874" y="2244518"/>
            <a:chExt cx="3770334" cy="4268526"/>
          </a:xfrm>
        </p:grpSpPr>
        <p:sp>
          <p:nvSpPr>
            <p:cNvPr id="5" name="文本框 4"/>
            <p:cNvSpPr txBox="1"/>
            <p:nvPr/>
          </p:nvSpPr>
          <p:spPr>
            <a:xfrm>
              <a:off x="901874" y="2244518"/>
              <a:ext cx="1728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latin typeface="Courier" charset="0"/>
                  <a:ea typeface="Courier" charset="0"/>
                  <a:cs typeface="Courier" charset="0"/>
                </a:rPr>
                <a:t>books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42997" y="2738958"/>
              <a:ext cx="2102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smtClean="0">
                  <a:latin typeface="Courier" charset="0"/>
                  <a:ea typeface="Courier" charset="0"/>
                  <a:cs typeface="Courier" charset="0"/>
                </a:rPr>
                <a:t>migrations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58860" y="3323733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latin typeface="Courier" charset="0"/>
                  <a:ea typeface="Courier" charset="0"/>
                  <a:cs typeface="Courier" charset="0"/>
                </a:rPr>
                <a:t>__</a:t>
              </a:r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init</a:t>
              </a:r>
              <a:r>
                <a:rPr kumimoji="1" lang="en-US" altLang="zh-CN" sz="2400" b="1" dirty="0" smtClean="0">
                  <a:latin typeface="Courier" charset="0"/>
                  <a:ea typeface="Courier" charset="0"/>
                  <a:cs typeface="Courier" charset="0"/>
                </a:rPr>
                <a:t>__.</a:t>
              </a:r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2997" y="5601858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tests.py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15" name="肘形连接符 14"/>
            <p:cNvCxnSpPr>
              <a:endCxn id="6" idx="1"/>
            </p:cNvCxnSpPr>
            <p:nvPr/>
          </p:nvCxnSpPr>
          <p:spPr>
            <a:xfrm rot="16200000" flipH="1">
              <a:off x="1320932" y="2647726"/>
              <a:ext cx="353944" cy="29018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/>
            <p:cNvCxnSpPr/>
            <p:nvPr/>
          </p:nvCxnSpPr>
          <p:spPr>
            <a:xfrm rot="16200000" flipH="1">
              <a:off x="10033" y="4165107"/>
              <a:ext cx="3003398" cy="312631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endCxn id="9" idx="1"/>
            </p:cNvCxnSpPr>
            <p:nvPr/>
          </p:nvCxnSpPr>
          <p:spPr>
            <a:xfrm rot="16200000" flipH="1">
              <a:off x="1911738" y="3207443"/>
              <a:ext cx="414501" cy="27974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endCxn id="23" idx="1"/>
            </p:cNvCxnSpPr>
            <p:nvPr/>
          </p:nvCxnSpPr>
          <p:spPr>
            <a:xfrm rot="16200000" flipH="1">
              <a:off x="1174678" y="3520287"/>
              <a:ext cx="646452" cy="29018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642997" y="3757773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latin typeface="Courier" charset="0"/>
                  <a:ea typeface="Courier" charset="0"/>
                  <a:cs typeface="Courier" charset="0"/>
                </a:rPr>
                <a:t>__</a:t>
              </a:r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init</a:t>
              </a:r>
              <a:r>
                <a:rPr kumimoji="1" lang="en-US" altLang="zh-CN" sz="2400" b="1" dirty="0" smtClean="0">
                  <a:latin typeface="Courier" charset="0"/>
                  <a:ea typeface="Courier" charset="0"/>
                  <a:cs typeface="Courier" charset="0"/>
                </a:rPr>
                <a:t>__.</a:t>
              </a:r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2997" y="4219438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admin.py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42997" y="4681103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apps.py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42997" y="5142768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models.py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9" name="肘形连接符 28"/>
            <p:cNvCxnSpPr>
              <a:endCxn id="24" idx="1"/>
            </p:cNvCxnSpPr>
            <p:nvPr/>
          </p:nvCxnSpPr>
          <p:spPr>
            <a:xfrm rot="16200000" flipH="1">
              <a:off x="1187613" y="3994887"/>
              <a:ext cx="620582" cy="29018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25" idx="1"/>
            </p:cNvCxnSpPr>
            <p:nvPr/>
          </p:nvCxnSpPr>
          <p:spPr>
            <a:xfrm rot="16200000" flipH="1">
              <a:off x="1223463" y="4492401"/>
              <a:ext cx="550967" cy="288101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endCxn id="26" idx="1"/>
            </p:cNvCxnSpPr>
            <p:nvPr/>
          </p:nvCxnSpPr>
          <p:spPr>
            <a:xfrm rot="16200000" flipH="1">
              <a:off x="1207062" y="4937666"/>
              <a:ext cx="581684" cy="29018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642997" y="6051379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views.py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8" name="肘形连接符 37"/>
            <p:cNvCxnSpPr>
              <a:endCxn id="37" idx="1"/>
            </p:cNvCxnSpPr>
            <p:nvPr/>
          </p:nvCxnSpPr>
          <p:spPr>
            <a:xfrm rot="16200000" flipH="1">
              <a:off x="1204408" y="5843623"/>
              <a:ext cx="586992" cy="29018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1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Registering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ClrTx/>
            </a:pP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register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included.</a:t>
            </a:r>
          </a:p>
          <a:p>
            <a:pPr marL="457200" indent="-45720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settings.py</a:t>
            </a:r>
            <a:endParaRPr kumimoji="1" lang="en-US" altLang="zh-CN" dirty="0" smtClean="0"/>
          </a:p>
          <a:p>
            <a:pPr marL="457200" indent="-45720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dirty="0" smtClean="0"/>
              <a:t>Find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INSTALLED_APPS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pPr marL="457200" indent="-457200">
              <a:spcBef>
                <a:spcPts val="0"/>
              </a:spcBef>
              <a:buClrTx/>
              <a:buFont typeface="+mj-lt"/>
              <a:buAutoNum type="arabicPeriod"/>
            </a:pP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5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Registering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620069"/>
            <a:ext cx="7772400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INSTALLED_APPS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django.contrib.sessions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django.contrib.messages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django.contrib.staticfiles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'books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02498" y="4749298"/>
            <a:ext cx="1427967" cy="49910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75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Registering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991506"/>
              </p:ext>
            </p:extLst>
          </p:nvPr>
        </p:nvGraphicFramePr>
        <p:xfrm>
          <a:off x="403964" y="2001752"/>
          <a:ext cx="8336071" cy="416302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52506"/>
                <a:gridCol w="5183565"/>
              </a:tblGrid>
              <a:tr h="548987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apps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explain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1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django.contrib.admin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Admin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site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1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django.contrib.auth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authentication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system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47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django.contrib.contenttypes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framework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for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content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types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1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django.contrib.sessions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session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framework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547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django.contrib.messages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messaging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framework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612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django.contrib.staticfiles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framework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for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managing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static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files</a:t>
                      </a:r>
                      <a:endParaRPr lang="zh-CN" altLang="en-US" sz="20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9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setup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Philosophy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359529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single,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data.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essential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behaviors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storing.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58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Philosophy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goal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</a:p>
          <a:p>
            <a:r>
              <a:rPr kumimoji="1" lang="en-US" altLang="zh-CN" dirty="0"/>
              <a:t>A model is a class that represents table or collection in our DB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0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erd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976"/>
            <a:ext cx="7772400" cy="434440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7678"/>
            <a:ext cx="7772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cap="none" dirty="0" smtClean="0"/>
              <a:t>Publisher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010045"/>
            <a:ext cx="7772400" cy="2162154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subclasses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django.db.models.Model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database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0070C0"/>
                </a:solidFill>
              </a:rPr>
              <a:t>fields</a:t>
            </a:r>
            <a:r>
              <a:rPr kumimoji="1" lang="zh-CN" altLang="en-US" i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419" y="2096105"/>
            <a:ext cx="8981162" cy="19389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db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CharField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address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CharField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blank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Field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0" y="2093976"/>
            <a:ext cx="7772870" cy="432180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class:</a:t>
            </a:r>
          </a:p>
          <a:p>
            <a:pPr lvl="1"/>
            <a:r>
              <a:rPr kumimoji="1" lang="en-US" altLang="zh-CN" i="1" dirty="0" err="1" smtClean="0">
                <a:solidFill>
                  <a:srgbClr val="0070C0"/>
                </a:solidFill>
              </a:rPr>
              <a:t>CharField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character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fields</a:t>
            </a:r>
          </a:p>
          <a:p>
            <a:pPr lvl="1"/>
            <a:r>
              <a:rPr kumimoji="1" lang="en-US" altLang="zh-CN" i="1" dirty="0" err="1" smtClean="0">
                <a:solidFill>
                  <a:srgbClr val="0070C0"/>
                </a:solidFill>
              </a:rPr>
              <a:t>DateTimeField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datetimes</a:t>
            </a:r>
            <a:endParaRPr kumimoji="1" lang="en-US" altLang="zh-CN" dirty="0" smtClean="0"/>
          </a:p>
          <a:p>
            <a:pPr lvl="1"/>
            <a:r>
              <a:rPr kumimoji="1" lang="en-US" altLang="zh-CN" i="1" dirty="0" err="1" smtClean="0">
                <a:solidFill>
                  <a:srgbClr val="0070C0"/>
                </a:solidFill>
              </a:rPr>
              <a:t>IntegerField</a:t>
            </a:r>
            <a:r>
              <a:rPr kumimoji="1" lang="zh-CN" altLang="en-US" i="1" u="sng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integer</a:t>
            </a:r>
          </a:p>
          <a:p>
            <a:pPr lvl="1"/>
            <a:r>
              <a:rPr kumimoji="1" lang="en-US" altLang="zh-CN" i="1" dirty="0" err="1" smtClean="0">
                <a:solidFill>
                  <a:srgbClr val="0070C0"/>
                </a:solidFill>
              </a:rPr>
              <a:t>TextField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</a:p>
          <a:p>
            <a:pPr lvl="1"/>
            <a:r>
              <a:rPr kumimoji="1" lang="en-US" altLang="zh-CN" i="1" u="sng" dirty="0" err="1" smtClean="0">
                <a:solidFill>
                  <a:srgbClr val="0070C0"/>
                </a:solidFill>
              </a:rPr>
              <a:t>BooleanField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field</a:t>
            </a:r>
          </a:p>
          <a:p>
            <a:pPr lvl="1"/>
            <a:r>
              <a:rPr kumimoji="1" lang="en-US" altLang="zh-CN" i="1" dirty="0" err="1" smtClean="0">
                <a:solidFill>
                  <a:srgbClr val="0070C0"/>
                </a:solidFill>
              </a:rPr>
              <a:t>ImageField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docs.djangoproject.com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en</a:t>
            </a:r>
            <a:r>
              <a:rPr kumimoji="1" lang="en-US" altLang="zh-CN" dirty="0"/>
              <a:t>/1.11/ref/models/fields/</a:t>
            </a:r>
          </a:p>
        </p:txBody>
      </p:sp>
    </p:spTree>
    <p:extLst>
      <p:ext uri="{BB962C8B-B14F-4D97-AF65-F5344CB8AC3E}">
        <p14:creationId xmlns:p14="http://schemas.microsoft.com/office/powerpoint/2010/main" val="2054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cap="none" dirty="0" smtClean="0"/>
              <a:t>Author</a:t>
            </a:r>
            <a:r>
              <a:rPr kumimoji="1" lang="zh-CN" altLang="en-US" cap="none" dirty="0"/>
              <a:t> </a:t>
            </a:r>
            <a:r>
              <a:rPr kumimoji="1" lang="en-US" altLang="zh-CN" cap="none" dirty="0" smtClean="0"/>
              <a:t>and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Category</a:t>
            </a:r>
            <a:endParaRPr kumimoji="1" lang="zh-CN" altLang="en-US" cap="none" dirty="0"/>
          </a:p>
        </p:txBody>
      </p:sp>
      <p:sp>
        <p:nvSpPr>
          <p:cNvPr id="4" name="矩形 3"/>
          <p:cNvSpPr/>
          <p:nvPr/>
        </p:nvSpPr>
        <p:spPr>
          <a:xfrm>
            <a:off x="325677" y="2093976"/>
            <a:ext cx="8132523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CharField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intro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TextField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blank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solidFill>
                <a:srgbClr val="000088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CharField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cap="none" dirty="0"/>
              <a:t>B</a:t>
            </a:r>
            <a:r>
              <a:rPr kumimoji="1" lang="en-US" altLang="zh-CN" cap="none" dirty="0" smtClean="0"/>
              <a:t>ook</a:t>
            </a:r>
            <a:endParaRPr kumimoji="1" lang="zh-CN" altLang="en-US" cap="none" dirty="0"/>
          </a:p>
        </p:txBody>
      </p:sp>
      <p:sp>
        <p:nvSpPr>
          <p:cNvPr id="4" name="矩形 3"/>
          <p:cNvSpPr/>
          <p:nvPr/>
        </p:nvSpPr>
        <p:spPr>
          <a:xfrm>
            <a:off x="514350" y="2093976"/>
            <a:ext cx="8115300" cy="452431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CharField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IntegerField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cover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ImageField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upload_to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'cover/%Y/%m/%d/'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serial_num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CharField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available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BooleanField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default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author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ForeignKey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publisher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ForeignKey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category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ForeignKey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intro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TextField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null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blank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zh-CN" altLang="en-US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b="1" dirty="0" smtClean="0">
              <a:solidFill>
                <a:srgbClr val="6666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purchase_at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660066"/>
                </a:solidFill>
                <a:latin typeface="Courier" charset="0"/>
                <a:ea typeface="Courier" charset="0"/>
                <a:cs typeface="Courier" charset="0"/>
              </a:rPr>
              <a:t>DateField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41950" y="4597052"/>
            <a:ext cx="3745283" cy="13528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483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relationship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One-to-One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</a:p>
          <a:p>
            <a:pPr lvl="1"/>
            <a:r>
              <a:rPr kumimoji="1" lang="en-US" altLang="zh-CN" dirty="0" err="1"/>
              <a:t>models.OneToOneField</a:t>
            </a:r>
            <a:endParaRPr kumimoji="1" lang="en-US" altLang="zh-CN" dirty="0" smtClean="0"/>
          </a:p>
          <a:p>
            <a:r>
              <a:rPr kumimoji="1" lang="en-US" altLang="zh-CN" dirty="0" smtClean="0"/>
              <a:t>Many-to-Many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</a:p>
          <a:p>
            <a:pPr lvl="1"/>
            <a:r>
              <a:rPr lang="en-US" altLang="zh-CN" dirty="0" err="1" smtClean="0"/>
              <a:t>models.ManyToManyField</a:t>
            </a:r>
            <a:endParaRPr kumimoji="1" lang="en-US" altLang="zh-CN" dirty="0" smtClean="0"/>
          </a:p>
          <a:p>
            <a:r>
              <a:rPr kumimoji="1" lang="en-US" altLang="zh-CN" dirty="0" smtClean="0"/>
              <a:t>One-to-Many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</a:p>
          <a:p>
            <a:pPr lvl="1"/>
            <a:r>
              <a:rPr kumimoji="1" lang="en-US" altLang="zh-CN" dirty="0" err="1"/>
              <a:t>m</a:t>
            </a:r>
            <a:r>
              <a:rPr kumimoji="1" lang="en-US" altLang="zh-CN" dirty="0" err="1" smtClean="0"/>
              <a:t>odels.ForeignKey</a:t>
            </a:r>
            <a:r>
              <a:rPr kumimoji="1" lang="en-US" altLang="zh-CN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73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Activating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9"/>
            <a:ext cx="7772400" cy="709474"/>
          </a:xfrm>
        </p:spPr>
        <p:txBody>
          <a:bodyPr>
            <a:normAutofit/>
          </a:bodyPr>
          <a:lstStyle/>
          <a:p>
            <a:r>
              <a:rPr kumimoji="1" lang="en-US" altLang="zh-CN" dirty="0" err="1" smtClean="0"/>
              <a:t>Runing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makemigrations</a:t>
            </a:r>
            <a:r>
              <a:rPr kumimoji="1" lang="en-US" altLang="zh-CN" dirty="0" smtClean="0"/>
              <a:t>: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800" y="3540357"/>
            <a:ext cx="7772400" cy="16503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Telling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migrations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5800" y="2830883"/>
            <a:ext cx="7772400" cy="50719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effectLst/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effectLst/>
                <a:latin typeface="Courier" charset="0"/>
                <a:ea typeface="Courier" charset="0"/>
                <a:cs typeface="Courier" charset="0"/>
              </a:rPr>
              <a:t>makemigrations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books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267212"/>
            <a:ext cx="7772400" cy="424731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effectLst/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effectLst/>
                <a:latin typeface="Courier" charset="0"/>
                <a:ea typeface="Courier" charset="0"/>
                <a:cs typeface="Courier" charset="0"/>
              </a:rPr>
              <a:t>makemigrations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books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Migrations for 'books': 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books/migrations/0001_initial.py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Author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Category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Publisher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- Add field category to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- Add field publisher to book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2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Django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MVT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pattern</a:t>
            </a:r>
            <a:endParaRPr kumimoji="1" lang="zh-CN" altLang="en-US" b="1" dirty="0"/>
          </a:p>
        </p:txBody>
      </p:sp>
      <p:grpSp>
        <p:nvGrpSpPr>
          <p:cNvPr id="30" name="组 29"/>
          <p:cNvGrpSpPr/>
          <p:nvPr/>
        </p:nvGrpSpPr>
        <p:grpSpPr>
          <a:xfrm>
            <a:off x="400833" y="1822506"/>
            <a:ext cx="7853817" cy="4878447"/>
            <a:chOff x="400833" y="1822506"/>
            <a:chExt cx="7853817" cy="4878447"/>
          </a:xfrm>
        </p:grpSpPr>
        <p:cxnSp>
          <p:nvCxnSpPr>
            <p:cNvPr id="4" name="直线箭头连接符 3"/>
            <p:cNvCxnSpPr/>
            <p:nvPr/>
          </p:nvCxnSpPr>
          <p:spPr>
            <a:xfrm flipV="1">
              <a:off x="450937" y="4264861"/>
              <a:ext cx="1766170" cy="2505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圆角矩形 4"/>
            <p:cNvSpPr/>
            <p:nvPr/>
          </p:nvSpPr>
          <p:spPr>
            <a:xfrm>
              <a:off x="2217107" y="3801398"/>
              <a:ext cx="1064712" cy="926926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err="1" smtClean="0"/>
                <a:t>Url</a:t>
              </a:r>
              <a:endParaRPr kumimoji="1" lang="zh-CN" altLang="en-US" sz="2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0833" y="3848464"/>
              <a:ext cx="1665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HTTP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Request</a:t>
              </a:r>
              <a:endParaRPr kumimoji="1"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185774" y="3795135"/>
              <a:ext cx="1164921" cy="9331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/>
                <a:t>View</a:t>
              </a:r>
              <a:endParaRPr kumimoji="1" lang="zh-CN" altLang="en-US" sz="2400" dirty="0"/>
            </a:p>
          </p:txBody>
        </p:sp>
        <p:cxnSp>
          <p:nvCxnSpPr>
            <p:cNvPr id="8" name="直线箭头连接符 7"/>
            <p:cNvCxnSpPr>
              <a:stCxn id="5" idx="3"/>
              <a:endCxn id="7" idx="1"/>
            </p:cNvCxnSpPr>
            <p:nvPr/>
          </p:nvCxnSpPr>
          <p:spPr>
            <a:xfrm flipV="1">
              <a:off x="3281819" y="4261730"/>
              <a:ext cx="1903955" cy="313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250503" y="3849715"/>
              <a:ext cx="1966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Forward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Request</a:t>
              </a:r>
              <a:endParaRPr kumimoji="1" lang="zh-CN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185774" y="1822506"/>
              <a:ext cx="1121085" cy="9331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/>
                <a:t>Model</a:t>
              </a:r>
              <a:endParaRPr kumimoji="1" lang="zh-CN" altLang="en-US" sz="2400" dirty="0"/>
            </a:p>
          </p:txBody>
        </p:sp>
        <p:cxnSp>
          <p:nvCxnSpPr>
            <p:cNvPr id="16" name="直线箭头连接符 15"/>
            <p:cNvCxnSpPr>
              <a:endCxn id="15" idx="2"/>
            </p:cNvCxnSpPr>
            <p:nvPr/>
          </p:nvCxnSpPr>
          <p:spPr>
            <a:xfrm flipV="1">
              <a:off x="5746316" y="2755695"/>
              <a:ext cx="1" cy="10394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299043" y="2959209"/>
              <a:ext cx="254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Read/Write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Database</a:t>
              </a:r>
              <a:endParaRPr kumimoji="1" lang="zh-CN" altLang="en-US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975964" y="5767764"/>
              <a:ext cx="1665964" cy="9331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smtClean="0"/>
                <a:t>Template</a:t>
              </a:r>
              <a:endParaRPr kumimoji="1" lang="zh-CN" altLang="en-US" sz="2400" dirty="0"/>
            </a:p>
          </p:txBody>
        </p:sp>
        <p:cxnSp>
          <p:nvCxnSpPr>
            <p:cNvPr id="26" name="直线箭头连接符 25"/>
            <p:cNvCxnSpPr/>
            <p:nvPr/>
          </p:nvCxnSpPr>
          <p:spPr>
            <a:xfrm flipV="1">
              <a:off x="5768234" y="4728324"/>
              <a:ext cx="1" cy="103944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 flipV="1">
              <a:off x="6350695" y="4258942"/>
              <a:ext cx="1903955" cy="2787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400798" y="3797936"/>
              <a:ext cx="1853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HTTP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smtClean="0"/>
                <a:t>Response</a:t>
              </a:r>
              <a:endParaRPr kumimoji="1" lang="zh-CN" altLang="en-US" dirty="0"/>
            </a:p>
          </p:txBody>
        </p:sp>
      </p:grpSp>
      <p:sp>
        <p:nvSpPr>
          <p:cNvPr id="9" name="椭圆 8"/>
          <p:cNvSpPr/>
          <p:nvPr/>
        </p:nvSpPr>
        <p:spPr>
          <a:xfrm>
            <a:off x="4598619" y="1555356"/>
            <a:ext cx="2295394" cy="154134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9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Migrations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Migrations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Django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they’re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files.</a:t>
            </a:r>
          </a:p>
          <a:p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at:</a:t>
            </a:r>
            <a:r>
              <a:rPr kumimoji="1" lang="zh-CN" altLang="en-US" dirty="0"/>
              <a:t> </a:t>
            </a:r>
            <a:r>
              <a:rPr kumimoji="1" lang="en-US" altLang="zh-CN" i="1" dirty="0" smtClean="0">
                <a:solidFill>
                  <a:srgbClr val="0070C0"/>
                </a:solidFill>
              </a:rPr>
              <a:t>books/migrations/0001_initial.py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sqlmigrate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1265455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sqlmigrate</a:t>
            </a:r>
            <a:r>
              <a:rPr lang="zh-CN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command </a:t>
            </a:r>
            <a:r>
              <a:rPr lang="en-US" altLang="zh-CN" dirty="0"/>
              <a:t>takes migration names and returns their SQL:</a:t>
            </a:r>
            <a:endParaRPr kumimoji="1" lang="en-US" altLang="zh-CN" dirty="0" smtClean="0"/>
          </a:p>
          <a:p>
            <a:endParaRPr kumimoji="1"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85330" y="3707378"/>
            <a:ext cx="7772400" cy="55399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python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effectLst/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effectLst/>
                <a:latin typeface="Courier" charset="0"/>
                <a:ea typeface="Courier" charset="0"/>
                <a:cs typeface="Courier" charset="0"/>
              </a:rPr>
              <a:t>sqlmigrate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books</a:t>
            </a:r>
            <a:r>
              <a:rPr lang="zh-CN" altLang="en-US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effectLst/>
                <a:latin typeface="Courier" charset="0"/>
                <a:ea typeface="Courier" charset="0"/>
                <a:cs typeface="Courier" charset="0"/>
              </a:rPr>
              <a:t>0001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migrate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database:</a:t>
            </a:r>
          </a:p>
          <a:p>
            <a:pPr lvl="1"/>
            <a:r>
              <a:rPr kumimoji="1" lang="en-US" altLang="zh-CN" i="1" dirty="0" smtClean="0">
                <a:solidFill>
                  <a:srgbClr val="0070C0"/>
                </a:solidFill>
              </a:rPr>
              <a:t>python</a:t>
            </a:r>
            <a:r>
              <a:rPr kumimoji="1" lang="zh-CN" altLang="en-US" i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 smtClean="0">
                <a:solidFill>
                  <a:srgbClr val="0070C0"/>
                </a:solidFill>
              </a:rPr>
              <a:t>manage.py</a:t>
            </a:r>
            <a:r>
              <a:rPr kumimoji="1" lang="zh-CN" altLang="en-US" i="1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0070C0"/>
                </a:solidFill>
              </a:rPr>
              <a:t>migrate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applied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against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9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python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manage.py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makemigrations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migrations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CN" dirty="0" smtClean="0"/>
              <a:t>Run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python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manage.py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</a:rPr>
              <a:t>migreate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64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17727" y="2411518"/>
            <a:ext cx="45352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77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settings.py</a:t>
            </a:r>
            <a:r>
              <a:rPr kumimoji="1" lang="en-US" altLang="zh-CN" dirty="0" smtClean="0"/>
              <a:t>.</a:t>
            </a:r>
          </a:p>
          <a:p>
            <a:pPr lvl="1"/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configuration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SQLite.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SQLite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anything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else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support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database.</a:t>
            </a:r>
          </a:p>
          <a:p>
            <a:pPr lvl="1"/>
            <a:r>
              <a:rPr lang="en-US" altLang="zh-CN" dirty="0"/>
              <a:t>If you’re new to databases, or you’re just interested in trying Django, this is the easiest choice.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6949" y="4273166"/>
            <a:ext cx="8170101" cy="19389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DATABASES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'default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'ENGINE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'django.db.backends.sqlite3'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os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path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join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BASE_DIR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'db.sqlite3'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sqlite</a:t>
            </a:r>
            <a:r>
              <a:rPr kumimoji="1" lang="en-US" altLang="zh-CN" dirty="0" smtClean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SQLite is a software library that provides a relational database management system. The lite in SQLite means light weight in terms of setup, database administration, and required resource.</a:t>
            </a:r>
          </a:p>
          <a:p>
            <a:r>
              <a:rPr lang="en-US" altLang="zh-CN" dirty="0"/>
              <a:t>SQLite has the following noticeable features: self-contained, </a:t>
            </a:r>
            <a:r>
              <a:rPr lang="en-US" altLang="zh-CN" dirty="0" err="1"/>
              <a:t>serverless</a:t>
            </a:r>
            <a:r>
              <a:rPr lang="en-US" altLang="zh-CN" dirty="0" smtClean="0"/>
              <a:t>, </a:t>
            </a:r>
            <a:r>
              <a:rPr lang="en-US" altLang="zh-CN" dirty="0"/>
              <a:t>zero-configuration, transactional.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15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330" y="2367093"/>
            <a:ext cx="7772870" cy="4108863"/>
          </a:xfrm>
        </p:spPr>
        <p:txBody>
          <a:bodyPr/>
          <a:lstStyle/>
          <a:p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starting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project,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PostgreSQL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MySQL,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avoid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database-switching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headaches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road.</a:t>
            </a:r>
          </a:p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connection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settings.</a:t>
            </a:r>
          </a:p>
        </p:txBody>
      </p:sp>
    </p:spTree>
    <p:extLst>
      <p:ext uri="{BB962C8B-B14F-4D97-AF65-F5344CB8AC3E}">
        <p14:creationId xmlns:p14="http://schemas.microsoft.com/office/powerpoint/2010/main" val="7032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cap="none" dirty="0" smtClean="0"/>
              <a:t>PostgreSQL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/>
              <a:t>setup</a:t>
            </a:r>
            <a:endParaRPr kumimoji="1" lang="zh-CN" altLang="en-US" cap="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47052"/>
          </a:xfrm>
        </p:spPr>
        <p:txBody>
          <a:bodyPr/>
          <a:lstStyle/>
          <a:p>
            <a:r>
              <a:rPr kumimoji="1" lang="en-US" altLang="zh-CN" dirty="0" smtClean="0"/>
              <a:t>PostgreSQL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2900" y="2959150"/>
            <a:ext cx="8458199" cy="286232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DATABASES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'default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'ENGINE'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'django.db.backends.postgresql_psycopg2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lib'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'USER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postgres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'PASSWORD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postgres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'HOST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'127.0.0.1'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'PORT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'5432'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cap="none" dirty="0" smtClean="0"/>
              <a:t>MySQL</a:t>
            </a:r>
            <a:r>
              <a:rPr kumimoji="1" lang="zh-CN" altLang="en-US" cap="none" dirty="0" smtClean="0"/>
              <a:t> </a:t>
            </a:r>
            <a:r>
              <a:rPr kumimoji="1" lang="en-US" altLang="zh-CN" cap="none" dirty="0" smtClean="0"/>
              <a:t>setup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837742"/>
          </a:xfrm>
        </p:spPr>
        <p:txBody>
          <a:bodyPr/>
          <a:lstStyle/>
          <a:p>
            <a:r>
              <a:rPr kumimoji="1" lang="en-US" altLang="zh-CN" dirty="0" err="1" smtClean="0"/>
              <a:t>Mysql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0374" y="3134515"/>
            <a:ext cx="8458199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DATABASES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'default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{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'ENGINE'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django.db.backends.mysql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lib'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'USER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admin'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'PASSWORD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root'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'HOST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'127.0.0.1'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'PORT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altLang="zh-CN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ENGINE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908570"/>
              </p:ext>
            </p:extLst>
          </p:nvPr>
        </p:nvGraphicFramePr>
        <p:xfrm>
          <a:off x="685800" y="1768300"/>
          <a:ext cx="7772400" cy="4432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9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1340</TotalTime>
  <Words>1016</Words>
  <Application>Microsoft Macintosh PowerPoint</Application>
  <PresentationFormat>全屏显示(4:3)</PresentationFormat>
  <Paragraphs>211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Calibri</vt:lpstr>
      <vt:lpstr>Courier</vt:lpstr>
      <vt:lpstr>DengXian</vt:lpstr>
      <vt:lpstr>Mangal</vt:lpstr>
      <vt:lpstr>Rockwell</vt:lpstr>
      <vt:lpstr>Rockwell Condensed</vt:lpstr>
      <vt:lpstr>Rockwell Extra Bold</vt:lpstr>
      <vt:lpstr>Times New Roman</vt:lpstr>
      <vt:lpstr>Wingdings</vt:lpstr>
      <vt:lpstr>方正姚体</vt:lpstr>
      <vt:lpstr>木活字</vt:lpstr>
      <vt:lpstr>DJANGO MODEL</vt:lpstr>
      <vt:lpstr>Database setup</vt:lpstr>
      <vt:lpstr>Django MVT pattern</vt:lpstr>
      <vt:lpstr>Database setup</vt:lpstr>
      <vt:lpstr>What is sqlite?</vt:lpstr>
      <vt:lpstr>Database setup</vt:lpstr>
      <vt:lpstr>Example -- PostgreSQL setup</vt:lpstr>
      <vt:lpstr>Example -- MySQL setup</vt:lpstr>
      <vt:lpstr>ENGINE</vt:lpstr>
      <vt:lpstr>NAME</vt:lpstr>
      <vt:lpstr>User, password, host, port</vt:lpstr>
      <vt:lpstr>Start an app</vt:lpstr>
      <vt:lpstr>Create an Application</vt:lpstr>
      <vt:lpstr>Create an Application</vt:lpstr>
      <vt:lpstr>Create an Application</vt:lpstr>
      <vt:lpstr>Registering the books app</vt:lpstr>
      <vt:lpstr>Registering the posts app</vt:lpstr>
      <vt:lpstr>Registering the app</vt:lpstr>
      <vt:lpstr>model</vt:lpstr>
      <vt:lpstr>Philosophy</vt:lpstr>
      <vt:lpstr>Philosophy</vt:lpstr>
      <vt:lpstr>erd</vt:lpstr>
      <vt:lpstr>Model -- Publisher</vt:lpstr>
      <vt:lpstr>Field</vt:lpstr>
      <vt:lpstr>Model -- Author and Category</vt:lpstr>
      <vt:lpstr>Model -- Book</vt:lpstr>
      <vt:lpstr>relationship</vt:lpstr>
      <vt:lpstr>Activating models</vt:lpstr>
      <vt:lpstr>Activating models</vt:lpstr>
      <vt:lpstr>Migrations</vt:lpstr>
      <vt:lpstr>sqlmigrate</vt:lpstr>
      <vt:lpstr>migrate</vt:lpstr>
      <vt:lpstr>Change your models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365</cp:revision>
  <dcterms:created xsi:type="dcterms:W3CDTF">2017-05-27T08:15:31Z</dcterms:created>
  <dcterms:modified xsi:type="dcterms:W3CDTF">2017-10-23T11:02:21Z</dcterms:modified>
</cp:coreProperties>
</file>