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732" r:id="rId1"/>
  </p:sldMasterIdLst>
  <p:notesMasterIdLst>
    <p:notesMasterId r:id="rId32"/>
  </p:notesMasterIdLst>
  <p:sldIdLst>
    <p:sldId id="256" r:id="rId2"/>
    <p:sldId id="380" r:id="rId3"/>
    <p:sldId id="354" r:id="rId4"/>
    <p:sldId id="356" r:id="rId5"/>
    <p:sldId id="381" r:id="rId6"/>
    <p:sldId id="382" r:id="rId7"/>
    <p:sldId id="358" r:id="rId8"/>
    <p:sldId id="383" r:id="rId9"/>
    <p:sldId id="384" r:id="rId10"/>
    <p:sldId id="385" r:id="rId11"/>
    <p:sldId id="361" r:id="rId12"/>
    <p:sldId id="362" r:id="rId13"/>
    <p:sldId id="363" r:id="rId14"/>
    <p:sldId id="364" r:id="rId15"/>
    <p:sldId id="386" r:id="rId16"/>
    <p:sldId id="387" r:id="rId17"/>
    <p:sldId id="371" r:id="rId18"/>
    <p:sldId id="372" r:id="rId19"/>
    <p:sldId id="373" r:id="rId20"/>
    <p:sldId id="388" r:id="rId21"/>
    <p:sldId id="375" r:id="rId22"/>
    <p:sldId id="376" r:id="rId23"/>
    <p:sldId id="389" r:id="rId24"/>
    <p:sldId id="378" r:id="rId25"/>
    <p:sldId id="390" r:id="rId26"/>
    <p:sldId id="391" r:id="rId27"/>
    <p:sldId id="392" r:id="rId28"/>
    <p:sldId id="393" r:id="rId29"/>
    <p:sldId id="394" r:id="rId30"/>
    <p:sldId id="37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18"/>
    <p:restoredTop sz="94745"/>
  </p:normalViewPr>
  <p:slideViewPr>
    <p:cSldViewPr snapToGrid="0" snapToObjects="1">
      <p:cViewPr>
        <p:scale>
          <a:sx n="101" d="100"/>
          <a:sy n="101" d="100"/>
        </p:scale>
        <p:origin x="912" y="216"/>
      </p:cViewPr>
      <p:guideLst/>
    </p:cSldViewPr>
  </p:slideViewPr>
  <p:outlineViewPr>
    <p:cViewPr>
      <p:scale>
        <a:sx n="33" d="100"/>
        <a:sy n="33" d="100"/>
      </p:scale>
      <p:origin x="0" y="-56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E7C84B-0897-594A-B310-A3061C303621}" type="datetimeFigureOut">
              <a:rPr kumimoji="1" lang="zh-CN" altLang="en-US" smtClean="0"/>
              <a:t>2017/10/30</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4643FB-8F0D-1A47-A26C-E1ABF17F72C5}" type="slidenum">
              <a:rPr kumimoji="1" lang="zh-CN" altLang="en-US" smtClean="0"/>
              <a:t>‹#›</a:t>
            </a:fld>
            <a:endParaRPr kumimoji="1" lang="zh-CN" altLang="en-US"/>
          </a:p>
        </p:txBody>
      </p:sp>
    </p:spTree>
    <p:extLst>
      <p:ext uri="{BB962C8B-B14F-4D97-AF65-F5344CB8AC3E}">
        <p14:creationId xmlns:p14="http://schemas.microsoft.com/office/powerpoint/2010/main" val="1037805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5B4643FB-8F0D-1A47-A26C-E1ABF17F72C5}" type="slidenum">
              <a:rPr kumimoji="1" lang="zh-CN" altLang="en-US" smtClean="0"/>
              <a:t>1</a:t>
            </a:fld>
            <a:endParaRPr kumimoji="1" lang="zh-CN" altLang="en-US"/>
          </a:p>
        </p:txBody>
      </p:sp>
    </p:spTree>
    <p:extLst>
      <p:ext uri="{BB962C8B-B14F-4D97-AF65-F5344CB8AC3E}">
        <p14:creationId xmlns:p14="http://schemas.microsoft.com/office/powerpoint/2010/main" val="53887443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3.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4" Type="http://schemas.openxmlformats.org/officeDocument/2006/relationships/image" Target="../media/image2.png"/><Relationship Id="rId5" Type="http://schemas.microsoft.com/office/2007/relationships/hdphoto" Target="../media/hdphoto1.wdp"/><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1" cap="all" baseline="0">
                <a:blipFill dpi="0" rotWithShape="1">
                  <a:blip r:embed="rId4"/>
                  <a:srcRect/>
                  <a:tile tx="6350" ty="-127000" sx="65000" sy="64000" flip="none" algn="tl"/>
                </a:blip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10/30/17</a:t>
            </a:fld>
            <a:endParaRPr lang="en-US" dirty="0"/>
          </a:p>
        </p:txBody>
      </p:sp>
      <p:sp>
        <p:nvSpPr>
          <p:cNvPr id="5" name="Footer Placeholder 4"/>
          <p:cNvSpPr>
            <a:spLocks noGrp="1"/>
          </p:cNvSpPr>
          <p:nvPr>
            <p:ph type="ftr" sz="quarter" idx="11"/>
          </p:nvPr>
        </p:nvSpPr>
        <p:spPr>
          <a:xfrm>
            <a:off x="812805" y="6272785"/>
            <a:ext cx="4745736" cy="365125"/>
          </a:xfrm>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D57F1E4F-1CFF-5643-939E-217C01CDF565}" type="slidenum">
              <a:rPr lang="en-US" smtClean="0"/>
              <a:pPr/>
              <a:t>‹#›</a:t>
            </a:fld>
            <a:endParaRPr lang="en-US" dirty="0"/>
          </a:p>
        </p:txBody>
      </p:sp>
    </p:spTree>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10/30/17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CN" altLang="en-US" dirty="0" smtClean="0"/>
              <a:t>单击此处编辑母版标题样式</a:t>
            </a:r>
            <a:endParaRPr lang="en-US" dirty="0"/>
          </a:p>
        </p:txBody>
      </p:sp>
      <p:sp>
        <p:nvSpPr>
          <p:cNvPr id="3" name="Content Placeholder 2"/>
          <p:cNvSpPr>
            <a:spLocks noGrp="1"/>
          </p:cNvSpPr>
          <p:nvPr>
            <p:ph idx="1"/>
          </p:nvPr>
        </p:nvSpPr>
        <p:spPr/>
        <p:txBody>
          <a:bodyPr/>
          <a:lstStyle>
            <a:lvl1pPr>
              <a:lnSpc>
                <a:spcPct val="150000"/>
              </a:lnSpc>
              <a:defRPr sz="2400" b="1"/>
            </a:lvl1pPr>
            <a:lvl2pPr>
              <a:defRPr sz="2000" b="1"/>
            </a:lvl2pPr>
            <a:lvl3pPr>
              <a:defRPr b="1"/>
            </a:lvl3pPr>
          </a:lstStyle>
          <a:p>
            <a:pPr lvl="0"/>
            <a:r>
              <a:rPr lang="zh-CN" altLang="en-US" dirty="0" smtClean="0"/>
              <a:t>单击此处编辑母版文本样式</a:t>
            </a:r>
          </a:p>
          <a:p>
            <a:pPr lvl="1"/>
            <a:r>
              <a:rPr lang="zh-CN" altLang="en-US" dirty="0" smtClean="0"/>
              <a:t>二级</a:t>
            </a:r>
          </a:p>
          <a:p>
            <a:pPr lvl="2"/>
            <a:r>
              <a:rPr lang="zh-CN" altLang="en-US" dirty="0" smtClean="0"/>
              <a:t>三级</a:t>
            </a:r>
          </a:p>
          <a:p>
            <a:pPr lvl="3"/>
            <a:r>
              <a:rPr lang="zh-CN" altLang="en-US" dirty="0" smtClean="0"/>
              <a:t>四级</a:t>
            </a:r>
          </a:p>
          <a:p>
            <a:pPr lvl="4"/>
            <a:r>
              <a:rPr lang="zh-CN" altLang="en-US" dirty="0" smtClean="0"/>
              <a:t>五级</a:t>
            </a:r>
            <a:endParaRPr lang="en-US" dirty="0"/>
          </a:p>
        </p:txBody>
      </p:sp>
      <p:sp>
        <p:nvSpPr>
          <p:cNvPr id="7" name="Date Placeholder 6"/>
          <p:cNvSpPr>
            <a:spLocks noGrp="1"/>
          </p:cNvSpPr>
          <p:nvPr>
            <p:ph type="dt" sz="half" idx="10"/>
          </p:nvPr>
        </p:nvSpPr>
        <p:spPr/>
        <p:txBody>
          <a:bodyPr/>
          <a:lstStyle/>
          <a:p>
            <a:fld id="{52647F38-B617-4D2F-AE0A-013F0C4D2C57}" type="datetimeFigureOut">
              <a:rPr lang="en-US" smtClean="0"/>
              <a:t>10/30/17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97799C9-84D9-46D2-A11E-BCF8A720529D}" type="slidenum">
              <a:rPr lang="en-US" smtClean="0"/>
              <a:t>‹#›</a:t>
            </a:fld>
            <a:endParaRPr lang="en-US" dirty="0"/>
          </a:p>
        </p:txBody>
      </p:sp>
    </p:spTree>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B61BEF0D-F0BB-DE4B-95CE-6DB70DBA9567}" type="datetimeFigureOut">
              <a:rPr lang="en-US" smtClean="0"/>
              <a:pPr/>
              <a:t>10/30/17</a:t>
            </a:fld>
            <a:endParaRPr lang="en-US" dirty="0"/>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10/30/17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B61BEF0D-F0BB-DE4B-95CE-6DB70DBA9567}" type="datetimeFigureOut">
              <a:rPr lang="en-US" smtClean="0"/>
              <a:pPr/>
              <a:t>10/30/17</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10/30/17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9" name="Date Placeholder 8"/>
          <p:cNvSpPr>
            <a:spLocks noGrp="1"/>
          </p:cNvSpPr>
          <p:nvPr>
            <p:ph type="dt" sz="half" idx="10"/>
          </p:nvPr>
        </p:nvSpPr>
        <p:spPr/>
        <p:txBody>
          <a:bodyPr/>
          <a:lstStyle/>
          <a:p>
            <a:fld id="{B61BEF0D-F0BB-DE4B-95CE-6DB70DBA9567}" type="datetimeFigureOut">
              <a:rPr lang="en-US" smtClean="0"/>
              <a:pPr/>
              <a:t>10/30/17</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0" y="0"/>
            <a:ext cx="6227805"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8" name="Date Placeholder 7"/>
          <p:cNvSpPr>
            <a:spLocks noGrp="1"/>
          </p:cNvSpPr>
          <p:nvPr>
            <p:ph type="dt" sz="half" idx="10"/>
          </p:nvPr>
        </p:nvSpPr>
        <p:spPr/>
        <p:txBody>
          <a:bodyPr/>
          <a:lstStyle/>
          <a:p>
            <a:fld id="{B61BEF0D-F0BB-DE4B-95CE-6DB70DBA9567}" type="datetimeFigureOut">
              <a:rPr lang="en-US" smtClean="0"/>
              <a:pPr/>
              <a:t>10/30/17</a:t>
            </a:fld>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4" Type="http://schemas.microsoft.com/office/2007/relationships/hdphoto" Target="../media/hdphoto1.wdp"/><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B61BEF0D-F0BB-DE4B-95CE-6DB70DBA9567}" type="datetimeFigureOut">
              <a:rPr lang="en-US" smtClean="0"/>
              <a:pPr/>
              <a:t>10/30/17</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8774540"/>
      </p:ext>
    </p:extLst>
  </p:cSld>
  <p:clrMap bg1="lt1" tx1="dk1" bg2="lt2" tx2="dk2" accent1="accent1" accent2="accent2" accent3="accent3" accent4="accent4" accent5="accent5" accent6="accent6" hlink="hlink" folHlink="folHlink"/>
  <p:sldLayoutIdLst>
    <p:sldLayoutId id="2147484733" r:id="rId1"/>
    <p:sldLayoutId id="2147484734" r:id="rId2"/>
    <p:sldLayoutId id="2147484735" r:id="rId3"/>
    <p:sldLayoutId id="2147484736" r:id="rId4"/>
    <p:sldLayoutId id="2147484737" r:id="rId5"/>
    <p:sldLayoutId id="2147484738" r:id="rId6"/>
    <p:sldLayoutId id="2147484739" r:id="rId7"/>
    <p:sldLayoutId id="2147484740" r:id="rId8"/>
    <p:sldLayoutId id="2147484741" r:id="rId9"/>
    <p:sldLayoutId id="2147484742" r:id="rId10"/>
    <p:sldLayoutId id="2147484743"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cap="none" dirty="0" smtClean="0">
                <a:ea typeface="Times New Roman" charset="0"/>
                <a:cs typeface="Times New Roman" charset="0"/>
              </a:rPr>
              <a:t>DJANGO</a:t>
            </a:r>
            <a:r>
              <a:rPr kumimoji="1" lang="zh-CN" altLang="en-US" cap="none" dirty="0" smtClean="0">
                <a:ea typeface="Times New Roman" charset="0"/>
                <a:cs typeface="Times New Roman" charset="0"/>
              </a:rPr>
              <a:t> </a:t>
            </a:r>
            <a:r>
              <a:rPr kumimoji="1" lang="en-US" altLang="zh-CN" cap="none" dirty="0" smtClean="0">
                <a:ea typeface="Times New Roman" charset="0"/>
                <a:cs typeface="Times New Roman" charset="0"/>
              </a:rPr>
              <a:t>ADMIN</a:t>
            </a:r>
            <a:endParaRPr kumimoji="1" lang="zh-CN" altLang="en-US" cap="none" dirty="0">
              <a:ea typeface="Times New Roman" charset="0"/>
              <a:cs typeface="Times New Roman" charset="0"/>
            </a:endParaRPr>
          </a:p>
        </p:txBody>
      </p:sp>
      <p:sp>
        <p:nvSpPr>
          <p:cNvPr id="4" name="副标题 2"/>
          <p:cNvSpPr txBox="1">
            <a:spLocks/>
          </p:cNvSpPr>
          <p:nvPr/>
        </p:nvSpPr>
        <p:spPr>
          <a:xfrm>
            <a:off x="8382000" y="6462178"/>
            <a:ext cx="738315" cy="3958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buClr>
                <a:schemeClr val="accent1">
                  <a:lumMod val="75000"/>
                </a:schemeClr>
              </a:buClr>
              <a:buSzPct val="85000"/>
              <a:buFont typeface="Wingdings" pitchFamily="2" charset="2"/>
              <a:buNone/>
              <a:defRPr sz="1800" b="0" kern="1200">
                <a:solidFill>
                  <a:schemeClr val="tx1"/>
                </a:solidFill>
                <a:latin typeface="+mn-lt"/>
                <a:ea typeface="+mn-ea"/>
                <a:cs typeface="+mn-cs"/>
              </a:defRPr>
            </a:lvl1pPr>
            <a:lvl2pPr marL="457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800" kern="1200">
                <a:solidFill>
                  <a:schemeClr val="tx1"/>
                </a:solidFill>
                <a:latin typeface="+mn-lt"/>
                <a:ea typeface="+mn-ea"/>
                <a:cs typeface="+mn-cs"/>
              </a:defRPr>
            </a:lvl2pPr>
            <a:lvl3pPr marL="914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400" kern="1200">
                <a:solidFill>
                  <a:schemeClr val="tx1"/>
                </a:solidFill>
                <a:latin typeface="+mn-lt"/>
                <a:ea typeface="+mn-ea"/>
                <a:cs typeface="+mn-cs"/>
              </a:defRPr>
            </a:lvl3pPr>
            <a:lvl4pPr marL="1371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4pPr>
            <a:lvl5pPr marL="18288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5pPr>
            <a:lvl6pPr marL="22860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6pPr>
            <a:lvl7pPr marL="27432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7pPr>
            <a:lvl8pPr marL="32004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8pPr>
            <a:lvl9pPr marL="3657600" indent="0" algn="ctr"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None/>
              <a:defRPr sz="2000" kern="1200">
                <a:solidFill>
                  <a:schemeClr val="tx1"/>
                </a:solidFill>
                <a:latin typeface="+mn-lt"/>
                <a:ea typeface="+mn-ea"/>
                <a:cs typeface="+mn-cs"/>
              </a:defRPr>
            </a:lvl9pPr>
          </a:lstStyle>
          <a:p>
            <a:r>
              <a:rPr kumimoji="1" lang="zh-CN" altLang="en-US" b="1" smtClean="0">
                <a:latin typeface="Times New Roman" charset="0"/>
                <a:ea typeface="Times New Roman" charset="0"/>
                <a:cs typeface="Times New Roman" charset="0"/>
              </a:rPr>
              <a:t>江琳</a:t>
            </a:r>
            <a:endParaRPr kumimoji="1" lang="zh-CN" altLang="en-US" b="1" dirty="0">
              <a:latin typeface="Times New Roman" charset="0"/>
              <a:ea typeface="Times New Roman" charset="0"/>
              <a:cs typeface="Times New Roman" charset="0"/>
            </a:endParaRPr>
          </a:p>
        </p:txBody>
      </p:sp>
    </p:spTree>
    <p:extLst>
      <p:ext uri="{BB962C8B-B14F-4D97-AF65-F5344CB8AC3E}">
        <p14:creationId xmlns:p14="http://schemas.microsoft.com/office/powerpoint/2010/main" val="290887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Step</a:t>
            </a:r>
            <a:r>
              <a:rPr kumimoji="1" lang="zh-CN" altLang="en-US" dirty="0"/>
              <a:t> </a:t>
            </a:r>
            <a:r>
              <a:rPr kumimoji="1" lang="en-US" altLang="zh-CN" dirty="0"/>
              <a:t>1:</a:t>
            </a:r>
            <a:r>
              <a:rPr kumimoji="1" lang="zh-CN" altLang="en-US" dirty="0"/>
              <a:t> </a:t>
            </a:r>
            <a:r>
              <a:rPr kumimoji="1" lang="en-US" altLang="zh-CN" dirty="0"/>
              <a:t>custom</a:t>
            </a:r>
            <a:r>
              <a:rPr kumimoji="1" lang="zh-CN" altLang="en-US" dirty="0"/>
              <a:t> </a:t>
            </a:r>
            <a:r>
              <a:rPr kumimoji="1" lang="en-US" altLang="zh-CN" dirty="0"/>
              <a:t>user</a:t>
            </a:r>
            <a:r>
              <a:rPr kumimoji="1" lang="zh-CN" altLang="en-US" dirty="0"/>
              <a:t> </a:t>
            </a:r>
            <a:r>
              <a:rPr kumimoji="1" lang="en-US" altLang="zh-CN" dirty="0"/>
              <a:t>model</a:t>
            </a:r>
            <a:endParaRPr kumimoji="1" lang="zh-CN" altLang="en-US" dirty="0"/>
          </a:p>
        </p:txBody>
      </p:sp>
      <p:sp>
        <p:nvSpPr>
          <p:cNvPr id="4" name="矩形 3"/>
          <p:cNvSpPr/>
          <p:nvPr/>
        </p:nvSpPr>
        <p:spPr>
          <a:xfrm>
            <a:off x="584200" y="2438738"/>
            <a:ext cx="7975600" cy="1938992"/>
          </a:xfrm>
          <a:prstGeom prst="rect">
            <a:avLst/>
          </a:prstGeom>
          <a:blipFill>
            <a:blip r:embed="rId2"/>
            <a:tile tx="0" ty="0" sx="100000" sy="100000" flip="none" algn="tl"/>
          </a:blipFill>
        </p:spPr>
        <p:txBody>
          <a:bodyPr wrap="square">
            <a:spAutoFit/>
          </a:bodyPr>
          <a:lstStyle/>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django</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db</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models</a:t>
            </a:r>
            <a:endParaRPr lang="en-US" altLang="zh-CN" sz="2000" b="1" dirty="0">
              <a:latin typeface="Courier" charset="0"/>
              <a:ea typeface="Courier" charset="0"/>
              <a:cs typeface="Courier" charset="0"/>
            </a:endParaRPr>
          </a:p>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django</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contrib</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auth</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models</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t>
            </a:r>
            <a:r>
              <a:rPr lang="en-US" altLang="zh-CN" sz="2000" b="1" dirty="0" err="1">
                <a:solidFill>
                  <a:srgbClr val="660066"/>
                </a:solidFill>
                <a:latin typeface="Courier" charset="0"/>
                <a:ea typeface="Courier" charset="0"/>
                <a:cs typeface="Courier" charset="0"/>
              </a:rPr>
              <a:t>AbstractUser</a:t>
            </a:r>
            <a:endParaRPr lang="en-US" altLang="zh-CN" sz="2000" b="1" dirty="0">
              <a:latin typeface="Courier" charset="0"/>
              <a:ea typeface="Courier" charset="0"/>
              <a:cs typeface="Courier" charset="0"/>
            </a:endParaRPr>
          </a:p>
          <a:p>
            <a:endParaRPr lang="en-US" altLang="zh-CN" sz="2000" b="1" dirty="0" smtClean="0">
              <a:solidFill>
                <a:srgbClr val="000088"/>
              </a:solidFill>
              <a:latin typeface="Courier" charset="0"/>
              <a:ea typeface="Courier" charset="0"/>
              <a:cs typeface="Courier" charset="0"/>
            </a:endParaRPr>
          </a:p>
          <a:p>
            <a:r>
              <a:rPr lang="en-US" altLang="zh-CN" sz="2000" b="1" dirty="0" smtClean="0">
                <a:solidFill>
                  <a:srgbClr val="000088"/>
                </a:solidFill>
                <a:latin typeface="Courier" charset="0"/>
                <a:ea typeface="Courier" charset="0"/>
                <a:cs typeface="Courier" charset="0"/>
              </a:rPr>
              <a:t>class</a:t>
            </a:r>
            <a:r>
              <a:rPr lang="en-US" altLang="zh-CN" sz="2000" b="1" dirty="0" smtClean="0">
                <a:solidFill>
                  <a:srgbClr val="000000"/>
                </a:solidFill>
                <a:latin typeface="Courier" charset="0"/>
                <a:ea typeface="Courier" charset="0"/>
                <a:cs typeface="Courier" charset="0"/>
              </a:rPr>
              <a:t> </a:t>
            </a:r>
            <a:r>
              <a:rPr lang="en-US" altLang="zh-CN" sz="2000" b="1" dirty="0">
                <a:solidFill>
                  <a:srgbClr val="660066"/>
                </a:solidFill>
                <a:latin typeface="Courier" charset="0"/>
                <a:ea typeface="Courier" charset="0"/>
                <a:cs typeface="Courier" charset="0"/>
              </a:rPr>
              <a:t>User</a:t>
            </a:r>
            <a:r>
              <a:rPr lang="en-US" altLang="zh-CN" sz="2000" b="1" dirty="0">
                <a:solidFill>
                  <a:srgbClr val="666600"/>
                </a:solidFill>
                <a:latin typeface="Courier" charset="0"/>
                <a:ea typeface="Courier" charset="0"/>
                <a:cs typeface="Courier" charset="0"/>
              </a:rPr>
              <a:t>(</a:t>
            </a:r>
            <a:r>
              <a:rPr lang="en-US" altLang="zh-CN" sz="2000" b="1" dirty="0" err="1">
                <a:solidFill>
                  <a:srgbClr val="660066"/>
                </a:solidFill>
                <a:latin typeface="Courier" charset="0"/>
                <a:ea typeface="Courier" charset="0"/>
                <a:cs typeface="Courier" charset="0"/>
              </a:rPr>
              <a:t>AbstractUser</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zh-CN" altLang="en-US" sz="2000" b="1" dirty="0" smtClean="0">
                <a:solidFill>
                  <a:srgbClr val="000000"/>
                </a:solidFill>
                <a:latin typeface="Courier" charset="0"/>
                <a:ea typeface="Courier" charset="0"/>
                <a:cs typeface="Courier" charset="0"/>
              </a:rPr>
              <a:t>    </a:t>
            </a:r>
            <a:r>
              <a:rPr lang="en-US" altLang="zh-CN" sz="2000" b="1" dirty="0" smtClean="0">
                <a:solidFill>
                  <a:srgbClr val="000000"/>
                </a:solidFill>
                <a:latin typeface="Courier" charset="0"/>
                <a:ea typeface="Courier" charset="0"/>
                <a:cs typeface="Courier" charset="0"/>
              </a:rPr>
              <a:t>nickname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models</a:t>
            </a:r>
            <a:r>
              <a:rPr lang="en-US" altLang="zh-CN" sz="2000" b="1" dirty="0" err="1">
                <a:solidFill>
                  <a:srgbClr val="666600"/>
                </a:solidFill>
                <a:latin typeface="Courier" charset="0"/>
                <a:ea typeface="Courier" charset="0"/>
                <a:cs typeface="Courier" charset="0"/>
              </a:rPr>
              <a:t>.</a:t>
            </a:r>
            <a:r>
              <a:rPr lang="en-US" altLang="zh-CN" sz="2000" b="1" dirty="0" err="1">
                <a:solidFill>
                  <a:srgbClr val="660066"/>
                </a:solidFill>
                <a:latin typeface="Courier" charset="0"/>
                <a:ea typeface="Courier" charset="0"/>
                <a:cs typeface="Courier" charset="0"/>
              </a:rPr>
              <a:t>CharField</a:t>
            </a:r>
            <a:r>
              <a:rPr lang="en-US" altLang="zh-CN" sz="2000" b="1" dirty="0">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max_length</a:t>
            </a:r>
            <a:r>
              <a:rPr lang="en-US" altLang="zh-CN" sz="2000" b="1" dirty="0">
                <a:solidFill>
                  <a:srgbClr val="666600"/>
                </a:solidFill>
                <a:latin typeface="Courier" charset="0"/>
                <a:ea typeface="Courier" charset="0"/>
                <a:cs typeface="Courier" charset="0"/>
              </a:rPr>
              <a:t>=</a:t>
            </a:r>
            <a:r>
              <a:rPr lang="en-US" altLang="zh-CN" sz="2000" b="1" dirty="0">
                <a:solidFill>
                  <a:srgbClr val="006666"/>
                </a:solidFill>
                <a:latin typeface="Courier" charset="0"/>
                <a:ea typeface="Courier" charset="0"/>
                <a:cs typeface="Courier" charset="0"/>
              </a:rPr>
              <a:t>100</a:t>
            </a:r>
            <a:r>
              <a:rPr lang="en-US" altLang="zh-CN" sz="2000" b="1" dirty="0" smtClean="0">
                <a:solidFill>
                  <a:srgbClr val="666600"/>
                </a:solidFill>
                <a:latin typeface="Courier" charset="0"/>
                <a:ea typeface="Courier" charset="0"/>
                <a:cs typeface="Courier" charset="0"/>
              </a:rPr>
              <a:t>)</a:t>
            </a:r>
          </a:p>
          <a:p>
            <a:endParaRPr lang="en-US" altLang="zh-CN" sz="2000" b="1" dirty="0">
              <a:effectLst/>
              <a:latin typeface="Courier" charset="0"/>
              <a:ea typeface="Courier" charset="0"/>
              <a:cs typeface="Courier" charset="0"/>
            </a:endParaRPr>
          </a:p>
        </p:txBody>
      </p:sp>
    </p:spTree>
    <p:extLst>
      <p:ext uri="{BB962C8B-B14F-4D97-AF65-F5344CB8AC3E}">
        <p14:creationId xmlns:p14="http://schemas.microsoft.com/office/powerpoint/2010/main" val="1007595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Step2:</a:t>
            </a:r>
            <a:r>
              <a:rPr kumimoji="1" lang="zh-CN" altLang="en-US" dirty="0" smtClean="0"/>
              <a:t> </a:t>
            </a:r>
            <a:r>
              <a:rPr kumimoji="1" lang="en-US" altLang="zh-CN" dirty="0" smtClean="0"/>
              <a:t>settings</a:t>
            </a:r>
            <a:endParaRPr kumimoji="1" lang="zh-CN" altLang="en-US" dirty="0"/>
          </a:p>
        </p:txBody>
      </p:sp>
      <p:sp>
        <p:nvSpPr>
          <p:cNvPr id="3" name="内容占位符 2"/>
          <p:cNvSpPr>
            <a:spLocks noGrp="1"/>
          </p:cNvSpPr>
          <p:nvPr>
            <p:ph idx="1"/>
          </p:nvPr>
        </p:nvSpPr>
        <p:spPr/>
        <p:txBody>
          <a:bodyPr/>
          <a:lstStyle/>
          <a:p>
            <a:r>
              <a:rPr kumimoji="1" lang="en-US" altLang="zh-CN" dirty="0" smtClean="0"/>
              <a:t>Open</a:t>
            </a:r>
            <a:r>
              <a:rPr kumimoji="1" lang="zh-CN" altLang="en-US" dirty="0" smtClean="0"/>
              <a:t> </a:t>
            </a:r>
            <a:r>
              <a:rPr kumimoji="1" lang="en-US" altLang="zh-CN" dirty="0" err="1" smtClean="0"/>
              <a:t>settings.py</a:t>
            </a:r>
            <a:r>
              <a:rPr kumimoji="1" lang="zh-CN" altLang="en-US" dirty="0" smtClean="0"/>
              <a:t> </a:t>
            </a:r>
            <a:r>
              <a:rPr kumimoji="1" lang="en-US" altLang="zh-CN" dirty="0" smtClean="0"/>
              <a:t>and</a:t>
            </a:r>
            <a:r>
              <a:rPr kumimoji="1" lang="zh-CN" altLang="en-US" dirty="0" smtClean="0"/>
              <a:t> </a:t>
            </a:r>
            <a:r>
              <a:rPr kumimoji="1" lang="en-US" altLang="zh-CN" dirty="0" smtClean="0"/>
              <a:t>add</a:t>
            </a:r>
            <a:r>
              <a:rPr kumimoji="1" lang="zh-CN" altLang="en-US" dirty="0" smtClean="0"/>
              <a:t> </a:t>
            </a:r>
            <a:r>
              <a:rPr kumimoji="1" lang="en-US" altLang="zh-CN" dirty="0" smtClean="0"/>
              <a:t>:</a:t>
            </a:r>
          </a:p>
        </p:txBody>
      </p:sp>
      <p:sp>
        <p:nvSpPr>
          <p:cNvPr id="5" name="矩形 4"/>
          <p:cNvSpPr/>
          <p:nvPr/>
        </p:nvSpPr>
        <p:spPr>
          <a:xfrm>
            <a:off x="685800" y="2871138"/>
            <a:ext cx="7772400" cy="400110"/>
          </a:xfrm>
          <a:prstGeom prst="rect">
            <a:avLst/>
          </a:prstGeom>
          <a:blipFill>
            <a:blip r:embed="rId2"/>
            <a:tile tx="0" ty="0" sx="100000" sy="100000" flip="none" algn="tl"/>
          </a:blipFill>
        </p:spPr>
        <p:txBody>
          <a:bodyPr wrap="square">
            <a:spAutoFit/>
          </a:bodyPr>
          <a:lstStyle/>
          <a:p>
            <a:r>
              <a:rPr lang="en-US" altLang="zh-CN" sz="2000" b="1" dirty="0">
                <a:solidFill>
                  <a:srgbClr val="000000"/>
                </a:solidFill>
                <a:latin typeface="Courier" charset="0"/>
                <a:ea typeface="Courier" charset="0"/>
                <a:cs typeface="Courier" charset="0"/>
              </a:rPr>
              <a:t>AUTH_USER_MODEL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008800"/>
                </a:solidFill>
                <a:latin typeface="Courier" charset="0"/>
                <a:ea typeface="Courier" charset="0"/>
                <a:cs typeface="Courier" charset="0"/>
              </a:rPr>
              <a:t>'</a:t>
            </a:r>
            <a:r>
              <a:rPr lang="en-US" altLang="zh-CN" sz="2000" b="1" dirty="0" err="1">
                <a:solidFill>
                  <a:srgbClr val="008800"/>
                </a:solidFill>
                <a:latin typeface="Courier" charset="0"/>
                <a:ea typeface="Courier" charset="0"/>
                <a:cs typeface="Courier" charset="0"/>
              </a:rPr>
              <a:t>accounts.User</a:t>
            </a:r>
            <a:r>
              <a:rPr lang="en-US" altLang="zh-CN" sz="2000" b="1" dirty="0">
                <a:solidFill>
                  <a:srgbClr val="008800"/>
                </a:solidFill>
                <a:latin typeface="Courier" charset="0"/>
                <a:ea typeface="Courier" charset="0"/>
                <a:cs typeface="Courier" charset="0"/>
              </a:rPr>
              <a:t>'</a:t>
            </a:r>
            <a:endParaRPr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1188040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Step</a:t>
            </a:r>
            <a:r>
              <a:rPr kumimoji="1" lang="zh-CN" altLang="en-US" dirty="0" smtClean="0"/>
              <a:t> </a:t>
            </a:r>
            <a:r>
              <a:rPr kumimoji="1" lang="en-US" altLang="zh-CN" dirty="0" smtClean="0"/>
              <a:t>3:</a:t>
            </a:r>
            <a:r>
              <a:rPr kumimoji="1" lang="zh-CN" altLang="en-US" dirty="0" smtClean="0"/>
              <a:t> </a:t>
            </a:r>
            <a:r>
              <a:rPr kumimoji="1" lang="en-US" altLang="zh-CN" dirty="0" smtClean="0"/>
              <a:t>migrations</a:t>
            </a:r>
            <a:endParaRPr kumimoji="1" lang="zh-CN" altLang="en-US" dirty="0"/>
          </a:p>
        </p:txBody>
      </p:sp>
      <p:sp>
        <p:nvSpPr>
          <p:cNvPr id="4" name="矩形 3"/>
          <p:cNvSpPr/>
          <p:nvPr/>
        </p:nvSpPr>
        <p:spPr>
          <a:xfrm>
            <a:off x="685800" y="2616394"/>
            <a:ext cx="7772400" cy="1477328"/>
          </a:xfrm>
          <a:prstGeom prst="rect">
            <a:avLst/>
          </a:prstGeom>
          <a:blipFill>
            <a:blip r:embed="rId2"/>
            <a:tile tx="0" ty="0" sx="100000" sy="100000" flip="none" algn="tl"/>
          </a:blipFill>
        </p:spPr>
        <p:txBody>
          <a:bodyPr wrap="square">
            <a:spAutoFit/>
          </a:bodyPr>
          <a:lstStyle/>
          <a:p>
            <a:pPr>
              <a:lnSpc>
                <a:spcPct val="150000"/>
              </a:lnSpc>
            </a:pPr>
            <a:r>
              <a:rPr kumimoji="1" lang="en-US" altLang="zh-CN" sz="2000" b="1" dirty="0" smtClean="0">
                <a:latin typeface="Courier" charset="0"/>
                <a:ea typeface="Courier" charset="0"/>
                <a:cs typeface="Courier" charset="0"/>
              </a:rPr>
              <a:t>$</a:t>
            </a:r>
            <a:r>
              <a:rPr kumimoji="1" lang="zh-CN" altLang="en-US" sz="2000" b="1" dirty="0" smtClean="0">
                <a:latin typeface="Courier" charset="0"/>
                <a:ea typeface="Courier" charset="0"/>
                <a:cs typeface="Courier" charset="0"/>
              </a:rPr>
              <a:t> </a:t>
            </a:r>
            <a:r>
              <a:rPr kumimoji="1" lang="en-US" altLang="zh-CN" sz="2000" b="1" dirty="0" smtClean="0">
                <a:latin typeface="Courier" charset="0"/>
                <a:ea typeface="Courier" charset="0"/>
                <a:cs typeface="Courier" charset="0"/>
              </a:rPr>
              <a:t>python</a:t>
            </a:r>
            <a:r>
              <a:rPr kumimoji="1" lang="zh-CN" altLang="en-US" sz="2000" b="1" dirty="0" smtClean="0">
                <a:latin typeface="Courier" charset="0"/>
                <a:ea typeface="Courier" charset="0"/>
                <a:cs typeface="Courier" charset="0"/>
              </a:rPr>
              <a:t> </a:t>
            </a:r>
            <a:r>
              <a:rPr kumimoji="1" lang="en-US" altLang="zh-CN" sz="2000" b="1" dirty="0" err="1">
                <a:latin typeface="Courier" charset="0"/>
                <a:ea typeface="Courier" charset="0"/>
                <a:cs typeface="Courier" charset="0"/>
              </a:rPr>
              <a:t>manage.py</a:t>
            </a:r>
            <a:r>
              <a:rPr kumimoji="1" lang="zh-CN" altLang="en-US" sz="2000" b="1" dirty="0">
                <a:latin typeface="Courier" charset="0"/>
                <a:ea typeface="Courier" charset="0"/>
                <a:cs typeface="Courier" charset="0"/>
              </a:rPr>
              <a:t> </a:t>
            </a:r>
            <a:r>
              <a:rPr kumimoji="1" lang="en-US" altLang="zh-CN" sz="2000" b="1" dirty="0" err="1">
                <a:latin typeface="Courier" charset="0"/>
                <a:ea typeface="Courier" charset="0"/>
                <a:cs typeface="Courier" charset="0"/>
              </a:rPr>
              <a:t>makemigrations</a:t>
            </a:r>
            <a:r>
              <a:rPr kumimoji="1" lang="zh-CN" altLang="en-US" sz="2000" b="1" dirty="0">
                <a:latin typeface="Courier" charset="0"/>
                <a:ea typeface="Courier" charset="0"/>
                <a:cs typeface="Courier" charset="0"/>
              </a:rPr>
              <a:t> </a:t>
            </a:r>
            <a:r>
              <a:rPr kumimoji="1" lang="en-US" altLang="zh-CN" sz="2000" b="1" dirty="0">
                <a:latin typeface="Courier" charset="0"/>
                <a:ea typeface="Courier" charset="0"/>
                <a:cs typeface="Courier" charset="0"/>
              </a:rPr>
              <a:t>accounts</a:t>
            </a:r>
          </a:p>
          <a:p>
            <a:pPr>
              <a:lnSpc>
                <a:spcPct val="150000"/>
              </a:lnSpc>
            </a:pPr>
            <a:r>
              <a:rPr kumimoji="1" lang="en-US" altLang="zh-CN" sz="2000" b="1" dirty="0" smtClean="0">
                <a:latin typeface="Courier" charset="0"/>
                <a:ea typeface="Courier" charset="0"/>
                <a:cs typeface="Courier" charset="0"/>
              </a:rPr>
              <a:t>$</a:t>
            </a:r>
            <a:r>
              <a:rPr kumimoji="1" lang="zh-CN" altLang="en-US" sz="2000" b="1" dirty="0" smtClean="0">
                <a:latin typeface="Courier" charset="0"/>
                <a:ea typeface="Courier" charset="0"/>
                <a:cs typeface="Courier" charset="0"/>
              </a:rPr>
              <a:t> </a:t>
            </a:r>
            <a:r>
              <a:rPr kumimoji="1" lang="en-US" altLang="zh-CN" sz="2000" b="1" dirty="0">
                <a:latin typeface="Courier" charset="0"/>
                <a:ea typeface="Courier" charset="0"/>
                <a:cs typeface="Courier" charset="0"/>
              </a:rPr>
              <a:t>p</a:t>
            </a:r>
            <a:r>
              <a:rPr kumimoji="1" lang="en-US" altLang="zh-CN" sz="2000" b="1" dirty="0" smtClean="0">
                <a:latin typeface="Courier" charset="0"/>
                <a:ea typeface="Courier" charset="0"/>
                <a:cs typeface="Courier" charset="0"/>
              </a:rPr>
              <a:t>ython</a:t>
            </a:r>
            <a:r>
              <a:rPr kumimoji="1" lang="zh-CN" altLang="en-US" sz="2000" b="1" dirty="0" smtClean="0">
                <a:latin typeface="Courier" charset="0"/>
                <a:ea typeface="Courier" charset="0"/>
                <a:cs typeface="Courier" charset="0"/>
              </a:rPr>
              <a:t> </a:t>
            </a:r>
            <a:r>
              <a:rPr kumimoji="1" lang="en-US" altLang="zh-CN" sz="2000" b="1" dirty="0" err="1">
                <a:latin typeface="Courier" charset="0"/>
                <a:ea typeface="Courier" charset="0"/>
                <a:cs typeface="Courier" charset="0"/>
              </a:rPr>
              <a:t>manage.py</a:t>
            </a:r>
            <a:r>
              <a:rPr kumimoji="1" lang="zh-CN" altLang="en-US" sz="2000" b="1" dirty="0">
                <a:latin typeface="Courier" charset="0"/>
                <a:ea typeface="Courier" charset="0"/>
                <a:cs typeface="Courier" charset="0"/>
              </a:rPr>
              <a:t> </a:t>
            </a:r>
            <a:r>
              <a:rPr kumimoji="1" lang="en-US" altLang="zh-CN" sz="2000" b="1" dirty="0" smtClean="0">
                <a:latin typeface="Courier" charset="0"/>
                <a:ea typeface="Courier" charset="0"/>
                <a:cs typeface="Courier" charset="0"/>
              </a:rPr>
              <a:t>migrate</a:t>
            </a:r>
          </a:p>
          <a:p>
            <a:pPr>
              <a:lnSpc>
                <a:spcPct val="150000"/>
              </a:lnSpc>
            </a:pPr>
            <a:endParaRPr kumimoji="1" lang="zh-CN" altLang="en-US" sz="2000" b="1" dirty="0">
              <a:latin typeface="Courier" charset="0"/>
              <a:ea typeface="Courier" charset="0"/>
              <a:cs typeface="Courier" charset="0"/>
            </a:endParaRPr>
          </a:p>
        </p:txBody>
      </p:sp>
    </p:spTree>
    <p:extLst>
      <p:ext uri="{BB962C8B-B14F-4D97-AF65-F5344CB8AC3E}">
        <p14:creationId xmlns:p14="http://schemas.microsoft.com/office/powerpoint/2010/main" val="20855881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tips</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If</a:t>
            </a:r>
            <a:r>
              <a:rPr kumimoji="1" lang="zh-CN" altLang="en-US" dirty="0" smtClean="0"/>
              <a:t> </a:t>
            </a:r>
            <a:r>
              <a:rPr kumimoji="1" lang="en-US" altLang="zh-CN" dirty="0" err="1" smtClean="0"/>
              <a:t>faill</a:t>
            </a:r>
            <a:r>
              <a:rPr kumimoji="1" lang="zh-CN" altLang="en-US" dirty="0" smtClean="0"/>
              <a:t> </a:t>
            </a:r>
            <a:r>
              <a:rPr kumimoji="1" lang="en-US" altLang="zh-CN" dirty="0" smtClean="0"/>
              <a:t>to</a:t>
            </a:r>
            <a:r>
              <a:rPr kumimoji="1" lang="zh-CN" altLang="en-US" dirty="0" smtClean="0"/>
              <a:t> </a:t>
            </a:r>
            <a:r>
              <a:rPr kumimoji="1" lang="en-US" altLang="zh-CN" dirty="0" smtClean="0"/>
              <a:t>migrate:</a:t>
            </a:r>
          </a:p>
          <a:p>
            <a:pPr lvl="1"/>
            <a:r>
              <a:rPr kumimoji="1" lang="en-US" altLang="zh-CN" sz="2400" dirty="0" smtClean="0"/>
              <a:t>Run:</a:t>
            </a:r>
            <a:r>
              <a:rPr kumimoji="1" lang="zh-CN" altLang="en-US" sz="2400" dirty="0" smtClean="0"/>
              <a:t> </a:t>
            </a:r>
            <a:r>
              <a:rPr kumimoji="1" lang="en-US" altLang="zh-CN" sz="2400" dirty="0" err="1" smtClean="0">
                <a:solidFill>
                  <a:srgbClr val="0070C0"/>
                </a:solidFill>
              </a:rPr>
              <a:t>rm</a:t>
            </a:r>
            <a:r>
              <a:rPr kumimoji="1" lang="zh-CN" altLang="en-US" sz="2400" dirty="0" smtClean="0">
                <a:solidFill>
                  <a:srgbClr val="0070C0"/>
                </a:solidFill>
              </a:rPr>
              <a:t> </a:t>
            </a:r>
            <a:r>
              <a:rPr kumimoji="1" lang="mr-IN" altLang="zh-CN" sz="2400" dirty="0" smtClean="0">
                <a:solidFill>
                  <a:srgbClr val="0070C0"/>
                </a:solidFill>
              </a:rPr>
              <a:t>–</a:t>
            </a:r>
            <a:r>
              <a:rPr kumimoji="1" lang="en-US" altLang="zh-CN" sz="2400" dirty="0" smtClean="0">
                <a:solidFill>
                  <a:srgbClr val="0070C0"/>
                </a:solidFill>
              </a:rPr>
              <a:t>f</a:t>
            </a:r>
            <a:r>
              <a:rPr kumimoji="1" lang="zh-CN" altLang="en-US" sz="2400" dirty="0" smtClean="0">
                <a:solidFill>
                  <a:srgbClr val="0070C0"/>
                </a:solidFill>
              </a:rPr>
              <a:t> </a:t>
            </a:r>
            <a:r>
              <a:rPr kumimoji="1" lang="en-US" altLang="zh-CN" sz="2400" dirty="0" smtClean="0">
                <a:solidFill>
                  <a:srgbClr val="0070C0"/>
                </a:solidFill>
              </a:rPr>
              <a:t>db.sqlite3</a:t>
            </a:r>
            <a:r>
              <a:rPr kumimoji="1" lang="zh-CN" altLang="en-US" sz="2400" dirty="0" smtClean="0">
                <a:solidFill>
                  <a:srgbClr val="0070C0"/>
                </a:solidFill>
              </a:rPr>
              <a:t> </a:t>
            </a:r>
            <a:r>
              <a:rPr kumimoji="1" lang="en-US" altLang="zh-CN" sz="2400" dirty="0" smtClean="0"/>
              <a:t>to</a:t>
            </a:r>
            <a:r>
              <a:rPr kumimoji="1" lang="zh-CN" altLang="en-US" sz="2400" dirty="0" smtClean="0"/>
              <a:t> </a:t>
            </a:r>
            <a:r>
              <a:rPr kumimoji="1" lang="en-US" altLang="zh-CN" sz="2400" dirty="0" smtClean="0"/>
              <a:t>delete</a:t>
            </a:r>
            <a:r>
              <a:rPr kumimoji="1" lang="zh-CN" altLang="en-US" sz="2400" dirty="0" smtClean="0"/>
              <a:t> </a:t>
            </a:r>
            <a:r>
              <a:rPr kumimoji="1" lang="en-US" altLang="zh-CN" sz="2400" dirty="0" smtClean="0"/>
              <a:t>db.sqlite3</a:t>
            </a:r>
          </a:p>
          <a:p>
            <a:pPr lvl="1"/>
            <a:r>
              <a:rPr kumimoji="1" lang="en-US" altLang="zh-CN" sz="2400" dirty="0" smtClean="0"/>
              <a:t>Then</a:t>
            </a:r>
            <a:r>
              <a:rPr kumimoji="1" lang="zh-CN" altLang="en-US" sz="2400" dirty="0" smtClean="0"/>
              <a:t> </a:t>
            </a:r>
            <a:r>
              <a:rPr kumimoji="1" lang="en-US" altLang="zh-CN" sz="2400" dirty="0" smtClean="0"/>
              <a:t>migrate</a:t>
            </a:r>
            <a:endParaRPr kumimoji="1" lang="zh-CN" altLang="en-US" sz="2400" dirty="0"/>
          </a:p>
        </p:txBody>
      </p:sp>
    </p:spTree>
    <p:extLst>
      <p:ext uri="{BB962C8B-B14F-4D97-AF65-F5344CB8AC3E}">
        <p14:creationId xmlns:p14="http://schemas.microsoft.com/office/powerpoint/2010/main" val="11276413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custom</a:t>
            </a:r>
            <a:r>
              <a:rPr kumimoji="1" lang="zh-CN" altLang="en-US" dirty="0" smtClean="0"/>
              <a:t> </a:t>
            </a:r>
            <a:r>
              <a:rPr kumimoji="1" lang="en-US" altLang="zh-CN" dirty="0" smtClean="0"/>
              <a:t>User</a:t>
            </a:r>
            <a:r>
              <a:rPr kumimoji="1" lang="zh-CN" altLang="en-US" dirty="0" smtClean="0"/>
              <a:t> </a:t>
            </a:r>
            <a:r>
              <a:rPr kumimoji="1" lang="en-US" altLang="zh-CN" dirty="0" smtClean="0"/>
              <a:t>Model</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332" y="2529680"/>
            <a:ext cx="7797660" cy="2563019"/>
          </a:xfrm>
        </p:spPr>
      </p:pic>
      <p:sp>
        <p:nvSpPr>
          <p:cNvPr id="5" name="文本框 4"/>
          <p:cNvSpPr txBox="1"/>
          <p:nvPr/>
        </p:nvSpPr>
        <p:spPr>
          <a:xfrm>
            <a:off x="685332" y="5257800"/>
            <a:ext cx="7773338" cy="830997"/>
          </a:xfrm>
          <a:prstGeom prst="rect">
            <a:avLst/>
          </a:prstGeom>
          <a:noFill/>
        </p:spPr>
        <p:txBody>
          <a:bodyPr wrap="square" rtlCol="0">
            <a:spAutoFit/>
          </a:bodyPr>
          <a:lstStyle/>
          <a:p>
            <a:r>
              <a:rPr kumimoji="1" lang="en-US" altLang="zh-CN" sz="2400" dirty="0" smtClean="0"/>
              <a:t>There</a:t>
            </a:r>
            <a:r>
              <a:rPr kumimoji="1" lang="zh-CN" altLang="en-US" sz="2400" dirty="0" smtClean="0"/>
              <a:t> </a:t>
            </a:r>
            <a:r>
              <a:rPr kumimoji="1" lang="en-US" altLang="zh-CN" sz="2400" dirty="0" smtClean="0"/>
              <a:t>is</a:t>
            </a:r>
            <a:r>
              <a:rPr kumimoji="1" lang="zh-CN" altLang="en-US" sz="2400" dirty="0" smtClean="0"/>
              <a:t> </a:t>
            </a:r>
            <a:r>
              <a:rPr kumimoji="1" lang="en-US" altLang="zh-CN" sz="2400" dirty="0" smtClean="0"/>
              <a:t>no</a:t>
            </a:r>
            <a:r>
              <a:rPr kumimoji="1" lang="zh-CN" altLang="en-US" sz="2400" dirty="0" smtClean="0"/>
              <a:t> </a:t>
            </a:r>
            <a:r>
              <a:rPr kumimoji="1" lang="en-US" altLang="zh-CN" sz="2400" dirty="0" err="1" smtClean="0"/>
              <a:t>auth_user</a:t>
            </a:r>
            <a:r>
              <a:rPr kumimoji="1" lang="zh-CN" altLang="en-US" sz="2400" dirty="0" smtClean="0"/>
              <a:t> </a:t>
            </a:r>
            <a:r>
              <a:rPr kumimoji="1" lang="en-US" altLang="zh-CN" sz="2400" dirty="0" smtClean="0"/>
              <a:t>table</a:t>
            </a:r>
            <a:r>
              <a:rPr kumimoji="1" lang="zh-CN" altLang="en-US" sz="2400" dirty="0" smtClean="0"/>
              <a:t> </a:t>
            </a:r>
            <a:r>
              <a:rPr kumimoji="1" lang="en-US" altLang="zh-CN" sz="2400" dirty="0" smtClean="0"/>
              <a:t>any</a:t>
            </a:r>
            <a:r>
              <a:rPr kumimoji="1" lang="zh-CN" altLang="en-US" sz="2400" dirty="0" smtClean="0"/>
              <a:t> </a:t>
            </a:r>
            <a:r>
              <a:rPr kumimoji="1" lang="en-US" altLang="zh-CN" sz="2400" dirty="0" smtClean="0"/>
              <a:t>more,</a:t>
            </a:r>
            <a:r>
              <a:rPr kumimoji="1" lang="zh-CN" altLang="en-US" sz="2400" dirty="0" smtClean="0"/>
              <a:t> </a:t>
            </a:r>
            <a:r>
              <a:rPr kumimoji="1" lang="en-US" altLang="zh-CN" sz="2400" dirty="0" smtClean="0"/>
              <a:t>because</a:t>
            </a:r>
            <a:r>
              <a:rPr kumimoji="1" lang="zh-CN" altLang="en-US" sz="2400" dirty="0" smtClean="0"/>
              <a:t> </a:t>
            </a:r>
            <a:r>
              <a:rPr kumimoji="1" lang="en-US" altLang="zh-CN" sz="2400" dirty="0" smtClean="0"/>
              <a:t>Django</a:t>
            </a:r>
            <a:r>
              <a:rPr kumimoji="1" lang="zh-CN" altLang="en-US" sz="2400" dirty="0"/>
              <a:t> </a:t>
            </a:r>
            <a:r>
              <a:rPr kumimoji="1" lang="en-US" altLang="zh-CN" sz="2400" dirty="0" smtClean="0"/>
              <a:t>allows</a:t>
            </a:r>
            <a:r>
              <a:rPr kumimoji="1" lang="zh-CN" altLang="en-US" sz="2400" dirty="0" smtClean="0"/>
              <a:t> </a:t>
            </a:r>
            <a:r>
              <a:rPr kumimoji="1" lang="en-US" altLang="zh-CN" sz="2400" dirty="0" smtClean="0"/>
              <a:t>one</a:t>
            </a:r>
            <a:r>
              <a:rPr kumimoji="1" lang="zh-CN" altLang="en-US" sz="2400" dirty="0" smtClean="0"/>
              <a:t> </a:t>
            </a:r>
            <a:r>
              <a:rPr kumimoji="1" lang="en-US" altLang="zh-CN" sz="2400" dirty="0" smtClean="0"/>
              <a:t>user</a:t>
            </a:r>
            <a:r>
              <a:rPr kumimoji="1" lang="zh-CN" altLang="en-US" sz="2400" dirty="0" smtClean="0"/>
              <a:t> </a:t>
            </a:r>
            <a:r>
              <a:rPr kumimoji="1" lang="en-US" altLang="zh-CN" sz="2400" dirty="0" smtClean="0"/>
              <a:t>model</a:t>
            </a:r>
            <a:r>
              <a:rPr kumimoji="1" lang="zh-CN" altLang="en-US" sz="2400" dirty="0" smtClean="0"/>
              <a:t> </a:t>
            </a:r>
            <a:r>
              <a:rPr kumimoji="1" lang="en-US" altLang="zh-CN" sz="2400" dirty="0" smtClean="0"/>
              <a:t>only.</a:t>
            </a:r>
            <a:endParaRPr kumimoji="1" lang="zh-CN" altLang="en-US" sz="2400" dirty="0"/>
          </a:p>
        </p:txBody>
      </p:sp>
    </p:spTree>
    <p:extLst>
      <p:ext uri="{BB962C8B-B14F-4D97-AF65-F5344CB8AC3E}">
        <p14:creationId xmlns:p14="http://schemas.microsoft.com/office/powerpoint/2010/main" val="223745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custom</a:t>
            </a:r>
            <a:r>
              <a:rPr kumimoji="1" lang="zh-CN" altLang="en-US" dirty="0"/>
              <a:t> </a:t>
            </a:r>
            <a:r>
              <a:rPr kumimoji="1" lang="en-US" altLang="zh-CN" dirty="0"/>
              <a:t>User</a:t>
            </a:r>
            <a:r>
              <a:rPr kumimoji="1" lang="zh-CN" altLang="en-US" dirty="0"/>
              <a:t> </a:t>
            </a:r>
            <a:r>
              <a:rPr kumimoji="1" lang="en-US" altLang="zh-CN" dirty="0"/>
              <a:t>Model</a:t>
            </a:r>
            <a:endParaRPr kumimoji="1" lang="zh-CN" altLang="en-US" dirty="0"/>
          </a:p>
        </p:txBody>
      </p:sp>
      <p:sp>
        <p:nvSpPr>
          <p:cNvPr id="4" name="矩形 3"/>
          <p:cNvSpPr/>
          <p:nvPr/>
        </p:nvSpPr>
        <p:spPr>
          <a:xfrm>
            <a:off x="685800" y="2121408"/>
            <a:ext cx="7772400" cy="3139321"/>
          </a:xfrm>
          <a:prstGeom prst="rect">
            <a:avLst/>
          </a:prstGeom>
          <a:blipFill>
            <a:blip r:embed="rId2"/>
            <a:tile tx="0" ty="0" sx="100000" sy="100000" flip="none" algn="tl"/>
          </a:blipFill>
        </p:spPr>
        <p:txBody>
          <a:bodyPr wrap="square">
            <a:spAutoFit/>
          </a:bodyPr>
          <a:lstStyle/>
          <a:p>
            <a:r>
              <a:rPr lang="en-US" altLang="zh-CN" b="1" dirty="0">
                <a:latin typeface="Courier" charset="0"/>
                <a:ea typeface="Courier" charset="0"/>
                <a:cs typeface="Courier" charset="0"/>
              </a:rPr>
              <a:t>(</a:t>
            </a:r>
            <a:r>
              <a:rPr lang="en-US" altLang="zh-CN" b="1" dirty="0" err="1">
                <a:latin typeface="Courier" charset="0"/>
                <a:ea typeface="Courier" charset="0"/>
                <a:cs typeface="Courier" charset="0"/>
              </a:rPr>
              <a:t>env</a:t>
            </a:r>
            <a:r>
              <a:rPr lang="en-US" altLang="zh-CN" b="1" dirty="0">
                <a:latin typeface="Courier" charset="0"/>
                <a:ea typeface="Courier" charset="0"/>
                <a:cs typeface="Courier" charset="0"/>
              </a:rPr>
              <a:t>) </a:t>
            </a:r>
            <a:r>
              <a:rPr lang="en-US" altLang="zh-CN" b="1" dirty="0" smtClean="0">
                <a:latin typeface="Courier" charset="0"/>
                <a:ea typeface="Courier" charset="0"/>
                <a:cs typeface="Courier" charset="0"/>
              </a:rPr>
              <a:t>$ </a:t>
            </a:r>
            <a:r>
              <a:rPr lang="en-US" altLang="zh-CN" b="1" dirty="0">
                <a:latin typeface="Courier" charset="0"/>
                <a:ea typeface="Courier" charset="0"/>
                <a:cs typeface="Courier" charset="0"/>
              </a:rPr>
              <a:t>python </a:t>
            </a:r>
            <a:r>
              <a:rPr lang="en-US" altLang="zh-CN" b="1" dirty="0" err="1">
                <a:latin typeface="Courier" charset="0"/>
                <a:ea typeface="Courier" charset="0"/>
                <a:cs typeface="Courier" charset="0"/>
              </a:rPr>
              <a:t>manage.py</a:t>
            </a:r>
            <a:r>
              <a:rPr lang="en-US" altLang="zh-CN" b="1" dirty="0">
                <a:latin typeface="Courier" charset="0"/>
                <a:ea typeface="Courier" charset="0"/>
                <a:cs typeface="Courier" charset="0"/>
              </a:rPr>
              <a:t> </a:t>
            </a:r>
            <a:r>
              <a:rPr lang="en-US" altLang="zh-CN" b="1" dirty="0" err="1" smtClean="0">
                <a:latin typeface="Courier" charset="0"/>
                <a:ea typeface="Courier" charset="0"/>
                <a:cs typeface="Courier" charset="0"/>
              </a:rPr>
              <a:t>dbshell</a:t>
            </a:r>
            <a:endParaRPr lang="en-US" altLang="zh-CN" b="1" dirty="0" smtClean="0">
              <a:latin typeface="Courier" charset="0"/>
              <a:ea typeface="Courier" charset="0"/>
              <a:cs typeface="Courier" charset="0"/>
            </a:endParaRPr>
          </a:p>
          <a:p>
            <a:r>
              <a:rPr lang="en-US" altLang="zh-CN" b="1" dirty="0" smtClean="0">
                <a:latin typeface="Courier" charset="0"/>
                <a:ea typeface="Courier" charset="0"/>
                <a:cs typeface="Courier" charset="0"/>
              </a:rPr>
              <a:t>SQLite </a:t>
            </a:r>
            <a:r>
              <a:rPr lang="en-US" altLang="zh-CN" b="1" dirty="0">
                <a:latin typeface="Courier" charset="0"/>
                <a:ea typeface="Courier" charset="0"/>
                <a:cs typeface="Courier" charset="0"/>
              </a:rPr>
              <a:t>version 3.16.0 2016-11-04 </a:t>
            </a:r>
            <a:r>
              <a:rPr lang="en-US" altLang="zh-CN" b="1" dirty="0" smtClean="0">
                <a:latin typeface="Courier" charset="0"/>
                <a:ea typeface="Courier" charset="0"/>
                <a:cs typeface="Courier" charset="0"/>
              </a:rPr>
              <a:t>19:09:39</a:t>
            </a:r>
          </a:p>
          <a:p>
            <a:r>
              <a:rPr lang="en-US" altLang="zh-CN" b="1" dirty="0" smtClean="0">
                <a:latin typeface="Courier" charset="0"/>
                <a:ea typeface="Courier" charset="0"/>
                <a:cs typeface="Courier" charset="0"/>
              </a:rPr>
              <a:t>Enter </a:t>
            </a:r>
            <a:r>
              <a:rPr lang="en-US" altLang="zh-CN" b="1" dirty="0">
                <a:latin typeface="Courier" charset="0"/>
                <a:ea typeface="Courier" charset="0"/>
                <a:cs typeface="Courier" charset="0"/>
              </a:rPr>
              <a:t>".help" for usage hints</a:t>
            </a:r>
            <a:r>
              <a:rPr lang="en-US" altLang="zh-CN" b="1" dirty="0" smtClean="0">
                <a:latin typeface="Courier" charset="0"/>
                <a:ea typeface="Courier" charset="0"/>
                <a:cs typeface="Courier" charset="0"/>
              </a:rPr>
              <a:t>.</a:t>
            </a:r>
          </a:p>
          <a:p>
            <a:r>
              <a:rPr lang="en-US" altLang="zh-CN" b="1" dirty="0" err="1" smtClean="0">
                <a:latin typeface="Courier" charset="0"/>
                <a:ea typeface="Courier" charset="0"/>
                <a:cs typeface="Courier" charset="0"/>
              </a:rPr>
              <a:t>sqlite</a:t>
            </a:r>
            <a:r>
              <a:rPr lang="en-US" altLang="zh-CN" b="1" dirty="0">
                <a:latin typeface="Courier" charset="0"/>
                <a:ea typeface="Courier" charset="0"/>
                <a:cs typeface="Courier" charset="0"/>
              </a:rPr>
              <a:t>&gt; .</a:t>
            </a:r>
            <a:r>
              <a:rPr lang="en-US" altLang="zh-CN" b="1" dirty="0" smtClean="0">
                <a:latin typeface="Courier" charset="0"/>
                <a:ea typeface="Courier" charset="0"/>
                <a:cs typeface="Courier" charset="0"/>
              </a:rPr>
              <a:t>table</a:t>
            </a:r>
          </a:p>
          <a:p>
            <a:r>
              <a:rPr lang="en-US" altLang="zh-CN" b="1" dirty="0" err="1" smtClean="0">
                <a:solidFill>
                  <a:srgbClr val="0070C0"/>
                </a:solidFill>
                <a:latin typeface="Courier" charset="0"/>
                <a:ea typeface="Courier" charset="0"/>
                <a:cs typeface="Courier" charset="0"/>
              </a:rPr>
              <a:t>accounts_user</a:t>
            </a:r>
            <a:r>
              <a:rPr lang="en-US" altLang="zh-CN" b="1" dirty="0" smtClean="0">
                <a:latin typeface="Courier" charset="0"/>
                <a:ea typeface="Courier" charset="0"/>
                <a:cs typeface="Courier" charset="0"/>
              </a:rPr>
              <a:t>                   </a:t>
            </a:r>
            <a:r>
              <a:rPr lang="en-US" altLang="zh-CN" b="1" dirty="0" err="1">
                <a:latin typeface="Courier" charset="0"/>
                <a:ea typeface="Courier" charset="0"/>
                <a:cs typeface="Courier" charset="0"/>
              </a:rPr>
              <a:t>books_book</a:t>
            </a:r>
            <a:r>
              <a:rPr lang="en-US" altLang="zh-CN" b="1" dirty="0">
                <a:latin typeface="Courier" charset="0"/>
                <a:ea typeface="Courier" charset="0"/>
                <a:cs typeface="Courier" charset="0"/>
              </a:rPr>
              <a:t>                    </a:t>
            </a:r>
            <a:r>
              <a:rPr lang="en-US" altLang="zh-CN" b="1" dirty="0" err="1">
                <a:latin typeface="Courier" charset="0"/>
                <a:ea typeface="Courier" charset="0"/>
                <a:cs typeface="Courier" charset="0"/>
              </a:rPr>
              <a:t>accounts_user_groups</a:t>
            </a:r>
            <a:r>
              <a:rPr lang="en-US" altLang="zh-CN" b="1" dirty="0">
                <a:latin typeface="Courier" charset="0"/>
                <a:ea typeface="Courier" charset="0"/>
                <a:cs typeface="Courier" charset="0"/>
              </a:rPr>
              <a:t>            </a:t>
            </a:r>
            <a:r>
              <a:rPr lang="en-US" altLang="zh-CN" b="1" dirty="0" err="1">
                <a:latin typeface="Courier" charset="0"/>
                <a:ea typeface="Courier" charset="0"/>
                <a:cs typeface="Courier" charset="0"/>
              </a:rPr>
              <a:t>books_category</a:t>
            </a:r>
            <a:r>
              <a:rPr lang="en-US" altLang="zh-CN" b="1" dirty="0">
                <a:latin typeface="Courier" charset="0"/>
                <a:ea typeface="Courier" charset="0"/>
                <a:cs typeface="Courier" charset="0"/>
              </a:rPr>
              <a:t>                </a:t>
            </a:r>
            <a:r>
              <a:rPr lang="en-US" altLang="zh-CN" b="1" dirty="0" err="1">
                <a:latin typeface="Courier" charset="0"/>
                <a:ea typeface="Courier" charset="0"/>
                <a:cs typeface="Courier" charset="0"/>
              </a:rPr>
              <a:t>accounts_user_user_permissions</a:t>
            </a:r>
            <a:r>
              <a:rPr lang="en-US" altLang="zh-CN" b="1" dirty="0">
                <a:latin typeface="Courier" charset="0"/>
                <a:ea typeface="Courier" charset="0"/>
                <a:cs typeface="Courier" charset="0"/>
              </a:rPr>
              <a:t>  </a:t>
            </a:r>
            <a:r>
              <a:rPr lang="en-US" altLang="zh-CN" b="1" dirty="0" err="1">
                <a:latin typeface="Courier" charset="0"/>
                <a:ea typeface="Courier" charset="0"/>
                <a:cs typeface="Courier" charset="0"/>
              </a:rPr>
              <a:t>books_publisher</a:t>
            </a:r>
            <a:r>
              <a:rPr lang="en-US" altLang="zh-CN" b="1" dirty="0">
                <a:latin typeface="Courier" charset="0"/>
                <a:ea typeface="Courier" charset="0"/>
                <a:cs typeface="Courier" charset="0"/>
              </a:rPr>
              <a:t>               </a:t>
            </a:r>
            <a:r>
              <a:rPr lang="en-US" altLang="zh-CN" b="1" dirty="0" err="1">
                <a:latin typeface="Courier" charset="0"/>
                <a:ea typeface="Courier" charset="0"/>
                <a:cs typeface="Courier" charset="0"/>
              </a:rPr>
              <a:t>auth_group</a:t>
            </a:r>
            <a:r>
              <a:rPr lang="en-US" altLang="zh-CN" b="1" dirty="0">
                <a:latin typeface="Courier" charset="0"/>
                <a:ea typeface="Courier" charset="0"/>
                <a:cs typeface="Courier" charset="0"/>
              </a:rPr>
              <a:t>                      </a:t>
            </a:r>
            <a:r>
              <a:rPr lang="en-US" altLang="zh-CN" b="1" dirty="0" err="1">
                <a:latin typeface="Courier" charset="0"/>
                <a:ea typeface="Courier" charset="0"/>
                <a:cs typeface="Courier" charset="0"/>
              </a:rPr>
              <a:t>django_admin_log</a:t>
            </a:r>
            <a:r>
              <a:rPr lang="en-US" altLang="zh-CN" b="1" dirty="0">
                <a:latin typeface="Courier" charset="0"/>
                <a:ea typeface="Courier" charset="0"/>
                <a:cs typeface="Courier" charset="0"/>
              </a:rPr>
              <a:t>              </a:t>
            </a:r>
            <a:r>
              <a:rPr lang="en-US" altLang="zh-CN" b="1" dirty="0" err="1">
                <a:latin typeface="Courier" charset="0"/>
                <a:ea typeface="Courier" charset="0"/>
                <a:cs typeface="Courier" charset="0"/>
              </a:rPr>
              <a:t>auth_group_permissions</a:t>
            </a:r>
            <a:r>
              <a:rPr lang="en-US" altLang="zh-CN" b="1" dirty="0">
                <a:latin typeface="Courier" charset="0"/>
                <a:ea typeface="Courier" charset="0"/>
                <a:cs typeface="Courier" charset="0"/>
              </a:rPr>
              <a:t>          </a:t>
            </a:r>
            <a:r>
              <a:rPr lang="en-US" altLang="zh-CN" b="1" dirty="0" err="1">
                <a:latin typeface="Courier" charset="0"/>
                <a:ea typeface="Courier" charset="0"/>
                <a:cs typeface="Courier" charset="0"/>
              </a:rPr>
              <a:t>django_content_type</a:t>
            </a:r>
            <a:r>
              <a:rPr lang="en-US" altLang="zh-CN" b="1" dirty="0">
                <a:latin typeface="Courier" charset="0"/>
                <a:ea typeface="Courier" charset="0"/>
                <a:cs typeface="Courier" charset="0"/>
              </a:rPr>
              <a:t>           </a:t>
            </a:r>
            <a:r>
              <a:rPr lang="en-US" altLang="zh-CN" b="1" dirty="0" err="1">
                <a:latin typeface="Courier" charset="0"/>
                <a:ea typeface="Courier" charset="0"/>
                <a:cs typeface="Courier" charset="0"/>
              </a:rPr>
              <a:t>auth_permission</a:t>
            </a:r>
            <a:r>
              <a:rPr lang="en-US" altLang="zh-CN" b="1" dirty="0">
                <a:latin typeface="Courier" charset="0"/>
                <a:ea typeface="Courier" charset="0"/>
                <a:cs typeface="Courier" charset="0"/>
              </a:rPr>
              <a:t>                 </a:t>
            </a:r>
            <a:r>
              <a:rPr lang="en-US" altLang="zh-CN" b="1" dirty="0" err="1">
                <a:latin typeface="Courier" charset="0"/>
                <a:ea typeface="Courier" charset="0"/>
                <a:cs typeface="Courier" charset="0"/>
              </a:rPr>
              <a:t>django_migrations</a:t>
            </a:r>
            <a:r>
              <a:rPr lang="en-US" altLang="zh-CN" b="1" dirty="0">
                <a:latin typeface="Courier" charset="0"/>
                <a:ea typeface="Courier" charset="0"/>
                <a:cs typeface="Courier" charset="0"/>
              </a:rPr>
              <a:t>             </a:t>
            </a:r>
            <a:r>
              <a:rPr lang="en-US" altLang="zh-CN" b="1" dirty="0" err="1">
                <a:latin typeface="Courier" charset="0"/>
                <a:ea typeface="Courier" charset="0"/>
                <a:cs typeface="Courier" charset="0"/>
              </a:rPr>
              <a:t>books_author</a:t>
            </a:r>
            <a:r>
              <a:rPr lang="en-US" altLang="zh-CN" b="1" dirty="0">
                <a:latin typeface="Courier" charset="0"/>
                <a:ea typeface="Courier" charset="0"/>
                <a:cs typeface="Courier" charset="0"/>
              </a:rPr>
              <a:t>                    </a:t>
            </a:r>
            <a:r>
              <a:rPr lang="en-US" altLang="zh-CN" b="1" dirty="0" err="1">
                <a:latin typeface="Courier" charset="0"/>
                <a:ea typeface="Courier" charset="0"/>
                <a:cs typeface="Courier" charset="0"/>
              </a:rPr>
              <a:t>django_session</a:t>
            </a:r>
            <a:r>
              <a:rPr lang="en-US" altLang="zh-CN" b="1" dirty="0">
                <a:latin typeface="Courier" charset="0"/>
                <a:ea typeface="Courier" charset="0"/>
                <a:cs typeface="Courier" charset="0"/>
              </a:rPr>
              <a:t> </a:t>
            </a:r>
            <a:endParaRPr lang="en-US" altLang="zh-CN" b="1" dirty="0" smtClean="0">
              <a:latin typeface="Courier" charset="0"/>
              <a:ea typeface="Courier" charset="0"/>
              <a:cs typeface="Courier" charset="0"/>
            </a:endParaRPr>
          </a:p>
        </p:txBody>
      </p:sp>
      <p:sp>
        <p:nvSpPr>
          <p:cNvPr id="5" name="文本框 4"/>
          <p:cNvSpPr txBox="1"/>
          <p:nvPr/>
        </p:nvSpPr>
        <p:spPr>
          <a:xfrm>
            <a:off x="685800" y="5288161"/>
            <a:ext cx="7773338" cy="830997"/>
          </a:xfrm>
          <a:prstGeom prst="rect">
            <a:avLst/>
          </a:prstGeom>
          <a:noFill/>
        </p:spPr>
        <p:txBody>
          <a:bodyPr wrap="square" rtlCol="0">
            <a:spAutoFit/>
          </a:bodyPr>
          <a:lstStyle/>
          <a:p>
            <a:r>
              <a:rPr kumimoji="1" lang="en-US" altLang="zh-CN" sz="2400" b="1" dirty="0" smtClean="0"/>
              <a:t>There</a:t>
            </a:r>
            <a:r>
              <a:rPr kumimoji="1" lang="zh-CN" altLang="en-US" sz="2400" b="1" dirty="0" smtClean="0"/>
              <a:t> </a:t>
            </a:r>
            <a:r>
              <a:rPr kumimoji="1" lang="en-US" altLang="zh-CN" sz="2400" b="1" dirty="0" smtClean="0"/>
              <a:t>is</a:t>
            </a:r>
            <a:r>
              <a:rPr kumimoji="1" lang="zh-CN" altLang="en-US" sz="2400" b="1" dirty="0" smtClean="0"/>
              <a:t> </a:t>
            </a:r>
            <a:r>
              <a:rPr kumimoji="1" lang="en-US" altLang="zh-CN" sz="2400" b="1" dirty="0" smtClean="0"/>
              <a:t>no</a:t>
            </a:r>
            <a:r>
              <a:rPr kumimoji="1" lang="zh-CN" altLang="en-US" sz="2400" b="1" dirty="0" smtClean="0"/>
              <a:t> </a:t>
            </a:r>
            <a:r>
              <a:rPr kumimoji="1" lang="en-US" altLang="zh-CN" sz="2400" b="1" dirty="0" err="1" smtClean="0"/>
              <a:t>auth_user</a:t>
            </a:r>
            <a:r>
              <a:rPr kumimoji="1" lang="zh-CN" altLang="en-US" sz="2400" b="1" dirty="0" smtClean="0"/>
              <a:t> </a:t>
            </a:r>
            <a:r>
              <a:rPr kumimoji="1" lang="en-US" altLang="zh-CN" sz="2400" b="1" dirty="0" smtClean="0"/>
              <a:t>table</a:t>
            </a:r>
            <a:r>
              <a:rPr kumimoji="1" lang="zh-CN" altLang="en-US" sz="2400" b="1" dirty="0" smtClean="0"/>
              <a:t> </a:t>
            </a:r>
            <a:r>
              <a:rPr kumimoji="1" lang="en-US" altLang="zh-CN" sz="2400" b="1" dirty="0" smtClean="0"/>
              <a:t>any</a:t>
            </a:r>
            <a:r>
              <a:rPr kumimoji="1" lang="zh-CN" altLang="en-US" sz="2400" b="1" dirty="0" smtClean="0"/>
              <a:t> </a:t>
            </a:r>
            <a:r>
              <a:rPr kumimoji="1" lang="en-US" altLang="zh-CN" sz="2400" b="1" dirty="0" smtClean="0"/>
              <a:t>more,</a:t>
            </a:r>
            <a:r>
              <a:rPr kumimoji="1" lang="zh-CN" altLang="en-US" sz="2400" b="1" dirty="0" smtClean="0"/>
              <a:t> </a:t>
            </a:r>
            <a:r>
              <a:rPr kumimoji="1" lang="en-US" altLang="zh-CN" sz="2400" b="1" dirty="0" smtClean="0"/>
              <a:t>because</a:t>
            </a:r>
            <a:r>
              <a:rPr kumimoji="1" lang="zh-CN" altLang="en-US" sz="2400" b="1" dirty="0" smtClean="0"/>
              <a:t> </a:t>
            </a:r>
            <a:r>
              <a:rPr kumimoji="1" lang="en-US" altLang="zh-CN" sz="2400" b="1" dirty="0" smtClean="0"/>
              <a:t>Django</a:t>
            </a:r>
            <a:r>
              <a:rPr kumimoji="1" lang="zh-CN" altLang="en-US" sz="2400" b="1" dirty="0"/>
              <a:t> </a:t>
            </a:r>
            <a:r>
              <a:rPr kumimoji="1" lang="en-US" altLang="zh-CN" sz="2400" b="1" dirty="0" smtClean="0"/>
              <a:t>allows</a:t>
            </a:r>
            <a:r>
              <a:rPr kumimoji="1" lang="zh-CN" altLang="en-US" sz="2400" b="1" dirty="0" smtClean="0"/>
              <a:t> </a:t>
            </a:r>
            <a:r>
              <a:rPr kumimoji="1" lang="en-US" altLang="zh-CN" sz="2400" b="1" dirty="0" smtClean="0"/>
              <a:t>one</a:t>
            </a:r>
            <a:r>
              <a:rPr kumimoji="1" lang="zh-CN" altLang="en-US" sz="2400" b="1" dirty="0" smtClean="0"/>
              <a:t> </a:t>
            </a:r>
            <a:r>
              <a:rPr kumimoji="1" lang="en-US" altLang="zh-CN" sz="2400" b="1" dirty="0" smtClean="0"/>
              <a:t>user</a:t>
            </a:r>
            <a:r>
              <a:rPr kumimoji="1" lang="zh-CN" altLang="en-US" sz="2400" b="1" dirty="0" smtClean="0"/>
              <a:t> </a:t>
            </a:r>
            <a:r>
              <a:rPr kumimoji="1" lang="en-US" altLang="zh-CN" sz="2400" b="1" dirty="0" smtClean="0"/>
              <a:t>model</a:t>
            </a:r>
            <a:r>
              <a:rPr kumimoji="1" lang="zh-CN" altLang="en-US" sz="2400" b="1" dirty="0" smtClean="0"/>
              <a:t> </a:t>
            </a:r>
            <a:r>
              <a:rPr kumimoji="1" lang="en-US" altLang="zh-CN" sz="2400" b="1" dirty="0" smtClean="0"/>
              <a:t>only.</a:t>
            </a:r>
            <a:endParaRPr kumimoji="1" lang="zh-CN" altLang="en-US" sz="2400" b="1" dirty="0"/>
          </a:p>
        </p:txBody>
      </p:sp>
    </p:spTree>
    <p:extLst>
      <p:ext uri="{BB962C8B-B14F-4D97-AF65-F5344CB8AC3E}">
        <p14:creationId xmlns:p14="http://schemas.microsoft.com/office/powerpoint/2010/main" val="91097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Django</a:t>
            </a:r>
            <a:r>
              <a:rPr kumimoji="1" lang="zh-CN" altLang="en-US" dirty="0" smtClean="0"/>
              <a:t> </a:t>
            </a:r>
            <a:r>
              <a:rPr kumimoji="1" lang="en-US" altLang="zh-CN" dirty="0" smtClean="0"/>
              <a:t>admin</a:t>
            </a:r>
            <a:endParaRPr kumimoji="1" lang="zh-CN" altLang="en-US" dirty="0"/>
          </a:p>
        </p:txBody>
      </p:sp>
    </p:spTree>
    <p:extLst>
      <p:ext uri="{BB962C8B-B14F-4D97-AF65-F5344CB8AC3E}">
        <p14:creationId xmlns:p14="http://schemas.microsoft.com/office/powerpoint/2010/main" val="2058878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Philosophy</a:t>
            </a:r>
            <a:endParaRPr kumimoji="1" lang="zh-CN" altLang="en-US" dirty="0"/>
          </a:p>
        </p:txBody>
      </p:sp>
      <p:sp>
        <p:nvSpPr>
          <p:cNvPr id="3" name="内容占位符 2"/>
          <p:cNvSpPr>
            <a:spLocks noGrp="1"/>
          </p:cNvSpPr>
          <p:nvPr>
            <p:ph idx="1"/>
          </p:nvPr>
        </p:nvSpPr>
        <p:spPr/>
        <p:txBody>
          <a:bodyPr>
            <a:normAutofit lnSpcReduction="10000"/>
          </a:bodyPr>
          <a:lstStyle/>
          <a:p>
            <a:r>
              <a:rPr lang="en-US" altLang="zh-CN" b="0" dirty="0"/>
              <a:t>Generating admin sites for your staff or clients to add, change, and delete content is tedious work that doesn’t require much creativity. For that reason, Django entirely automates creation of admin interfaces for models</a:t>
            </a:r>
            <a:r>
              <a:rPr lang="en-US" altLang="zh-CN" b="0" dirty="0" smtClean="0"/>
              <a:t>.</a:t>
            </a:r>
          </a:p>
          <a:p>
            <a:r>
              <a:rPr lang="en-US" altLang="zh-CN" b="0" dirty="0"/>
              <a:t>The admin isn’t intended to be used by site visitors. It’s for site managers.</a:t>
            </a:r>
            <a:endParaRPr kumimoji="1" lang="zh-CN" altLang="en-US" dirty="0"/>
          </a:p>
        </p:txBody>
      </p:sp>
    </p:spTree>
    <p:extLst>
      <p:ext uri="{BB962C8B-B14F-4D97-AF65-F5344CB8AC3E}">
        <p14:creationId xmlns:p14="http://schemas.microsoft.com/office/powerpoint/2010/main" val="472412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Admin</a:t>
            </a:r>
            <a:r>
              <a:rPr kumimoji="1" lang="zh-CN" altLang="en-US" dirty="0" smtClean="0"/>
              <a:t> </a:t>
            </a:r>
            <a:r>
              <a:rPr kumimoji="1" lang="en-US" altLang="zh-CN" dirty="0" smtClean="0"/>
              <a:t>site</a:t>
            </a:r>
            <a:endParaRPr kumimoji="1" lang="zh-CN" altLang="en-US" dirty="0"/>
          </a:p>
        </p:txBody>
      </p:sp>
      <p:sp>
        <p:nvSpPr>
          <p:cNvPr id="3" name="内容占位符 2"/>
          <p:cNvSpPr>
            <a:spLocks noGrp="1"/>
          </p:cNvSpPr>
          <p:nvPr>
            <p:ph idx="1"/>
          </p:nvPr>
        </p:nvSpPr>
        <p:spPr/>
        <p:txBody>
          <a:bodyPr/>
          <a:lstStyle/>
          <a:p>
            <a:r>
              <a:rPr kumimoji="1" lang="en-US" altLang="zh-CN" dirty="0"/>
              <a:t>p</a:t>
            </a:r>
            <a:r>
              <a:rPr kumimoji="1" lang="en-US" altLang="zh-CN" dirty="0" smtClean="0"/>
              <a:t>ython</a:t>
            </a:r>
            <a:r>
              <a:rPr kumimoji="1" lang="zh-CN" altLang="en-US" dirty="0" smtClean="0"/>
              <a:t> </a:t>
            </a:r>
            <a:r>
              <a:rPr kumimoji="1" lang="en-US" altLang="zh-CN" dirty="0" err="1" smtClean="0"/>
              <a:t>manage.py</a:t>
            </a:r>
            <a:r>
              <a:rPr kumimoji="1" lang="zh-CN" altLang="en-US" dirty="0" smtClean="0"/>
              <a:t> </a:t>
            </a:r>
            <a:r>
              <a:rPr kumimoji="1" lang="en-US" altLang="zh-CN" dirty="0" err="1" smtClean="0"/>
              <a:t>runserver</a:t>
            </a:r>
            <a:endParaRPr kumimoji="1" lang="en-US" altLang="zh-CN" dirty="0" smtClean="0"/>
          </a:p>
          <a:p>
            <a:r>
              <a:rPr kumimoji="1" lang="en-US" altLang="zh-CN" dirty="0" smtClean="0"/>
              <a:t>Open</a:t>
            </a:r>
            <a:r>
              <a:rPr kumimoji="1" lang="zh-CN" altLang="en-US" dirty="0" smtClean="0"/>
              <a:t> </a:t>
            </a:r>
            <a:r>
              <a:rPr kumimoji="1" lang="en-US" altLang="zh-CN" dirty="0" smtClean="0"/>
              <a:t>the</a:t>
            </a:r>
            <a:r>
              <a:rPr kumimoji="1" lang="zh-CN" altLang="en-US" dirty="0" smtClean="0"/>
              <a:t> </a:t>
            </a:r>
            <a:r>
              <a:rPr kumimoji="1" lang="en-US" altLang="zh-CN" dirty="0" smtClean="0"/>
              <a:t>link:</a:t>
            </a:r>
            <a:r>
              <a:rPr kumimoji="1" lang="zh-CN" altLang="en-US" dirty="0" smtClean="0"/>
              <a:t> </a:t>
            </a:r>
            <a:r>
              <a:rPr kumimoji="1" lang="en-US" altLang="zh-CN" dirty="0" smtClean="0"/>
              <a:t>http://127.0.0.1/admin</a:t>
            </a:r>
            <a:endParaRPr kumimoji="1" lang="zh-CN" altLang="en-US" dirty="0"/>
          </a:p>
        </p:txBody>
      </p:sp>
    </p:spTree>
    <p:extLst>
      <p:ext uri="{BB962C8B-B14F-4D97-AF65-F5344CB8AC3E}">
        <p14:creationId xmlns:p14="http://schemas.microsoft.com/office/powerpoint/2010/main" val="10070154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Admin</a:t>
            </a:r>
            <a:r>
              <a:rPr kumimoji="1" lang="zh-CN" altLang="en-US" dirty="0"/>
              <a:t> </a:t>
            </a:r>
            <a:r>
              <a:rPr kumimoji="1" lang="en-US" altLang="zh-CN" dirty="0"/>
              <a:t>site</a:t>
            </a:r>
            <a:endParaRPr kumimoji="1"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093976"/>
            <a:ext cx="7772400" cy="3700456"/>
          </a:xfrm>
        </p:spPr>
      </p:pic>
    </p:spTree>
    <p:extLst>
      <p:ext uri="{BB962C8B-B14F-4D97-AF65-F5344CB8AC3E}">
        <p14:creationId xmlns:p14="http://schemas.microsoft.com/office/powerpoint/2010/main" val="1553038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a:t>
            </a:r>
            <a:r>
              <a:rPr kumimoji="1" lang="zh-CN" altLang="en-US" dirty="0" smtClean="0"/>
              <a:t> </a:t>
            </a:r>
            <a:r>
              <a:rPr kumimoji="1" lang="en-US" altLang="zh-CN" dirty="0" smtClean="0"/>
              <a:t>model</a:t>
            </a:r>
            <a:endParaRPr kumimoji="1" lang="zh-CN" altLang="en-US" dirty="0"/>
          </a:p>
        </p:txBody>
      </p:sp>
    </p:spTree>
    <p:extLst>
      <p:ext uri="{BB962C8B-B14F-4D97-AF65-F5344CB8AC3E}">
        <p14:creationId xmlns:p14="http://schemas.microsoft.com/office/powerpoint/2010/main" val="395776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Creating</a:t>
            </a:r>
            <a:r>
              <a:rPr kumimoji="1" lang="zh-CN" altLang="en-US" dirty="0" smtClean="0"/>
              <a:t> </a:t>
            </a:r>
            <a:r>
              <a:rPr kumimoji="1" lang="en-US" altLang="zh-CN" dirty="0" err="1" smtClean="0"/>
              <a:t>superuser</a:t>
            </a:r>
            <a:endParaRPr kumimoji="1" lang="zh-CN" altLang="en-US" dirty="0"/>
          </a:p>
        </p:txBody>
      </p:sp>
      <p:sp>
        <p:nvSpPr>
          <p:cNvPr id="3" name="内容占位符 2"/>
          <p:cNvSpPr>
            <a:spLocks noGrp="1"/>
          </p:cNvSpPr>
          <p:nvPr>
            <p:ph idx="1"/>
          </p:nvPr>
        </p:nvSpPr>
        <p:spPr>
          <a:xfrm>
            <a:off x="685800" y="2121408"/>
            <a:ext cx="7772400" cy="1218692"/>
          </a:xfrm>
        </p:spPr>
        <p:txBody>
          <a:bodyPr/>
          <a:lstStyle/>
          <a:p>
            <a:r>
              <a:rPr kumimoji="1" lang="en-US" altLang="zh-CN" dirty="0"/>
              <a:t>First</a:t>
            </a:r>
            <a:r>
              <a:rPr kumimoji="1" lang="zh-CN" altLang="en-US" dirty="0"/>
              <a:t> </a:t>
            </a:r>
            <a:r>
              <a:rPr kumimoji="1" lang="en-US" altLang="zh-CN" dirty="0"/>
              <a:t>of</a:t>
            </a:r>
            <a:r>
              <a:rPr kumimoji="1" lang="zh-CN" altLang="en-US" dirty="0"/>
              <a:t> </a:t>
            </a:r>
            <a:r>
              <a:rPr kumimoji="1" lang="en-US" altLang="zh-CN" dirty="0"/>
              <a:t>all,</a:t>
            </a:r>
            <a:r>
              <a:rPr kumimoji="1" lang="zh-CN" altLang="en-US" dirty="0"/>
              <a:t> </a:t>
            </a:r>
            <a:r>
              <a:rPr kumimoji="1" lang="en-US" altLang="zh-CN" dirty="0"/>
              <a:t>we</a:t>
            </a:r>
            <a:r>
              <a:rPr kumimoji="1" lang="zh-CN" altLang="en-US" dirty="0"/>
              <a:t> </a:t>
            </a:r>
            <a:r>
              <a:rPr kumimoji="1" lang="en-US" altLang="zh-CN" dirty="0"/>
              <a:t>need</a:t>
            </a:r>
            <a:r>
              <a:rPr kumimoji="1" lang="zh-CN" altLang="en-US" dirty="0"/>
              <a:t> </a:t>
            </a:r>
            <a:r>
              <a:rPr kumimoji="1" lang="en-US" altLang="zh-CN" dirty="0"/>
              <a:t>to</a:t>
            </a:r>
            <a:r>
              <a:rPr kumimoji="1" lang="zh-CN" altLang="en-US" dirty="0"/>
              <a:t> </a:t>
            </a:r>
            <a:r>
              <a:rPr kumimoji="1" lang="en-US" altLang="zh-CN" dirty="0"/>
              <a:t>create</a:t>
            </a:r>
            <a:r>
              <a:rPr kumimoji="1" lang="zh-CN" altLang="en-US" dirty="0"/>
              <a:t> </a:t>
            </a:r>
            <a:r>
              <a:rPr kumimoji="1" lang="en-US" altLang="zh-CN" dirty="0"/>
              <a:t>a</a:t>
            </a:r>
            <a:r>
              <a:rPr kumimoji="1" lang="zh-CN" altLang="en-US" dirty="0"/>
              <a:t> </a:t>
            </a:r>
            <a:r>
              <a:rPr kumimoji="1" lang="en-US" altLang="zh-CN" dirty="0"/>
              <a:t>user</a:t>
            </a:r>
            <a:r>
              <a:rPr kumimoji="1" lang="zh-CN" altLang="en-US" dirty="0"/>
              <a:t> </a:t>
            </a:r>
            <a:r>
              <a:rPr kumimoji="1" lang="en-US" altLang="zh-CN" dirty="0"/>
              <a:t>who</a:t>
            </a:r>
            <a:r>
              <a:rPr kumimoji="1" lang="zh-CN" altLang="en-US" dirty="0"/>
              <a:t> </a:t>
            </a:r>
            <a:r>
              <a:rPr kumimoji="1" lang="en-US" altLang="zh-CN" dirty="0"/>
              <a:t>can</a:t>
            </a:r>
            <a:r>
              <a:rPr kumimoji="1" lang="zh-CN" altLang="en-US" dirty="0"/>
              <a:t> </a:t>
            </a:r>
            <a:r>
              <a:rPr kumimoji="1" lang="en-US" altLang="zh-CN" dirty="0"/>
              <a:t>login</a:t>
            </a:r>
            <a:r>
              <a:rPr kumimoji="1" lang="zh-CN" altLang="en-US" dirty="0"/>
              <a:t> </a:t>
            </a:r>
            <a:r>
              <a:rPr kumimoji="1" lang="en-US" altLang="zh-CN" dirty="0"/>
              <a:t>to</a:t>
            </a:r>
            <a:r>
              <a:rPr kumimoji="1" lang="zh-CN" altLang="en-US" dirty="0"/>
              <a:t> </a:t>
            </a:r>
            <a:r>
              <a:rPr kumimoji="1" lang="en-US" altLang="zh-CN" dirty="0"/>
              <a:t>the</a:t>
            </a:r>
            <a:r>
              <a:rPr kumimoji="1" lang="zh-CN" altLang="en-US" dirty="0"/>
              <a:t> </a:t>
            </a:r>
            <a:r>
              <a:rPr kumimoji="1" lang="en-US" altLang="zh-CN" dirty="0"/>
              <a:t>admin</a:t>
            </a:r>
            <a:r>
              <a:rPr kumimoji="1" lang="zh-CN" altLang="en-US" dirty="0"/>
              <a:t> </a:t>
            </a:r>
            <a:r>
              <a:rPr kumimoji="1" lang="en-US" altLang="zh-CN" dirty="0"/>
              <a:t>site</a:t>
            </a:r>
            <a:r>
              <a:rPr kumimoji="1" lang="en-US" altLang="zh-CN" dirty="0" smtClean="0"/>
              <a:t>.</a:t>
            </a:r>
            <a:endParaRPr kumimoji="1" lang="en-US" altLang="zh-CN" dirty="0"/>
          </a:p>
        </p:txBody>
      </p:sp>
      <p:sp>
        <p:nvSpPr>
          <p:cNvPr id="5" name="矩形 4"/>
          <p:cNvSpPr/>
          <p:nvPr/>
        </p:nvSpPr>
        <p:spPr>
          <a:xfrm>
            <a:off x="685800" y="3367532"/>
            <a:ext cx="7772400" cy="1754326"/>
          </a:xfrm>
          <a:prstGeom prst="rect">
            <a:avLst/>
          </a:prstGeom>
          <a:blipFill>
            <a:blip r:embed="rId2"/>
            <a:tile tx="0" ty="0" sx="100000" sy="100000" flip="none" algn="tl"/>
          </a:blipFill>
        </p:spPr>
        <p:txBody>
          <a:bodyPr wrap="square">
            <a:spAutoFit/>
          </a:bodyPr>
          <a:lstStyle/>
          <a:p>
            <a:r>
              <a:rPr lang="en-US" altLang="zh-CN" b="1" dirty="0">
                <a:latin typeface="Courier" charset="0"/>
                <a:ea typeface="Courier" charset="0"/>
                <a:cs typeface="Courier" charset="0"/>
              </a:rPr>
              <a:t>(</a:t>
            </a:r>
            <a:r>
              <a:rPr lang="en-US" altLang="zh-CN" b="1" dirty="0" err="1">
                <a:latin typeface="Courier" charset="0"/>
                <a:ea typeface="Courier" charset="0"/>
                <a:cs typeface="Courier" charset="0"/>
              </a:rPr>
              <a:t>env</a:t>
            </a:r>
            <a:r>
              <a:rPr lang="en-US" altLang="zh-CN" b="1" dirty="0">
                <a:latin typeface="Courier" charset="0"/>
                <a:ea typeface="Courier" charset="0"/>
                <a:cs typeface="Courier" charset="0"/>
              </a:rPr>
              <a:t>) </a:t>
            </a:r>
            <a:r>
              <a:rPr lang="en-US" altLang="zh-CN" b="1" dirty="0" smtClean="0">
                <a:latin typeface="Courier" charset="0"/>
                <a:ea typeface="Courier" charset="0"/>
                <a:cs typeface="Courier" charset="0"/>
              </a:rPr>
              <a:t>$ </a:t>
            </a:r>
            <a:r>
              <a:rPr lang="en-US" altLang="zh-CN" b="1" dirty="0">
                <a:latin typeface="Courier" charset="0"/>
                <a:ea typeface="Courier" charset="0"/>
                <a:cs typeface="Courier" charset="0"/>
              </a:rPr>
              <a:t>python </a:t>
            </a:r>
            <a:r>
              <a:rPr lang="en-US" altLang="zh-CN" b="1" dirty="0" err="1" smtClean="0">
                <a:latin typeface="Courier" charset="0"/>
                <a:ea typeface="Courier" charset="0"/>
                <a:cs typeface="Courier" charset="0"/>
              </a:rPr>
              <a:t>manage.py</a:t>
            </a:r>
            <a:r>
              <a:rPr lang="zh-CN" altLang="en-US" b="1" dirty="0" smtClean="0">
                <a:latin typeface="Courier" charset="0"/>
                <a:ea typeface="Courier" charset="0"/>
                <a:cs typeface="Courier" charset="0"/>
              </a:rPr>
              <a:t> </a:t>
            </a:r>
            <a:r>
              <a:rPr lang="en-US" altLang="zh-CN" b="1" dirty="0" err="1" smtClean="0">
                <a:latin typeface="Courier" charset="0"/>
                <a:ea typeface="Courier" charset="0"/>
                <a:cs typeface="Courier" charset="0"/>
              </a:rPr>
              <a:t>createsuperuser</a:t>
            </a:r>
            <a:endParaRPr lang="en-US" altLang="zh-CN" b="1" dirty="0" smtClean="0">
              <a:latin typeface="Courier" charset="0"/>
              <a:ea typeface="Courier" charset="0"/>
              <a:cs typeface="Courier" charset="0"/>
            </a:endParaRPr>
          </a:p>
          <a:p>
            <a:r>
              <a:rPr lang="en-US" altLang="zh-CN" b="1" dirty="0">
                <a:latin typeface="Courier" charset="0"/>
                <a:ea typeface="Courier" charset="0"/>
                <a:cs typeface="Courier" charset="0"/>
              </a:rPr>
              <a:t>Username: </a:t>
            </a:r>
            <a:r>
              <a:rPr lang="en-US" altLang="zh-CN" b="1" dirty="0" smtClean="0">
                <a:latin typeface="Courier" charset="0"/>
                <a:ea typeface="Courier" charset="0"/>
                <a:cs typeface="Courier" charset="0"/>
              </a:rPr>
              <a:t>admin</a:t>
            </a:r>
          </a:p>
          <a:p>
            <a:r>
              <a:rPr lang="en-US" altLang="zh-CN" b="1" dirty="0" smtClean="0">
                <a:latin typeface="Courier" charset="0"/>
                <a:ea typeface="Courier" charset="0"/>
                <a:cs typeface="Courier" charset="0"/>
              </a:rPr>
              <a:t>Email </a:t>
            </a:r>
            <a:r>
              <a:rPr lang="en-US" altLang="zh-CN" b="1" dirty="0">
                <a:latin typeface="Courier" charset="0"/>
                <a:ea typeface="Courier" charset="0"/>
                <a:cs typeface="Courier" charset="0"/>
              </a:rPr>
              <a:t>address: </a:t>
            </a:r>
            <a:r>
              <a:rPr lang="en-US" altLang="zh-CN" b="1" dirty="0" smtClean="0">
                <a:latin typeface="Courier" charset="0"/>
                <a:ea typeface="Courier" charset="0"/>
                <a:cs typeface="Courier" charset="0"/>
              </a:rPr>
              <a:t>admin@admin.com</a:t>
            </a:r>
          </a:p>
          <a:p>
            <a:r>
              <a:rPr lang="en-US" altLang="zh-CN" b="1" dirty="0" smtClean="0">
                <a:latin typeface="Courier" charset="0"/>
                <a:ea typeface="Courier" charset="0"/>
                <a:cs typeface="Courier" charset="0"/>
              </a:rPr>
              <a:t>Password</a:t>
            </a:r>
            <a:r>
              <a:rPr lang="en-US" altLang="zh-CN" b="1" dirty="0">
                <a:latin typeface="Courier" charset="0"/>
                <a:ea typeface="Courier" charset="0"/>
                <a:cs typeface="Courier" charset="0"/>
              </a:rPr>
              <a:t>: </a:t>
            </a:r>
            <a:endParaRPr lang="en-US" altLang="zh-CN" b="1" dirty="0" smtClean="0">
              <a:latin typeface="Courier" charset="0"/>
              <a:ea typeface="Courier" charset="0"/>
              <a:cs typeface="Courier" charset="0"/>
            </a:endParaRPr>
          </a:p>
          <a:p>
            <a:r>
              <a:rPr lang="en-US" altLang="zh-CN" b="1" dirty="0" smtClean="0">
                <a:latin typeface="Courier" charset="0"/>
                <a:ea typeface="Courier" charset="0"/>
                <a:cs typeface="Courier" charset="0"/>
              </a:rPr>
              <a:t>Password </a:t>
            </a:r>
            <a:r>
              <a:rPr lang="en-US" altLang="zh-CN" b="1" dirty="0">
                <a:latin typeface="Courier" charset="0"/>
                <a:ea typeface="Courier" charset="0"/>
                <a:cs typeface="Courier" charset="0"/>
              </a:rPr>
              <a:t>(again): </a:t>
            </a:r>
            <a:endParaRPr lang="en-US" altLang="zh-CN" b="1" dirty="0" smtClean="0">
              <a:latin typeface="Courier" charset="0"/>
              <a:ea typeface="Courier" charset="0"/>
              <a:cs typeface="Courier" charset="0"/>
            </a:endParaRPr>
          </a:p>
          <a:p>
            <a:r>
              <a:rPr lang="en-US" altLang="zh-CN" b="1" dirty="0" err="1" smtClean="0">
                <a:latin typeface="Courier" charset="0"/>
                <a:ea typeface="Courier" charset="0"/>
                <a:cs typeface="Courier" charset="0"/>
              </a:rPr>
              <a:t>Superuser</a:t>
            </a:r>
            <a:r>
              <a:rPr lang="en-US" altLang="zh-CN" b="1" dirty="0" smtClean="0">
                <a:latin typeface="Courier" charset="0"/>
                <a:ea typeface="Courier" charset="0"/>
                <a:cs typeface="Courier" charset="0"/>
              </a:rPr>
              <a:t> </a:t>
            </a:r>
            <a:r>
              <a:rPr lang="en-US" altLang="zh-CN" b="1" dirty="0">
                <a:latin typeface="Courier" charset="0"/>
                <a:ea typeface="Courier" charset="0"/>
                <a:cs typeface="Courier" charset="0"/>
              </a:rPr>
              <a:t>created successfully.</a:t>
            </a:r>
            <a:endParaRPr lang="en-US" altLang="zh-CN" b="1" dirty="0" smtClean="0">
              <a:latin typeface="Courier" charset="0"/>
              <a:ea typeface="Courier" charset="0"/>
              <a:cs typeface="Courier" charset="0"/>
            </a:endParaRPr>
          </a:p>
        </p:txBody>
      </p:sp>
    </p:spTree>
    <p:extLst>
      <p:ext uri="{BB962C8B-B14F-4D97-AF65-F5344CB8AC3E}">
        <p14:creationId xmlns:p14="http://schemas.microsoft.com/office/powerpoint/2010/main" val="18249373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Admin</a:t>
            </a:r>
            <a:r>
              <a:rPr kumimoji="1" lang="zh-CN" altLang="en-US" dirty="0"/>
              <a:t> </a:t>
            </a:r>
            <a:r>
              <a:rPr kumimoji="1" lang="en-US" altLang="zh-CN" dirty="0"/>
              <a:t>site</a:t>
            </a:r>
            <a:endParaRPr kumimoji="1" lang="zh-CN" altLang="en-US" dirty="0"/>
          </a:p>
        </p:txBody>
      </p:sp>
      <p:sp>
        <p:nvSpPr>
          <p:cNvPr id="3" name="内容占位符 2"/>
          <p:cNvSpPr>
            <a:spLocks noGrp="1"/>
          </p:cNvSpPr>
          <p:nvPr>
            <p:ph idx="1"/>
          </p:nvPr>
        </p:nvSpPr>
        <p:spPr/>
        <p:txBody>
          <a:bodyPr/>
          <a:lstStyle/>
          <a:p>
            <a:r>
              <a:rPr kumimoji="1" lang="en-US" altLang="zh-CN" dirty="0" smtClean="0"/>
              <a:t>Now</a:t>
            </a:r>
            <a:r>
              <a:rPr kumimoji="1" lang="zh-CN" altLang="en-US" dirty="0" smtClean="0"/>
              <a:t> </a:t>
            </a:r>
            <a:r>
              <a:rPr kumimoji="1" lang="en-US" altLang="zh-CN" dirty="0" smtClean="0"/>
              <a:t>we</a:t>
            </a:r>
            <a:r>
              <a:rPr kumimoji="1" lang="zh-CN" altLang="en-US" dirty="0" smtClean="0"/>
              <a:t> </a:t>
            </a:r>
            <a:r>
              <a:rPr kumimoji="1" lang="en-US" altLang="zh-CN" dirty="0" smtClean="0"/>
              <a:t>can</a:t>
            </a:r>
            <a:r>
              <a:rPr kumimoji="1" lang="zh-CN" altLang="en-US" dirty="0" smtClean="0"/>
              <a:t> </a:t>
            </a:r>
            <a:r>
              <a:rPr kumimoji="1" lang="en-US" altLang="zh-CN" dirty="0" smtClean="0"/>
              <a:t>login</a:t>
            </a:r>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dirty="0" smtClean="0"/>
              <a:t>admin</a:t>
            </a:r>
            <a:r>
              <a:rPr kumimoji="1" lang="zh-CN" altLang="en-US" dirty="0" smtClean="0"/>
              <a:t> </a:t>
            </a:r>
            <a:r>
              <a:rPr kumimoji="1" lang="en-US" altLang="zh-CN" dirty="0" smtClean="0"/>
              <a:t>site</a:t>
            </a:r>
            <a:endParaRPr kumimoji="1"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857500"/>
            <a:ext cx="7772400" cy="2982882"/>
          </a:xfrm>
          <a:prstGeom prst="rect">
            <a:avLst/>
          </a:prstGeom>
        </p:spPr>
      </p:pic>
    </p:spTree>
    <p:extLst>
      <p:ext uri="{BB962C8B-B14F-4D97-AF65-F5344CB8AC3E}">
        <p14:creationId xmlns:p14="http://schemas.microsoft.com/office/powerpoint/2010/main" val="11012503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Admin</a:t>
            </a:r>
            <a:r>
              <a:rPr kumimoji="1" lang="zh-CN" altLang="en-US" dirty="0"/>
              <a:t> </a:t>
            </a:r>
            <a:r>
              <a:rPr kumimoji="1" lang="en-US" altLang="zh-CN" dirty="0"/>
              <a:t>site</a:t>
            </a:r>
            <a:endParaRPr kumimoji="1" lang="zh-CN" altLang="en-US" dirty="0"/>
          </a:p>
        </p:txBody>
      </p:sp>
      <p:sp>
        <p:nvSpPr>
          <p:cNvPr id="3" name="内容占位符 2"/>
          <p:cNvSpPr>
            <a:spLocks noGrp="1"/>
          </p:cNvSpPr>
          <p:nvPr>
            <p:ph idx="1"/>
          </p:nvPr>
        </p:nvSpPr>
        <p:spPr/>
        <p:txBody>
          <a:bodyPr/>
          <a:lstStyle/>
          <a:p>
            <a:r>
              <a:rPr kumimoji="1" lang="en-US" altLang="zh-CN" dirty="0" smtClean="0"/>
              <a:t>Nothing</a:t>
            </a:r>
            <a:r>
              <a:rPr kumimoji="1" lang="zh-CN" altLang="en-US" dirty="0" smtClean="0"/>
              <a:t> </a:t>
            </a:r>
            <a:r>
              <a:rPr kumimoji="1" lang="en-US" altLang="zh-CN" dirty="0" smtClean="0"/>
              <a:t>except</a:t>
            </a:r>
            <a:r>
              <a:rPr kumimoji="1" lang="zh-CN" altLang="en-US" dirty="0" smtClean="0"/>
              <a:t> </a:t>
            </a:r>
            <a:r>
              <a:rPr kumimoji="1" lang="en-US" altLang="zh-CN" dirty="0" smtClean="0"/>
              <a:t>group.</a:t>
            </a:r>
            <a:r>
              <a:rPr kumimoji="1" lang="zh-CN" altLang="en-US" dirty="0" smtClean="0"/>
              <a:t> </a:t>
            </a:r>
            <a:r>
              <a:rPr kumimoji="1" lang="en-US" altLang="zh-CN" dirty="0" smtClean="0"/>
              <a:t>Where</a:t>
            </a:r>
            <a:r>
              <a:rPr kumimoji="1" lang="zh-CN" altLang="en-US" dirty="0" smtClean="0"/>
              <a:t> </a:t>
            </a:r>
            <a:r>
              <a:rPr kumimoji="1" lang="en-US" altLang="zh-CN" dirty="0" smtClean="0"/>
              <a:t>is</a:t>
            </a:r>
            <a:r>
              <a:rPr kumimoji="1" lang="zh-CN" altLang="en-US" dirty="0" smtClean="0"/>
              <a:t> </a:t>
            </a:r>
            <a:r>
              <a:rPr kumimoji="1" lang="en-US" altLang="zh-CN" dirty="0" smtClean="0"/>
              <a:t>post</a:t>
            </a:r>
            <a:r>
              <a:rPr kumimoji="1" lang="zh-CN" altLang="en-US" dirty="0" smtClean="0"/>
              <a:t> </a:t>
            </a:r>
            <a:r>
              <a:rPr kumimoji="1" lang="en-US" altLang="zh-CN" dirty="0" smtClean="0"/>
              <a:t>model</a:t>
            </a:r>
            <a:r>
              <a:rPr kumimoji="1" lang="zh-CN" altLang="en-US" dirty="0" smtClean="0"/>
              <a:t> </a:t>
            </a:r>
            <a:r>
              <a:rPr kumimoji="1" lang="en-US" altLang="zh-CN" dirty="0" smtClean="0"/>
              <a:t>and</a:t>
            </a:r>
            <a:r>
              <a:rPr kumimoji="1" lang="zh-CN" altLang="en-US" dirty="0" smtClean="0"/>
              <a:t> </a:t>
            </a:r>
            <a:r>
              <a:rPr kumimoji="1" lang="en-US" altLang="zh-CN" dirty="0" smtClean="0"/>
              <a:t>user</a:t>
            </a:r>
            <a:r>
              <a:rPr kumimoji="1" lang="zh-CN" altLang="en-US" dirty="0" smtClean="0"/>
              <a:t> </a:t>
            </a:r>
            <a:r>
              <a:rPr kumimoji="1" lang="en-US" altLang="zh-CN" dirty="0" smtClean="0"/>
              <a:t>model?</a:t>
            </a:r>
          </a:p>
          <a:p>
            <a:r>
              <a:rPr kumimoji="1" lang="en-US" altLang="zh-CN" dirty="0" smtClean="0"/>
              <a:t>We</a:t>
            </a:r>
            <a:r>
              <a:rPr kumimoji="1" lang="zh-CN" altLang="en-US" dirty="0" smtClean="0"/>
              <a:t> </a:t>
            </a:r>
            <a:r>
              <a:rPr kumimoji="1" lang="en-US" altLang="zh-CN" dirty="0" smtClean="0"/>
              <a:t>need</a:t>
            </a:r>
            <a:r>
              <a:rPr kumimoji="1" lang="zh-CN" altLang="en-US" dirty="0" smtClean="0"/>
              <a:t> </a:t>
            </a:r>
            <a:r>
              <a:rPr kumimoji="1" lang="en-US" altLang="zh-CN" dirty="0" smtClean="0"/>
              <a:t>tell</a:t>
            </a:r>
            <a:r>
              <a:rPr kumimoji="1" lang="zh-CN" altLang="en-US" dirty="0" smtClean="0"/>
              <a:t> </a:t>
            </a:r>
            <a:r>
              <a:rPr kumimoji="1" lang="en-US" altLang="zh-CN" dirty="0" smtClean="0"/>
              <a:t>tell</a:t>
            </a:r>
            <a:r>
              <a:rPr kumimoji="1" lang="zh-CN" altLang="en-US" dirty="0" smtClean="0"/>
              <a:t> </a:t>
            </a:r>
            <a:r>
              <a:rPr kumimoji="1" lang="en-US" altLang="zh-CN" dirty="0" smtClean="0"/>
              <a:t>the</a:t>
            </a:r>
            <a:r>
              <a:rPr kumimoji="1" lang="zh-CN" altLang="en-US" dirty="0" smtClean="0"/>
              <a:t> </a:t>
            </a:r>
            <a:r>
              <a:rPr kumimoji="1" lang="en-US" altLang="zh-CN" dirty="0" smtClean="0"/>
              <a:t>admin</a:t>
            </a:r>
            <a:r>
              <a:rPr kumimoji="1" lang="zh-CN" altLang="en-US" dirty="0" smtClean="0"/>
              <a:t> </a:t>
            </a:r>
            <a:r>
              <a:rPr kumimoji="1" lang="en-US" altLang="zh-CN" dirty="0" smtClean="0"/>
              <a:t>that who have an admin interface.</a:t>
            </a:r>
          </a:p>
        </p:txBody>
      </p:sp>
    </p:spTree>
    <p:extLst>
      <p:ext uri="{BB962C8B-B14F-4D97-AF65-F5344CB8AC3E}">
        <p14:creationId xmlns:p14="http://schemas.microsoft.com/office/powerpoint/2010/main" val="16208053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Admin</a:t>
            </a:r>
            <a:r>
              <a:rPr kumimoji="1" lang="zh-CN" altLang="en-US" dirty="0"/>
              <a:t> </a:t>
            </a:r>
            <a:r>
              <a:rPr kumimoji="1" lang="en-US" altLang="zh-CN" dirty="0"/>
              <a:t>site</a:t>
            </a:r>
            <a:endParaRPr kumimoji="1" lang="zh-CN" altLang="en-US" dirty="0"/>
          </a:p>
        </p:txBody>
      </p:sp>
      <p:sp>
        <p:nvSpPr>
          <p:cNvPr id="3" name="内容占位符 2"/>
          <p:cNvSpPr>
            <a:spLocks noGrp="1"/>
          </p:cNvSpPr>
          <p:nvPr>
            <p:ph idx="1"/>
          </p:nvPr>
        </p:nvSpPr>
        <p:spPr>
          <a:xfrm>
            <a:off x="685800" y="2121408"/>
            <a:ext cx="7772400" cy="761492"/>
          </a:xfrm>
        </p:spPr>
        <p:txBody>
          <a:bodyPr/>
          <a:lstStyle/>
          <a:p>
            <a:r>
              <a:rPr kumimoji="1" lang="en-US" altLang="zh-CN" dirty="0" smtClean="0"/>
              <a:t>open </a:t>
            </a:r>
            <a:r>
              <a:rPr kumimoji="1" lang="en-US" altLang="zh-CN" dirty="0"/>
              <a:t>the accounts/</a:t>
            </a:r>
            <a:r>
              <a:rPr kumimoji="1" lang="en-US" altLang="zh-CN" dirty="0" err="1"/>
              <a:t>admin.py</a:t>
            </a:r>
            <a:r>
              <a:rPr kumimoji="1" lang="en-US" altLang="zh-CN" dirty="0"/>
              <a:t> and </a:t>
            </a:r>
            <a:r>
              <a:rPr kumimoji="1" lang="en-US" altLang="zh-CN" dirty="0" smtClean="0"/>
              <a:t>code below:</a:t>
            </a:r>
            <a:endParaRPr kumimoji="1" lang="zh-CN" altLang="en-US" dirty="0"/>
          </a:p>
        </p:txBody>
      </p:sp>
      <p:sp>
        <p:nvSpPr>
          <p:cNvPr id="4" name="矩形 3"/>
          <p:cNvSpPr/>
          <p:nvPr/>
        </p:nvSpPr>
        <p:spPr>
          <a:xfrm>
            <a:off x="685800" y="2828836"/>
            <a:ext cx="7772400" cy="1938992"/>
          </a:xfrm>
          <a:prstGeom prst="rect">
            <a:avLst/>
          </a:prstGeom>
          <a:blipFill>
            <a:blip r:embed="rId2"/>
            <a:tile tx="0" ty="0" sx="100000" sy="100000" flip="none" algn="tl"/>
          </a:blipFill>
        </p:spPr>
        <p:txBody>
          <a:bodyPr wrap="square">
            <a:spAutoFit/>
          </a:bodyPr>
          <a:lstStyle/>
          <a:p>
            <a:pPr>
              <a:lnSpc>
                <a:spcPct val="150000"/>
              </a:lnSpc>
            </a:pPr>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django</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contrib</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admin</a:t>
            </a:r>
            <a:endParaRPr lang="en-US" altLang="zh-CN" sz="2000" b="1" dirty="0">
              <a:latin typeface="Courier" charset="0"/>
              <a:ea typeface="Courier" charset="0"/>
              <a:cs typeface="Courier" charset="0"/>
            </a:endParaRPr>
          </a:p>
          <a:p>
            <a:pPr>
              <a:lnSpc>
                <a:spcPct val="150000"/>
              </a:lnSpc>
            </a:pPr>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models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t>
            </a:r>
            <a:r>
              <a:rPr lang="en-US" altLang="zh-CN" sz="2000" b="1" dirty="0" smtClean="0">
                <a:solidFill>
                  <a:srgbClr val="660066"/>
                </a:solidFill>
                <a:latin typeface="Courier" charset="0"/>
                <a:ea typeface="Courier" charset="0"/>
                <a:cs typeface="Courier" charset="0"/>
              </a:rPr>
              <a:t>User</a:t>
            </a:r>
          </a:p>
          <a:p>
            <a:pPr>
              <a:lnSpc>
                <a:spcPct val="150000"/>
              </a:lnSpc>
            </a:pPr>
            <a:endParaRPr lang="en-US" altLang="zh-CN" sz="2000" b="1" dirty="0">
              <a:latin typeface="Courier" charset="0"/>
              <a:ea typeface="Courier" charset="0"/>
              <a:cs typeface="Courier" charset="0"/>
            </a:endParaRPr>
          </a:p>
          <a:p>
            <a:pPr>
              <a:lnSpc>
                <a:spcPct val="150000"/>
              </a:lnSpc>
            </a:pPr>
            <a:r>
              <a:rPr lang="en-US" altLang="zh-CN" sz="2000" b="1" dirty="0" err="1">
                <a:solidFill>
                  <a:srgbClr val="000000"/>
                </a:solidFill>
                <a:latin typeface="Courier" charset="0"/>
                <a:ea typeface="Courier" charset="0"/>
                <a:cs typeface="Courier" charset="0"/>
              </a:rPr>
              <a:t>admin</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site</a:t>
            </a:r>
            <a:r>
              <a:rPr lang="en-US" altLang="zh-CN" sz="2000" b="1" dirty="0" err="1">
                <a:solidFill>
                  <a:srgbClr val="666600"/>
                </a:solidFill>
                <a:latin typeface="Courier" charset="0"/>
                <a:ea typeface="Courier" charset="0"/>
                <a:cs typeface="Courier" charset="0"/>
              </a:rPr>
              <a:t>.</a:t>
            </a:r>
            <a:r>
              <a:rPr lang="en-US" altLang="zh-CN" sz="2000" b="1" dirty="0" err="1">
                <a:solidFill>
                  <a:srgbClr val="000088"/>
                </a:solidFill>
                <a:latin typeface="Courier" charset="0"/>
                <a:ea typeface="Courier" charset="0"/>
                <a:cs typeface="Courier" charset="0"/>
              </a:rPr>
              <a:t>register</a:t>
            </a:r>
            <a:r>
              <a:rPr lang="en-US" altLang="zh-CN" sz="2000" b="1" dirty="0">
                <a:solidFill>
                  <a:srgbClr val="666600"/>
                </a:solidFill>
                <a:latin typeface="Courier" charset="0"/>
                <a:ea typeface="Courier" charset="0"/>
                <a:cs typeface="Courier" charset="0"/>
              </a:rPr>
              <a:t>(</a:t>
            </a:r>
            <a:r>
              <a:rPr lang="en-US" altLang="zh-CN" sz="2000" b="1" dirty="0">
                <a:solidFill>
                  <a:srgbClr val="660066"/>
                </a:solidFill>
                <a:latin typeface="Courier" charset="0"/>
                <a:ea typeface="Courier" charset="0"/>
                <a:cs typeface="Courier" charset="0"/>
              </a:rPr>
              <a:t>User</a:t>
            </a:r>
            <a:r>
              <a:rPr lang="en-US" altLang="zh-CN" sz="2000" b="1" dirty="0">
                <a:solidFill>
                  <a:srgbClr val="666600"/>
                </a:solidFill>
                <a:latin typeface="Courier" charset="0"/>
                <a:ea typeface="Courier" charset="0"/>
                <a:cs typeface="Courier" charset="0"/>
              </a:rPr>
              <a:t>)</a:t>
            </a:r>
            <a:endParaRPr lang="en-US" altLang="zh-CN" sz="2000" b="1" dirty="0">
              <a:effectLst/>
              <a:latin typeface="Courier" charset="0"/>
              <a:ea typeface="Courier" charset="0"/>
              <a:cs typeface="Courier" charset="0"/>
            </a:endParaRPr>
          </a:p>
        </p:txBody>
      </p:sp>
    </p:spTree>
    <p:extLst>
      <p:ext uri="{BB962C8B-B14F-4D97-AF65-F5344CB8AC3E}">
        <p14:creationId xmlns:p14="http://schemas.microsoft.com/office/powerpoint/2010/main" val="9241568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Admin</a:t>
            </a:r>
            <a:r>
              <a:rPr kumimoji="1" lang="zh-CN" altLang="en-US" dirty="0"/>
              <a:t> </a:t>
            </a:r>
            <a:r>
              <a:rPr kumimoji="1" lang="en-US" altLang="zh-CN" dirty="0"/>
              <a:t>site</a:t>
            </a:r>
            <a:endParaRPr kumimoji="1" lang="zh-CN" altLang="en-US" dirty="0"/>
          </a:p>
        </p:txBody>
      </p:sp>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193465"/>
            <a:ext cx="7772400" cy="3906170"/>
          </a:xfrm>
        </p:spPr>
      </p:pic>
      <p:sp>
        <p:nvSpPr>
          <p:cNvPr id="6" name="文本框 5"/>
          <p:cNvSpPr txBox="1"/>
          <p:nvPr/>
        </p:nvSpPr>
        <p:spPr>
          <a:xfrm>
            <a:off x="571500" y="5368127"/>
            <a:ext cx="7886700" cy="830997"/>
          </a:xfrm>
          <a:prstGeom prst="rect">
            <a:avLst/>
          </a:prstGeom>
          <a:noFill/>
        </p:spPr>
        <p:txBody>
          <a:bodyPr wrap="square" rtlCol="0">
            <a:spAutoFit/>
          </a:bodyPr>
          <a:lstStyle/>
          <a:p>
            <a:r>
              <a:rPr kumimoji="1" lang="en-US" altLang="zh-CN" sz="2400" b="1" dirty="0" smtClean="0"/>
              <a:t>Now, we can add new user and change existing user in admin site</a:t>
            </a:r>
            <a:endParaRPr kumimoji="1" lang="zh-CN" altLang="en-US" sz="2400" b="1" dirty="0"/>
          </a:p>
        </p:txBody>
      </p:sp>
    </p:spTree>
    <p:extLst>
      <p:ext uri="{BB962C8B-B14F-4D97-AF65-F5344CB8AC3E}">
        <p14:creationId xmlns:p14="http://schemas.microsoft.com/office/powerpoint/2010/main" val="14648009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Admin</a:t>
            </a:r>
            <a:r>
              <a:rPr kumimoji="1" lang="zh-CN" altLang="en-US" dirty="0"/>
              <a:t> </a:t>
            </a:r>
            <a:r>
              <a:rPr kumimoji="1" lang="en-US" altLang="zh-CN" dirty="0"/>
              <a:t>site</a:t>
            </a:r>
            <a:endParaRPr kumimoji="1" lang="zh-CN" altLang="en-US" dirty="0"/>
          </a:p>
        </p:txBody>
      </p:sp>
      <p:sp>
        <p:nvSpPr>
          <p:cNvPr id="3" name="内容占位符 2"/>
          <p:cNvSpPr>
            <a:spLocks noGrp="1"/>
          </p:cNvSpPr>
          <p:nvPr>
            <p:ph idx="1"/>
          </p:nvPr>
        </p:nvSpPr>
        <p:spPr>
          <a:xfrm>
            <a:off x="685800" y="2121408"/>
            <a:ext cx="7772400" cy="748792"/>
          </a:xfrm>
        </p:spPr>
        <p:txBody>
          <a:bodyPr/>
          <a:lstStyle/>
          <a:p>
            <a:r>
              <a:rPr kumimoji="1" lang="en-US" altLang="zh-CN" dirty="0" smtClean="0"/>
              <a:t>Open</a:t>
            </a:r>
            <a:r>
              <a:rPr kumimoji="1" lang="zh-CN" altLang="en-US" dirty="0" smtClean="0"/>
              <a:t> </a:t>
            </a:r>
            <a:r>
              <a:rPr kumimoji="1" lang="en-US" altLang="zh-CN" dirty="0" smtClean="0"/>
              <a:t>books/</a:t>
            </a:r>
            <a:r>
              <a:rPr kumimoji="1" lang="en-US" altLang="zh-CN" dirty="0" err="1" smtClean="0"/>
              <a:t>admin.py</a:t>
            </a:r>
            <a:r>
              <a:rPr kumimoji="1" lang="zh-CN" altLang="en-US" dirty="0" smtClean="0"/>
              <a:t> </a:t>
            </a:r>
            <a:r>
              <a:rPr kumimoji="1" lang="en-US" altLang="zh-CN" dirty="0" smtClean="0"/>
              <a:t>then</a:t>
            </a:r>
            <a:r>
              <a:rPr kumimoji="1" lang="zh-CN" altLang="en-US" dirty="0" smtClean="0"/>
              <a:t> </a:t>
            </a:r>
            <a:r>
              <a:rPr kumimoji="1" lang="en-US" altLang="zh-CN" dirty="0" smtClean="0"/>
              <a:t>code</a:t>
            </a:r>
            <a:r>
              <a:rPr kumimoji="1" lang="zh-CN" altLang="en-US" dirty="0" smtClean="0"/>
              <a:t> </a:t>
            </a:r>
            <a:r>
              <a:rPr kumimoji="1" lang="en-US" altLang="zh-CN" dirty="0" smtClean="0"/>
              <a:t>below:</a:t>
            </a:r>
            <a:endParaRPr kumimoji="1" lang="zh-CN" altLang="en-US" dirty="0"/>
          </a:p>
        </p:txBody>
      </p:sp>
      <p:sp>
        <p:nvSpPr>
          <p:cNvPr id="4" name="矩形 3"/>
          <p:cNvSpPr/>
          <p:nvPr/>
        </p:nvSpPr>
        <p:spPr>
          <a:xfrm>
            <a:off x="438150" y="2899664"/>
            <a:ext cx="8267700" cy="2554545"/>
          </a:xfrm>
          <a:prstGeom prst="rect">
            <a:avLst/>
          </a:prstGeom>
          <a:blipFill>
            <a:blip r:embed="rId2"/>
            <a:tile tx="0" ty="0" sx="100000" sy="100000" flip="none" algn="tl"/>
          </a:blipFill>
        </p:spPr>
        <p:txBody>
          <a:bodyPr wrap="square">
            <a:spAutoFit/>
          </a:bodyPr>
          <a:lstStyle/>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django</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contrib</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admin</a:t>
            </a:r>
            <a:endParaRPr lang="en-US" altLang="zh-CN" sz="2000" b="1" dirty="0">
              <a:latin typeface="Courier" charset="0"/>
              <a:ea typeface="Courier" charset="0"/>
              <a:cs typeface="Courier" charset="0"/>
            </a:endParaRPr>
          </a:p>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models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t>
            </a:r>
            <a:r>
              <a:rPr lang="en-US" altLang="zh-CN" sz="2000" b="1" dirty="0">
                <a:solidFill>
                  <a:srgbClr val="660066"/>
                </a:solidFill>
                <a:latin typeface="Courier" charset="0"/>
                <a:ea typeface="Courier" charset="0"/>
                <a:cs typeface="Courier" charset="0"/>
              </a:rPr>
              <a:t>Publisher</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660066"/>
                </a:solidFill>
                <a:latin typeface="Courier" charset="0"/>
                <a:ea typeface="Courier" charset="0"/>
                <a:cs typeface="Courier" charset="0"/>
              </a:rPr>
              <a:t>Author</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660066"/>
                </a:solidFill>
                <a:latin typeface="Courier" charset="0"/>
                <a:ea typeface="Courier" charset="0"/>
                <a:cs typeface="Courier" charset="0"/>
              </a:rPr>
              <a:t>Category</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smtClean="0">
                <a:solidFill>
                  <a:srgbClr val="660066"/>
                </a:solidFill>
                <a:latin typeface="Courier" charset="0"/>
                <a:ea typeface="Courier" charset="0"/>
                <a:cs typeface="Courier" charset="0"/>
              </a:rPr>
              <a:t>Book</a:t>
            </a:r>
            <a:endParaRPr lang="en-US" altLang="zh-CN" sz="2000" b="1" dirty="0">
              <a:latin typeface="Courier" charset="0"/>
              <a:ea typeface="Courier" charset="0"/>
              <a:cs typeface="Courier" charset="0"/>
            </a:endParaRPr>
          </a:p>
          <a:p>
            <a:endParaRPr lang="en-US" altLang="zh-CN" sz="2000" b="1" dirty="0" smtClean="0">
              <a:solidFill>
                <a:srgbClr val="000000"/>
              </a:solidFill>
              <a:latin typeface="Courier" charset="0"/>
              <a:ea typeface="Courier" charset="0"/>
              <a:cs typeface="Courier" charset="0"/>
            </a:endParaRPr>
          </a:p>
          <a:p>
            <a:endParaRPr lang="en-US" altLang="zh-CN" sz="2000" b="1" dirty="0">
              <a:solidFill>
                <a:srgbClr val="000000"/>
              </a:solidFill>
              <a:latin typeface="Courier" charset="0"/>
              <a:ea typeface="Courier" charset="0"/>
              <a:cs typeface="Courier" charset="0"/>
            </a:endParaRPr>
          </a:p>
          <a:p>
            <a:r>
              <a:rPr lang="en-US" altLang="zh-CN" sz="2000" b="1" dirty="0" err="1" smtClean="0">
                <a:solidFill>
                  <a:srgbClr val="000000"/>
                </a:solidFill>
                <a:latin typeface="Courier" charset="0"/>
                <a:ea typeface="Courier" charset="0"/>
                <a:cs typeface="Courier" charset="0"/>
              </a:rPr>
              <a:t>admin</a:t>
            </a:r>
            <a:r>
              <a:rPr lang="en-US" altLang="zh-CN" sz="2000" b="1" dirty="0" err="1" smtClean="0">
                <a:solidFill>
                  <a:srgbClr val="666600"/>
                </a:solidFill>
                <a:latin typeface="Courier" charset="0"/>
                <a:ea typeface="Courier" charset="0"/>
                <a:cs typeface="Courier" charset="0"/>
              </a:rPr>
              <a:t>.</a:t>
            </a:r>
            <a:r>
              <a:rPr lang="en-US" altLang="zh-CN" sz="2000" b="1" dirty="0" err="1" smtClean="0">
                <a:solidFill>
                  <a:srgbClr val="000000"/>
                </a:solidFill>
                <a:latin typeface="Courier" charset="0"/>
                <a:ea typeface="Courier" charset="0"/>
                <a:cs typeface="Courier" charset="0"/>
              </a:rPr>
              <a:t>site</a:t>
            </a:r>
            <a:r>
              <a:rPr lang="en-US" altLang="zh-CN" sz="2000" b="1" dirty="0" err="1" smtClean="0">
                <a:solidFill>
                  <a:srgbClr val="666600"/>
                </a:solidFill>
                <a:latin typeface="Courier" charset="0"/>
                <a:ea typeface="Courier" charset="0"/>
                <a:cs typeface="Courier" charset="0"/>
              </a:rPr>
              <a:t>.</a:t>
            </a:r>
            <a:r>
              <a:rPr lang="en-US" altLang="zh-CN" sz="2000" b="1" dirty="0" err="1" smtClean="0">
                <a:solidFill>
                  <a:srgbClr val="000088"/>
                </a:solidFill>
                <a:latin typeface="Courier" charset="0"/>
                <a:ea typeface="Courier" charset="0"/>
                <a:cs typeface="Courier" charset="0"/>
              </a:rPr>
              <a:t>register</a:t>
            </a:r>
            <a:r>
              <a:rPr lang="en-US" altLang="zh-CN" sz="2000" b="1" dirty="0" smtClean="0">
                <a:solidFill>
                  <a:srgbClr val="666600"/>
                </a:solidFill>
                <a:latin typeface="Courier" charset="0"/>
                <a:ea typeface="Courier" charset="0"/>
                <a:cs typeface="Courier" charset="0"/>
              </a:rPr>
              <a:t>(</a:t>
            </a:r>
            <a:r>
              <a:rPr lang="en-US" altLang="zh-CN" sz="2000" b="1" dirty="0" smtClean="0">
                <a:solidFill>
                  <a:srgbClr val="660066"/>
                </a:solidFill>
                <a:latin typeface="Courier" charset="0"/>
                <a:ea typeface="Courier" charset="0"/>
                <a:cs typeface="Courier" charset="0"/>
              </a:rPr>
              <a:t>Publisher</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en-US" altLang="zh-CN" sz="2000" b="1" dirty="0" err="1">
                <a:solidFill>
                  <a:srgbClr val="000000"/>
                </a:solidFill>
                <a:latin typeface="Courier" charset="0"/>
                <a:ea typeface="Courier" charset="0"/>
                <a:cs typeface="Courier" charset="0"/>
              </a:rPr>
              <a:t>admin</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site</a:t>
            </a:r>
            <a:r>
              <a:rPr lang="en-US" altLang="zh-CN" sz="2000" b="1" dirty="0" err="1">
                <a:solidFill>
                  <a:srgbClr val="666600"/>
                </a:solidFill>
                <a:latin typeface="Courier" charset="0"/>
                <a:ea typeface="Courier" charset="0"/>
                <a:cs typeface="Courier" charset="0"/>
              </a:rPr>
              <a:t>.</a:t>
            </a:r>
            <a:r>
              <a:rPr lang="en-US" altLang="zh-CN" sz="2000" b="1" dirty="0" err="1">
                <a:solidFill>
                  <a:srgbClr val="000088"/>
                </a:solidFill>
                <a:latin typeface="Courier" charset="0"/>
                <a:ea typeface="Courier" charset="0"/>
                <a:cs typeface="Courier" charset="0"/>
              </a:rPr>
              <a:t>register</a:t>
            </a:r>
            <a:r>
              <a:rPr lang="en-US" altLang="zh-CN" sz="2000" b="1" dirty="0">
                <a:solidFill>
                  <a:srgbClr val="666600"/>
                </a:solidFill>
                <a:latin typeface="Courier" charset="0"/>
                <a:ea typeface="Courier" charset="0"/>
                <a:cs typeface="Courier" charset="0"/>
              </a:rPr>
              <a:t>(</a:t>
            </a:r>
            <a:r>
              <a:rPr lang="en-US" altLang="zh-CN" sz="2000" b="1" dirty="0">
                <a:solidFill>
                  <a:srgbClr val="660066"/>
                </a:solidFill>
                <a:latin typeface="Courier" charset="0"/>
                <a:ea typeface="Courier" charset="0"/>
                <a:cs typeface="Courier" charset="0"/>
              </a:rPr>
              <a:t>Author</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en-US" altLang="zh-CN" sz="2000" b="1" dirty="0" err="1">
                <a:solidFill>
                  <a:srgbClr val="000000"/>
                </a:solidFill>
                <a:latin typeface="Courier" charset="0"/>
                <a:ea typeface="Courier" charset="0"/>
                <a:cs typeface="Courier" charset="0"/>
              </a:rPr>
              <a:t>admin</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site</a:t>
            </a:r>
            <a:r>
              <a:rPr lang="en-US" altLang="zh-CN" sz="2000" b="1" dirty="0" err="1">
                <a:solidFill>
                  <a:srgbClr val="666600"/>
                </a:solidFill>
                <a:latin typeface="Courier" charset="0"/>
                <a:ea typeface="Courier" charset="0"/>
                <a:cs typeface="Courier" charset="0"/>
              </a:rPr>
              <a:t>.</a:t>
            </a:r>
            <a:r>
              <a:rPr lang="en-US" altLang="zh-CN" sz="2000" b="1" dirty="0" err="1">
                <a:solidFill>
                  <a:srgbClr val="000088"/>
                </a:solidFill>
                <a:latin typeface="Courier" charset="0"/>
                <a:ea typeface="Courier" charset="0"/>
                <a:cs typeface="Courier" charset="0"/>
              </a:rPr>
              <a:t>register</a:t>
            </a:r>
            <a:r>
              <a:rPr lang="en-US" altLang="zh-CN" sz="2000" b="1" dirty="0">
                <a:solidFill>
                  <a:srgbClr val="666600"/>
                </a:solidFill>
                <a:latin typeface="Courier" charset="0"/>
                <a:ea typeface="Courier" charset="0"/>
                <a:cs typeface="Courier" charset="0"/>
              </a:rPr>
              <a:t>(</a:t>
            </a:r>
            <a:r>
              <a:rPr lang="en-US" altLang="zh-CN" sz="2000" b="1" dirty="0">
                <a:solidFill>
                  <a:srgbClr val="660066"/>
                </a:solidFill>
                <a:latin typeface="Courier" charset="0"/>
                <a:ea typeface="Courier" charset="0"/>
                <a:cs typeface="Courier" charset="0"/>
              </a:rPr>
              <a:t>Category</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en-US" altLang="zh-CN" sz="2000" b="1" dirty="0" err="1">
                <a:solidFill>
                  <a:srgbClr val="000000"/>
                </a:solidFill>
                <a:latin typeface="Courier" charset="0"/>
                <a:ea typeface="Courier" charset="0"/>
                <a:cs typeface="Courier" charset="0"/>
              </a:rPr>
              <a:t>admin</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site</a:t>
            </a:r>
            <a:r>
              <a:rPr lang="en-US" altLang="zh-CN" sz="2000" b="1" dirty="0" err="1">
                <a:solidFill>
                  <a:srgbClr val="666600"/>
                </a:solidFill>
                <a:latin typeface="Courier" charset="0"/>
                <a:ea typeface="Courier" charset="0"/>
                <a:cs typeface="Courier" charset="0"/>
              </a:rPr>
              <a:t>.</a:t>
            </a:r>
            <a:r>
              <a:rPr lang="en-US" altLang="zh-CN" sz="2000" b="1" dirty="0" err="1">
                <a:solidFill>
                  <a:srgbClr val="000088"/>
                </a:solidFill>
                <a:latin typeface="Courier" charset="0"/>
                <a:ea typeface="Courier" charset="0"/>
                <a:cs typeface="Courier" charset="0"/>
              </a:rPr>
              <a:t>register</a:t>
            </a:r>
            <a:r>
              <a:rPr lang="en-US" altLang="zh-CN" sz="2000" b="1" dirty="0">
                <a:solidFill>
                  <a:srgbClr val="666600"/>
                </a:solidFill>
                <a:latin typeface="Courier" charset="0"/>
                <a:ea typeface="Courier" charset="0"/>
                <a:cs typeface="Courier" charset="0"/>
              </a:rPr>
              <a:t>(</a:t>
            </a:r>
            <a:r>
              <a:rPr lang="en-US" altLang="zh-CN" sz="2000" b="1" dirty="0">
                <a:solidFill>
                  <a:srgbClr val="660066"/>
                </a:solidFill>
                <a:latin typeface="Courier" charset="0"/>
                <a:ea typeface="Courier" charset="0"/>
                <a:cs typeface="Courier" charset="0"/>
              </a:rPr>
              <a:t>Book</a:t>
            </a:r>
            <a:r>
              <a:rPr lang="en-US" altLang="zh-CN" sz="2000" b="1" dirty="0">
                <a:solidFill>
                  <a:srgbClr val="666600"/>
                </a:solidFill>
                <a:latin typeface="Courier" charset="0"/>
                <a:ea typeface="Courier" charset="0"/>
                <a:cs typeface="Courier" charset="0"/>
              </a:rPr>
              <a:t>)</a:t>
            </a:r>
            <a:endParaRPr lang="en-US" altLang="zh-CN" sz="2000" b="1" dirty="0">
              <a:effectLst/>
              <a:latin typeface="Courier" charset="0"/>
              <a:ea typeface="Courier" charset="0"/>
              <a:cs typeface="Courier" charset="0"/>
            </a:endParaRPr>
          </a:p>
        </p:txBody>
      </p:sp>
    </p:spTree>
    <p:extLst>
      <p:ext uri="{BB962C8B-B14F-4D97-AF65-F5344CB8AC3E}">
        <p14:creationId xmlns:p14="http://schemas.microsoft.com/office/powerpoint/2010/main" val="9498351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smtClean="0"/>
              <a:t>Modeladmin</a:t>
            </a:r>
            <a:endParaRPr kumimoji="1" lang="zh-CN" altLang="en-US" dirty="0"/>
          </a:p>
        </p:txBody>
      </p:sp>
      <p:sp>
        <p:nvSpPr>
          <p:cNvPr id="3" name="内容占位符 2"/>
          <p:cNvSpPr>
            <a:spLocks noGrp="1"/>
          </p:cNvSpPr>
          <p:nvPr>
            <p:ph idx="1"/>
          </p:nvPr>
        </p:nvSpPr>
        <p:spPr>
          <a:xfrm>
            <a:off x="685800" y="2121408"/>
            <a:ext cx="7772400" cy="1231392"/>
          </a:xfrm>
        </p:spPr>
        <p:txBody>
          <a:bodyPr/>
          <a:lstStyle/>
          <a:p>
            <a:r>
              <a:rPr lang="en-US" altLang="zh-CN" dirty="0"/>
              <a:t>The </a:t>
            </a:r>
            <a:r>
              <a:rPr lang="en-US" altLang="zh-CN" dirty="0" err="1"/>
              <a:t>ModelAdmin</a:t>
            </a:r>
            <a:r>
              <a:rPr lang="en-US" altLang="zh-CN" dirty="0"/>
              <a:t> class is the representation of a model in the admin interface.</a:t>
            </a:r>
            <a:endParaRPr kumimoji="1" lang="zh-CN" altLang="en-US" dirty="0"/>
          </a:p>
        </p:txBody>
      </p:sp>
      <p:sp>
        <p:nvSpPr>
          <p:cNvPr id="4" name="矩形 3"/>
          <p:cNvSpPr/>
          <p:nvPr/>
        </p:nvSpPr>
        <p:spPr>
          <a:xfrm>
            <a:off x="685800" y="3380232"/>
            <a:ext cx="7772400" cy="2554545"/>
          </a:xfrm>
          <a:prstGeom prst="rect">
            <a:avLst/>
          </a:prstGeom>
          <a:blipFill>
            <a:blip r:embed="rId2"/>
            <a:tile tx="0" ty="0" sx="100000" sy="100000" flip="none" algn="tl"/>
          </a:blipFill>
        </p:spPr>
        <p:txBody>
          <a:bodyPr wrap="square">
            <a:spAutoFit/>
          </a:bodyPr>
          <a:lstStyle/>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django</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contrib</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admin</a:t>
            </a:r>
            <a:endParaRPr lang="en-US" altLang="zh-CN" sz="2000" b="1" dirty="0">
              <a:latin typeface="Courier" charset="0"/>
              <a:ea typeface="Courier" charset="0"/>
              <a:cs typeface="Courier" charset="0"/>
            </a:endParaRPr>
          </a:p>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models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t>
            </a:r>
            <a:r>
              <a:rPr lang="en-US" altLang="zh-CN" sz="2000" b="1" dirty="0">
                <a:solidFill>
                  <a:srgbClr val="660066"/>
                </a:solidFill>
                <a:latin typeface="Courier" charset="0"/>
                <a:ea typeface="Courier" charset="0"/>
                <a:cs typeface="Courier" charset="0"/>
              </a:rPr>
              <a:t>User</a:t>
            </a:r>
            <a:endParaRPr lang="en-US" altLang="zh-CN" sz="2000" b="1" dirty="0">
              <a:latin typeface="Courier" charset="0"/>
              <a:ea typeface="Courier" charset="0"/>
              <a:cs typeface="Courier" charset="0"/>
            </a:endParaRPr>
          </a:p>
          <a:p>
            <a:endParaRPr lang="en-US" altLang="zh-CN" sz="2000" b="1" dirty="0" smtClean="0">
              <a:solidFill>
                <a:srgbClr val="000088"/>
              </a:solidFill>
              <a:latin typeface="Courier" charset="0"/>
              <a:ea typeface="Courier" charset="0"/>
              <a:cs typeface="Courier" charset="0"/>
            </a:endParaRPr>
          </a:p>
          <a:p>
            <a:endParaRPr lang="en-US" altLang="zh-CN" sz="2000" b="1" dirty="0">
              <a:solidFill>
                <a:srgbClr val="000088"/>
              </a:solidFill>
              <a:latin typeface="Courier" charset="0"/>
              <a:ea typeface="Courier" charset="0"/>
              <a:cs typeface="Courier" charset="0"/>
            </a:endParaRPr>
          </a:p>
          <a:p>
            <a:r>
              <a:rPr lang="en-US" altLang="zh-CN" sz="2000" b="1" dirty="0" smtClean="0">
                <a:solidFill>
                  <a:srgbClr val="000088"/>
                </a:solidFill>
                <a:latin typeface="Courier" charset="0"/>
                <a:ea typeface="Courier" charset="0"/>
                <a:cs typeface="Courier" charset="0"/>
              </a:rPr>
              <a:t>class</a:t>
            </a:r>
            <a:r>
              <a:rPr lang="en-US" altLang="zh-CN" sz="2000" b="1" dirty="0" smtClean="0">
                <a:solidFill>
                  <a:srgbClr val="000000"/>
                </a:solidFill>
                <a:latin typeface="Courier" charset="0"/>
                <a:ea typeface="Courier" charset="0"/>
                <a:cs typeface="Courier" charset="0"/>
              </a:rPr>
              <a:t> </a:t>
            </a:r>
            <a:r>
              <a:rPr lang="en-US" altLang="zh-CN" sz="2000" b="1" dirty="0" err="1">
                <a:solidFill>
                  <a:srgbClr val="660066"/>
                </a:solidFill>
                <a:latin typeface="Courier" charset="0"/>
                <a:ea typeface="Courier" charset="0"/>
                <a:cs typeface="Courier" charset="0"/>
              </a:rPr>
              <a:t>UserAdmin</a:t>
            </a:r>
            <a:r>
              <a:rPr lang="en-US" altLang="zh-CN" sz="2000" b="1" dirty="0">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admin</a:t>
            </a:r>
            <a:r>
              <a:rPr lang="en-US" altLang="zh-CN" sz="2000" b="1" dirty="0" err="1">
                <a:solidFill>
                  <a:srgbClr val="666600"/>
                </a:solidFill>
                <a:latin typeface="Courier" charset="0"/>
                <a:ea typeface="Courier" charset="0"/>
                <a:cs typeface="Courier" charset="0"/>
              </a:rPr>
              <a:t>.</a:t>
            </a:r>
            <a:r>
              <a:rPr lang="en-US" altLang="zh-CN" sz="2000" b="1" dirty="0" err="1">
                <a:solidFill>
                  <a:srgbClr val="660066"/>
                </a:solidFill>
                <a:latin typeface="Courier" charset="0"/>
                <a:ea typeface="Courier" charset="0"/>
                <a:cs typeface="Courier" charset="0"/>
              </a:rPr>
              <a:t>ModelAdmin</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zh-CN" altLang="en-US" sz="2000" b="1" dirty="0" smtClean="0">
                <a:solidFill>
                  <a:srgbClr val="000088"/>
                </a:solidFill>
                <a:latin typeface="Courier" charset="0"/>
                <a:ea typeface="Courier" charset="0"/>
                <a:cs typeface="Courier" charset="0"/>
              </a:rPr>
              <a:t>    </a:t>
            </a:r>
            <a:r>
              <a:rPr lang="en-US" altLang="zh-CN" sz="2000" b="1" dirty="0" smtClean="0">
                <a:solidFill>
                  <a:srgbClr val="000088"/>
                </a:solidFill>
                <a:latin typeface="Courier" charset="0"/>
                <a:ea typeface="Courier" charset="0"/>
                <a:cs typeface="Courier" charset="0"/>
              </a:rPr>
              <a:t>pass</a:t>
            </a:r>
          </a:p>
          <a:p>
            <a:endParaRPr lang="en-US" altLang="zh-CN" sz="2000" b="1" dirty="0">
              <a:latin typeface="Courier" charset="0"/>
              <a:ea typeface="Courier" charset="0"/>
              <a:cs typeface="Courier" charset="0"/>
            </a:endParaRPr>
          </a:p>
          <a:p>
            <a:r>
              <a:rPr lang="en-US" altLang="zh-CN" sz="2000" b="1" dirty="0" err="1">
                <a:solidFill>
                  <a:srgbClr val="000000"/>
                </a:solidFill>
                <a:latin typeface="Courier" charset="0"/>
                <a:ea typeface="Courier" charset="0"/>
                <a:cs typeface="Courier" charset="0"/>
              </a:rPr>
              <a:t>admin</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site</a:t>
            </a:r>
            <a:r>
              <a:rPr lang="en-US" altLang="zh-CN" sz="2000" b="1" dirty="0" err="1">
                <a:solidFill>
                  <a:srgbClr val="666600"/>
                </a:solidFill>
                <a:latin typeface="Courier" charset="0"/>
                <a:ea typeface="Courier" charset="0"/>
                <a:cs typeface="Courier" charset="0"/>
              </a:rPr>
              <a:t>.</a:t>
            </a:r>
            <a:r>
              <a:rPr lang="en-US" altLang="zh-CN" sz="2000" b="1" dirty="0" err="1">
                <a:solidFill>
                  <a:srgbClr val="000088"/>
                </a:solidFill>
                <a:latin typeface="Courier" charset="0"/>
                <a:ea typeface="Courier" charset="0"/>
                <a:cs typeface="Courier" charset="0"/>
              </a:rPr>
              <a:t>register</a:t>
            </a:r>
            <a:r>
              <a:rPr lang="en-US" altLang="zh-CN" sz="2000" b="1" dirty="0">
                <a:solidFill>
                  <a:srgbClr val="666600"/>
                </a:solidFill>
                <a:latin typeface="Courier" charset="0"/>
                <a:ea typeface="Courier" charset="0"/>
                <a:cs typeface="Courier" charset="0"/>
              </a:rPr>
              <a:t>(</a:t>
            </a:r>
            <a:r>
              <a:rPr lang="en-US" altLang="zh-CN" sz="2000" b="1" dirty="0">
                <a:solidFill>
                  <a:srgbClr val="660066"/>
                </a:solidFill>
                <a:latin typeface="Courier" charset="0"/>
                <a:ea typeface="Courier" charset="0"/>
                <a:cs typeface="Courier" charset="0"/>
              </a:rPr>
              <a:t>User</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err="1">
                <a:solidFill>
                  <a:srgbClr val="660066"/>
                </a:solidFill>
                <a:latin typeface="Courier" charset="0"/>
                <a:ea typeface="Courier" charset="0"/>
                <a:cs typeface="Courier" charset="0"/>
              </a:rPr>
              <a:t>UserAdmin</a:t>
            </a:r>
            <a:r>
              <a:rPr lang="en-US" altLang="zh-CN" sz="2000" b="1" dirty="0">
                <a:solidFill>
                  <a:srgbClr val="666600"/>
                </a:solidFill>
                <a:latin typeface="Courier" charset="0"/>
                <a:ea typeface="Courier" charset="0"/>
                <a:cs typeface="Courier" charset="0"/>
              </a:rPr>
              <a:t>)</a:t>
            </a:r>
            <a:endParaRPr lang="en-US" altLang="zh-CN" sz="2000" b="1" dirty="0">
              <a:effectLst/>
              <a:latin typeface="Courier" charset="0"/>
              <a:ea typeface="Courier" charset="0"/>
              <a:cs typeface="Courier" charset="0"/>
            </a:endParaRPr>
          </a:p>
        </p:txBody>
      </p:sp>
    </p:spTree>
    <p:extLst>
      <p:ext uri="{BB962C8B-B14F-4D97-AF65-F5344CB8AC3E}">
        <p14:creationId xmlns:p14="http://schemas.microsoft.com/office/powerpoint/2010/main" val="134745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Modeladmin</a:t>
            </a:r>
            <a:endParaRPr kumimoji="1" lang="zh-CN" altLang="en-US" dirty="0"/>
          </a:p>
        </p:txBody>
      </p:sp>
      <p:sp>
        <p:nvSpPr>
          <p:cNvPr id="4" name="矩形 3"/>
          <p:cNvSpPr/>
          <p:nvPr/>
        </p:nvSpPr>
        <p:spPr>
          <a:xfrm>
            <a:off x="482600" y="2093976"/>
            <a:ext cx="8178800" cy="3170099"/>
          </a:xfrm>
          <a:prstGeom prst="rect">
            <a:avLst/>
          </a:prstGeom>
          <a:blipFill>
            <a:blip r:embed="rId2"/>
            <a:tile tx="0" ty="0" sx="100000" sy="100000" flip="none" algn="tl"/>
          </a:blipFill>
        </p:spPr>
        <p:txBody>
          <a:bodyPr wrap="square">
            <a:spAutoFit/>
          </a:bodyPr>
          <a:lstStyle/>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django</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contrib</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admin</a:t>
            </a:r>
            <a:endParaRPr lang="en-US" altLang="zh-CN" sz="2000" b="1" dirty="0">
              <a:latin typeface="Courier" charset="0"/>
              <a:ea typeface="Courier" charset="0"/>
              <a:cs typeface="Courier" charset="0"/>
            </a:endParaRPr>
          </a:p>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models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t>
            </a:r>
            <a:r>
              <a:rPr lang="en-US" altLang="zh-CN" sz="2000" b="1" dirty="0" smtClean="0">
                <a:solidFill>
                  <a:srgbClr val="660066"/>
                </a:solidFill>
                <a:latin typeface="Courier" charset="0"/>
                <a:ea typeface="Courier" charset="0"/>
                <a:cs typeface="Courier" charset="0"/>
              </a:rPr>
              <a:t>User</a:t>
            </a:r>
          </a:p>
          <a:p>
            <a:endParaRPr lang="en-US" altLang="zh-CN" sz="2000" b="1" dirty="0" smtClean="0">
              <a:latin typeface="Courier" charset="0"/>
              <a:ea typeface="Courier" charset="0"/>
              <a:cs typeface="Courier" charset="0"/>
            </a:endParaRPr>
          </a:p>
          <a:p>
            <a:endParaRPr lang="en-US" altLang="zh-CN" sz="2000" b="1" dirty="0">
              <a:latin typeface="Courier" charset="0"/>
              <a:ea typeface="Courier" charset="0"/>
              <a:cs typeface="Courier" charset="0"/>
            </a:endParaRPr>
          </a:p>
          <a:p>
            <a:r>
              <a:rPr lang="en-US" altLang="zh-CN" sz="2000" b="1" dirty="0">
                <a:solidFill>
                  <a:srgbClr val="000088"/>
                </a:solidFill>
                <a:latin typeface="Courier" charset="0"/>
                <a:ea typeface="Courier" charset="0"/>
                <a:cs typeface="Courier" charset="0"/>
              </a:rPr>
              <a:t>class</a:t>
            </a:r>
            <a:r>
              <a:rPr lang="en-US" altLang="zh-CN" sz="2000" b="1" dirty="0">
                <a:solidFill>
                  <a:srgbClr val="000000"/>
                </a:solidFill>
                <a:latin typeface="Courier" charset="0"/>
                <a:ea typeface="Courier" charset="0"/>
                <a:cs typeface="Courier" charset="0"/>
              </a:rPr>
              <a:t> </a:t>
            </a:r>
            <a:r>
              <a:rPr lang="en-US" altLang="zh-CN" sz="2000" b="1" dirty="0" err="1">
                <a:solidFill>
                  <a:srgbClr val="660066"/>
                </a:solidFill>
                <a:latin typeface="Courier" charset="0"/>
                <a:ea typeface="Courier" charset="0"/>
                <a:cs typeface="Courier" charset="0"/>
              </a:rPr>
              <a:t>UserAdmin</a:t>
            </a:r>
            <a:r>
              <a:rPr lang="en-US" altLang="zh-CN" sz="2000" b="1" dirty="0">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admin</a:t>
            </a:r>
            <a:r>
              <a:rPr lang="en-US" altLang="zh-CN" sz="2000" b="1" dirty="0" err="1">
                <a:solidFill>
                  <a:srgbClr val="666600"/>
                </a:solidFill>
                <a:latin typeface="Courier" charset="0"/>
                <a:ea typeface="Courier" charset="0"/>
                <a:cs typeface="Courier" charset="0"/>
              </a:rPr>
              <a:t>.</a:t>
            </a:r>
            <a:r>
              <a:rPr lang="en-US" altLang="zh-CN" sz="2000" b="1" dirty="0" err="1">
                <a:solidFill>
                  <a:srgbClr val="660066"/>
                </a:solidFill>
                <a:latin typeface="Courier" charset="0"/>
                <a:ea typeface="Courier" charset="0"/>
                <a:cs typeface="Courier" charset="0"/>
              </a:rPr>
              <a:t>ModelAdmin</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en-US" altLang="zh-CN" sz="2000" b="1" dirty="0" smtClean="0">
                <a:solidFill>
                  <a:srgbClr val="000000"/>
                </a:solidFill>
                <a:latin typeface="Courier" charset="0"/>
                <a:ea typeface="Courier" charset="0"/>
                <a:cs typeface="Courier" charset="0"/>
              </a:rPr>
              <a:t>    fields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8800"/>
                </a:solidFill>
                <a:latin typeface="Courier" charset="0"/>
                <a:ea typeface="Courier" charset="0"/>
                <a:cs typeface="Courier" charset="0"/>
              </a:rPr>
              <a:t>'username'</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008800"/>
                </a:solidFill>
                <a:latin typeface="Courier" charset="0"/>
                <a:ea typeface="Courier" charset="0"/>
                <a:cs typeface="Courier" charset="0"/>
              </a:rPr>
              <a:t>'</a:t>
            </a:r>
            <a:r>
              <a:rPr lang="en-US" altLang="zh-CN" sz="2000" b="1" dirty="0" err="1">
                <a:solidFill>
                  <a:srgbClr val="008800"/>
                </a:solidFill>
                <a:latin typeface="Courier" charset="0"/>
                <a:ea typeface="Courier" charset="0"/>
                <a:cs typeface="Courier" charset="0"/>
              </a:rPr>
              <a:t>is_superuser</a:t>
            </a:r>
            <a:r>
              <a:rPr lang="en-US" altLang="zh-CN" sz="2000" b="1" dirty="0">
                <a:solidFill>
                  <a:srgbClr val="008800"/>
                </a:solidFill>
                <a:latin typeface="Courier" charset="0"/>
                <a:ea typeface="Courier" charset="0"/>
                <a:cs typeface="Courier" charset="0"/>
              </a:rPr>
              <a:t>'</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008800"/>
                </a:solidFill>
                <a:latin typeface="Courier" charset="0"/>
                <a:ea typeface="Courier" charset="0"/>
                <a:cs typeface="Courier" charset="0"/>
              </a:rPr>
              <a:t>'password'</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en-US" altLang="zh-CN" sz="2000" b="1" dirty="0" smtClean="0">
                <a:solidFill>
                  <a:srgbClr val="000000"/>
                </a:solidFill>
                <a:latin typeface="Courier" charset="0"/>
                <a:ea typeface="Courier" charset="0"/>
                <a:cs typeface="Courier" charset="0"/>
              </a:rPr>
              <a:t>    </a:t>
            </a:r>
            <a:r>
              <a:rPr lang="en-US" altLang="zh-CN" sz="2000" b="1" dirty="0" err="1" smtClean="0">
                <a:solidFill>
                  <a:srgbClr val="000000"/>
                </a:solidFill>
                <a:latin typeface="Courier" charset="0"/>
                <a:ea typeface="Courier" charset="0"/>
                <a:cs typeface="Courier" charset="0"/>
              </a:rPr>
              <a:t>list_display</a:t>
            </a:r>
            <a:r>
              <a:rPr lang="en-US" altLang="zh-CN" sz="2000" b="1" dirty="0" smtClean="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8800"/>
                </a:solidFill>
                <a:latin typeface="Courier" charset="0"/>
                <a:ea typeface="Courier" charset="0"/>
                <a:cs typeface="Courier" charset="0"/>
              </a:rPr>
              <a:t>'username'</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008800"/>
                </a:solidFill>
                <a:latin typeface="Courier" charset="0"/>
                <a:ea typeface="Courier" charset="0"/>
                <a:cs typeface="Courier" charset="0"/>
              </a:rPr>
              <a:t>'</a:t>
            </a:r>
            <a:r>
              <a:rPr lang="en-US" altLang="zh-CN" sz="2000" b="1" dirty="0" err="1">
                <a:solidFill>
                  <a:srgbClr val="008800"/>
                </a:solidFill>
                <a:latin typeface="Courier" charset="0"/>
                <a:ea typeface="Courier" charset="0"/>
                <a:cs typeface="Courier" charset="0"/>
              </a:rPr>
              <a:t>is_superuser</a:t>
            </a:r>
            <a:r>
              <a:rPr lang="en-US" altLang="zh-CN" sz="2000" b="1" dirty="0" smtClean="0">
                <a:solidFill>
                  <a:srgbClr val="008800"/>
                </a:solidFill>
                <a:latin typeface="Courier" charset="0"/>
                <a:ea typeface="Courier" charset="0"/>
                <a:cs typeface="Courier" charset="0"/>
              </a:rPr>
              <a:t>'</a:t>
            </a:r>
            <a:r>
              <a:rPr lang="en-US" altLang="zh-CN" sz="2000" b="1" dirty="0" smtClean="0">
                <a:solidFill>
                  <a:srgbClr val="666600"/>
                </a:solidFill>
                <a:latin typeface="Courier" charset="0"/>
                <a:ea typeface="Courier" charset="0"/>
                <a:cs typeface="Courier" charset="0"/>
              </a:rPr>
              <a:t>)</a:t>
            </a:r>
          </a:p>
          <a:p>
            <a:endParaRPr lang="en-US" altLang="zh-CN" sz="2000" b="1" dirty="0" smtClean="0">
              <a:latin typeface="Courier" charset="0"/>
              <a:ea typeface="Courier" charset="0"/>
              <a:cs typeface="Courier" charset="0"/>
            </a:endParaRPr>
          </a:p>
          <a:p>
            <a:endParaRPr lang="en-US" altLang="zh-CN" sz="2000" b="1" dirty="0">
              <a:latin typeface="Courier" charset="0"/>
              <a:ea typeface="Courier" charset="0"/>
              <a:cs typeface="Courier" charset="0"/>
            </a:endParaRPr>
          </a:p>
          <a:p>
            <a:r>
              <a:rPr lang="en-US" altLang="zh-CN" sz="2000" b="1" dirty="0" err="1">
                <a:solidFill>
                  <a:srgbClr val="000000"/>
                </a:solidFill>
                <a:latin typeface="Courier" charset="0"/>
                <a:ea typeface="Courier" charset="0"/>
                <a:cs typeface="Courier" charset="0"/>
              </a:rPr>
              <a:t>admin</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site</a:t>
            </a:r>
            <a:r>
              <a:rPr lang="en-US" altLang="zh-CN" sz="2000" b="1" dirty="0" err="1">
                <a:solidFill>
                  <a:srgbClr val="666600"/>
                </a:solidFill>
                <a:latin typeface="Courier" charset="0"/>
                <a:ea typeface="Courier" charset="0"/>
                <a:cs typeface="Courier" charset="0"/>
              </a:rPr>
              <a:t>.</a:t>
            </a:r>
            <a:r>
              <a:rPr lang="en-US" altLang="zh-CN" sz="2000" b="1" dirty="0" err="1">
                <a:solidFill>
                  <a:srgbClr val="000088"/>
                </a:solidFill>
                <a:latin typeface="Courier" charset="0"/>
                <a:ea typeface="Courier" charset="0"/>
                <a:cs typeface="Courier" charset="0"/>
              </a:rPr>
              <a:t>register</a:t>
            </a:r>
            <a:r>
              <a:rPr lang="en-US" altLang="zh-CN" sz="2000" b="1" dirty="0">
                <a:solidFill>
                  <a:srgbClr val="666600"/>
                </a:solidFill>
                <a:latin typeface="Courier" charset="0"/>
                <a:ea typeface="Courier" charset="0"/>
                <a:cs typeface="Courier" charset="0"/>
              </a:rPr>
              <a:t>(</a:t>
            </a:r>
            <a:r>
              <a:rPr lang="en-US" altLang="zh-CN" sz="2000" b="1" dirty="0">
                <a:solidFill>
                  <a:srgbClr val="660066"/>
                </a:solidFill>
                <a:latin typeface="Courier" charset="0"/>
                <a:ea typeface="Courier" charset="0"/>
                <a:cs typeface="Courier" charset="0"/>
              </a:rPr>
              <a:t>User</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err="1">
                <a:solidFill>
                  <a:srgbClr val="660066"/>
                </a:solidFill>
                <a:latin typeface="Courier" charset="0"/>
                <a:ea typeface="Courier" charset="0"/>
                <a:cs typeface="Courier" charset="0"/>
              </a:rPr>
              <a:t>UserAdmin</a:t>
            </a:r>
            <a:r>
              <a:rPr lang="en-US" altLang="zh-CN" sz="2000" b="1" dirty="0">
                <a:solidFill>
                  <a:srgbClr val="666600"/>
                </a:solidFill>
                <a:latin typeface="Courier" charset="0"/>
                <a:ea typeface="Courier" charset="0"/>
                <a:cs typeface="Courier" charset="0"/>
              </a:rPr>
              <a:t>)</a:t>
            </a:r>
            <a:endParaRPr lang="en-US" altLang="zh-CN" sz="2000" b="1" dirty="0">
              <a:effectLst/>
              <a:latin typeface="Courier" charset="0"/>
              <a:ea typeface="Courier" charset="0"/>
              <a:cs typeface="Courier" charset="0"/>
            </a:endParaRPr>
          </a:p>
        </p:txBody>
      </p:sp>
    </p:spTree>
    <p:extLst>
      <p:ext uri="{BB962C8B-B14F-4D97-AF65-F5344CB8AC3E}">
        <p14:creationId xmlns:p14="http://schemas.microsoft.com/office/powerpoint/2010/main" val="7681768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err="1"/>
              <a:t>Modeladmin</a:t>
            </a:r>
            <a:endParaRPr kumimoji="1" lang="zh-CN" altLang="en-US" dirty="0"/>
          </a:p>
        </p:txBody>
      </p:sp>
      <p:sp>
        <p:nvSpPr>
          <p:cNvPr id="3" name="内容占位符 2"/>
          <p:cNvSpPr>
            <a:spLocks noGrp="1"/>
          </p:cNvSpPr>
          <p:nvPr>
            <p:ph idx="1"/>
          </p:nvPr>
        </p:nvSpPr>
        <p:spPr/>
        <p:txBody>
          <a:bodyPr/>
          <a:lstStyle/>
          <a:p>
            <a:r>
              <a:rPr lang="en-US" altLang="zh-CN" i="1" dirty="0">
                <a:solidFill>
                  <a:srgbClr val="0070C0"/>
                </a:solidFill>
              </a:rPr>
              <a:t>fields</a:t>
            </a:r>
            <a:r>
              <a:rPr lang="en-US" altLang="zh-CN" dirty="0"/>
              <a:t> option to make simple layout changes in the forms on the “add” and “change” pages</a:t>
            </a:r>
          </a:p>
          <a:p>
            <a:r>
              <a:rPr lang="en-US" altLang="zh-CN" i="1" dirty="0" err="1">
                <a:solidFill>
                  <a:srgbClr val="0070C0"/>
                </a:solidFill>
              </a:rPr>
              <a:t>list_display</a:t>
            </a:r>
            <a:r>
              <a:rPr lang="en-US" altLang="zh-CN" dirty="0">
                <a:solidFill>
                  <a:srgbClr val="0070C0"/>
                </a:solidFill>
              </a:rPr>
              <a:t> </a:t>
            </a:r>
            <a:r>
              <a:rPr lang="en-US" altLang="zh-CN" dirty="0"/>
              <a:t>to control which fields are displayed on the change list page of the admin.</a:t>
            </a:r>
            <a:endParaRPr kumimoji="1" lang="zh-CN" altLang="en-US" dirty="0"/>
          </a:p>
          <a:p>
            <a:endParaRPr kumimoji="1" lang="zh-CN" altLang="en-US" dirty="0"/>
          </a:p>
        </p:txBody>
      </p:sp>
    </p:spTree>
    <p:extLst>
      <p:ext uri="{BB962C8B-B14F-4D97-AF65-F5344CB8AC3E}">
        <p14:creationId xmlns:p14="http://schemas.microsoft.com/office/powerpoint/2010/main" val="5939166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register decorator</a:t>
            </a:r>
            <a:br>
              <a:rPr lang="en-US" altLang="zh-CN" dirty="0"/>
            </a:br>
            <a:endParaRPr kumimoji="1" lang="zh-CN" altLang="en-US" dirty="0"/>
          </a:p>
        </p:txBody>
      </p:sp>
      <p:sp>
        <p:nvSpPr>
          <p:cNvPr id="3" name="内容占位符 2"/>
          <p:cNvSpPr>
            <a:spLocks noGrp="1"/>
          </p:cNvSpPr>
          <p:nvPr>
            <p:ph idx="1"/>
          </p:nvPr>
        </p:nvSpPr>
        <p:spPr>
          <a:xfrm>
            <a:off x="685800" y="4703384"/>
            <a:ext cx="7772400" cy="1468815"/>
          </a:xfrm>
        </p:spPr>
        <p:txBody>
          <a:bodyPr/>
          <a:lstStyle/>
          <a:p>
            <a:r>
              <a:rPr kumimoji="1" lang="en-US" altLang="zh-CN" dirty="0" smtClean="0"/>
              <a:t>The</a:t>
            </a:r>
            <a:r>
              <a:rPr kumimoji="1" lang="zh-CN" altLang="en-US" dirty="0" smtClean="0"/>
              <a:t> </a:t>
            </a:r>
            <a:r>
              <a:rPr kumimoji="1" lang="en-US" altLang="zh-CN" dirty="0" smtClean="0"/>
              <a:t>register</a:t>
            </a:r>
            <a:r>
              <a:rPr kumimoji="1" lang="zh-CN" altLang="en-US" dirty="0" smtClean="0"/>
              <a:t> </a:t>
            </a:r>
            <a:r>
              <a:rPr kumimoji="1" lang="en-US" altLang="zh-CN" dirty="0" smtClean="0"/>
              <a:t>decorator</a:t>
            </a:r>
            <a:r>
              <a:rPr kumimoji="1" lang="zh-CN" altLang="en-US" dirty="0" smtClean="0"/>
              <a:t> </a:t>
            </a:r>
            <a:r>
              <a:rPr kumimoji="1" lang="en-US" altLang="zh-CN" dirty="0" smtClean="0"/>
              <a:t>can</a:t>
            </a:r>
            <a:r>
              <a:rPr kumimoji="1" lang="zh-CN" altLang="en-US" dirty="0" smtClean="0"/>
              <a:t> </a:t>
            </a:r>
            <a:r>
              <a:rPr kumimoji="1" lang="en-US" altLang="zh-CN" dirty="0" smtClean="0"/>
              <a:t>instead</a:t>
            </a:r>
            <a:r>
              <a:rPr kumimoji="1" lang="zh-CN" altLang="en-US" dirty="0" smtClean="0"/>
              <a:t> </a:t>
            </a:r>
            <a:r>
              <a:rPr kumimoji="1" lang="en-US" altLang="zh-CN" dirty="0" smtClean="0"/>
              <a:t>of</a:t>
            </a:r>
            <a:r>
              <a:rPr kumimoji="1" lang="zh-CN" altLang="en-US" dirty="0" smtClean="0"/>
              <a:t> </a:t>
            </a:r>
            <a:r>
              <a:rPr kumimoji="1" lang="en-US" altLang="zh-CN" dirty="0" err="1" smtClean="0"/>
              <a:t>admin.site.reigster</a:t>
            </a:r>
            <a:endParaRPr kumimoji="1" lang="zh-CN" altLang="en-US" dirty="0"/>
          </a:p>
        </p:txBody>
      </p:sp>
      <p:sp>
        <p:nvSpPr>
          <p:cNvPr id="4" name="矩形 3"/>
          <p:cNvSpPr/>
          <p:nvPr/>
        </p:nvSpPr>
        <p:spPr>
          <a:xfrm>
            <a:off x="495300" y="2121408"/>
            <a:ext cx="8153400" cy="2554545"/>
          </a:xfrm>
          <a:prstGeom prst="rect">
            <a:avLst/>
          </a:prstGeom>
          <a:blipFill>
            <a:blip r:embed="rId2"/>
            <a:tile tx="0" ty="0" sx="100000" sy="100000" flip="none" algn="tl"/>
          </a:blipFill>
        </p:spPr>
        <p:txBody>
          <a:bodyPr wrap="square">
            <a:spAutoFit/>
          </a:bodyPr>
          <a:lstStyle/>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django</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contrib</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admin</a:t>
            </a:r>
            <a:endParaRPr lang="en-US" altLang="zh-CN" sz="2000" b="1" dirty="0">
              <a:latin typeface="Courier" charset="0"/>
              <a:ea typeface="Courier" charset="0"/>
              <a:cs typeface="Courier" charset="0"/>
            </a:endParaRPr>
          </a:p>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models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t>
            </a:r>
            <a:r>
              <a:rPr lang="en-US" altLang="zh-CN" sz="2000" b="1" dirty="0" smtClean="0">
                <a:solidFill>
                  <a:srgbClr val="660066"/>
                </a:solidFill>
                <a:latin typeface="Courier" charset="0"/>
                <a:ea typeface="Courier" charset="0"/>
                <a:cs typeface="Courier" charset="0"/>
              </a:rPr>
              <a:t>User</a:t>
            </a:r>
          </a:p>
          <a:p>
            <a:endParaRPr lang="en-US" altLang="zh-CN" sz="2000" b="1" dirty="0">
              <a:solidFill>
                <a:srgbClr val="660066"/>
              </a:solidFill>
              <a:latin typeface="Courier" charset="0"/>
              <a:ea typeface="Courier" charset="0"/>
              <a:cs typeface="Courier" charset="0"/>
            </a:endParaRPr>
          </a:p>
          <a:p>
            <a:endParaRPr lang="en-US" altLang="zh-CN" sz="2000" b="1" dirty="0">
              <a:latin typeface="Courier" charset="0"/>
              <a:ea typeface="Courier" charset="0"/>
              <a:cs typeface="Courier" charset="0"/>
            </a:endParaRPr>
          </a:p>
          <a:p>
            <a:r>
              <a:rPr lang="en-US" altLang="zh-CN" sz="2000" b="1" dirty="0">
                <a:solidFill>
                  <a:srgbClr val="006666"/>
                </a:solidFill>
                <a:latin typeface="Courier" charset="0"/>
                <a:ea typeface="Courier" charset="0"/>
                <a:cs typeface="Courier" charset="0"/>
              </a:rPr>
              <a:t>@</a:t>
            </a:r>
            <a:r>
              <a:rPr lang="en-US" altLang="zh-CN" sz="2000" b="1" dirty="0" err="1">
                <a:solidFill>
                  <a:srgbClr val="006666"/>
                </a:solidFill>
                <a:latin typeface="Courier" charset="0"/>
                <a:ea typeface="Courier" charset="0"/>
                <a:cs typeface="Courier" charset="0"/>
              </a:rPr>
              <a:t>admin</a:t>
            </a:r>
            <a:r>
              <a:rPr lang="en-US" altLang="zh-CN" sz="2000" b="1" dirty="0" err="1">
                <a:solidFill>
                  <a:srgbClr val="666600"/>
                </a:solidFill>
                <a:latin typeface="Courier" charset="0"/>
                <a:ea typeface="Courier" charset="0"/>
                <a:cs typeface="Courier" charset="0"/>
              </a:rPr>
              <a:t>.</a:t>
            </a:r>
            <a:r>
              <a:rPr lang="en-US" altLang="zh-CN" sz="2000" b="1" dirty="0" err="1">
                <a:solidFill>
                  <a:srgbClr val="000088"/>
                </a:solidFill>
                <a:latin typeface="Courier" charset="0"/>
                <a:ea typeface="Courier" charset="0"/>
                <a:cs typeface="Courier" charset="0"/>
              </a:rPr>
              <a:t>register</a:t>
            </a:r>
            <a:r>
              <a:rPr lang="en-US" altLang="zh-CN" sz="2000" b="1" dirty="0">
                <a:solidFill>
                  <a:srgbClr val="666600"/>
                </a:solidFill>
                <a:latin typeface="Courier" charset="0"/>
                <a:ea typeface="Courier" charset="0"/>
                <a:cs typeface="Courier" charset="0"/>
              </a:rPr>
              <a:t>(</a:t>
            </a:r>
            <a:r>
              <a:rPr lang="en-US" altLang="zh-CN" sz="2000" b="1" dirty="0">
                <a:solidFill>
                  <a:srgbClr val="660066"/>
                </a:solidFill>
                <a:latin typeface="Courier" charset="0"/>
                <a:ea typeface="Courier" charset="0"/>
                <a:cs typeface="Courier" charset="0"/>
              </a:rPr>
              <a:t>User</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en-US" altLang="zh-CN" sz="2000" b="1" dirty="0">
                <a:solidFill>
                  <a:srgbClr val="000088"/>
                </a:solidFill>
                <a:latin typeface="Courier" charset="0"/>
                <a:ea typeface="Courier" charset="0"/>
                <a:cs typeface="Courier" charset="0"/>
              </a:rPr>
              <a:t>class</a:t>
            </a:r>
            <a:r>
              <a:rPr lang="en-US" altLang="zh-CN" sz="2000" b="1" dirty="0">
                <a:solidFill>
                  <a:srgbClr val="000000"/>
                </a:solidFill>
                <a:latin typeface="Courier" charset="0"/>
                <a:ea typeface="Courier" charset="0"/>
                <a:cs typeface="Courier" charset="0"/>
              </a:rPr>
              <a:t> </a:t>
            </a:r>
            <a:r>
              <a:rPr lang="en-US" altLang="zh-CN" sz="2000" b="1" dirty="0" err="1">
                <a:solidFill>
                  <a:srgbClr val="660066"/>
                </a:solidFill>
                <a:latin typeface="Courier" charset="0"/>
                <a:ea typeface="Courier" charset="0"/>
                <a:cs typeface="Courier" charset="0"/>
              </a:rPr>
              <a:t>UserAdmin</a:t>
            </a:r>
            <a:r>
              <a:rPr lang="en-US" altLang="zh-CN" sz="2000" b="1" dirty="0">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admin</a:t>
            </a:r>
            <a:r>
              <a:rPr lang="en-US" altLang="zh-CN" sz="2000" b="1" dirty="0" err="1">
                <a:solidFill>
                  <a:srgbClr val="666600"/>
                </a:solidFill>
                <a:latin typeface="Courier" charset="0"/>
                <a:ea typeface="Courier" charset="0"/>
                <a:cs typeface="Courier" charset="0"/>
              </a:rPr>
              <a:t>.</a:t>
            </a:r>
            <a:r>
              <a:rPr lang="en-US" altLang="zh-CN" sz="2000" b="1" dirty="0" err="1">
                <a:solidFill>
                  <a:srgbClr val="660066"/>
                </a:solidFill>
                <a:latin typeface="Courier" charset="0"/>
                <a:ea typeface="Courier" charset="0"/>
                <a:cs typeface="Courier" charset="0"/>
              </a:rPr>
              <a:t>ModelAdmin</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zh-CN" altLang="en-US" sz="2000" b="1" dirty="0" smtClean="0">
                <a:solidFill>
                  <a:srgbClr val="000000"/>
                </a:solidFill>
                <a:latin typeface="Courier" charset="0"/>
                <a:ea typeface="Courier" charset="0"/>
                <a:cs typeface="Courier" charset="0"/>
              </a:rPr>
              <a:t>    </a:t>
            </a:r>
            <a:r>
              <a:rPr lang="en-US" altLang="zh-CN" sz="2000" b="1" dirty="0" smtClean="0">
                <a:solidFill>
                  <a:srgbClr val="000000"/>
                </a:solidFill>
                <a:latin typeface="Courier" charset="0"/>
                <a:ea typeface="Courier" charset="0"/>
                <a:cs typeface="Courier" charset="0"/>
              </a:rPr>
              <a:t>fields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8800"/>
                </a:solidFill>
                <a:latin typeface="Courier" charset="0"/>
                <a:ea typeface="Courier" charset="0"/>
                <a:cs typeface="Courier" charset="0"/>
              </a:rPr>
              <a:t>'username'</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008800"/>
                </a:solidFill>
                <a:latin typeface="Courier" charset="0"/>
                <a:ea typeface="Courier" charset="0"/>
                <a:cs typeface="Courier" charset="0"/>
              </a:rPr>
              <a:t>'</a:t>
            </a:r>
            <a:r>
              <a:rPr lang="en-US" altLang="zh-CN" sz="2000" b="1" dirty="0" err="1">
                <a:solidFill>
                  <a:srgbClr val="008800"/>
                </a:solidFill>
                <a:latin typeface="Courier" charset="0"/>
                <a:ea typeface="Courier" charset="0"/>
                <a:cs typeface="Courier" charset="0"/>
              </a:rPr>
              <a:t>is_superuser</a:t>
            </a:r>
            <a:r>
              <a:rPr lang="en-US" altLang="zh-CN" sz="2000" b="1" dirty="0">
                <a:solidFill>
                  <a:srgbClr val="008800"/>
                </a:solidFill>
                <a:latin typeface="Courier" charset="0"/>
                <a:ea typeface="Courier" charset="0"/>
                <a:cs typeface="Courier" charset="0"/>
              </a:rPr>
              <a:t>'</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008800"/>
                </a:solidFill>
                <a:latin typeface="Courier" charset="0"/>
                <a:ea typeface="Courier" charset="0"/>
                <a:cs typeface="Courier" charset="0"/>
              </a:rPr>
              <a:t>'password'</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zh-CN" altLang="en-US" sz="2000" b="1" dirty="0" smtClean="0">
                <a:solidFill>
                  <a:srgbClr val="000000"/>
                </a:solidFill>
                <a:latin typeface="Courier" charset="0"/>
                <a:ea typeface="Courier" charset="0"/>
                <a:cs typeface="Courier" charset="0"/>
              </a:rPr>
              <a:t>    </a:t>
            </a:r>
            <a:r>
              <a:rPr lang="en-US" altLang="zh-CN" sz="2000" b="1" dirty="0" err="1" smtClean="0">
                <a:solidFill>
                  <a:srgbClr val="000000"/>
                </a:solidFill>
                <a:latin typeface="Courier" charset="0"/>
                <a:ea typeface="Courier" charset="0"/>
                <a:cs typeface="Courier" charset="0"/>
              </a:rPr>
              <a:t>list_display</a:t>
            </a:r>
            <a:r>
              <a:rPr lang="en-US" altLang="zh-CN" sz="2000" b="1" dirty="0" smtClean="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0000"/>
                </a:solidFill>
                <a:latin typeface="Courier" charset="0"/>
                <a:ea typeface="Courier" charset="0"/>
                <a:cs typeface="Courier" charset="0"/>
              </a:rPr>
              <a:t> </a:t>
            </a:r>
            <a:r>
              <a:rPr lang="en-US" altLang="zh-CN" sz="2000" b="1" dirty="0">
                <a:solidFill>
                  <a:srgbClr val="666600"/>
                </a:solidFill>
                <a:latin typeface="Courier" charset="0"/>
                <a:ea typeface="Courier" charset="0"/>
                <a:cs typeface="Courier" charset="0"/>
              </a:rPr>
              <a:t>(</a:t>
            </a:r>
            <a:r>
              <a:rPr lang="en-US" altLang="zh-CN" sz="2000" b="1" dirty="0">
                <a:solidFill>
                  <a:srgbClr val="008800"/>
                </a:solidFill>
                <a:latin typeface="Courier" charset="0"/>
                <a:ea typeface="Courier" charset="0"/>
                <a:cs typeface="Courier" charset="0"/>
              </a:rPr>
              <a:t>'username</a:t>
            </a:r>
            <a:r>
              <a:rPr lang="en-US" altLang="zh-CN" sz="2000" b="1" dirty="0" smtClean="0">
                <a:solidFill>
                  <a:srgbClr val="008800"/>
                </a:solidFill>
                <a:latin typeface="Courier" charset="0"/>
                <a:ea typeface="Courier" charset="0"/>
                <a:cs typeface="Courier" charset="0"/>
              </a:rPr>
              <a:t>'</a:t>
            </a:r>
            <a:r>
              <a:rPr lang="en-US" altLang="zh-CN" sz="2000" b="1" dirty="0" smtClean="0">
                <a:solidFill>
                  <a:srgbClr val="666600"/>
                </a:solidFill>
                <a:latin typeface="Courier" charset="0"/>
                <a:ea typeface="Courier" charset="0"/>
                <a:cs typeface="Courier" charset="0"/>
              </a:rPr>
              <a:t>,</a:t>
            </a:r>
            <a:r>
              <a:rPr lang="en-US" altLang="zh-CN" sz="2000" b="1" dirty="0" smtClean="0">
                <a:solidFill>
                  <a:srgbClr val="000000"/>
                </a:solidFill>
                <a:latin typeface="Courier" charset="0"/>
                <a:ea typeface="Courier" charset="0"/>
                <a:cs typeface="Courier" charset="0"/>
              </a:rPr>
              <a:t> </a:t>
            </a:r>
            <a:r>
              <a:rPr lang="en-US" altLang="zh-CN" sz="2000" b="1" dirty="0">
                <a:solidFill>
                  <a:srgbClr val="008800"/>
                </a:solidFill>
                <a:latin typeface="Courier" charset="0"/>
                <a:ea typeface="Courier" charset="0"/>
                <a:cs typeface="Courier" charset="0"/>
              </a:rPr>
              <a:t>'</a:t>
            </a:r>
            <a:r>
              <a:rPr lang="en-US" altLang="zh-CN" sz="2000" b="1" dirty="0" err="1">
                <a:solidFill>
                  <a:srgbClr val="008800"/>
                </a:solidFill>
                <a:latin typeface="Courier" charset="0"/>
                <a:ea typeface="Courier" charset="0"/>
                <a:cs typeface="Courier" charset="0"/>
              </a:rPr>
              <a:t>is_superuser</a:t>
            </a:r>
            <a:r>
              <a:rPr lang="en-US" altLang="zh-CN" sz="2000" b="1" dirty="0">
                <a:solidFill>
                  <a:srgbClr val="008800"/>
                </a:solidFill>
                <a:latin typeface="Courier" charset="0"/>
                <a:ea typeface="Courier" charset="0"/>
                <a:cs typeface="Courier" charset="0"/>
              </a:rPr>
              <a:t>'</a:t>
            </a:r>
            <a:r>
              <a:rPr lang="en-US" altLang="zh-CN" sz="2000" b="1" dirty="0">
                <a:solidFill>
                  <a:srgbClr val="666600"/>
                </a:solidFill>
                <a:latin typeface="Courier" charset="0"/>
                <a:ea typeface="Courier" charset="0"/>
                <a:cs typeface="Courier" charset="0"/>
              </a:rPr>
              <a:t>)</a:t>
            </a:r>
            <a:endParaRPr lang="en-US" altLang="zh-CN" sz="2000" b="1" dirty="0">
              <a:effectLst/>
              <a:latin typeface="Courier" charset="0"/>
              <a:ea typeface="Courier" charset="0"/>
              <a:cs typeface="Courier" charset="0"/>
            </a:endParaRPr>
          </a:p>
        </p:txBody>
      </p:sp>
    </p:spTree>
    <p:extLst>
      <p:ext uri="{BB962C8B-B14F-4D97-AF65-F5344CB8AC3E}">
        <p14:creationId xmlns:p14="http://schemas.microsoft.com/office/powerpoint/2010/main" val="537426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User</a:t>
            </a:r>
            <a:r>
              <a:rPr kumimoji="1" lang="zh-CN" altLang="en-US" dirty="0" smtClean="0"/>
              <a:t> </a:t>
            </a:r>
            <a:r>
              <a:rPr kumimoji="1" lang="en-US" altLang="zh-CN" dirty="0" smtClean="0"/>
              <a:t>Model</a:t>
            </a:r>
            <a:endParaRPr kumimoji="1" lang="zh-CN" altLang="en-US" dirty="0"/>
          </a:p>
        </p:txBody>
      </p:sp>
      <p:sp>
        <p:nvSpPr>
          <p:cNvPr id="3" name="内容占位符 2"/>
          <p:cNvSpPr>
            <a:spLocks noGrp="1"/>
          </p:cNvSpPr>
          <p:nvPr>
            <p:ph idx="1"/>
          </p:nvPr>
        </p:nvSpPr>
        <p:spPr/>
        <p:txBody>
          <a:bodyPr/>
          <a:lstStyle/>
          <a:p>
            <a:r>
              <a:rPr kumimoji="1" lang="en-US" altLang="zh-CN" dirty="0" smtClean="0"/>
              <a:t>Django</a:t>
            </a:r>
            <a:r>
              <a:rPr kumimoji="1" lang="zh-CN" altLang="en-US" dirty="0" smtClean="0"/>
              <a:t> </a:t>
            </a:r>
            <a:r>
              <a:rPr kumimoji="1" lang="en-US" altLang="zh-CN" dirty="0" smtClean="0"/>
              <a:t>has</a:t>
            </a:r>
            <a:r>
              <a:rPr kumimoji="1" lang="zh-CN" altLang="en-US" dirty="0" smtClean="0"/>
              <a:t> </a:t>
            </a:r>
            <a:r>
              <a:rPr kumimoji="1" lang="en-US" altLang="zh-CN" dirty="0" smtClean="0"/>
              <a:t>a</a:t>
            </a:r>
            <a:r>
              <a:rPr kumimoji="1" lang="zh-CN" altLang="en-US" dirty="0" smtClean="0"/>
              <a:t> </a:t>
            </a:r>
            <a:r>
              <a:rPr kumimoji="1" lang="en-US" altLang="zh-CN" dirty="0" smtClean="0"/>
              <a:t>default</a:t>
            </a:r>
            <a:r>
              <a:rPr kumimoji="1" lang="zh-CN" altLang="en-US" dirty="0" smtClean="0"/>
              <a:t> </a:t>
            </a:r>
            <a:r>
              <a:rPr kumimoji="1" lang="en-US" altLang="zh-CN" dirty="0" smtClean="0"/>
              <a:t>user</a:t>
            </a:r>
            <a:r>
              <a:rPr kumimoji="1" lang="zh-CN" altLang="en-US" dirty="0" smtClean="0"/>
              <a:t> </a:t>
            </a:r>
            <a:r>
              <a:rPr kumimoji="1" lang="en-US" altLang="zh-CN" dirty="0" smtClean="0"/>
              <a:t>model.</a:t>
            </a:r>
          </a:p>
          <a:p>
            <a:r>
              <a:rPr lang="en-US" altLang="zh-CN" dirty="0"/>
              <a:t>User objects are the core of the authentication system.</a:t>
            </a:r>
          </a:p>
          <a:p>
            <a:r>
              <a:rPr lang="en-US" altLang="zh-CN" dirty="0"/>
              <a:t>Only one class of user exists in Django’s authentication framework</a:t>
            </a:r>
            <a:endParaRPr kumimoji="1" lang="zh-CN" altLang="en-US" dirty="0"/>
          </a:p>
        </p:txBody>
      </p:sp>
    </p:spTree>
    <p:extLst>
      <p:ext uri="{BB962C8B-B14F-4D97-AF65-F5344CB8AC3E}">
        <p14:creationId xmlns:p14="http://schemas.microsoft.com/office/powerpoint/2010/main" val="19830346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2317727" y="2411518"/>
            <a:ext cx="4535216" cy="1077218"/>
          </a:xfrm>
          <a:prstGeom prst="rect">
            <a:avLst/>
          </a:prstGeom>
          <a:noFill/>
        </p:spPr>
        <p:txBody>
          <a:bodyPr wrap="none" lIns="91440" tIns="45720" rIns="91440" bIns="45720">
            <a:spAutoFit/>
          </a:bodyPr>
          <a:lstStyle/>
          <a:p>
            <a:pPr algn="ctr"/>
            <a:r>
              <a:rPr lang="en-US" altLang="zh-CN" sz="8000" b="1" cap="none" spc="0" dirty="0" smtClean="0">
                <a:ln w="12700">
                  <a:solidFill>
                    <a:schemeClr val="tx2">
                      <a:lumMod val="75000"/>
                    </a:schemeClr>
                  </a:solidFill>
                  <a:prstDash val="solid"/>
                </a:ln>
                <a:solidFill>
                  <a:srgbClr val="C00000"/>
                </a:solidFill>
                <a:effectLst>
                  <a:outerShdw dist="38100" dir="2640000" algn="bl" rotWithShape="0">
                    <a:schemeClr val="tx2">
                      <a:lumMod val="75000"/>
                    </a:schemeClr>
                  </a:outerShdw>
                </a:effectLst>
              </a:rPr>
              <a:t>Questions?</a:t>
            </a:r>
            <a:endParaRPr lang="zh-CN" altLang="en-US" sz="8000" b="1" cap="none" spc="0" dirty="0">
              <a:ln w="12700">
                <a:solidFill>
                  <a:schemeClr val="tx2">
                    <a:lumMod val="75000"/>
                  </a:schemeClr>
                </a:solidFill>
                <a:prstDash val="solid"/>
              </a:ln>
              <a:solidFill>
                <a:srgbClr val="C00000"/>
              </a:solid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718247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User</a:t>
            </a:r>
            <a:r>
              <a:rPr kumimoji="1" lang="zh-CN" altLang="en-US" dirty="0"/>
              <a:t> </a:t>
            </a:r>
            <a:r>
              <a:rPr kumimoji="1" lang="en-US" altLang="zh-CN" dirty="0"/>
              <a:t>objects</a:t>
            </a:r>
            <a:endParaRPr kumimoji="1" lang="zh-CN" altLang="en-US" dirty="0"/>
          </a:p>
        </p:txBody>
      </p:sp>
      <p:sp>
        <p:nvSpPr>
          <p:cNvPr id="3" name="内容占位符 2"/>
          <p:cNvSpPr>
            <a:spLocks noGrp="1"/>
          </p:cNvSpPr>
          <p:nvPr>
            <p:ph idx="1"/>
          </p:nvPr>
        </p:nvSpPr>
        <p:spPr>
          <a:xfrm>
            <a:off x="685330" y="2367093"/>
            <a:ext cx="7772870" cy="655507"/>
          </a:xfrm>
        </p:spPr>
        <p:txBody>
          <a:bodyPr/>
          <a:lstStyle/>
          <a:p>
            <a:r>
              <a:rPr kumimoji="1" lang="en-US" altLang="zh-CN" dirty="0" smtClean="0"/>
              <a:t>User</a:t>
            </a:r>
            <a:r>
              <a:rPr kumimoji="1" lang="zh-CN" altLang="en-US" dirty="0" smtClean="0"/>
              <a:t> </a:t>
            </a:r>
            <a:r>
              <a:rPr kumimoji="1" lang="en-US" altLang="zh-CN" dirty="0" smtClean="0"/>
              <a:t>objects</a:t>
            </a:r>
            <a:r>
              <a:rPr kumimoji="1" lang="zh-CN" altLang="en-US" dirty="0" smtClean="0"/>
              <a:t> </a:t>
            </a:r>
            <a:r>
              <a:rPr kumimoji="1" lang="en-US" altLang="zh-CN" dirty="0" smtClean="0"/>
              <a:t>have</a:t>
            </a:r>
            <a:r>
              <a:rPr kumimoji="1" lang="zh-CN" altLang="en-US" dirty="0" smtClean="0"/>
              <a:t> </a:t>
            </a:r>
            <a:r>
              <a:rPr kumimoji="1" lang="en-US" altLang="zh-CN" dirty="0" smtClean="0"/>
              <a:t>the</a:t>
            </a:r>
            <a:r>
              <a:rPr kumimoji="1" lang="zh-CN" altLang="en-US" dirty="0" smtClean="0"/>
              <a:t> </a:t>
            </a:r>
            <a:r>
              <a:rPr kumimoji="1" lang="en-US" altLang="zh-CN" dirty="0" smtClean="0"/>
              <a:t>following</a:t>
            </a:r>
            <a:r>
              <a:rPr kumimoji="1" lang="zh-CN" altLang="en-US" dirty="0" smtClean="0"/>
              <a:t> </a:t>
            </a:r>
            <a:r>
              <a:rPr kumimoji="1" lang="en-US" altLang="zh-CN" dirty="0" smtClean="0"/>
              <a:t>fields:</a:t>
            </a:r>
          </a:p>
        </p:txBody>
      </p:sp>
      <p:graphicFrame>
        <p:nvGraphicFramePr>
          <p:cNvPr id="4" name="表格 3"/>
          <p:cNvGraphicFramePr>
            <a:graphicFrameLocks noGrp="1"/>
          </p:cNvGraphicFramePr>
          <p:nvPr>
            <p:extLst>
              <p:ext uri="{D42A27DB-BD31-4B8C-83A1-F6EECF244321}">
                <p14:modId xmlns:p14="http://schemas.microsoft.com/office/powerpoint/2010/main" val="1654559187"/>
              </p:ext>
            </p:extLst>
          </p:nvPr>
        </p:nvGraphicFramePr>
        <p:xfrm>
          <a:off x="685330" y="3022600"/>
          <a:ext cx="7772870" cy="3289302"/>
        </p:xfrm>
        <a:graphic>
          <a:graphicData uri="http://schemas.openxmlformats.org/drawingml/2006/table">
            <a:tbl>
              <a:tblPr firstRow="1" bandRow="1">
                <a:tableStyleId>{2D5ABB26-0587-4C30-8999-92F81FD0307C}</a:tableStyleId>
              </a:tblPr>
              <a:tblGrid>
                <a:gridCol w="3886435"/>
                <a:gridCol w="3886435"/>
              </a:tblGrid>
              <a:tr h="536402">
                <a:tc>
                  <a:txBody>
                    <a:bodyPr/>
                    <a:lstStyle/>
                    <a:p>
                      <a:pPr marL="342900" indent="-342900">
                        <a:buFont typeface="Arial" charset="0"/>
                        <a:buChar char="•"/>
                      </a:pPr>
                      <a:r>
                        <a:rPr lang="en-US" altLang="zh-CN" sz="2000" b="1" dirty="0" smtClean="0"/>
                        <a:t>username</a:t>
                      </a:r>
                      <a:endParaRPr lang="zh-CN" altLang="en-US" sz="2000" b="1" dirty="0"/>
                    </a:p>
                  </a:txBody>
                  <a:tcPr/>
                </a:tc>
                <a:tc>
                  <a:txBody>
                    <a:bodyPr/>
                    <a:lstStyle/>
                    <a:p>
                      <a:pPr marL="342900" indent="-342900">
                        <a:buFont typeface="Arial" charset="0"/>
                        <a:buChar char="•"/>
                      </a:pPr>
                      <a:r>
                        <a:rPr lang="en-US" altLang="zh-CN" sz="2000" b="1" dirty="0" err="1" smtClean="0"/>
                        <a:t>first_name</a:t>
                      </a:r>
                      <a:endParaRPr lang="zh-CN" altLang="en-US" sz="2000" b="1" dirty="0"/>
                    </a:p>
                  </a:txBody>
                  <a:tcPr/>
                </a:tc>
              </a:tr>
              <a:tr h="550580">
                <a:tc>
                  <a:txBody>
                    <a:bodyPr/>
                    <a:lstStyle/>
                    <a:p>
                      <a:pPr marL="342900" indent="-342900">
                        <a:buFont typeface="Arial" charset="0"/>
                        <a:buChar char="•"/>
                      </a:pPr>
                      <a:r>
                        <a:rPr lang="en-US" altLang="zh-CN" sz="2000" b="1" dirty="0" err="1" smtClean="0"/>
                        <a:t>last_name</a:t>
                      </a:r>
                      <a:endParaRPr lang="zh-CN" altLang="en-US" sz="2000" b="1" dirty="0"/>
                    </a:p>
                  </a:txBody>
                  <a:tcPr/>
                </a:tc>
                <a:tc>
                  <a:txBody>
                    <a:bodyPr/>
                    <a:lstStyle/>
                    <a:p>
                      <a:pPr marL="342900" indent="-342900">
                        <a:buFont typeface="Arial" charset="0"/>
                        <a:buChar char="•"/>
                      </a:pPr>
                      <a:r>
                        <a:rPr lang="en-US" altLang="zh-CN" sz="2000" b="1" dirty="0" smtClean="0"/>
                        <a:t>email</a:t>
                      </a:r>
                      <a:endParaRPr lang="zh-CN" altLang="en-US" sz="2000" b="1" dirty="0"/>
                    </a:p>
                  </a:txBody>
                  <a:tcPr/>
                </a:tc>
              </a:tr>
              <a:tr h="550580">
                <a:tc>
                  <a:txBody>
                    <a:bodyPr/>
                    <a:lstStyle/>
                    <a:p>
                      <a:pPr marL="342900" indent="-342900">
                        <a:buFont typeface="Arial" charset="0"/>
                        <a:buChar char="•"/>
                      </a:pPr>
                      <a:r>
                        <a:rPr lang="en-US" altLang="zh-CN" sz="2000" b="1" dirty="0" smtClean="0"/>
                        <a:t>password</a:t>
                      </a:r>
                      <a:endParaRPr lang="zh-CN" altLang="en-US" sz="2000" b="1" dirty="0"/>
                    </a:p>
                  </a:txBody>
                  <a:tcPr/>
                </a:tc>
                <a:tc>
                  <a:txBody>
                    <a:bodyPr/>
                    <a:lstStyle/>
                    <a:p>
                      <a:pPr marL="342900" indent="-342900">
                        <a:buFont typeface="Arial" charset="0"/>
                        <a:buChar char="•"/>
                      </a:pPr>
                      <a:r>
                        <a:rPr lang="en-US" altLang="zh-CN" sz="2000" b="1" dirty="0" smtClean="0"/>
                        <a:t>groups</a:t>
                      </a:r>
                      <a:endParaRPr lang="zh-CN" altLang="en-US" sz="2000" b="1" dirty="0"/>
                    </a:p>
                  </a:txBody>
                  <a:tcPr/>
                </a:tc>
              </a:tr>
              <a:tr h="550580">
                <a:tc>
                  <a:txBody>
                    <a:bodyPr/>
                    <a:lstStyle/>
                    <a:p>
                      <a:pPr marL="342900" indent="-342900">
                        <a:buFont typeface="Arial" charset="0"/>
                        <a:buChar char="•"/>
                      </a:pPr>
                      <a:r>
                        <a:rPr lang="en-US" altLang="zh-CN" sz="2000" b="1" dirty="0" err="1" smtClean="0"/>
                        <a:t>user_permissions</a:t>
                      </a:r>
                      <a:endParaRPr lang="zh-CN" altLang="en-US" sz="2000" b="1" dirty="0"/>
                    </a:p>
                  </a:txBody>
                  <a:tcPr/>
                </a:tc>
                <a:tc>
                  <a:txBody>
                    <a:bodyPr/>
                    <a:lstStyle/>
                    <a:p>
                      <a:pPr marL="342900" indent="-342900">
                        <a:buFont typeface="Arial" charset="0"/>
                        <a:buChar char="•"/>
                      </a:pPr>
                      <a:r>
                        <a:rPr lang="en-US" altLang="zh-CN" sz="2000" b="1" dirty="0" err="1" smtClean="0"/>
                        <a:t>is_staff</a:t>
                      </a:r>
                      <a:endParaRPr lang="zh-CN" altLang="en-US" sz="2000" b="1" dirty="0"/>
                    </a:p>
                  </a:txBody>
                  <a:tcPr/>
                </a:tc>
              </a:tr>
              <a:tr h="550580">
                <a:tc>
                  <a:txBody>
                    <a:bodyPr/>
                    <a:lstStyle/>
                    <a:p>
                      <a:pPr marL="342900" indent="-342900">
                        <a:buFont typeface="Arial" charset="0"/>
                        <a:buChar char="•"/>
                      </a:pPr>
                      <a:r>
                        <a:rPr lang="en-US" altLang="zh-CN" sz="1800" b="1" kern="1200" dirty="0" err="1" smtClean="0">
                          <a:solidFill>
                            <a:schemeClr val="tx1"/>
                          </a:solidFill>
                          <a:effectLst/>
                          <a:latin typeface="+mn-lt"/>
                          <a:ea typeface="+mn-ea"/>
                          <a:cs typeface="+mn-cs"/>
                        </a:rPr>
                        <a:t>is_active</a:t>
                      </a:r>
                      <a:endParaRPr lang="zh-CN" altLang="en-US" sz="2000" b="1" dirty="0"/>
                    </a:p>
                  </a:txBody>
                  <a:tcPr/>
                </a:tc>
                <a:tc>
                  <a:txBody>
                    <a:bodyPr/>
                    <a:lstStyle/>
                    <a:p>
                      <a:pPr marL="342900" indent="-342900">
                        <a:buFont typeface="Arial" charset="0"/>
                        <a:buChar char="•"/>
                      </a:pPr>
                      <a:r>
                        <a:rPr lang="en-US" altLang="zh-CN" sz="2000" b="1" dirty="0" err="1" smtClean="0"/>
                        <a:t>is_superuser</a:t>
                      </a:r>
                      <a:endParaRPr lang="zh-CN" altLang="en-US" sz="2000" b="1" dirty="0"/>
                    </a:p>
                  </a:txBody>
                  <a:tcPr/>
                </a:tc>
              </a:tr>
              <a:tr h="550580">
                <a:tc>
                  <a:txBody>
                    <a:bodyPr/>
                    <a:lstStyle/>
                    <a:p>
                      <a:pPr marL="342900" indent="-342900">
                        <a:buFont typeface="Arial" charset="0"/>
                        <a:buChar char="•"/>
                      </a:pPr>
                      <a:r>
                        <a:rPr lang="en-US" altLang="zh-CN" sz="2000" b="1" dirty="0" err="1" smtClean="0"/>
                        <a:t>last_login</a:t>
                      </a:r>
                      <a:endParaRPr lang="zh-CN" altLang="en-US" sz="2000" b="1" dirty="0"/>
                    </a:p>
                  </a:txBody>
                  <a:tcPr/>
                </a:tc>
                <a:tc>
                  <a:txBody>
                    <a:bodyPr/>
                    <a:lstStyle/>
                    <a:p>
                      <a:pPr marL="342900" indent="-342900">
                        <a:buFont typeface="Arial" charset="0"/>
                        <a:buChar char="•"/>
                      </a:pPr>
                      <a:r>
                        <a:rPr lang="en-US" altLang="zh-CN" sz="2000" b="1" dirty="0" err="1" smtClean="0"/>
                        <a:t>date_joined</a:t>
                      </a:r>
                      <a:endParaRPr lang="zh-CN" altLang="en-US" sz="2000" b="1" dirty="0"/>
                    </a:p>
                  </a:txBody>
                  <a:tcPr/>
                </a:tc>
              </a:tr>
            </a:tbl>
          </a:graphicData>
        </a:graphic>
      </p:graphicFrame>
    </p:spTree>
    <p:extLst>
      <p:ext uri="{BB962C8B-B14F-4D97-AF65-F5344CB8AC3E}">
        <p14:creationId xmlns:p14="http://schemas.microsoft.com/office/powerpoint/2010/main" val="1249359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Play</a:t>
            </a:r>
            <a:r>
              <a:rPr kumimoji="1" lang="zh-CN" altLang="en-US" dirty="0" smtClean="0"/>
              <a:t> </a:t>
            </a:r>
            <a:r>
              <a:rPr kumimoji="1" lang="en-US" altLang="zh-CN" dirty="0" smtClean="0"/>
              <a:t>with</a:t>
            </a:r>
            <a:r>
              <a:rPr kumimoji="1" lang="zh-CN" altLang="en-US" dirty="0" smtClean="0"/>
              <a:t> </a:t>
            </a:r>
            <a:r>
              <a:rPr kumimoji="1" lang="en-US" altLang="zh-CN" dirty="0" err="1" smtClean="0"/>
              <a:t>dbshell</a:t>
            </a:r>
            <a:endParaRPr kumimoji="1" lang="zh-CN" altLang="en-US" dirty="0"/>
          </a:p>
        </p:txBody>
      </p:sp>
      <p:sp>
        <p:nvSpPr>
          <p:cNvPr id="3" name="内容占位符 2"/>
          <p:cNvSpPr>
            <a:spLocks noGrp="1"/>
          </p:cNvSpPr>
          <p:nvPr>
            <p:ph idx="1"/>
          </p:nvPr>
        </p:nvSpPr>
        <p:spPr>
          <a:xfrm>
            <a:off x="571500" y="5233296"/>
            <a:ext cx="8001000" cy="911471"/>
          </a:xfrm>
        </p:spPr>
        <p:txBody>
          <a:bodyPr/>
          <a:lstStyle/>
          <a:p>
            <a:r>
              <a:rPr kumimoji="1" lang="en-US" altLang="zh-CN" dirty="0" err="1" smtClean="0"/>
              <a:t>auth_user</a:t>
            </a:r>
            <a:r>
              <a:rPr kumimoji="1" lang="zh-CN" altLang="en-US" dirty="0" smtClean="0"/>
              <a:t> </a:t>
            </a:r>
            <a:r>
              <a:rPr kumimoji="1" lang="en-US" altLang="zh-CN" dirty="0" smtClean="0"/>
              <a:t>is</a:t>
            </a:r>
            <a:r>
              <a:rPr kumimoji="1" lang="zh-CN" altLang="en-US" dirty="0" smtClean="0"/>
              <a:t> </a:t>
            </a:r>
            <a:r>
              <a:rPr kumimoji="1" lang="en-US" altLang="zh-CN" dirty="0" smtClean="0"/>
              <a:t>the</a:t>
            </a:r>
            <a:r>
              <a:rPr kumimoji="1" lang="zh-CN" altLang="en-US" dirty="0" smtClean="0"/>
              <a:t> </a:t>
            </a:r>
            <a:r>
              <a:rPr kumimoji="1" lang="en-US" altLang="zh-CN" dirty="0" smtClean="0"/>
              <a:t>default</a:t>
            </a:r>
            <a:r>
              <a:rPr kumimoji="1" lang="zh-CN" altLang="en-US" dirty="0" smtClean="0"/>
              <a:t> </a:t>
            </a:r>
            <a:r>
              <a:rPr kumimoji="1" lang="en-US" altLang="zh-CN" dirty="0" smtClean="0"/>
              <a:t>user</a:t>
            </a:r>
            <a:r>
              <a:rPr kumimoji="1" lang="zh-CN" altLang="en-US" dirty="0" smtClean="0"/>
              <a:t> </a:t>
            </a:r>
            <a:r>
              <a:rPr kumimoji="1" lang="en-US" altLang="zh-CN" dirty="0" smtClean="0"/>
              <a:t>model</a:t>
            </a:r>
            <a:endParaRPr kumimoji="1" lang="zh-CN" altLang="en-US" dirty="0"/>
          </a:p>
        </p:txBody>
      </p:sp>
      <p:sp>
        <p:nvSpPr>
          <p:cNvPr id="4" name="矩形 3"/>
          <p:cNvSpPr/>
          <p:nvPr/>
        </p:nvSpPr>
        <p:spPr>
          <a:xfrm>
            <a:off x="571500" y="2093976"/>
            <a:ext cx="8001000" cy="3139321"/>
          </a:xfrm>
          <a:prstGeom prst="rect">
            <a:avLst/>
          </a:prstGeom>
          <a:blipFill>
            <a:blip r:embed="rId2"/>
            <a:tile tx="0" ty="0" sx="100000" sy="100000" flip="none" algn="tl"/>
          </a:blipFill>
        </p:spPr>
        <p:txBody>
          <a:bodyPr wrap="square">
            <a:spAutoFit/>
          </a:bodyPr>
          <a:lstStyle/>
          <a:p>
            <a:r>
              <a:rPr lang="en-US" altLang="zh-CN" b="1" dirty="0">
                <a:latin typeface="Courier" charset="0"/>
                <a:ea typeface="Courier" charset="0"/>
                <a:cs typeface="Courier" charset="0"/>
              </a:rPr>
              <a:t>(</a:t>
            </a:r>
            <a:r>
              <a:rPr lang="en-US" altLang="zh-CN" b="1" dirty="0" err="1">
                <a:latin typeface="Courier" charset="0"/>
                <a:ea typeface="Courier" charset="0"/>
                <a:cs typeface="Courier" charset="0"/>
              </a:rPr>
              <a:t>env</a:t>
            </a:r>
            <a:r>
              <a:rPr lang="en-US" altLang="zh-CN" b="1" dirty="0">
                <a:latin typeface="Courier" charset="0"/>
                <a:ea typeface="Courier" charset="0"/>
                <a:cs typeface="Courier" charset="0"/>
              </a:rPr>
              <a:t>) </a:t>
            </a:r>
            <a:r>
              <a:rPr lang="en-US" altLang="zh-CN" b="1" dirty="0" smtClean="0">
                <a:latin typeface="Courier" charset="0"/>
                <a:ea typeface="Courier" charset="0"/>
                <a:cs typeface="Courier" charset="0"/>
              </a:rPr>
              <a:t>$ </a:t>
            </a:r>
            <a:r>
              <a:rPr lang="en-US" altLang="zh-CN" b="1" dirty="0">
                <a:latin typeface="Courier" charset="0"/>
                <a:ea typeface="Courier" charset="0"/>
                <a:cs typeface="Courier" charset="0"/>
              </a:rPr>
              <a:t>python </a:t>
            </a:r>
            <a:r>
              <a:rPr lang="en-US" altLang="zh-CN" b="1" dirty="0" err="1">
                <a:latin typeface="Courier" charset="0"/>
                <a:ea typeface="Courier" charset="0"/>
                <a:cs typeface="Courier" charset="0"/>
              </a:rPr>
              <a:t>manage.py</a:t>
            </a:r>
            <a:r>
              <a:rPr lang="en-US" altLang="zh-CN" b="1" dirty="0">
                <a:latin typeface="Courier" charset="0"/>
                <a:ea typeface="Courier" charset="0"/>
                <a:cs typeface="Courier" charset="0"/>
              </a:rPr>
              <a:t> </a:t>
            </a:r>
            <a:r>
              <a:rPr lang="en-US" altLang="zh-CN" b="1" dirty="0" err="1" smtClean="0">
                <a:latin typeface="Courier" charset="0"/>
                <a:ea typeface="Courier" charset="0"/>
                <a:cs typeface="Courier" charset="0"/>
              </a:rPr>
              <a:t>dbshell</a:t>
            </a:r>
            <a:endParaRPr lang="en-US" altLang="zh-CN" b="1" dirty="0" smtClean="0">
              <a:latin typeface="Courier" charset="0"/>
              <a:ea typeface="Courier" charset="0"/>
              <a:cs typeface="Courier" charset="0"/>
            </a:endParaRPr>
          </a:p>
          <a:p>
            <a:r>
              <a:rPr lang="en-US" altLang="zh-CN" b="1" dirty="0" smtClean="0">
                <a:latin typeface="Courier" charset="0"/>
                <a:ea typeface="Courier" charset="0"/>
                <a:cs typeface="Courier" charset="0"/>
              </a:rPr>
              <a:t>SQLite </a:t>
            </a:r>
            <a:r>
              <a:rPr lang="en-US" altLang="zh-CN" b="1" dirty="0">
                <a:latin typeface="Courier" charset="0"/>
                <a:ea typeface="Courier" charset="0"/>
                <a:cs typeface="Courier" charset="0"/>
              </a:rPr>
              <a:t>version 3.16.0 2016-11-04 19:09:39Enter ".help" for usage hints</a:t>
            </a:r>
            <a:r>
              <a:rPr lang="en-US" altLang="zh-CN" b="1" dirty="0" smtClean="0">
                <a:latin typeface="Courier" charset="0"/>
                <a:ea typeface="Courier" charset="0"/>
                <a:cs typeface="Courier" charset="0"/>
              </a:rPr>
              <a:t>.</a:t>
            </a:r>
          </a:p>
          <a:p>
            <a:r>
              <a:rPr lang="en-US" altLang="zh-CN" b="1" dirty="0" err="1" smtClean="0">
                <a:latin typeface="Courier" charset="0"/>
                <a:ea typeface="Courier" charset="0"/>
                <a:cs typeface="Courier" charset="0"/>
              </a:rPr>
              <a:t>sqlite</a:t>
            </a:r>
            <a:r>
              <a:rPr lang="en-US" altLang="zh-CN" b="1" dirty="0">
                <a:latin typeface="Courier" charset="0"/>
                <a:ea typeface="Courier" charset="0"/>
                <a:cs typeface="Courier" charset="0"/>
              </a:rPr>
              <a:t>&gt; .</a:t>
            </a:r>
            <a:r>
              <a:rPr lang="en-US" altLang="zh-CN" b="1" dirty="0" smtClean="0">
                <a:latin typeface="Courier" charset="0"/>
                <a:ea typeface="Courier" charset="0"/>
                <a:cs typeface="Courier" charset="0"/>
              </a:rPr>
              <a:t>table</a:t>
            </a:r>
          </a:p>
          <a:p>
            <a:r>
              <a:rPr lang="en-US" altLang="zh-CN" b="1" dirty="0" err="1" smtClean="0">
                <a:latin typeface="Courier" charset="0"/>
                <a:ea typeface="Courier" charset="0"/>
                <a:cs typeface="Courier" charset="0"/>
              </a:rPr>
              <a:t>auth_group</a:t>
            </a:r>
            <a:r>
              <a:rPr lang="en-US" altLang="zh-CN" b="1" dirty="0" smtClean="0">
                <a:latin typeface="Courier" charset="0"/>
                <a:ea typeface="Courier" charset="0"/>
                <a:cs typeface="Courier" charset="0"/>
              </a:rPr>
              <a:t>                 </a:t>
            </a:r>
            <a:r>
              <a:rPr lang="zh-CN" altLang="en-US" b="1" dirty="0" smtClean="0">
                <a:latin typeface="Courier" charset="0"/>
                <a:ea typeface="Courier" charset="0"/>
                <a:cs typeface="Courier" charset="0"/>
              </a:rPr>
              <a:t> </a:t>
            </a:r>
            <a:r>
              <a:rPr lang="en-US" altLang="zh-CN" b="1" dirty="0" err="1" smtClean="0">
                <a:latin typeface="Courier" charset="0"/>
                <a:ea typeface="Courier" charset="0"/>
                <a:cs typeface="Courier" charset="0"/>
              </a:rPr>
              <a:t>books_book</a:t>
            </a:r>
            <a:r>
              <a:rPr lang="en-US" altLang="zh-CN" b="1" dirty="0" smtClean="0">
                <a:latin typeface="Courier" charset="0"/>
                <a:ea typeface="Courier" charset="0"/>
                <a:cs typeface="Courier" charset="0"/>
              </a:rPr>
              <a:t>                </a:t>
            </a:r>
          </a:p>
          <a:p>
            <a:r>
              <a:rPr lang="en-US" altLang="zh-CN" b="1" dirty="0" err="1" smtClean="0">
                <a:latin typeface="Courier" charset="0"/>
                <a:ea typeface="Courier" charset="0"/>
                <a:cs typeface="Courier" charset="0"/>
              </a:rPr>
              <a:t>auth_group_permissions</a:t>
            </a:r>
            <a:r>
              <a:rPr lang="en-US" altLang="zh-CN" b="1" dirty="0" smtClean="0">
                <a:latin typeface="Courier" charset="0"/>
                <a:ea typeface="Courier" charset="0"/>
                <a:cs typeface="Courier" charset="0"/>
              </a:rPr>
              <a:t>     </a:t>
            </a:r>
            <a:r>
              <a:rPr lang="zh-CN" altLang="en-US" b="1" dirty="0" smtClean="0">
                <a:latin typeface="Courier" charset="0"/>
                <a:ea typeface="Courier" charset="0"/>
                <a:cs typeface="Courier" charset="0"/>
              </a:rPr>
              <a:t> </a:t>
            </a:r>
            <a:r>
              <a:rPr lang="en-US" altLang="zh-CN" b="1" dirty="0" err="1" smtClean="0">
                <a:latin typeface="Courier" charset="0"/>
                <a:ea typeface="Courier" charset="0"/>
                <a:cs typeface="Courier" charset="0"/>
              </a:rPr>
              <a:t>books_category</a:t>
            </a:r>
            <a:r>
              <a:rPr lang="en-US" altLang="zh-CN" b="1" dirty="0" smtClean="0">
                <a:latin typeface="Courier" charset="0"/>
                <a:ea typeface="Courier" charset="0"/>
                <a:cs typeface="Courier" charset="0"/>
              </a:rPr>
              <a:t>            </a:t>
            </a:r>
          </a:p>
          <a:p>
            <a:r>
              <a:rPr lang="en-US" altLang="zh-CN" b="1" dirty="0" err="1" smtClean="0">
                <a:latin typeface="Courier" charset="0"/>
                <a:ea typeface="Courier" charset="0"/>
                <a:cs typeface="Courier" charset="0"/>
              </a:rPr>
              <a:t>auth_permission</a:t>
            </a:r>
            <a:r>
              <a:rPr lang="en-US" altLang="zh-CN" b="1" dirty="0" smtClean="0">
                <a:latin typeface="Courier" charset="0"/>
                <a:ea typeface="Courier" charset="0"/>
                <a:cs typeface="Courier" charset="0"/>
              </a:rPr>
              <a:t>          </a:t>
            </a:r>
            <a:r>
              <a:rPr lang="zh-CN" altLang="en-US" b="1" dirty="0" smtClean="0">
                <a:latin typeface="Courier" charset="0"/>
                <a:ea typeface="Courier" charset="0"/>
                <a:cs typeface="Courier" charset="0"/>
              </a:rPr>
              <a:t>   </a:t>
            </a:r>
            <a:r>
              <a:rPr lang="en-US" altLang="zh-CN" b="1" dirty="0" err="1" smtClean="0">
                <a:latin typeface="Courier" charset="0"/>
                <a:ea typeface="Courier" charset="0"/>
                <a:cs typeface="Courier" charset="0"/>
              </a:rPr>
              <a:t>books_publisher</a:t>
            </a:r>
            <a:r>
              <a:rPr lang="en-US" altLang="zh-CN" b="1" dirty="0" smtClean="0">
                <a:latin typeface="Courier" charset="0"/>
                <a:ea typeface="Courier" charset="0"/>
                <a:cs typeface="Courier" charset="0"/>
              </a:rPr>
              <a:t>           </a:t>
            </a:r>
          </a:p>
          <a:p>
            <a:r>
              <a:rPr lang="en-US" altLang="zh-CN" b="1" i="1" dirty="0" err="1" smtClean="0">
                <a:solidFill>
                  <a:srgbClr val="0070C0"/>
                </a:solidFill>
                <a:latin typeface="Courier" charset="0"/>
                <a:ea typeface="Courier" charset="0"/>
                <a:cs typeface="Courier" charset="0"/>
              </a:rPr>
              <a:t>auth_user</a:t>
            </a:r>
            <a:r>
              <a:rPr lang="en-US" altLang="zh-CN" b="1" dirty="0" smtClean="0">
                <a:latin typeface="Courier" charset="0"/>
                <a:ea typeface="Courier" charset="0"/>
                <a:cs typeface="Courier" charset="0"/>
              </a:rPr>
              <a:t>                </a:t>
            </a:r>
            <a:r>
              <a:rPr lang="zh-CN" altLang="en-US" b="1" dirty="0" smtClean="0">
                <a:latin typeface="Courier" charset="0"/>
                <a:ea typeface="Courier" charset="0"/>
                <a:cs typeface="Courier" charset="0"/>
              </a:rPr>
              <a:t>   </a:t>
            </a:r>
            <a:r>
              <a:rPr lang="en-US" altLang="zh-CN" b="1" dirty="0" err="1" smtClean="0">
                <a:latin typeface="Courier" charset="0"/>
                <a:ea typeface="Courier" charset="0"/>
                <a:cs typeface="Courier" charset="0"/>
              </a:rPr>
              <a:t>django_admin_log</a:t>
            </a:r>
            <a:r>
              <a:rPr lang="en-US" altLang="zh-CN" b="1" dirty="0" smtClean="0">
                <a:latin typeface="Courier" charset="0"/>
                <a:ea typeface="Courier" charset="0"/>
                <a:cs typeface="Courier" charset="0"/>
              </a:rPr>
              <a:t>          </a:t>
            </a:r>
          </a:p>
          <a:p>
            <a:r>
              <a:rPr lang="en-US" altLang="zh-CN" b="1" dirty="0" err="1" smtClean="0">
                <a:latin typeface="Courier" charset="0"/>
                <a:ea typeface="Courier" charset="0"/>
                <a:cs typeface="Courier" charset="0"/>
              </a:rPr>
              <a:t>auth_user_groups</a:t>
            </a:r>
            <a:r>
              <a:rPr lang="en-US" altLang="zh-CN" b="1" dirty="0" smtClean="0">
                <a:latin typeface="Courier" charset="0"/>
                <a:ea typeface="Courier" charset="0"/>
                <a:cs typeface="Courier" charset="0"/>
              </a:rPr>
              <a:t>            </a:t>
            </a:r>
            <a:r>
              <a:rPr lang="en-US" altLang="zh-CN" b="1" dirty="0" err="1" smtClean="0">
                <a:latin typeface="Courier" charset="0"/>
                <a:ea typeface="Courier" charset="0"/>
                <a:cs typeface="Courier" charset="0"/>
              </a:rPr>
              <a:t>django_content_type</a:t>
            </a:r>
            <a:r>
              <a:rPr lang="en-US" altLang="zh-CN" b="1" dirty="0" smtClean="0">
                <a:latin typeface="Courier" charset="0"/>
                <a:ea typeface="Courier" charset="0"/>
                <a:cs typeface="Courier" charset="0"/>
              </a:rPr>
              <a:t>       </a:t>
            </a:r>
            <a:r>
              <a:rPr lang="en-US" altLang="zh-CN" b="1" dirty="0" err="1">
                <a:latin typeface="Courier" charset="0"/>
                <a:ea typeface="Courier" charset="0"/>
                <a:cs typeface="Courier" charset="0"/>
              </a:rPr>
              <a:t>auth_user_user_permissions</a:t>
            </a:r>
            <a:r>
              <a:rPr lang="en-US" altLang="zh-CN" b="1" dirty="0">
                <a:latin typeface="Courier" charset="0"/>
                <a:ea typeface="Courier" charset="0"/>
                <a:cs typeface="Courier" charset="0"/>
              </a:rPr>
              <a:t>  </a:t>
            </a:r>
            <a:r>
              <a:rPr lang="en-US" altLang="zh-CN" b="1" dirty="0" err="1">
                <a:latin typeface="Courier" charset="0"/>
                <a:ea typeface="Courier" charset="0"/>
                <a:cs typeface="Courier" charset="0"/>
              </a:rPr>
              <a:t>django_migrations</a:t>
            </a:r>
            <a:r>
              <a:rPr lang="en-US" altLang="zh-CN" b="1" dirty="0">
                <a:latin typeface="Courier" charset="0"/>
                <a:ea typeface="Courier" charset="0"/>
                <a:cs typeface="Courier" charset="0"/>
              </a:rPr>
              <a:t>         </a:t>
            </a:r>
            <a:endParaRPr lang="en-US" altLang="zh-CN" b="1" dirty="0" smtClean="0">
              <a:latin typeface="Courier" charset="0"/>
              <a:ea typeface="Courier" charset="0"/>
              <a:cs typeface="Courier" charset="0"/>
            </a:endParaRPr>
          </a:p>
          <a:p>
            <a:r>
              <a:rPr lang="en-US" altLang="zh-CN" b="1" dirty="0" err="1" smtClean="0">
                <a:latin typeface="Courier" charset="0"/>
                <a:ea typeface="Courier" charset="0"/>
                <a:cs typeface="Courier" charset="0"/>
              </a:rPr>
              <a:t>books_author</a:t>
            </a:r>
            <a:r>
              <a:rPr lang="en-US" altLang="zh-CN" b="1" dirty="0" smtClean="0">
                <a:latin typeface="Courier" charset="0"/>
                <a:ea typeface="Courier" charset="0"/>
                <a:cs typeface="Courier" charset="0"/>
              </a:rPr>
              <a:t>              </a:t>
            </a:r>
            <a:r>
              <a:rPr lang="zh-CN" altLang="en-US" b="1" dirty="0" smtClean="0">
                <a:latin typeface="Courier" charset="0"/>
                <a:ea typeface="Courier" charset="0"/>
                <a:cs typeface="Courier" charset="0"/>
              </a:rPr>
              <a:t>  </a:t>
            </a:r>
            <a:r>
              <a:rPr lang="en-US" altLang="zh-CN" b="1" dirty="0" err="1" smtClean="0">
                <a:latin typeface="Courier" charset="0"/>
                <a:ea typeface="Courier" charset="0"/>
                <a:cs typeface="Courier" charset="0"/>
              </a:rPr>
              <a:t>django_session</a:t>
            </a:r>
            <a:r>
              <a:rPr lang="en-US" altLang="zh-CN" b="1" dirty="0" smtClean="0">
                <a:latin typeface="Courier" charset="0"/>
                <a:ea typeface="Courier" charset="0"/>
                <a:cs typeface="Courier" charset="0"/>
              </a:rPr>
              <a:t> </a:t>
            </a:r>
            <a:endParaRPr lang="zh-CN" altLang="en-US" b="1" dirty="0">
              <a:latin typeface="Courier" charset="0"/>
              <a:ea typeface="Courier" charset="0"/>
              <a:cs typeface="Courier" charset="0"/>
            </a:endParaRPr>
          </a:p>
        </p:txBody>
      </p:sp>
    </p:spTree>
    <p:extLst>
      <p:ext uri="{BB962C8B-B14F-4D97-AF65-F5344CB8AC3E}">
        <p14:creationId xmlns:p14="http://schemas.microsoft.com/office/powerpoint/2010/main" val="410510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Play</a:t>
            </a:r>
            <a:r>
              <a:rPr kumimoji="1" lang="zh-CN" altLang="en-US" dirty="0"/>
              <a:t> </a:t>
            </a:r>
            <a:r>
              <a:rPr kumimoji="1" lang="en-US" altLang="zh-CN" dirty="0"/>
              <a:t>with</a:t>
            </a:r>
            <a:r>
              <a:rPr kumimoji="1" lang="zh-CN" altLang="en-US" dirty="0"/>
              <a:t> </a:t>
            </a:r>
            <a:r>
              <a:rPr kumimoji="1" lang="en-US" altLang="zh-CN" dirty="0" err="1"/>
              <a:t>dbshell</a:t>
            </a:r>
            <a:endParaRPr kumimoji="1" lang="zh-CN" altLang="en-US" dirty="0"/>
          </a:p>
        </p:txBody>
      </p:sp>
      <p:sp>
        <p:nvSpPr>
          <p:cNvPr id="3" name="内容占位符 2"/>
          <p:cNvSpPr>
            <a:spLocks noGrp="1"/>
          </p:cNvSpPr>
          <p:nvPr>
            <p:ph idx="1"/>
          </p:nvPr>
        </p:nvSpPr>
        <p:spPr/>
        <p:txBody>
          <a:bodyPr/>
          <a:lstStyle/>
          <a:p>
            <a:r>
              <a:rPr kumimoji="1" lang="en-US" altLang="zh-CN" dirty="0" smtClean="0"/>
              <a:t>The</a:t>
            </a:r>
            <a:r>
              <a:rPr kumimoji="1" lang="zh-CN" altLang="en-US" dirty="0" smtClean="0"/>
              <a:t> </a:t>
            </a:r>
            <a:r>
              <a:rPr kumimoji="1" lang="en-US" altLang="zh-CN" dirty="0" smtClean="0"/>
              <a:t>command</a:t>
            </a:r>
            <a:r>
              <a:rPr kumimoji="1" lang="zh-CN" altLang="en-US" dirty="0" smtClean="0"/>
              <a:t> </a:t>
            </a:r>
            <a:r>
              <a:rPr kumimoji="1" lang="en-US" altLang="zh-CN" i="1" dirty="0" smtClean="0">
                <a:solidFill>
                  <a:srgbClr val="0070C0"/>
                </a:solidFill>
              </a:rPr>
              <a:t>python</a:t>
            </a:r>
            <a:r>
              <a:rPr kumimoji="1" lang="zh-CN" altLang="en-US" i="1" dirty="0" smtClean="0">
                <a:solidFill>
                  <a:srgbClr val="0070C0"/>
                </a:solidFill>
              </a:rPr>
              <a:t> </a:t>
            </a:r>
            <a:r>
              <a:rPr kumimoji="1" lang="en-US" altLang="zh-CN" i="1" dirty="0" err="1" smtClean="0">
                <a:solidFill>
                  <a:srgbClr val="0070C0"/>
                </a:solidFill>
              </a:rPr>
              <a:t>manage.py</a:t>
            </a:r>
            <a:r>
              <a:rPr kumimoji="1" lang="zh-CN" altLang="en-US" i="1" dirty="0" smtClean="0">
                <a:solidFill>
                  <a:srgbClr val="0070C0"/>
                </a:solidFill>
              </a:rPr>
              <a:t> </a:t>
            </a:r>
            <a:r>
              <a:rPr kumimoji="1" lang="en-US" altLang="zh-CN" i="1" dirty="0" err="1" smtClean="0">
                <a:solidFill>
                  <a:srgbClr val="0070C0"/>
                </a:solidFill>
              </a:rPr>
              <a:t>dbshell</a:t>
            </a:r>
            <a:r>
              <a:rPr kumimoji="1" lang="zh-CN" altLang="en-US" dirty="0" smtClean="0"/>
              <a:t> </a:t>
            </a:r>
            <a:r>
              <a:rPr kumimoji="1" lang="en-US" altLang="zh-CN" dirty="0" smtClean="0"/>
              <a:t>access</a:t>
            </a:r>
            <a:r>
              <a:rPr kumimoji="1" lang="zh-CN" altLang="en-US" dirty="0" smtClean="0"/>
              <a:t> </a:t>
            </a:r>
            <a:r>
              <a:rPr kumimoji="1" lang="en-US" altLang="zh-CN" dirty="0" smtClean="0"/>
              <a:t>the</a:t>
            </a:r>
            <a:r>
              <a:rPr kumimoji="1" lang="zh-CN" altLang="en-US" dirty="0" smtClean="0"/>
              <a:t> </a:t>
            </a:r>
            <a:r>
              <a:rPr kumimoji="1" lang="en-US" altLang="zh-CN" dirty="0" smtClean="0"/>
              <a:t>database</a:t>
            </a:r>
            <a:r>
              <a:rPr kumimoji="1" lang="zh-CN" altLang="en-US" dirty="0" smtClean="0"/>
              <a:t> </a:t>
            </a:r>
            <a:r>
              <a:rPr kumimoji="1" lang="en-US" altLang="zh-CN" dirty="0" smtClean="0"/>
              <a:t>that</a:t>
            </a:r>
            <a:r>
              <a:rPr kumimoji="1" lang="zh-CN" altLang="en-US" dirty="0" smtClean="0"/>
              <a:t> </a:t>
            </a:r>
            <a:r>
              <a:rPr kumimoji="1" lang="en-US" altLang="zh-CN" dirty="0" smtClean="0"/>
              <a:t>define</a:t>
            </a:r>
            <a:r>
              <a:rPr kumimoji="1" lang="zh-CN" altLang="en-US" dirty="0" smtClean="0"/>
              <a:t> </a:t>
            </a:r>
            <a:r>
              <a:rPr kumimoji="1" lang="en-US" altLang="zh-CN" dirty="0" smtClean="0"/>
              <a:t>in</a:t>
            </a:r>
            <a:r>
              <a:rPr kumimoji="1" lang="zh-CN" altLang="en-US" dirty="0" smtClean="0"/>
              <a:t> </a:t>
            </a:r>
            <a:r>
              <a:rPr kumimoji="1" lang="en-US" altLang="zh-CN" dirty="0" err="1" smtClean="0"/>
              <a:t>settings.py</a:t>
            </a:r>
            <a:r>
              <a:rPr kumimoji="1" lang="en-US" altLang="zh-CN" dirty="0" smtClean="0"/>
              <a:t>.</a:t>
            </a:r>
          </a:p>
          <a:p>
            <a:r>
              <a:rPr kumimoji="1" lang="en-US" altLang="zh-CN" dirty="0" smtClean="0"/>
              <a:t>If</a:t>
            </a:r>
            <a:r>
              <a:rPr kumimoji="1" lang="zh-CN" altLang="en-US" dirty="0" smtClean="0"/>
              <a:t> </a:t>
            </a:r>
            <a:r>
              <a:rPr kumimoji="1" lang="en-US" altLang="zh-CN" dirty="0" smtClean="0"/>
              <a:t>the</a:t>
            </a:r>
            <a:r>
              <a:rPr kumimoji="1" lang="zh-CN" altLang="en-US" dirty="0" smtClean="0"/>
              <a:t> </a:t>
            </a:r>
            <a:r>
              <a:rPr kumimoji="1" lang="en-US" altLang="zh-CN" dirty="0" smtClean="0"/>
              <a:t>database</a:t>
            </a:r>
            <a:r>
              <a:rPr kumimoji="1" lang="zh-CN" altLang="en-US" dirty="0" smtClean="0"/>
              <a:t> </a:t>
            </a:r>
            <a:r>
              <a:rPr kumimoji="1" lang="en-US" altLang="zh-CN" dirty="0" smtClean="0"/>
              <a:t>is</a:t>
            </a:r>
            <a:r>
              <a:rPr kumimoji="1" lang="zh-CN" altLang="en-US" dirty="0" smtClean="0"/>
              <a:t> </a:t>
            </a:r>
            <a:r>
              <a:rPr kumimoji="1" lang="en-US" altLang="zh-CN" dirty="0" smtClean="0"/>
              <a:t>PostgreSQL</a:t>
            </a:r>
            <a:r>
              <a:rPr kumimoji="1" lang="zh-CN" altLang="en-US" dirty="0" smtClean="0"/>
              <a:t> </a:t>
            </a:r>
            <a:r>
              <a:rPr kumimoji="1" lang="en-US" altLang="zh-CN" dirty="0" smtClean="0"/>
              <a:t>or</a:t>
            </a:r>
            <a:r>
              <a:rPr kumimoji="1" lang="zh-CN" altLang="en-US" dirty="0" smtClean="0"/>
              <a:t> </a:t>
            </a:r>
            <a:r>
              <a:rPr kumimoji="1" lang="en-US" altLang="zh-CN" dirty="0" smtClean="0"/>
              <a:t>MySQL,</a:t>
            </a:r>
            <a:r>
              <a:rPr kumimoji="1" lang="zh-CN" altLang="en-US" dirty="0" smtClean="0"/>
              <a:t> </a:t>
            </a:r>
            <a:r>
              <a:rPr kumimoji="1" lang="en-US" altLang="zh-CN" dirty="0" smtClean="0"/>
              <a:t>password</a:t>
            </a:r>
            <a:r>
              <a:rPr kumimoji="1" lang="zh-CN" altLang="en-US" dirty="0" smtClean="0"/>
              <a:t> </a:t>
            </a:r>
            <a:r>
              <a:rPr kumimoji="1" lang="en-US" altLang="zh-CN" dirty="0" smtClean="0"/>
              <a:t>will</a:t>
            </a:r>
            <a:r>
              <a:rPr kumimoji="1" lang="zh-CN" altLang="en-US" dirty="0" smtClean="0"/>
              <a:t> </a:t>
            </a:r>
            <a:r>
              <a:rPr kumimoji="1" lang="en-US" altLang="zh-CN" dirty="0" smtClean="0"/>
              <a:t>be</a:t>
            </a:r>
            <a:r>
              <a:rPr kumimoji="1" lang="zh-CN" altLang="en-US" dirty="0" smtClean="0"/>
              <a:t> </a:t>
            </a:r>
            <a:r>
              <a:rPr kumimoji="1" lang="en-US" altLang="zh-CN" dirty="0" smtClean="0"/>
              <a:t>required.</a:t>
            </a:r>
          </a:p>
          <a:p>
            <a:r>
              <a:rPr kumimoji="1" lang="en-US" altLang="zh-CN" dirty="0" smtClean="0"/>
              <a:t>We</a:t>
            </a:r>
            <a:r>
              <a:rPr kumimoji="1" lang="zh-CN" altLang="en-US" dirty="0" smtClean="0"/>
              <a:t> </a:t>
            </a:r>
            <a:r>
              <a:rPr kumimoji="1" lang="en-US" altLang="zh-CN" dirty="0" smtClean="0"/>
              <a:t>can</a:t>
            </a:r>
            <a:r>
              <a:rPr kumimoji="1" lang="zh-CN" altLang="en-US" dirty="0" smtClean="0"/>
              <a:t> </a:t>
            </a:r>
            <a:r>
              <a:rPr kumimoji="1" lang="en-US" altLang="zh-CN" dirty="0" smtClean="0"/>
              <a:t>execute</a:t>
            </a:r>
            <a:r>
              <a:rPr kumimoji="1" lang="zh-CN" altLang="en-US" dirty="0" smtClean="0"/>
              <a:t> </a:t>
            </a:r>
            <a:r>
              <a:rPr kumimoji="1" lang="en-US" altLang="zh-CN" dirty="0" smtClean="0"/>
              <a:t>custom</a:t>
            </a:r>
            <a:r>
              <a:rPr kumimoji="1" lang="zh-CN" altLang="en-US" dirty="0" smtClean="0"/>
              <a:t> </a:t>
            </a:r>
            <a:r>
              <a:rPr kumimoji="1" lang="en-US" altLang="zh-CN" dirty="0" smtClean="0"/>
              <a:t>SQL</a:t>
            </a:r>
            <a:r>
              <a:rPr kumimoji="1" lang="zh-CN" altLang="en-US" dirty="0" smtClean="0"/>
              <a:t> </a:t>
            </a:r>
            <a:r>
              <a:rPr kumimoji="1" lang="en-US" altLang="zh-CN" dirty="0" smtClean="0"/>
              <a:t>command</a:t>
            </a:r>
            <a:r>
              <a:rPr kumimoji="1" lang="zh-CN" altLang="en-US" dirty="0" smtClean="0"/>
              <a:t> </a:t>
            </a:r>
            <a:r>
              <a:rPr kumimoji="1" lang="en-US" altLang="zh-CN" dirty="0" smtClean="0"/>
              <a:t>under</a:t>
            </a:r>
            <a:r>
              <a:rPr kumimoji="1" lang="zh-CN" altLang="en-US" dirty="0" smtClean="0"/>
              <a:t> </a:t>
            </a:r>
            <a:r>
              <a:rPr kumimoji="1" lang="en-US" altLang="zh-CN" dirty="0" smtClean="0"/>
              <a:t>this</a:t>
            </a:r>
            <a:r>
              <a:rPr kumimoji="1" lang="zh-CN" altLang="en-US" dirty="0" smtClean="0"/>
              <a:t> </a:t>
            </a:r>
            <a:r>
              <a:rPr kumimoji="1" lang="en-US" altLang="zh-CN" dirty="0" smtClean="0"/>
              <a:t>mode.</a:t>
            </a:r>
            <a:endParaRPr kumimoji="1" lang="zh-CN" altLang="en-US" dirty="0"/>
          </a:p>
        </p:txBody>
      </p:sp>
    </p:spTree>
    <p:extLst>
      <p:ext uri="{BB962C8B-B14F-4D97-AF65-F5344CB8AC3E}">
        <p14:creationId xmlns:p14="http://schemas.microsoft.com/office/powerpoint/2010/main" val="1742190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Custom</a:t>
            </a:r>
            <a:r>
              <a:rPr kumimoji="1" lang="zh-CN" altLang="en-US" dirty="0" smtClean="0"/>
              <a:t> </a:t>
            </a:r>
            <a:r>
              <a:rPr kumimoji="1" lang="en-US" altLang="zh-CN" dirty="0" smtClean="0"/>
              <a:t>user</a:t>
            </a:r>
            <a:r>
              <a:rPr kumimoji="1" lang="zh-CN" altLang="en-US" dirty="0" smtClean="0"/>
              <a:t> </a:t>
            </a:r>
            <a:r>
              <a:rPr kumimoji="1" lang="en-US" altLang="zh-CN" dirty="0" smtClean="0"/>
              <a:t>model</a:t>
            </a:r>
            <a:endParaRPr kumimoji="1" lang="zh-CN" altLang="en-US" dirty="0"/>
          </a:p>
        </p:txBody>
      </p:sp>
      <p:sp>
        <p:nvSpPr>
          <p:cNvPr id="3" name="内容占位符 2"/>
          <p:cNvSpPr>
            <a:spLocks noGrp="1"/>
          </p:cNvSpPr>
          <p:nvPr>
            <p:ph idx="1"/>
          </p:nvPr>
        </p:nvSpPr>
        <p:spPr/>
        <p:txBody>
          <a:bodyPr>
            <a:normAutofit lnSpcReduction="10000"/>
          </a:bodyPr>
          <a:lstStyle/>
          <a:p>
            <a:r>
              <a:rPr kumimoji="1" lang="en-US" altLang="zh-CN" dirty="0" smtClean="0"/>
              <a:t>We</a:t>
            </a:r>
            <a:r>
              <a:rPr kumimoji="1" lang="zh-CN" altLang="en-US" dirty="0" smtClean="0"/>
              <a:t> </a:t>
            </a:r>
            <a:r>
              <a:rPr kumimoji="1" lang="en-US" altLang="zh-CN" dirty="0" smtClean="0"/>
              <a:t>can</a:t>
            </a:r>
            <a:r>
              <a:rPr kumimoji="1" lang="zh-CN" altLang="en-US" dirty="0" smtClean="0"/>
              <a:t> </a:t>
            </a:r>
            <a:r>
              <a:rPr kumimoji="1" lang="en-US" altLang="zh-CN" dirty="0" smtClean="0"/>
              <a:t>user</a:t>
            </a:r>
            <a:r>
              <a:rPr kumimoji="1" lang="zh-CN" altLang="en-US" dirty="0" smtClean="0"/>
              <a:t> </a:t>
            </a:r>
            <a:r>
              <a:rPr kumimoji="1" lang="en-US" altLang="zh-CN" dirty="0" smtClean="0"/>
              <a:t>the</a:t>
            </a:r>
            <a:r>
              <a:rPr kumimoji="1" lang="zh-CN" altLang="en-US" dirty="0" smtClean="0"/>
              <a:t> </a:t>
            </a:r>
            <a:r>
              <a:rPr kumimoji="1" lang="en-US" altLang="zh-CN" dirty="0" smtClean="0"/>
              <a:t>User</a:t>
            </a:r>
            <a:r>
              <a:rPr kumimoji="1" lang="zh-CN" altLang="en-US" dirty="0" smtClean="0"/>
              <a:t> </a:t>
            </a:r>
            <a:r>
              <a:rPr kumimoji="1" lang="en-US" altLang="zh-CN" dirty="0" smtClean="0"/>
              <a:t>model</a:t>
            </a:r>
            <a:r>
              <a:rPr kumimoji="1" lang="zh-CN" altLang="en-US" dirty="0" smtClean="0"/>
              <a:t> </a:t>
            </a:r>
            <a:r>
              <a:rPr kumimoji="1" lang="en-US" altLang="zh-CN" dirty="0" smtClean="0"/>
              <a:t>directly</a:t>
            </a:r>
          </a:p>
          <a:p>
            <a:r>
              <a:rPr lang="en-US" altLang="zh-CN" dirty="0" smtClean="0"/>
              <a:t>But</a:t>
            </a:r>
            <a:r>
              <a:rPr lang="zh-CN" altLang="en-US" dirty="0" smtClean="0"/>
              <a:t> </a:t>
            </a:r>
            <a:r>
              <a:rPr lang="en-US" altLang="zh-CN" dirty="0" smtClean="0"/>
              <a:t>if </a:t>
            </a:r>
            <a:r>
              <a:rPr lang="en-US" altLang="zh-CN" dirty="0"/>
              <a:t>you’re starting a new project, it’s highly recommended to set up a custom user model, even if the default </a:t>
            </a:r>
            <a:r>
              <a:rPr lang="en-US" altLang="zh-CN" dirty="0" smtClean="0"/>
              <a:t>User</a:t>
            </a:r>
            <a:r>
              <a:rPr lang="en-US" altLang="zh-CN" dirty="0"/>
              <a:t> model is sufficient for you. </a:t>
            </a:r>
            <a:endParaRPr lang="en-US" altLang="zh-CN" dirty="0" smtClean="0"/>
          </a:p>
          <a:p>
            <a:r>
              <a:rPr kumimoji="1" lang="en-US" altLang="zh-CN" dirty="0" smtClean="0"/>
              <a:t>You</a:t>
            </a:r>
            <a:r>
              <a:rPr kumimoji="1" lang="zh-CN" altLang="en-US" dirty="0" smtClean="0"/>
              <a:t> </a:t>
            </a:r>
            <a:r>
              <a:rPr kumimoji="1" lang="en-US" altLang="zh-CN" dirty="0" smtClean="0"/>
              <a:t>also</a:t>
            </a:r>
            <a:r>
              <a:rPr kumimoji="1" lang="zh-CN" altLang="en-US" dirty="0" smtClean="0"/>
              <a:t> </a:t>
            </a:r>
            <a:r>
              <a:rPr kumimoji="1" lang="en-US" altLang="zh-CN" dirty="0" smtClean="0"/>
              <a:t>can</a:t>
            </a:r>
            <a:r>
              <a:rPr kumimoji="1" lang="zh-CN" altLang="en-US" dirty="0" smtClean="0"/>
              <a:t> </a:t>
            </a:r>
            <a:r>
              <a:rPr kumimoji="1" lang="en-US" altLang="zh-CN" dirty="0" smtClean="0"/>
              <a:t>add</a:t>
            </a:r>
            <a:r>
              <a:rPr kumimoji="1" lang="zh-CN" altLang="en-US" dirty="0" smtClean="0"/>
              <a:t> </a:t>
            </a:r>
            <a:r>
              <a:rPr kumimoji="1" lang="en-US" altLang="zh-CN" dirty="0" smtClean="0"/>
              <a:t>extra</a:t>
            </a:r>
            <a:r>
              <a:rPr kumimoji="1" lang="zh-CN" altLang="en-US" dirty="0" smtClean="0"/>
              <a:t> </a:t>
            </a:r>
            <a:r>
              <a:rPr kumimoji="1" lang="en-US" altLang="zh-CN" dirty="0" smtClean="0"/>
              <a:t>fields</a:t>
            </a:r>
            <a:r>
              <a:rPr kumimoji="1" lang="zh-CN" altLang="en-US" dirty="0" smtClean="0"/>
              <a:t> </a:t>
            </a:r>
            <a:r>
              <a:rPr kumimoji="1" lang="en-US" altLang="zh-CN" dirty="0" smtClean="0"/>
              <a:t>to</a:t>
            </a:r>
            <a:r>
              <a:rPr kumimoji="1" lang="zh-CN" altLang="en-US" dirty="0" smtClean="0"/>
              <a:t> </a:t>
            </a:r>
            <a:r>
              <a:rPr kumimoji="1" lang="en-US" altLang="zh-CN" dirty="0" smtClean="0"/>
              <a:t>the</a:t>
            </a:r>
            <a:r>
              <a:rPr kumimoji="1" lang="zh-CN" altLang="en-US" dirty="0" smtClean="0"/>
              <a:t> </a:t>
            </a:r>
            <a:r>
              <a:rPr kumimoji="1" lang="en-US" altLang="zh-CN" dirty="0" smtClean="0"/>
              <a:t>custom</a:t>
            </a:r>
            <a:r>
              <a:rPr kumimoji="1" lang="zh-CN" altLang="en-US" dirty="0" smtClean="0"/>
              <a:t> </a:t>
            </a:r>
            <a:r>
              <a:rPr kumimoji="1" lang="en-US" altLang="zh-CN" dirty="0" smtClean="0"/>
              <a:t>user</a:t>
            </a:r>
            <a:r>
              <a:rPr kumimoji="1" lang="zh-CN" altLang="en-US" dirty="0" smtClean="0"/>
              <a:t> </a:t>
            </a:r>
            <a:r>
              <a:rPr kumimoji="1" lang="en-US" altLang="zh-CN" dirty="0" smtClean="0"/>
              <a:t>model</a:t>
            </a:r>
            <a:endParaRPr kumimoji="1" lang="zh-CN" altLang="en-US" dirty="0"/>
          </a:p>
        </p:txBody>
      </p:sp>
    </p:spTree>
    <p:extLst>
      <p:ext uri="{BB962C8B-B14F-4D97-AF65-F5344CB8AC3E}">
        <p14:creationId xmlns:p14="http://schemas.microsoft.com/office/powerpoint/2010/main" val="1730186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Custom</a:t>
            </a:r>
            <a:r>
              <a:rPr kumimoji="1" lang="zh-CN" altLang="en-US" dirty="0" smtClean="0"/>
              <a:t> </a:t>
            </a:r>
            <a:r>
              <a:rPr kumimoji="1" lang="en-US" altLang="zh-CN" dirty="0" smtClean="0"/>
              <a:t>user</a:t>
            </a:r>
            <a:r>
              <a:rPr kumimoji="1" lang="zh-CN" altLang="en-US" dirty="0" smtClean="0"/>
              <a:t> </a:t>
            </a:r>
            <a:r>
              <a:rPr kumimoji="1" lang="en-US" altLang="zh-CN" dirty="0" smtClean="0"/>
              <a:t>model</a:t>
            </a:r>
            <a:endParaRPr kumimoji="1" lang="zh-CN" altLang="en-US" dirty="0"/>
          </a:p>
        </p:txBody>
      </p:sp>
      <p:sp>
        <p:nvSpPr>
          <p:cNvPr id="3" name="内容占位符 2"/>
          <p:cNvSpPr>
            <a:spLocks noGrp="1"/>
          </p:cNvSpPr>
          <p:nvPr>
            <p:ph idx="1"/>
          </p:nvPr>
        </p:nvSpPr>
        <p:spPr/>
        <p:txBody>
          <a:bodyPr/>
          <a:lstStyle/>
          <a:p>
            <a:r>
              <a:rPr kumimoji="1" lang="en-US" altLang="zh-CN" dirty="0" smtClean="0"/>
              <a:t>Before</a:t>
            </a:r>
            <a:r>
              <a:rPr kumimoji="1" lang="zh-CN" altLang="en-US" dirty="0" smtClean="0"/>
              <a:t> </a:t>
            </a:r>
            <a:r>
              <a:rPr kumimoji="1" lang="en-US" altLang="zh-CN" dirty="0" smtClean="0"/>
              <a:t>we</a:t>
            </a:r>
            <a:r>
              <a:rPr kumimoji="1" lang="zh-CN" altLang="en-US" dirty="0" smtClean="0"/>
              <a:t> </a:t>
            </a:r>
            <a:r>
              <a:rPr kumimoji="1" lang="en-US" altLang="zh-CN" dirty="0" smtClean="0"/>
              <a:t>custom</a:t>
            </a:r>
            <a:r>
              <a:rPr kumimoji="1" lang="zh-CN" altLang="en-US" dirty="0" smtClean="0"/>
              <a:t> </a:t>
            </a:r>
            <a:r>
              <a:rPr kumimoji="1" lang="en-US" altLang="zh-CN" dirty="0" smtClean="0"/>
              <a:t>user</a:t>
            </a:r>
            <a:r>
              <a:rPr kumimoji="1" lang="zh-CN" altLang="en-US" dirty="0" smtClean="0"/>
              <a:t> </a:t>
            </a:r>
            <a:r>
              <a:rPr kumimoji="1" lang="en-US" altLang="zh-CN" dirty="0" smtClean="0"/>
              <a:t>model,</a:t>
            </a:r>
            <a:r>
              <a:rPr kumimoji="1" lang="zh-CN" altLang="en-US" dirty="0" smtClean="0"/>
              <a:t> </a:t>
            </a:r>
            <a:r>
              <a:rPr kumimoji="1" lang="en-US" altLang="zh-CN" dirty="0" smtClean="0"/>
              <a:t>creating</a:t>
            </a:r>
            <a:r>
              <a:rPr kumimoji="1" lang="zh-CN" altLang="en-US" dirty="0" smtClean="0"/>
              <a:t> </a:t>
            </a:r>
            <a:r>
              <a:rPr kumimoji="1" lang="en-US" altLang="zh-CN" dirty="0" smtClean="0"/>
              <a:t>a</a:t>
            </a:r>
            <a:r>
              <a:rPr kumimoji="1" lang="zh-CN" altLang="en-US" dirty="0" smtClean="0"/>
              <a:t> </a:t>
            </a:r>
            <a:r>
              <a:rPr kumimoji="1" lang="en-US" altLang="zh-CN" dirty="0" smtClean="0"/>
              <a:t>app</a:t>
            </a:r>
            <a:r>
              <a:rPr kumimoji="1" lang="zh-CN" altLang="en-US" dirty="0" smtClean="0"/>
              <a:t> </a:t>
            </a:r>
            <a:r>
              <a:rPr kumimoji="1" lang="en-US" altLang="zh-CN" dirty="0" smtClean="0"/>
              <a:t>named</a:t>
            </a:r>
            <a:r>
              <a:rPr kumimoji="1" lang="zh-CN" altLang="en-US" dirty="0" smtClean="0"/>
              <a:t> </a:t>
            </a:r>
            <a:r>
              <a:rPr kumimoji="1" lang="en-US" altLang="zh-CN" dirty="0" smtClean="0"/>
              <a:t>accounts</a:t>
            </a:r>
            <a:r>
              <a:rPr kumimoji="1" lang="zh-CN" altLang="en-US" dirty="0" smtClean="0"/>
              <a:t> </a:t>
            </a:r>
            <a:r>
              <a:rPr kumimoji="1" lang="en-US" altLang="zh-CN" dirty="0" smtClean="0"/>
              <a:t>first.</a:t>
            </a:r>
          </a:p>
          <a:p>
            <a:endParaRPr kumimoji="1" lang="zh-CN" altLang="en-US" dirty="0"/>
          </a:p>
        </p:txBody>
      </p:sp>
      <p:sp>
        <p:nvSpPr>
          <p:cNvPr id="4" name="矩形 3"/>
          <p:cNvSpPr/>
          <p:nvPr/>
        </p:nvSpPr>
        <p:spPr>
          <a:xfrm>
            <a:off x="571500" y="3490976"/>
            <a:ext cx="8001000" cy="369332"/>
          </a:xfrm>
          <a:prstGeom prst="rect">
            <a:avLst/>
          </a:prstGeom>
          <a:blipFill>
            <a:blip r:embed="rId2"/>
            <a:tile tx="0" ty="0" sx="100000" sy="100000" flip="none" algn="tl"/>
          </a:blipFill>
        </p:spPr>
        <p:txBody>
          <a:bodyPr wrap="square">
            <a:spAutoFit/>
          </a:bodyPr>
          <a:lstStyle/>
          <a:p>
            <a:r>
              <a:rPr lang="en-US" altLang="zh-CN" b="1" dirty="0">
                <a:latin typeface="Courier" charset="0"/>
                <a:ea typeface="Courier" charset="0"/>
                <a:cs typeface="Courier" charset="0"/>
              </a:rPr>
              <a:t>(</a:t>
            </a:r>
            <a:r>
              <a:rPr lang="en-US" altLang="zh-CN" b="1" dirty="0" err="1">
                <a:latin typeface="Courier" charset="0"/>
                <a:ea typeface="Courier" charset="0"/>
                <a:cs typeface="Courier" charset="0"/>
              </a:rPr>
              <a:t>env</a:t>
            </a:r>
            <a:r>
              <a:rPr lang="en-US" altLang="zh-CN" b="1" dirty="0">
                <a:latin typeface="Courier" charset="0"/>
                <a:ea typeface="Courier" charset="0"/>
                <a:cs typeface="Courier" charset="0"/>
              </a:rPr>
              <a:t>) </a:t>
            </a:r>
            <a:r>
              <a:rPr lang="en-US" altLang="zh-CN" b="1" dirty="0" smtClean="0">
                <a:latin typeface="Courier" charset="0"/>
                <a:ea typeface="Courier" charset="0"/>
                <a:cs typeface="Courier" charset="0"/>
              </a:rPr>
              <a:t>$ </a:t>
            </a:r>
            <a:r>
              <a:rPr lang="en-US" altLang="zh-CN" b="1" dirty="0">
                <a:latin typeface="Courier" charset="0"/>
                <a:ea typeface="Courier" charset="0"/>
                <a:cs typeface="Courier" charset="0"/>
              </a:rPr>
              <a:t>python </a:t>
            </a:r>
            <a:r>
              <a:rPr lang="en-US" altLang="zh-CN" b="1" dirty="0" err="1" smtClean="0">
                <a:latin typeface="Courier" charset="0"/>
                <a:ea typeface="Courier" charset="0"/>
                <a:cs typeface="Courier" charset="0"/>
              </a:rPr>
              <a:t>manage.py</a:t>
            </a:r>
            <a:r>
              <a:rPr lang="zh-CN" altLang="en-US" b="1" dirty="0" smtClean="0">
                <a:latin typeface="Courier" charset="0"/>
                <a:ea typeface="Courier" charset="0"/>
                <a:cs typeface="Courier" charset="0"/>
              </a:rPr>
              <a:t> </a:t>
            </a:r>
            <a:r>
              <a:rPr lang="en-US" altLang="zh-CN" b="1" dirty="0" err="1" smtClean="0">
                <a:latin typeface="Courier" charset="0"/>
                <a:ea typeface="Courier" charset="0"/>
                <a:cs typeface="Courier" charset="0"/>
              </a:rPr>
              <a:t>startapp</a:t>
            </a:r>
            <a:r>
              <a:rPr lang="zh-CN" altLang="en-US" b="1" dirty="0" smtClean="0">
                <a:latin typeface="Courier" charset="0"/>
                <a:ea typeface="Courier" charset="0"/>
                <a:cs typeface="Courier" charset="0"/>
              </a:rPr>
              <a:t> </a:t>
            </a:r>
            <a:r>
              <a:rPr lang="en-US" altLang="zh-CN" b="1" dirty="0" smtClean="0">
                <a:latin typeface="Courier" charset="0"/>
                <a:ea typeface="Courier" charset="0"/>
                <a:cs typeface="Courier" charset="0"/>
              </a:rPr>
              <a:t>accounts</a:t>
            </a:r>
            <a:endParaRPr lang="zh-CN" altLang="en-US" b="1" dirty="0">
              <a:latin typeface="Courier" charset="0"/>
              <a:ea typeface="Courier" charset="0"/>
              <a:cs typeface="Courier" charset="0"/>
            </a:endParaRPr>
          </a:p>
        </p:txBody>
      </p:sp>
    </p:spTree>
    <p:extLst>
      <p:ext uri="{BB962C8B-B14F-4D97-AF65-F5344CB8AC3E}">
        <p14:creationId xmlns:p14="http://schemas.microsoft.com/office/powerpoint/2010/main" val="769651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Step</a:t>
            </a:r>
            <a:r>
              <a:rPr kumimoji="1" lang="zh-CN" altLang="en-US" dirty="0"/>
              <a:t> </a:t>
            </a:r>
            <a:r>
              <a:rPr kumimoji="1" lang="en-US" altLang="zh-CN" dirty="0"/>
              <a:t>1:</a:t>
            </a:r>
            <a:r>
              <a:rPr kumimoji="1" lang="zh-CN" altLang="en-US" dirty="0"/>
              <a:t> </a:t>
            </a:r>
            <a:r>
              <a:rPr kumimoji="1" lang="en-US" altLang="zh-CN" dirty="0"/>
              <a:t>custom</a:t>
            </a:r>
            <a:r>
              <a:rPr kumimoji="1" lang="zh-CN" altLang="en-US" dirty="0"/>
              <a:t> </a:t>
            </a:r>
            <a:r>
              <a:rPr kumimoji="1" lang="en-US" altLang="zh-CN" dirty="0"/>
              <a:t>user</a:t>
            </a:r>
            <a:r>
              <a:rPr kumimoji="1" lang="zh-CN" altLang="en-US" dirty="0"/>
              <a:t> </a:t>
            </a:r>
            <a:r>
              <a:rPr kumimoji="1" lang="en-US" altLang="zh-CN" dirty="0"/>
              <a:t>model</a:t>
            </a:r>
            <a:endParaRPr kumimoji="1" lang="zh-CN" altLang="en-US" dirty="0"/>
          </a:p>
        </p:txBody>
      </p:sp>
      <p:sp>
        <p:nvSpPr>
          <p:cNvPr id="3" name="内容占位符 2"/>
          <p:cNvSpPr>
            <a:spLocks noGrp="1"/>
          </p:cNvSpPr>
          <p:nvPr>
            <p:ph idx="1"/>
          </p:nvPr>
        </p:nvSpPr>
        <p:spPr>
          <a:xfrm>
            <a:off x="685800" y="3403191"/>
            <a:ext cx="7772400" cy="2769009"/>
          </a:xfrm>
        </p:spPr>
        <p:txBody>
          <a:bodyPr>
            <a:normAutofit/>
          </a:bodyPr>
          <a:lstStyle/>
          <a:p>
            <a:r>
              <a:rPr lang="en-US" altLang="zh-CN" i="1" dirty="0" err="1">
                <a:solidFill>
                  <a:srgbClr val="0070C0"/>
                </a:solidFill>
              </a:rPr>
              <a:t>AbstractUser</a:t>
            </a:r>
            <a:r>
              <a:rPr lang="en-US" altLang="zh-CN" dirty="0">
                <a:solidFill>
                  <a:srgbClr val="0070C0"/>
                </a:solidFill>
              </a:rPr>
              <a:t> </a:t>
            </a:r>
            <a:r>
              <a:rPr lang="en-US" altLang="zh-CN" dirty="0"/>
              <a:t>is a full User model, compete with fields, as an abstract class so that you can inherit from it and add your own profile fields and methods. </a:t>
            </a:r>
            <a:endParaRPr kumimoji="1" lang="zh-CN" altLang="en-US" dirty="0"/>
          </a:p>
        </p:txBody>
      </p:sp>
      <p:sp>
        <p:nvSpPr>
          <p:cNvPr id="4" name="矩形 3"/>
          <p:cNvSpPr/>
          <p:nvPr/>
        </p:nvSpPr>
        <p:spPr>
          <a:xfrm>
            <a:off x="558800" y="2079752"/>
            <a:ext cx="8026400" cy="1323439"/>
          </a:xfrm>
          <a:prstGeom prst="rect">
            <a:avLst/>
          </a:prstGeom>
          <a:blipFill>
            <a:blip r:embed="rId2"/>
            <a:tile tx="0" ty="0" sx="100000" sy="100000" flip="none" algn="tl"/>
          </a:blipFill>
        </p:spPr>
        <p:txBody>
          <a:bodyPr wrap="square">
            <a:spAutoFit/>
          </a:bodyPr>
          <a:lstStyle/>
          <a:p>
            <a:r>
              <a:rPr lang="en-US" altLang="zh-CN" sz="2000" b="1" dirty="0">
                <a:solidFill>
                  <a:srgbClr val="000088"/>
                </a:solidFill>
                <a:latin typeface="Courier" charset="0"/>
                <a:ea typeface="Courier" charset="0"/>
                <a:cs typeface="Courier" charset="0"/>
              </a:rPr>
              <a:t>from</a:t>
            </a:r>
            <a:r>
              <a:rPr lang="en-US" altLang="zh-CN" sz="2000" b="1" dirty="0">
                <a:solidFill>
                  <a:srgbClr val="000000"/>
                </a:solidFill>
                <a:latin typeface="Courier" charset="0"/>
                <a:ea typeface="Courier" charset="0"/>
                <a:cs typeface="Courier" charset="0"/>
              </a:rPr>
              <a:t> </a:t>
            </a:r>
            <a:r>
              <a:rPr lang="en-US" altLang="zh-CN" sz="2000" b="1" dirty="0" err="1">
                <a:solidFill>
                  <a:srgbClr val="000000"/>
                </a:solidFill>
                <a:latin typeface="Courier" charset="0"/>
                <a:ea typeface="Courier" charset="0"/>
                <a:cs typeface="Courier" charset="0"/>
              </a:rPr>
              <a:t>django</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contrib</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auth</a:t>
            </a:r>
            <a:r>
              <a:rPr lang="en-US" altLang="zh-CN" sz="2000" b="1" dirty="0" err="1">
                <a:solidFill>
                  <a:srgbClr val="666600"/>
                </a:solidFill>
                <a:latin typeface="Courier" charset="0"/>
                <a:ea typeface="Courier" charset="0"/>
                <a:cs typeface="Courier" charset="0"/>
              </a:rPr>
              <a:t>.</a:t>
            </a:r>
            <a:r>
              <a:rPr lang="en-US" altLang="zh-CN" sz="2000" b="1" dirty="0" err="1">
                <a:solidFill>
                  <a:srgbClr val="000000"/>
                </a:solidFill>
                <a:latin typeface="Courier" charset="0"/>
                <a:ea typeface="Courier" charset="0"/>
                <a:cs typeface="Courier" charset="0"/>
              </a:rPr>
              <a:t>models</a:t>
            </a:r>
            <a:r>
              <a:rPr lang="en-US" altLang="zh-CN" sz="2000" b="1" dirty="0">
                <a:solidFill>
                  <a:srgbClr val="000000"/>
                </a:solidFill>
                <a:latin typeface="Courier" charset="0"/>
                <a:ea typeface="Courier" charset="0"/>
                <a:cs typeface="Courier" charset="0"/>
              </a:rPr>
              <a:t> </a:t>
            </a:r>
            <a:r>
              <a:rPr lang="en-US" altLang="zh-CN" sz="2000" b="1" dirty="0">
                <a:solidFill>
                  <a:srgbClr val="000088"/>
                </a:solidFill>
                <a:latin typeface="Courier" charset="0"/>
                <a:ea typeface="Courier" charset="0"/>
                <a:cs typeface="Courier" charset="0"/>
              </a:rPr>
              <a:t>import</a:t>
            </a:r>
            <a:r>
              <a:rPr lang="en-US" altLang="zh-CN" sz="2000" b="1" dirty="0">
                <a:solidFill>
                  <a:srgbClr val="000000"/>
                </a:solidFill>
                <a:latin typeface="Courier" charset="0"/>
                <a:ea typeface="Courier" charset="0"/>
                <a:cs typeface="Courier" charset="0"/>
              </a:rPr>
              <a:t> </a:t>
            </a:r>
            <a:r>
              <a:rPr lang="en-US" altLang="zh-CN" sz="2000" b="1" dirty="0" err="1">
                <a:solidFill>
                  <a:srgbClr val="660066"/>
                </a:solidFill>
                <a:latin typeface="Courier" charset="0"/>
                <a:ea typeface="Courier" charset="0"/>
                <a:cs typeface="Courier" charset="0"/>
              </a:rPr>
              <a:t>AbstractUser</a:t>
            </a:r>
            <a:endParaRPr lang="en-US" altLang="zh-CN" sz="2000" b="1" dirty="0">
              <a:latin typeface="Courier" charset="0"/>
              <a:ea typeface="Courier" charset="0"/>
              <a:cs typeface="Courier" charset="0"/>
            </a:endParaRPr>
          </a:p>
          <a:p>
            <a:endParaRPr lang="en-US" altLang="zh-CN" sz="2000" b="1" dirty="0" smtClean="0">
              <a:solidFill>
                <a:srgbClr val="000088"/>
              </a:solidFill>
              <a:latin typeface="Courier" charset="0"/>
              <a:ea typeface="Courier" charset="0"/>
              <a:cs typeface="Courier" charset="0"/>
            </a:endParaRPr>
          </a:p>
          <a:p>
            <a:r>
              <a:rPr lang="en-US" altLang="zh-CN" sz="2000" b="1" dirty="0" smtClean="0">
                <a:solidFill>
                  <a:srgbClr val="000088"/>
                </a:solidFill>
                <a:latin typeface="Courier" charset="0"/>
                <a:ea typeface="Courier" charset="0"/>
                <a:cs typeface="Courier" charset="0"/>
              </a:rPr>
              <a:t>class</a:t>
            </a:r>
            <a:r>
              <a:rPr lang="en-US" altLang="zh-CN" sz="2000" b="1" dirty="0" smtClean="0">
                <a:solidFill>
                  <a:srgbClr val="000000"/>
                </a:solidFill>
                <a:latin typeface="Courier" charset="0"/>
                <a:ea typeface="Courier" charset="0"/>
                <a:cs typeface="Courier" charset="0"/>
              </a:rPr>
              <a:t> </a:t>
            </a:r>
            <a:r>
              <a:rPr lang="en-US" altLang="zh-CN" sz="2000" b="1" dirty="0">
                <a:solidFill>
                  <a:srgbClr val="660066"/>
                </a:solidFill>
                <a:latin typeface="Courier" charset="0"/>
                <a:ea typeface="Courier" charset="0"/>
                <a:cs typeface="Courier" charset="0"/>
              </a:rPr>
              <a:t>User</a:t>
            </a:r>
            <a:r>
              <a:rPr lang="en-US" altLang="zh-CN" sz="2000" b="1" dirty="0">
                <a:solidFill>
                  <a:srgbClr val="666600"/>
                </a:solidFill>
                <a:latin typeface="Courier" charset="0"/>
                <a:ea typeface="Courier" charset="0"/>
                <a:cs typeface="Courier" charset="0"/>
              </a:rPr>
              <a:t>(</a:t>
            </a:r>
            <a:r>
              <a:rPr lang="en-US" altLang="zh-CN" sz="2000" b="1" dirty="0" err="1">
                <a:solidFill>
                  <a:srgbClr val="660066"/>
                </a:solidFill>
                <a:latin typeface="Courier" charset="0"/>
                <a:ea typeface="Courier" charset="0"/>
                <a:cs typeface="Courier" charset="0"/>
              </a:rPr>
              <a:t>AbstractUser</a:t>
            </a:r>
            <a:r>
              <a:rPr lang="en-US" altLang="zh-CN" sz="2000" b="1" dirty="0">
                <a:solidFill>
                  <a:srgbClr val="666600"/>
                </a:solidFill>
                <a:latin typeface="Courier" charset="0"/>
                <a:ea typeface="Courier" charset="0"/>
                <a:cs typeface="Courier" charset="0"/>
              </a:rPr>
              <a:t>):</a:t>
            </a:r>
            <a:endParaRPr lang="en-US" altLang="zh-CN" sz="2000" b="1" dirty="0">
              <a:latin typeface="Courier" charset="0"/>
              <a:ea typeface="Courier" charset="0"/>
              <a:cs typeface="Courier" charset="0"/>
            </a:endParaRPr>
          </a:p>
          <a:p>
            <a:r>
              <a:rPr lang="zh-CN" altLang="en-US" sz="2000" b="1" dirty="0" smtClean="0">
                <a:solidFill>
                  <a:srgbClr val="000088"/>
                </a:solidFill>
                <a:latin typeface="Courier" charset="0"/>
                <a:ea typeface="Courier" charset="0"/>
                <a:cs typeface="Courier" charset="0"/>
              </a:rPr>
              <a:t>    </a:t>
            </a:r>
            <a:r>
              <a:rPr lang="en-US" altLang="zh-CN" sz="2000" b="1" dirty="0" smtClean="0">
                <a:solidFill>
                  <a:srgbClr val="000088"/>
                </a:solidFill>
                <a:latin typeface="Courier" charset="0"/>
                <a:ea typeface="Courier" charset="0"/>
                <a:cs typeface="Courier" charset="0"/>
              </a:rPr>
              <a:t>pass</a:t>
            </a:r>
            <a:endParaRPr lang="en-US" altLang="zh-CN" sz="2000" b="1" dirty="0">
              <a:effectLst/>
              <a:latin typeface="Courier" charset="0"/>
              <a:ea typeface="Courier" charset="0"/>
              <a:cs typeface="Courier" charset="0"/>
            </a:endParaRPr>
          </a:p>
        </p:txBody>
      </p:sp>
    </p:spTree>
    <p:extLst>
      <p:ext uri="{BB962C8B-B14F-4D97-AF65-F5344CB8AC3E}">
        <p14:creationId xmlns:p14="http://schemas.microsoft.com/office/powerpoint/2010/main" val="10478271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活字">
  <a:themeElements>
    <a:clrScheme name="木活字">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活字">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活字">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5409</TotalTime>
  <Words>735</Words>
  <Application>Microsoft Macintosh PowerPoint</Application>
  <PresentationFormat>全屏显示(4:3)</PresentationFormat>
  <Paragraphs>149</Paragraphs>
  <Slides>30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Calibri</vt:lpstr>
      <vt:lpstr>Courier</vt:lpstr>
      <vt:lpstr>DengXian</vt:lpstr>
      <vt:lpstr>Mangal</vt:lpstr>
      <vt:lpstr>Rockwell</vt:lpstr>
      <vt:lpstr>Rockwell Condensed</vt:lpstr>
      <vt:lpstr>Rockwell Extra Bold</vt:lpstr>
      <vt:lpstr>Times New Roman</vt:lpstr>
      <vt:lpstr>Wingdings</vt:lpstr>
      <vt:lpstr>方正姚体</vt:lpstr>
      <vt:lpstr>Arial</vt:lpstr>
      <vt:lpstr>木活字</vt:lpstr>
      <vt:lpstr>DJANGO ADMIN</vt:lpstr>
      <vt:lpstr>User model</vt:lpstr>
      <vt:lpstr>User Model</vt:lpstr>
      <vt:lpstr>User objects</vt:lpstr>
      <vt:lpstr>Play with dbshell</vt:lpstr>
      <vt:lpstr>Play with dbshell</vt:lpstr>
      <vt:lpstr>Custom user model</vt:lpstr>
      <vt:lpstr>Custom user model</vt:lpstr>
      <vt:lpstr>Step 1: custom user model</vt:lpstr>
      <vt:lpstr>Step 1: custom user model</vt:lpstr>
      <vt:lpstr>Step2: settings</vt:lpstr>
      <vt:lpstr>Step 3: migrations</vt:lpstr>
      <vt:lpstr>tips</vt:lpstr>
      <vt:lpstr>custom User Model</vt:lpstr>
      <vt:lpstr>custom User Model</vt:lpstr>
      <vt:lpstr>Django admin</vt:lpstr>
      <vt:lpstr>Philosophy</vt:lpstr>
      <vt:lpstr>Admin site</vt:lpstr>
      <vt:lpstr>Admin site</vt:lpstr>
      <vt:lpstr>Creating superuser</vt:lpstr>
      <vt:lpstr>Admin site</vt:lpstr>
      <vt:lpstr>Admin site</vt:lpstr>
      <vt:lpstr>Admin site</vt:lpstr>
      <vt:lpstr>Admin site</vt:lpstr>
      <vt:lpstr>Admin site</vt:lpstr>
      <vt:lpstr>Modeladmin</vt:lpstr>
      <vt:lpstr>Modeladmin</vt:lpstr>
      <vt:lpstr>Modeladmin</vt:lpstr>
      <vt:lpstr>The register decorator </vt:lpstr>
      <vt:lpstr>Questions?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Django introduction</dc:title>
  <dc:creator>Jacqueline Jiang</dc:creator>
  <cp:lastModifiedBy>Jacqueline Jiang</cp:lastModifiedBy>
  <cp:revision>613</cp:revision>
  <dcterms:created xsi:type="dcterms:W3CDTF">2017-05-27T08:15:31Z</dcterms:created>
  <dcterms:modified xsi:type="dcterms:W3CDTF">2017-10-31T00:33:32Z</dcterms:modified>
</cp:coreProperties>
</file>