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44" r:id="rId1"/>
  </p:sldMasterIdLst>
  <p:notesMasterIdLst>
    <p:notesMasterId r:id="rId36"/>
  </p:notesMasterIdLst>
  <p:sldIdLst>
    <p:sldId id="256" r:id="rId2"/>
    <p:sldId id="353" r:id="rId3"/>
    <p:sldId id="352" r:id="rId4"/>
    <p:sldId id="354" r:id="rId5"/>
    <p:sldId id="355" r:id="rId6"/>
    <p:sldId id="357" r:id="rId7"/>
    <p:sldId id="356" r:id="rId8"/>
    <p:sldId id="36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8" r:id="rId18"/>
    <p:sldId id="347" r:id="rId19"/>
    <p:sldId id="369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79" r:id="rId29"/>
    <p:sldId id="348" r:id="rId30"/>
    <p:sldId id="349" r:id="rId31"/>
    <p:sldId id="350" r:id="rId32"/>
    <p:sldId id="380" r:id="rId33"/>
    <p:sldId id="381" r:id="rId34"/>
    <p:sldId id="34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/>
    <p:restoredTop sz="94745"/>
  </p:normalViewPr>
  <p:slideViewPr>
    <p:cSldViewPr snapToGrid="0" snapToObjects="1">
      <p:cViewPr>
        <p:scale>
          <a:sx n="95" d="100"/>
          <a:sy n="95" d="100"/>
        </p:scale>
        <p:origin x="1144" y="33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4E011-1D7B-714A-B585-035A47AE4279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12DCF-7980-3D47-983E-1721A640E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>
                <a:latin typeface="+mn-lt"/>
              </a:defRPr>
            </a:lvl1pPr>
            <a:lvl2pPr>
              <a:defRPr sz="2000" b="1"/>
            </a:lvl2pPr>
            <a:lvl3pPr>
              <a:defRPr sz="18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DJANGO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generic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display view</a:t>
            </a:r>
            <a:endParaRPr kumimoji="1" lang="zh-CN" altLang="en-US" b="1" dirty="0">
              <a:ea typeface="Times New Roman" charset="0"/>
              <a:cs typeface="Times New Roman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BookDetail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DetailView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223474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DetailView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detail.html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</a:p>
          <a:p>
            <a:endParaRPr lang="en-US" altLang="zh-CN" sz="2000" b="1" dirty="0">
              <a:solidFill>
                <a:srgbClr val="008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in </a:t>
            </a:r>
            <a:r>
              <a:rPr lang="en-US" altLang="zh-CN" sz="2000" b="1" dirty="0" err="1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url.py</a:t>
            </a: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/(?P&lt;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&gt;\d+)/'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book_detail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800" y="1959506"/>
            <a:ext cx="7772400" cy="480131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&lt;!DOCTYPE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b="1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&gt;Author:&lt;/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 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&gt;Publish by:&lt;/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&gt;Release at&lt;/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&gt;:{{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h2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&gt;Introduction&lt;/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h2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intro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7772400" cy="4709548"/>
          </a:xfrm>
        </p:spPr>
      </p:pic>
    </p:spTree>
    <p:extLst>
      <p:ext uri="{BB962C8B-B14F-4D97-AF65-F5344CB8AC3E}">
        <p14:creationId xmlns:p14="http://schemas.microsoft.com/office/powerpoint/2010/main" val="2152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5079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Methods:</a:t>
            </a:r>
            <a:endParaRPr kumimoji="1"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8234"/>
              </p:ext>
            </p:extLst>
          </p:nvPr>
        </p:nvGraphicFramePr>
        <p:xfrm>
          <a:off x="685800" y="2822386"/>
          <a:ext cx="7772400" cy="2906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200"/>
                <a:gridCol w="3886200"/>
              </a:tblGrid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n-lt"/>
                        </a:rPr>
                        <a:t>dispatch()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http_method_not_allowed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get_template_names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get_slug_field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get_queryset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get_object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get_context_object_name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get_context_data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mr-IN" altLang="zh-CN" sz="2200" b="1" dirty="0" err="1" smtClean="0">
                          <a:latin typeface="+mn-lt"/>
                        </a:rPr>
                        <a:t>get</a:t>
                      </a:r>
                      <a:r>
                        <a:rPr lang="mr-IN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render_to_response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3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get_context_data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Returns </a:t>
            </a:r>
            <a:r>
              <a:rPr lang="en-US" altLang="zh-CN" dirty="0"/>
              <a:t>context data for displaying the object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 returns a dictionary with these contents: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object</a:t>
            </a:r>
            <a:r>
              <a:rPr lang="en-US" altLang="zh-CN" dirty="0"/>
              <a:t>: The object that this view is displaying (</a:t>
            </a:r>
            <a:r>
              <a:rPr lang="en-US" altLang="zh-CN" dirty="0" err="1"/>
              <a:t>self.object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</a:rPr>
              <a:t>context_object_name</a:t>
            </a:r>
            <a:r>
              <a:rPr lang="en-US" altLang="zh-CN" dirty="0"/>
              <a:t>: </a:t>
            </a:r>
            <a:r>
              <a:rPr lang="en-US" altLang="zh-CN" dirty="0" err="1"/>
              <a:t>self.object</a:t>
            </a:r>
            <a:r>
              <a:rPr lang="en-US" altLang="zh-CN" dirty="0"/>
              <a:t> will also be stored under the name returned by get_context_object_name(), which defaults to the lowercased version of the model name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869531"/>
            <a:ext cx="7772400" cy="37388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DetailView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detail.html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context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(passing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373469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DetailView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detail.html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BookDetail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'now'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datetime.now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context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28800" y="5567083"/>
            <a:ext cx="5109882" cy="34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4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ea typeface="Times New Roman" charset="0"/>
                <a:cs typeface="Times New Roman" charset="0"/>
              </a:rPr>
              <a:t>listview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82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Homepage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0647" y="2635624"/>
            <a:ext cx="3482788" cy="12774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1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ListView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967335"/>
            <a:ext cx="7772400" cy="14305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list.html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ea typeface="Times New Roman" charset="0"/>
                <a:cs typeface="Times New Roman" charset="0"/>
              </a:rPr>
              <a:t>generic</a:t>
            </a:r>
            <a:r>
              <a:rPr kumimoji="1" lang="zh-CN" altLang="en-US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33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5835" y="2121408"/>
            <a:ext cx="8592671" cy="45243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&lt;!DOCTYPE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“UTF-8”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&gt;Book List&lt;/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80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center”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altLang="zh-CN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&gt;Book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object_list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font-size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font-weight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bold</a:t>
            </a:r>
            <a:r>
              <a:rPr lang="en-US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zh-CN" alt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&gt;--{{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7772400" cy="4676614"/>
          </a:xfrm>
        </p:spPr>
      </p:pic>
    </p:spTree>
    <p:extLst>
      <p:ext uri="{BB962C8B-B14F-4D97-AF65-F5344CB8AC3E}">
        <p14:creationId xmlns:p14="http://schemas.microsoft.com/office/powerpoint/2010/main" val="4711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methods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66450"/>
              </p:ext>
            </p:extLst>
          </p:nvPr>
        </p:nvGraphicFramePr>
        <p:xfrm>
          <a:off x="685800" y="2822386"/>
          <a:ext cx="7772400" cy="23248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86200"/>
                <a:gridCol w="3886200"/>
              </a:tblGrid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+mn-lt"/>
                        </a:rPr>
                        <a:t>dispatch()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http_method_not_allowed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get_template_names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2200" b="1" dirty="0" err="1" smtClean="0">
                          <a:latin typeface="+mn-lt"/>
                        </a:rPr>
                        <a:t>get</a:t>
                      </a:r>
                      <a:r>
                        <a:rPr lang="mr-IN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get_queryset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+mn-lt"/>
                        </a:rPr>
                        <a:t>render_to_response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  <a:tr h="581212"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get_context_object_name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latin typeface="+mn-lt"/>
                        </a:rPr>
                        <a:t>get_context_data</a:t>
                      </a:r>
                      <a:r>
                        <a:rPr lang="en-US" altLang="zh-CN" sz="2200" b="1" dirty="0" smtClean="0">
                          <a:latin typeface="+mn-lt"/>
                        </a:rPr>
                        <a:t>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6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et_context_data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lang="en-US" altLang="zh-CN" dirty="0"/>
              <a:t>Returns context data for displaying the list of objects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210082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list.html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'now'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datetime.now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context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Context: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object_list</a:t>
            </a:r>
            <a:r>
              <a:rPr kumimoji="1" lang="en-US" altLang="zh-CN" dirty="0"/>
              <a:t>: The list of objects that this view is displaying. If </a:t>
            </a:r>
            <a:r>
              <a:rPr kumimoji="1" lang="en-US" altLang="zh-CN" dirty="0" err="1"/>
              <a:t>context_object_name</a:t>
            </a:r>
            <a:r>
              <a:rPr kumimoji="1" lang="en-US" altLang="zh-CN" dirty="0"/>
              <a:t> is specified, that variable will also be set in the context, with the same value as </a:t>
            </a:r>
            <a:r>
              <a:rPr kumimoji="1" lang="en-US" altLang="zh-CN" dirty="0" err="1"/>
              <a:t>object_list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is_paginated</a:t>
            </a:r>
            <a:r>
              <a:rPr kumimoji="1" lang="en-US" altLang="zh-CN" dirty="0"/>
              <a:t>: A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representing whether the results are paginated. Specifically, this is set to False if no page size has been specified, or if the available objects do not span multiple pages.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paginator</a:t>
            </a:r>
            <a:r>
              <a:rPr kumimoji="1" lang="en-US" altLang="zh-CN" dirty="0"/>
              <a:t>: An instance of </a:t>
            </a:r>
            <a:r>
              <a:rPr kumimoji="1" lang="en-US" altLang="zh-CN" dirty="0" err="1"/>
              <a:t>django.core.paginator.Paginator</a:t>
            </a:r>
            <a:r>
              <a:rPr kumimoji="1" lang="en-US" altLang="zh-CN" dirty="0"/>
              <a:t>. If the page is not paginated, this context variable will be None.</a:t>
            </a: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page_obj</a:t>
            </a:r>
            <a:r>
              <a:rPr kumimoji="1" lang="en-US" altLang="zh-CN" dirty="0"/>
              <a:t>: An instance of </a:t>
            </a:r>
            <a:r>
              <a:rPr kumimoji="1" lang="en-US" altLang="zh-CN" dirty="0" err="1"/>
              <a:t>django.core.paginator.Page</a:t>
            </a:r>
            <a:r>
              <a:rPr kumimoji="1" lang="en-US" altLang="zh-CN" dirty="0"/>
              <a:t>. If the page is not paginated, this context variable will be None.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267251"/>
          </a:xfrm>
        </p:spPr>
        <p:txBody>
          <a:bodyPr/>
          <a:lstStyle/>
          <a:p>
            <a:r>
              <a:rPr kumimoji="1" lang="en-US" altLang="zh-CN" dirty="0" err="1" smtClean="0"/>
              <a:t>get_queryset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en-US" altLang="zh-CN" dirty="0"/>
              <a:t>Get the list of items for this view. This must be an </a:t>
            </a:r>
            <a:r>
              <a:rPr kumimoji="1" lang="en-US" altLang="zh-CN" dirty="0" err="1"/>
              <a:t>iterable</a:t>
            </a:r>
            <a:r>
              <a:rPr kumimoji="1" lang="en-US" altLang="zh-CN" dirty="0"/>
              <a:t> and may be a </a:t>
            </a:r>
            <a:r>
              <a:rPr kumimoji="1" lang="en-US" altLang="zh-CN" dirty="0" err="1"/>
              <a:t>queryset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218" y="3525414"/>
            <a:ext cx="8619564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list.html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Now,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BookList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book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173122"/>
            <a:ext cx="7772400" cy="31393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list.html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name = </a:t>
            </a:r>
            <a:r>
              <a:rPr lang="en-US" altLang="zh-CN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.request.GET.get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BookList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name: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Book.objects.filter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name__</a:t>
            </a:r>
            <a:r>
              <a:rPr lang="en-US" altLang="zh-CN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icontains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=name)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Now open link: 127.0.0.1/books/?name=python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135"/>
            <a:ext cx="9144000" cy="41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Library system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403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homepage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828836"/>
            <a:ext cx="7772400" cy="9848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808080"/>
                </a:solidFill>
              </a:rPr>
              <a:t># home view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home(request):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render(request,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homepage.html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6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Generic 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some cases, writing views, as we have seen earlier is really heavy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Generic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 </a:t>
            </a:r>
            <a:r>
              <a:rPr kumimoji="1" lang="en-US" altLang="zh-CN" dirty="0"/>
              <a:t>certain common idioms and patterns found in view development and abstract them so that you can quickly write common views of data without having to write too much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homepage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800" y="2121408"/>
            <a:ext cx="7772400" cy="45243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lvl="0"/>
            <a:r>
              <a:rPr lang="en-US" altLang="zh-CN" i="1" dirty="0">
                <a:solidFill>
                  <a:srgbClr val="808080"/>
                </a:solidFill>
              </a:rPr>
              <a:t># </a:t>
            </a:r>
            <a:r>
              <a:rPr lang="en-US" altLang="zh-CN" i="1" dirty="0" err="1">
                <a:solidFill>
                  <a:srgbClr val="808080"/>
                </a:solidFill>
              </a:rPr>
              <a:t>homepage.html</a:t>
            </a:r>
            <a:endParaRPr lang="en-US" altLang="zh-CN" i="1" dirty="0">
              <a:solidFill>
                <a:srgbClr val="808080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&lt;!DOCTYPE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&gt;Library System&lt;/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&gt;Library System&lt;/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"get"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action=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60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%;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placeholder=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"searching"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"Search"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homepage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Homepage.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7" y="3281083"/>
            <a:ext cx="6113266" cy="33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Namespacing</a:t>
            </a:r>
            <a:r>
              <a:rPr lang="en-US" altLang="zh-CN" dirty="0"/>
              <a:t> URL </a:t>
            </a:r>
            <a:r>
              <a:rPr lang="en-US" altLang="zh-CN" dirty="0" smtClean="0"/>
              <a:t>names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46597"/>
            <a:ext cx="7772400" cy="4050792"/>
          </a:xfrm>
        </p:spPr>
        <p:txBody>
          <a:bodyPr/>
          <a:lstStyle/>
          <a:p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homepage.html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594009"/>
            <a:ext cx="7772400" cy="42473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&lt;!DOCTYPE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&gt;Library System&lt;/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&gt;Library System&lt;/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"get"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action=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book_list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60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%;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placeholder=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"searching"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"name"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"Search"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7188" y="4862052"/>
            <a:ext cx="2944906" cy="2478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5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Namespacing</a:t>
            </a:r>
            <a:r>
              <a:rPr lang="en-US" altLang="zh-CN" dirty="0"/>
              <a:t> URL names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list.html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842004"/>
            <a:ext cx="7772400" cy="31393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&gt;Book List&lt;/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object_list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book_detail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font-size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font-weight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bold"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&gt;--{{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0470" y="4014888"/>
            <a:ext cx="4746812" cy="2478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1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Generic 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Unlike classic views, generic views are classes not functions. </a:t>
            </a:r>
            <a:endParaRPr kumimoji="1" lang="en-US" altLang="zh-CN" dirty="0" smtClean="0"/>
          </a:p>
          <a:p>
            <a:r>
              <a:rPr kumimoji="1" lang="en-US" altLang="zh-CN" dirty="0" smtClean="0"/>
              <a:t>Django </a:t>
            </a:r>
            <a:r>
              <a:rPr kumimoji="1" lang="en-US" altLang="zh-CN" dirty="0"/>
              <a:t>offers a set of classes for generic views in </a:t>
            </a:r>
            <a:r>
              <a:rPr kumimoji="1" lang="en-US" altLang="zh-CN" dirty="0" err="1">
                <a:solidFill>
                  <a:srgbClr val="0070C0"/>
                </a:solidFill>
              </a:rPr>
              <a:t>django.views.generic</a:t>
            </a:r>
            <a:r>
              <a:rPr kumimoji="1" lang="en-US" altLang="zh-CN" dirty="0"/>
              <a:t>, and every generic view is one of those classes or a class that inherits from one of them.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Generic 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below: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694418"/>
            <a:ext cx="7772400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&gt;&gt;&gt; 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django.views.generic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ArchiveIndexView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DateDetailView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DayArchiveView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FormView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GenericViewError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MonthArchiveView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RedirectView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TemplateView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TodayArchiveView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'View',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WeekArchiveView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YearArchiveView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', '__all__', '__</a:t>
            </a:r>
            <a:r>
              <a:rPr lang="en-US" altLang="zh-CN" sz="20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builtins</a:t>
            </a:r>
            <a:r>
              <a:rPr lang="en-US" altLang="zh-CN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__', '__cached__', '__doc__', '__file__', '__loader__', '__name__', '__package__', '__path__', '__spec__', 'base', 'dates', 'detail', 'edit', 'list</a:t>
            </a:r>
            <a:r>
              <a:rPr lang="en-US" altLang="zh-CN" sz="2000" b="1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7841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ea typeface="Times New Roman" charset="0"/>
                <a:cs typeface="Times New Roman" charset="0"/>
              </a:rPr>
              <a:t>generic</a:t>
            </a:r>
            <a:r>
              <a:rPr kumimoji="1" lang="zh-CN" altLang="en-US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display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display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Generic display </a:t>
            </a:r>
            <a:r>
              <a:rPr lang="en-US" altLang="zh-CN" dirty="0"/>
              <a:t>views are designed to display data. On many projects they are typically the most commonly used views</a:t>
            </a:r>
            <a:r>
              <a:rPr lang="en-US" altLang="zh-CN" dirty="0" smtClean="0"/>
              <a:t>.</a:t>
            </a:r>
          </a:p>
          <a:p>
            <a:pPr lvl="1"/>
            <a:r>
              <a:rPr kumimoji="1" lang="en-US" altLang="zh-CN" dirty="0" err="1" smtClean="0"/>
              <a:t>ListView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DetailView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ea typeface="Times New Roman" charset="0"/>
                <a:cs typeface="Times New Roman" charset="0"/>
              </a:rPr>
              <a:t>detailview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2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DetailVIew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 </a:t>
            </a:r>
            <a:r>
              <a:rPr kumimoji="1" lang="en-US" altLang="zh-CN" dirty="0" err="1" smtClean="0"/>
              <a:t>django.views.generic.detail.DetailView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DetailView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3627</TotalTime>
  <Words>538</Words>
  <Application>Microsoft Macintosh PowerPoint</Application>
  <PresentationFormat>全屏显示(4:3)</PresentationFormat>
  <Paragraphs>119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Calibri</vt:lpstr>
      <vt:lpstr>Courier</vt:lpstr>
      <vt:lpstr>DengXian</vt:lpstr>
      <vt:lpstr>Mangal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generic display view</vt:lpstr>
      <vt:lpstr>generic view</vt:lpstr>
      <vt:lpstr>Generic view</vt:lpstr>
      <vt:lpstr>Generic view</vt:lpstr>
      <vt:lpstr>Generic view</vt:lpstr>
      <vt:lpstr>generic display view</vt:lpstr>
      <vt:lpstr>Generic display view</vt:lpstr>
      <vt:lpstr>detailview</vt:lpstr>
      <vt:lpstr>DetailVIew</vt:lpstr>
      <vt:lpstr>DetailVIew</vt:lpstr>
      <vt:lpstr>DetailVIew</vt:lpstr>
      <vt:lpstr>DetailVIew</vt:lpstr>
      <vt:lpstr>DetailVIew</vt:lpstr>
      <vt:lpstr>DetailVIew</vt:lpstr>
      <vt:lpstr>DetailVIew</vt:lpstr>
      <vt:lpstr>DetailVIew</vt:lpstr>
      <vt:lpstr>listview</vt:lpstr>
      <vt:lpstr>Library system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Library system</vt:lpstr>
      <vt:lpstr>homepage</vt:lpstr>
      <vt:lpstr>homepage</vt:lpstr>
      <vt:lpstr>homepage</vt:lpstr>
      <vt:lpstr>Namespacing URL names</vt:lpstr>
      <vt:lpstr>Namespacing URL names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666</cp:revision>
  <dcterms:created xsi:type="dcterms:W3CDTF">2017-05-27T08:15:31Z</dcterms:created>
  <dcterms:modified xsi:type="dcterms:W3CDTF">2017-11-20T09:14:27Z</dcterms:modified>
</cp:coreProperties>
</file>