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4" r:id="rId1"/>
  </p:sldMasterIdLst>
  <p:notesMasterIdLst>
    <p:notesMasterId r:id="rId37"/>
  </p:notesMasterIdLst>
  <p:sldIdLst>
    <p:sldId id="256" r:id="rId2"/>
    <p:sldId id="382" r:id="rId3"/>
    <p:sldId id="353" r:id="rId4"/>
    <p:sldId id="385" r:id="rId5"/>
    <p:sldId id="383" r:id="rId6"/>
    <p:sldId id="384" r:id="rId7"/>
    <p:sldId id="386" r:id="rId8"/>
    <p:sldId id="388" r:id="rId9"/>
    <p:sldId id="389" r:id="rId10"/>
    <p:sldId id="387" r:id="rId11"/>
    <p:sldId id="394" r:id="rId12"/>
    <p:sldId id="390" r:id="rId13"/>
    <p:sldId id="391" r:id="rId14"/>
    <p:sldId id="392" r:id="rId15"/>
    <p:sldId id="393" r:id="rId16"/>
    <p:sldId id="413" r:id="rId17"/>
    <p:sldId id="395" r:id="rId18"/>
    <p:sldId id="396" r:id="rId19"/>
    <p:sldId id="398" r:id="rId20"/>
    <p:sldId id="397" r:id="rId21"/>
    <p:sldId id="399" r:id="rId22"/>
    <p:sldId id="400" r:id="rId23"/>
    <p:sldId id="401" r:id="rId24"/>
    <p:sldId id="402" r:id="rId25"/>
    <p:sldId id="403" r:id="rId26"/>
    <p:sldId id="405" r:id="rId27"/>
    <p:sldId id="404" r:id="rId28"/>
    <p:sldId id="406" r:id="rId29"/>
    <p:sldId id="407" r:id="rId30"/>
    <p:sldId id="408" r:id="rId31"/>
    <p:sldId id="409" r:id="rId32"/>
    <p:sldId id="410" r:id="rId33"/>
    <p:sldId id="411" r:id="rId34"/>
    <p:sldId id="412" r:id="rId35"/>
    <p:sldId id="34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89"/>
    <p:restoredTop sz="94745"/>
  </p:normalViewPr>
  <p:slideViewPr>
    <p:cSldViewPr snapToGrid="0" snapToObjects="1">
      <p:cViewPr>
        <p:scale>
          <a:sx n="95" d="100"/>
          <a:sy n="95" d="100"/>
        </p:scale>
        <p:origin x="440" y="336"/>
      </p:cViewPr>
      <p:guideLst/>
    </p:cSldViewPr>
  </p:slideViewPr>
  <p:outlineViewPr>
    <p:cViewPr>
      <p:scale>
        <a:sx n="33" d="100"/>
        <a:sy n="33" d="100"/>
      </p:scale>
      <p:origin x="0" y="-56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4E011-1D7B-714A-B585-035A47AE4279}" type="datetimeFigureOut">
              <a:rPr kumimoji="1" lang="zh-CN" altLang="en-US" smtClean="0"/>
              <a:t>2017/9/5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12DCF-7980-3D47-983E-1721A640EFB5}" type="slidenum">
              <a:rPr kumimoji="1" lang="zh-CN" altLang="en-US" smtClean="0"/>
              <a:t>‹#›</a:t>
            </a:fld>
            <a:endParaRPr kumimoji="1" lang="zh-CN" altLang="en-US"/>
          </a:p>
        </p:txBody>
      </p:sp>
    </p:spTree>
    <p:extLst>
      <p:ext uri="{BB962C8B-B14F-4D97-AF65-F5344CB8AC3E}">
        <p14:creationId xmlns:p14="http://schemas.microsoft.com/office/powerpoint/2010/main" val="207916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B12DCF-7980-3D47-983E-1721A640EFB5}" type="slidenum">
              <a:rPr kumimoji="1" lang="zh-CN" altLang="en-US" smtClean="0"/>
              <a:t>4</a:t>
            </a:fld>
            <a:endParaRPr kumimoji="1" lang="zh-CN" altLang="en-US"/>
          </a:p>
        </p:txBody>
      </p:sp>
    </p:spTree>
    <p:extLst>
      <p:ext uri="{BB962C8B-B14F-4D97-AF65-F5344CB8AC3E}">
        <p14:creationId xmlns:p14="http://schemas.microsoft.com/office/powerpoint/2010/main" val="155010825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lnSpc>
                <a:spcPct val="150000"/>
              </a:lnSpc>
              <a:defRPr sz="2400" b="1">
                <a:latin typeface="+mn-lt"/>
              </a:defRPr>
            </a:lvl1pPr>
            <a:lvl2pPr>
              <a:defRPr sz="2000" b="1"/>
            </a:lvl2pPr>
            <a:lvl3pPr>
              <a:defRPr sz="1800" b="1"/>
            </a:lvl3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7799C9-84D9-46D2-A11E-BCF8A720529D}"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61BEF0D-F0BB-DE4B-95CE-6DB70DBA9567}" type="datetimeFigureOut">
              <a:rPr lang="en-US" smtClean="0"/>
              <a:pPr/>
              <a:t>9/5/17</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61BEF0D-F0BB-DE4B-95CE-6DB70DBA9567}" type="datetimeFigureOut">
              <a:rPr lang="en-US" smtClean="0"/>
              <a:pPr/>
              <a:t>9/5/17</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B61BEF0D-F0BB-DE4B-95CE-6DB70DBA9567}" type="datetimeFigureOut">
              <a:rPr lang="en-US" smtClean="0"/>
              <a:pPr/>
              <a:t>9/5/17</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B61BEF0D-F0BB-DE4B-95CE-6DB70DBA9567}" type="datetimeFigureOut">
              <a:rPr lang="en-US" smtClean="0"/>
              <a:pPr/>
              <a:t>9/5/17</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276879"/>
      </p:ext>
    </p:extLst>
  </p:cSld>
  <p:clrMap bg1="lt1" tx1="dk1" bg2="lt2" tx2="dk2" accent1="accent1" accent2="accent2" accent3="accent3" accent4="accent4" accent5="accent5" accent6="accent6" hlink="hlink" folHlink="folHlink"/>
  <p:sldLayoutIdLst>
    <p:sldLayoutId id="2147484745" r:id="rId1"/>
    <p:sldLayoutId id="2147484746" r:id="rId2"/>
    <p:sldLayoutId id="2147484747" r:id="rId3"/>
    <p:sldLayoutId id="2147484748" r:id="rId4"/>
    <p:sldLayoutId id="2147484749" r:id="rId5"/>
    <p:sldLayoutId id="2147484750" r:id="rId6"/>
    <p:sldLayoutId id="2147484751" r:id="rId7"/>
    <p:sldLayoutId id="2147484752" r:id="rId8"/>
    <p:sldLayoutId id="2147484753" r:id="rId9"/>
    <p:sldLayoutId id="2147484754" r:id="rId10"/>
    <p:sldLayoutId id="214748475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book/1" TargetMode="External"/><Relationship Id="rId3" Type="http://schemas.openxmlformats.org/officeDocument/2006/relationships/hyperlink" Target="http://127.0.0.1:8000/detail/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ea typeface="Times New Roman" charset="0"/>
                <a:cs typeface="Times New Roman" charset="0"/>
              </a:rPr>
              <a:t>DJANGO</a:t>
            </a:r>
            <a:r>
              <a:rPr kumimoji="1" lang="zh-CN" altLang="en-US" b="1" dirty="0" smtClean="0">
                <a:ea typeface="Times New Roman" charset="0"/>
                <a:cs typeface="Times New Roman" charset="0"/>
              </a:rPr>
              <a:t> </a:t>
            </a:r>
            <a:r>
              <a:rPr kumimoji="1" lang="en-US" altLang="zh-CN" b="1" dirty="0" smtClean="0">
                <a:ea typeface="Times New Roman" charset="0"/>
                <a:cs typeface="Times New Roman" charset="0"/>
              </a:rPr>
              <a:t>basic view</a:t>
            </a:r>
            <a:endParaRPr kumimoji="1" lang="zh-CN" altLang="en-US" b="1"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088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Login</a:t>
            </a:r>
            <a:r>
              <a:rPr kumimoji="1" lang="zh-CN" altLang="en-US" dirty="0"/>
              <a:t> </a:t>
            </a:r>
            <a:r>
              <a:rPr kumimoji="1" lang="en-US" altLang="zh-CN" dirty="0"/>
              <a:t>page</a:t>
            </a:r>
            <a:r>
              <a:rPr kumimoji="1" lang="zh-CN" altLang="en-US" dirty="0"/>
              <a:t> </a:t>
            </a:r>
            <a:r>
              <a:rPr kumimoji="1" lang="en-US" altLang="zh-CN" dirty="0"/>
              <a:t>with</a:t>
            </a:r>
            <a:r>
              <a:rPr kumimoji="1" lang="zh-CN" altLang="en-US" dirty="0"/>
              <a:t> </a:t>
            </a:r>
            <a:r>
              <a:rPr kumimoji="1" lang="en-US" altLang="zh-CN" dirty="0"/>
              <a:t>view</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912" y="1623330"/>
            <a:ext cx="7194176" cy="5106090"/>
          </a:xfrm>
        </p:spPr>
      </p:pic>
    </p:spTree>
    <p:extLst>
      <p:ext uri="{BB962C8B-B14F-4D97-AF65-F5344CB8AC3E}">
        <p14:creationId xmlns:p14="http://schemas.microsoft.com/office/powerpoint/2010/main" val="148889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Login</a:t>
            </a:r>
            <a:r>
              <a:rPr kumimoji="1" lang="zh-CN" altLang="en-US" dirty="0"/>
              <a:t> </a:t>
            </a:r>
            <a:r>
              <a:rPr kumimoji="1" lang="en-US" altLang="zh-CN" dirty="0"/>
              <a:t>page</a:t>
            </a:r>
            <a:r>
              <a:rPr kumimoji="1" lang="zh-CN" altLang="en-US" dirty="0"/>
              <a:t> </a:t>
            </a:r>
            <a:r>
              <a:rPr kumimoji="1" lang="en-US" altLang="zh-CN" dirty="0"/>
              <a:t>with</a:t>
            </a:r>
            <a:r>
              <a:rPr kumimoji="1" lang="zh-CN" altLang="en-US" dirty="0"/>
              <a:t> </a:t>
            </a:r>
            <a:r>
              <a:rPr kumimoji="1" lang="en-US" altLang="zh-CN" dirty="0"/>
              <a:t>view</a:t>
            </a:r>
            <a:endParaRPr kumimoji="1" lang="zh-CN" altLang="en-US" dirty="0"/>
          </a:p>
        </p:txBody>
      </p:sp>
      <p:sp>
        <p:nvSpPr>
          <p:cNvPr id="3" name="内容占位符 2"/>
          <p:cNvSpPr>
            <a:spLocks noGrp="1"/>
          </p:cNvSpPr>
          <p:nvPr>
            <p:ph idx="1"/>
          </p:nvPr>
        </p:nvSpPr>
        <p:spPr/>
        <p:txBody>
          <a:bodyPr/>
          <a:lstStyle/>
          <a:p>
            <a:r>
              <a:rPr kumimoji="1" lang="en-US" altLang="zh-CN" dirty="0" smtClean="0"/>
              <a:t>http method name</a:t>
            </a:r>
          </a:p>
          <a:p>
            <a:r>
              <a:rPr kumimoji="1" lang="en-US" altLang="zh-CN" dirty="0" smtClean="0"/>
              <a:t>The list of HTTP method names that view will accept:</a:t>
            </a:r>
          </a:p>
          <a:p>
            <a:pPr lvl="1"/>
            <a:r>
              <a:rPr kumimoji="1" lang="en-US" altLang="zh-CN" dirty="0"/>
              <a:t>['get', 'post', 'put', 'patch', 'delete', 'head', 'options', 'trace']</a:t>
            </a:r>
            <a:endParaRPr kumimoji="1" lang="zh-CN" altLang="en-US" dirty="0"/>
          </a:p>
        </p:txBody>
      </p:sp>
    </p:spTree>
    <p:extLst>
      <p:ext uri="{BB962C8B-B14F-4D97-AF65-F5344CB8AC3E}">
        <p14:creationId xmlns:p14="http://schemas.microsoft.com/office/powerpoint/2010/main" val="154526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Login</a:t>
            </a:r>
            <a:r>
              <a:rPr kumimoji="1" lang="zh-CN" altLang="en-US" dirty="0"/>
              <a:t> </a:t>
            </a:r>
            <a:r>
              <a:rPr kumimoji="1" lang="en-US" altLang="zh-CN" dirty="0"/>
              <a:t>page</a:t>
            </a:r>
            <a:r>
              <a:rPr kumimoji="1" lang="zh-CN" altLang="en-US" dirty="0"/>
              <a:t> </a:t>
            </a:r>
            <a:r>
              <a:rPr kumimoji="1" lang="en-US" altLang="zh-CN" dirty="0"/>
              <a:t>with</a:t>
            </a:r>
            <a:r>
              <a:rPr kumimoji="1" lang="zh-CN" altLang="en-US" dirty="0"/>
              <a:t> </a:t>
            </a:r>
            <a:r>
              <a:rPr kumimoji="1" lang="en-US" altLang="zh-CN" dirty="0"/>
              <a:t>view</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ea typeface="Courier" charset="0"/>
                <a:cs typeface="Courier" charset="0"/>
              </a:rPr>
              <a:t>user = authenticate(</a:t>
            </a:r>
            <a:r>
              <a:rPr lang="en-US" altLang="zh-CN" dirty="0">
                <a:solidFill>
                  <a:srgbClr val="660099"/>
                </a:solidFill>
                <a:ea typeface="Courier" charset="0"/>
                <a:cs typeface="Courier" charset="0"/>
              </a:rPr>
              <a:t>username</a:t>
            </a:r>
            <a:r>
              <a:rPr lang="en-US" altLang="zh-CN" dirty="0">
                <a:ea typeface="Courier" charset="0"/>
                <a:cs typeface="Courier" charset="0"/>
              </a:rPr>
              <a:t>=username, </a:t>
            </a:r>
            <a:r>
              <a:rPr lang="en-US" altLang="zh-CN" dirty="0" smtClean="0">
                <a:solidFill>
                  <a:srgbClr val="660099"/>
                </a:solidFill>
                <a:ea typeface="Courier" charset="0"/>
                <a:cs typeface="Courier" charset="0"/>
              </a:rPr>
              <a:t>password</a:t>
            </a:r>
            <a:r>
              <a:rPr lang="en-US" altLang="zh-CN" dirty="0" smtClean="0">
                <a:ea typeface="Courier" charset="0"/>
                <a:cs typeface="Courier" charset="0"/>
              </a:rPr>
              <a:t>=password)</a:t>
            </a:r>
          </a:p>
          <a:p>
            <a:r>
              <a:rPr kumimoji="1" lang="en-US" altLang="zh-CN" dirty="0"/>
              <a:t>Use authenticate() to verify a set of credentials. It takes credentials as keyword arguments, username </a:t>
            </a:r>
            <a:r>
              <a:rPr kumimoji="1" lang="en-US" altLang="zh-CN" dirty="0" smtClean="0"/>
              <a:t>and</a:t>
            </a:r>
            <a:r>
              <a:rPr kumimoji="1" lang="zh-CN" altLang="en-US" dirty="0" smtClean="0"/>
              <a:t> </a:t>
            </a:r>
            <a:r>
              <a:rPr kumimoji="1" lang="en-US" altLang="zh-CN" dirty="0" smtClean="0"/>
              <a:t>password</a:t>
            </a:r>
            <a:r>
              <a:rPr kumimoji="1" lang="en-US" altLang="zh-CN" dirty="0"/>
              <a:t> for the default case, checks them against each authentication backend, and returns a User object if the credentials are valid for a backend. If the credentials aren’t valid for any backend or if a backend raises </a:t>
            </a:r>
            <a:r>
              <a:rPr kumimoji="1" lang="en-US" altLang="zh-CN" dirty="0" err="1"/>
              <a:t>PermissionDenied</a:t>
            </a:r>
            <a:r>
              <a:rPr kumimoji="1" lang="en-US" altLang="zh-CN" dirty="0"/>
              <a:t>, it returns None. </a:t>
            </a:r>
            <a:endParaRPr kumimoji="1" lang="zh-CN" altLang="en-US" dirty="0"/>
          </a:p>
        </p:txBody>
      </p:sp>
    </p:spTree>
    <p:extLst>
      <p:ext uri="{BB962C8B-B14F-4D97-AF65-F5344CB8AC3E}">
        <p14:creationId xmlns:p14="http://schemas.microsoft.com/office/powerpoint/2010/main" val="31433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Login</a:t>
            </a:r>
            <a:r>
              <a:rPr kumimoji="1" lang="zh-CN" altLang="en-US" dirty="0"/>
              <a:t> </a:t>
            </a:r>
            <a:r>
              <a:rPr kumimoji="1" lang="en-US" altLang="zh-CN" dirty="0"/>
              <a:t>page</a:t>
            </a:r>
            <a:r>
              <a:rPr kumimoji="1" lang="zh-CN" altLang="en-US" dirty="0"/>
              <a:t> </a:t>
            </a:r>
            <a:r>
              <a:rPr kumimoji="1" lang="en-US" altLang="zh-CN" dirty="0"/>
              <a:t>with</a:t>
            </a:r>
            <a:r>
              <a:rPr kumimoji="1" lang="zh-CN" altLang="en-US" dirty="0"/>
              <a:t> </a:t>
            </a:r>
            <a:r>
              <a:rPr kumimoji="1" lang="en-US" altLang="zh-CN" dirty="0"/>
              <a:t>view</a:t>
            </a:r>
            <a:endParaRPr kumimoji="1" lang="zh-CN" altLang="en-US" dirty="0"/>
          </a:p>
        </p:txBody>
      </p:sp>
      <p:sp>
        <p:nvSpPr>
          <p:cNvPr id="3" name="内容占位符 2"/>
          <p:cNvSpPr>
            <a:spLocks noGrp="1"/>
          </p:cNvSpPr>
          <p:nvPr>
            <p:ph idx="1"/>
          </p:nvPr>
        </p:nvSpPr>
        <p:spPr/>
        <p:txBody>
          <a:bodyPr/>
          <a:lstStyle/>
          <a:p>
            <a:r>
              <a:rPr lang="en-US" altLang="zh-CN" dirty="0">
                <a:ea typeface="Courier" charset="0"/>
                <a:cs typeface="Courier" charset="0"/>
              </a:rPr>
              <a:t>login(request, user)</a:t>
            </a:r>
            <a:endParaRPr kumimoji="1" lang="en-US" altLang="zh-CN" dirty="0" smtClean="0"/>
          </a:p>
          <a:p>
            <a:r>
              <a:rPr kumimoji="1" lang="en-US" altLang="zh-CN" dirty="0" smtClean="0"/>
              <a:t>login() is used to log a user in. </a:t>
            </a:r>
            <a:r>
              <a:rPr kumimoji="1" lang="en-US" altLang="zh-CN" dirty="0"/>
              <a:t>It takes an </a:t>
            </a:r>
            <a:r>
              <a:rPr kumimoji="1" lang="en-US" altLang="zh-CN" dirty="0" err="1"/>
              <a:t>HttpRequest</a:t>
            </a:r>
            <a:r>
              <a:rPr kumimoji="1" lang="en-US" altLang="zh-CN" dirty="0"/>
              <a:t> object and a User object. login() saves the user’s ID in the session, using Django’s session framework.</a:t>
            </a:r>
            <a:endParaRPr kumimoji="1" lang="zh-CN" altLang="en-US" dirty="0"/>
          </a:p>
        </p:txBody>
      </p:sp>
    </p:spTree>
    <p:extLst>
      <p:ext uri="{BB962C8B-B14F-4D97-AF65-F5344CB8AC3E}">
        <p14:creationId xmlns:p14="http://schemas.microsoft.com/office/powerpoint/2010/main" val="17854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Login</a:t>
            </a:r>
            <a:r>
              <a:rPr kumimoji="1" lang="zh-CN" altLang="en-US" dirty="0"/>
              <a:t> </a:t>
            </a:r>
            <a:r>
              <a:rPr kumimoji="1" lang="en-US" altLang="zh-CN" dirty="0"/>
              <a:t>page</a:t>
            </a:r>
            <a:r>
              <a:rPr kumimoji="1" lang="zh-CN" altLang="en-US" dirty="0"/>
              <a:t> </a:t>
            </a:r>
            <a:r>
              <a:rPr kumimoji="1" lang="en-US" altLang="zh-CN" dirty="0"/>
              <a:t>with</a:t>
            </a:r>
            <a:r>
              <a:rPr kumimoji="1" lang="zh-CN" altLang="en-US" dirty="0"/>
              <a:t> </a:t>
            </a:r>
            <a:r>
              <a:rPr kumimoji="1" lang="en-US" altLang="zh-CN" dirty="0"/>
              <a:t>view</a:t>
            </a:r>
            <a:endParaRPr kumimoji="1" lang="zh-CN" altLang="en-US" dirty="0"/>
          </a:p>
        </p:txBody>
      </p:sp>
      <p:sp>
        <p:nvSpPr>
          <p:cNvPr id="3" name="内容占位符 2"/>
          <p:cNvSpPr>
            <a:spLocks noGrp="1"/>
          </p:cNvSpPr>
          <p:nvPr>
            <p:ph idx="1"/>
          </p:nvPr>
        </p:nvSpPr>
        <p:spPr/>
        <p:txBody>
          <a:bodyPr/>
          <a:lstStyle/>
          <a:p>
            <a:r>
              <a:rPr lang="en-US" altLang="zh-CN" dirty="0">
                <a:solidFill>
                  <a:srgbClr val="000080"/>
                </a:solidFill>
                <a:ea typeface="Courier" charset="0"/>
                <a:cs typeface="Courier" charset="0"/>
              </a:rPr>
              <a:t>return </a:t>
            </a:r>
            <a:r>
              <a:rPr lang="en-US" altLang="zh-CN" dirty="0">
                <a:ea typeface="Courier" charset="0"/>
                <a:cs typeface="Courier" charset="0"/>
              </a:rPr>
              <a:t>redirect(reverse(</a:t>
            </a:r>
            <a:r>
              <a:rPr lang="en-US" altLang="zh-CN" dirty="0">
                <a:solidFill>
                  <a:srgbClr val="008080"/>
                </a:solidFill>
                <a:ea typeface="Courier" charset="0"/>
                <a:cs typeface="Courier" charset="0"/>
              </a:rPr>
              <a:t>'</a:t>
            </a:r>
            <a:r>
              <a:rPr lang="en-US" altLang="zh-CN" dirty="0" err="1">
                <a:solidFill>
                  <a:srgbClr val="008080"/>
                </a:solidFill>
                <a:ea typeface="Courier" charset="0"/>
                <a:cs typeface="Courier" charset="0"/>
              </a:rPr>
              <a:t>bs_list</a:t>
            </a:r>
            <a:r>
              <a:rPr lang="en-US" altLang="zh-CN" dirty="0">
                <a:solidFill>
                  <a:srgbClr val="008080"/>
                </a:solidFill>
                <a:ea typeface="Courier" charset="0"/>
                <a:cs typeface="Courier" charset="0"/>
              </a:rPr>
              <a:t>'</a:t>
            </a:r>
            <a:r>
              <a:rPr lang="en-US" altLang="zh-CN" dirty="0">
                <a:ea typeface="Courier" charset="0"/>
                <a:cs typeface="Courier" charset="0"/>
              </a:rPr>
              <a:t>))</a:t>
            </a:r>
            <a:endParaRPr kumimoji="1" lang="en-US" altLang="zh-CN" dirty="0" smtClean="0"/>
          </a:p>
          <a:p>
            <a:r>
              <a:rPr kumimoji="1" lang="en-US" altLang="zh-CN" dirty="0"/>
              <a:t>r</a:t>
            </a:r>
            <a:r>
              <a:rPr kumimoji="1" lang="en-US" altLang="zh-CN" dirty="0" smtClean="0"/>
              <a:t>edirect() returns </a:t>
            </a:r>
            <a:r>
              <a:rPr kumimoji="1" lang="en-US" altLang="zh-CN" dirty="0"/>
              <a:t>an </a:t>
            </a:r>
            <a:r>
              <a:rPr kumimoji="1" lang="en-US" altLang="zh-CN" dirty="0" err="1"/>
              <a:t>HttpResponseRedirect</a:t>
            </a:r>
            <a:r>
              <a:rPr kumimoji="1" lang="en-US" altLang="zh-CN" dirty="0"/>
              <a:t> to the appropriate URL for the arguments passed.</a:t>
            </a:r>
            <a:endParaRPr kumimoji="1" lang="zh-CN" altLang="en-US" dirty="0"/>
          </a:p>
        </p:txBody>
      </p:sp>
    </p:spTree>
    <p:extLst>
      <p:ext uri="{BB962C8B-B14F-4D97-AF65-F5344CB8AC3E}">
        <p14:creationId xmlns:p14="http://schemas.microsoft.com/office/powerpoint/2010/main" val="956469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Login</a:t>
            </a:r>
            <a:r>
              <a:rPr kumimoji="1" lang="zh-CN" altLang="en-US" dirty="0"/>
              <a:t> </a:t>
            </a:r>
            <a:r>
              <a:rPr kumimoji="1" lang="en-US" altLang="zh-CN" dirty="0"/>
              <a:t>page</a:t>
            </a:r>
            <a:r>
              <a:rPr kumimoji="1" lang="zh-CN" altLang="en-US" dirty="0"/>
              <a:t> </a:t>
            </a:r>
            <a:r>
              <a:rPr kumimoji="1" lang="en-US" altLang="zh-CN" dirty="0"/>
              <a:t>with</a:t>
            </a:r>
            <a:r>
              <a:rPr kumimoji="1" lang="zh-CN" altLang="en-US" dirty="0"/>
              <a:t> </a:t>
            </a:r>
            <a:r>
              <a:rPr kumimoji="1" lang="en-US" altLang="zh-CN" dirty="0"/>
              <a:t>view</a:t>
            </a:r>
            <a:endParaRPr kumimoji="1" lang="zh-CN" altLang="en-US" dirty="0"/>
          </a:p>
        </p:txBody>
      </p:sp>
      <p:sp>
        <p:nvSpPr>
          <p:cNvPr id="3" name="内容占位符 2"/>
          <p:cNvSpPr>
            <a:spLocks noGrp="1"/>
          </p:cNvSpPr>
          <p:nvPr>
            <p:ph idx="1"/>
          </p:nvPr>
        </p:nvSpPr>
        <p:spPr/>
        <p:txBody>
          <a:bodyPr/>
          <a:lstStyle/>
          <a:p>
            <a:r>
              <a:rPr kumimoji="1" lang="en-US" altLang="zh-CN" dirty="0" smtClean="0"/>
              <a:t>Messages</a:t>
            </a:r>
            <a:r>
              <a:rPr kumimoji="1" lang="zh-CN" altLang="en-US" dirty="0" smtClean="0"/>
              <a:t> </a:t>
            </a:r>
            <a:r>
              <a:rPr kumimoji="1" lang="en-US" altLang="zh-CN" dirty="0" smtClean="0"/>
              <a:t>tags</a:t>
            </a:r>
          </a:p>
          <a:p>
            <a:pPr lvl="1"/>
            <a:r>
              <a:rPr kumimoji="1" lang="en-US" altLang="zh-CN" dirty="0"/>
              <a:t>Message tags are a string representation of the message level plus any extra tags that were added directly in the view</a:t>
            </a:r>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89818492"/>
              </p:ext>
            </p:extLst>
          </p:nvPr>
        </p:nvGraphicFramePr>
        <p:xfrm>
          <a:off x="685800" y="3735070"/>
          <a:ext cx="7772400" cy="2194560"/>
        </p:xfrm>
        <a:graphic>
          <a:graphicData uri="http://schemas.openxmlformats.org/drawingml/2006/table">
            <a:tbl>
              <a:tblPr/>
              <a:tblGrid>
                <a:gridCol w="3886200"/>
                <a:gridCol w="3886200"/>
              </a:tblGrid>
              <a:tr h="0">
                <a:tc>
                  <a:txBody>
                    <a:bodyPr/>
                    <a:lstStyle/>
                    <a:p>
                      <a:r>
                        <a:rPr lang="en-US" b="1" dirty="0">
                          <a:effectLst/>
                        </a:rPr>
                        <a:t>Level Constant</a:t>
                      </a:r>
                    </a:p>
                  </a:txBody>
                  <a:tcPr anchor="ctr">
                    <a:lnL>
                      <a:noFill/>
                    </a:lnL>
                    <a:lnR>
                      <a:noFill/>
                    </a:lnR>
                    <a:lnT>
                      <a:noFill/>
                    </a:lnT>
                    <a:lnB w="6350" cap="flat" cmpd="sng" algn="ctr">
                      <a:solidFill>
                        <a:srgbClr val="CFE3DC"/>
                      </a:solidFill>
                      <a:prstDash val="solid"/>
                      <a:round/>
                      <a:headEnd type="none" w="med" len="med"/>
                      <a:tailEnd type="none" w="med" len="med"/>
                    </a:lnB>
                    <a:solidFill>
                      <a:srgbClr val="FFFFFF"/>
                    </a:solidFill>
                  </a:tcPr>
                </a:tc>
                <a:tc>
                  <a:txBody>
                    <a:bodyPr/>
                    <a:lstStyle/>
                    <a:p>
                      <a:r>
                        <a:rPr lang="en-US" b="1" dirty="0">
                          <a:effectLst/>
                        </a:rPr>
                        <a:t>Tag</a:t>
                      </a:r>
                    </a:p>
                  </a:txBody>
                  <a:tcPr anchor="ctr">
                    <a:lnL>
                      <a:noFill/>
                    </a:lnL>
                    <a:lnR>
                      <a:noFill/>
                    </a:lnR>
                    <a:lnT>
                      <a:noFill/>
                    </a:lnT>
                    <a:lnB w="6350" cap="flat" cmpd="sng" algn="ctr">
                      <a:solidFill>
                        <a:srgbClr val="CFE3DC"/>
                      </a:solidFill>
                      <a:prstDash val="solid"/>
                      <a:round/>
                      <a:headEnd type="none" w="med" len="med"/>
                      <a:tailEnd type="none" w="med" len="med"/>
                    </a:lnB>
                    <a:solidFill>
                      <a:srgbClr val="FFFFFF"/>
                    </a:solidFill>
                  </a:tcPr>
                </a:tc>
              </a:tr>
              <a:tr h="0">
                <a:tc>
                  <a:txBody>
                    <a:bodyPr/>
                    <a:lstStyle/>
                    <a:p>
                      <a:r>
                        <a:rPr lang="en-US" dirty="0">
                          <a:effectLst/>
                          <a:latin typeface="Fira Mono" charset="0"/>
                        </a:rPr>
                        <a:t>DEBUG</a:t>
                      </a:r>
                      <a:endParaRPr lang="en-US" dirty="0">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c>
                  <a:txBody>
                    <a:bodyPr/>
                    <a:lstStyle/>
                    <a:p>
                      <a:r>
                        <a:rPr lang="en-US">
                          <a:effectLst/>
                          <a:latin typeface="Fira Mono" charset="0"/>
                        </a:rPr>
                        <a:t>debug</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r>
              <a:tr h="0">
                <a:tc>
                  <a:txBody>
                    <a:bodyPr/>
                    <a:lstStyle/>
                    <a:p>
                      <a:r>
                        <a:rPr lang="en-US">
                          <a:effectLst/>
                          <a:latin typeface="Fira Mono" charset="0"/>
                        </a:rPr>
                        <a:t>INFO</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c>
                  <a:txBody>
                    <a:bodyPr/>
                    <a:lstStyle/>
                    <a:p>
                      <a:r>
                        <a:rPr lang="en-US">
                          <a:effectLst/>
                          <a:latin typeface="Fira Mono" charset="0"/>
                        </a:rPr>
                        <a:t>info</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r>
              <a:tr h="0">
                <a:tc>
                  <a:txBody>
                    <a:bodyPr/>
                    <a:lstStyle/>
                    <a:p>
                      <a:r>
                        <a:rPr lang="en-US">
                          <a:effectLst/>
                          <a:latin typeface="Fira Mono" charset="0"/>
                        </a:rPr>
                        <a:t>SUCCESS</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c>
                  <a:txBody>
                    <a:bodyPr/>
                    <a:lstStyle/>
                    <a:p>
                      <a:r>
                        <a:rPr lang="en-US">
                          <a:effectLst/>
                          <a:latin typeface="Fira Mono" charset="0"/>
                        </a:rPr>
                        <a:t>success</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r>
              <a:tr h="0">
                <a:tc>
                  <a:txBody>
                    <a:bodyPr/>
                    <a:lstStyle/>
                    <a:p>
                      <a:r>
                        <a:rPr lang="en-US">
                          <a:effectLst/>
                          <a:latin typeface="Fira Mono" charset="0"/>
                        </a:rPr>
                        <a:t>WARNING</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c>
                  <a:txBody>
                    <a:bodyPr/>
                    <a:lstStyle/>
                    <a:p>
                      <a:r>
                        <a:rPr lang="en-US">
                          <a:effectLst/>
                          <a:latin typeface="Fira Mono" charset="0"/>
                        </a:rPr>
                        <a:t>warning</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r>
              <a:tr h="0">
                <a:tc>
                  <a:txBody>
                    <a:bodyPr/>
                    <a:lstStyle/>
                    <a:p>
                      <a:r>
                        <a:rPr lang="en-US">
                          <a:effectLst/>
                          <a:latin typeface="Fira Mono" charset="0"/>
                        </a:rPr>
                        <a:t>ERROR</a:t>
                      </a:r>
                      <a:endParaRPr lang="en-US">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c>
                  <a:txBody>
                    <a:bodyPr/>
                    <a:lstStyle/>
                    <a:p>
                      <a:r>
                        <a:rPr lang="en-US" dirty="0">
                          <a:effectLst/>
                          <a:latin typeface="Fira Mono" charset="0"/>
                        </a:rPr>
                        <a:t>error</a:t>
                      </a:r>
                      <a:endParaRPr lang="en-US" dirty="0">
                        <a:effectLst/>
                      </a:endParaRPr>
                    </a:p>
                  </a:txBody>
                  <a:tcPr anchor="ctr">
                    <a:lnL>
                      <a:noFill/>
                    </a:lnL>
                    <a:lnR>
                      <a:noFill/>
                    </a:lnR>
                    <a:lnT w="6350" cap="flat" cmpd="sng" algn="ctr">
                      <a:solidFill>
                        <a:srgbClr val="CFE3DC"/>
                      </a:solidFill>
                      <a:prstDash val="solid"/>
                      <a:round/>
                      <a:headEnd type="none" w="med" len="med"/>
                      <a:tailEnd type="none" w="med" len="med"/>
                    </a:lnT>
                    <a:lnB w="6350" cap="flat" cmpd="sng" algn="ctr">
                      <a:solidFill>
                        <a:srgbClr val="CFE3D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698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r>
              <a:rPr kumimoji="1" lang="en-US" altLang="zh-CN" dirty="0" err="1" smtClean="0"/>
              <a:t>csrf_token</a:t>
            </a:r>
            <a:r>
              <a:rPr kumimoji="1" lang="en-US" altLang="zh-CN" dirty="0" smtClean="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The CSRF </a:t>
            </a:r>
            <a:r>
              <a:rPr kumimoji="1" lang="en-US" altLang="zh-CN" dirty="0" smtClean="0"/>
              <a:t>middleware </a:t>
            </a:r>
            <a:r>
              <a:rPr kumimoji="1" lang="en-US" altLang="zh-CN" dirty="0"/>
              <a:t>provides easy-to-use protection against </a:t>
            </a:r>
            <a:r>
              <a:rPr kumimoji="1" lang="en-US" altLang="zh-CN" dirty="0">
                <a:solidFill>
                  <a:srgbClr val="00B0F0"/>
                </a:solidFill>
              </a:rPr>
              <a:t>Cross Site Request Forgeries</a:t>
            </a:r>
            <a:r>
              <a:rPr kumimoji="1" lang="en-US" altLang="zh-CN" dirty="0"/>
              <a:t>. </a:t>
            </a:r>
            <a:endParaRPr kumimoji="1" lang="en-US" altLang="zh-CN" dirty="0" smtClean="0"/>
          </a:p>
          <a:p>
            <a:r>
              <a:rPr kumimoji="1" lang="en-US" altLang="zh-CN" dirty="0" smtClean="0"/>
              <a:t>This </a:t>
            </a:r>
            <a:r>
              <a:rPr kumimoji="1" lang="en-US" altLang="zh-CN" dirty="0"/>
              <a:t>type of attack occurs when a malicious website contains a link, a form button or some JavaScript that is intended to perform some action on your </a:t>
            </a:r>
            <a:r>
              <a:rPr kumimoji="1" lang="en-US" altLang="zh-CN" dirty="0" smtClean="0"/>
              <a:t>website.</a:t>
            </a:r>
            <a:endParaRPr kumimoji="1" lang="zh-CN" altLang="en-US" dirty="0"/>
          </a:p>
        </p:txBody>
      </p:sp>
    </p:spTree>
    <p:extLst>
      <p:ext uri="{BB962C8B-B14F-4D97-AF65-F5344CB8AC3E}">
        <p14:creationId xmlns:p14="http://schemas.microsoft.com/office/powerpoint/2010/main" val="58108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err="1" smtClean="0">
                <a:ea typeface="Times New Roman" charset="0"/>
                <a:cs typeface="Times New Roman" charset="0"/>
              </a:rPr>
              <a:t>templateview</a:t>
            </a:r>
            <a:endParaRPr kumimoji="1" lang="zh-CN" altLang="en-US" b="1" dirty="0"/>
          </a:p>
        </p:txBody>
      </p:sp>
    </p:spTree>
    <p:extLst>
      <p:ext uri="{BB962C8B-B14F-4D97-AF65-F5344CB8AC3E}">
        <p14:creationId xmlns:p14="http://schemas.microsoft.com/office/powerpoint/2010/main" val="1265822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templateview</a:t>
            </a:r>
            <a:endParaRPr kumimoji="1" lang="zh-CN" altLang="en-US" dirty="0"/>
          </a:p>
        </p:txBody>
      </p:sp>
      <p:sp>
        <p:nvSpPr>
          <p:cNvPr id="3" name="内容占位符 2"/>
          <p:cNvSpPr>
            <a:spLocks noGrp="1"/>
          </p:cNvSpPr>
          <p:nvPr>
            <p:ph idx="1"/>
          </p:nvPr>
        </p:nvSpPr>
        <p:spPr/>
        <p:txBody>
          <a:bodyPr/>
          <a:lstStyle/>
          <a:p>
            <a:r>
              <a:rPr kumimoji="1" lang="en-US" altLang="zh-CN" dirty="0"/>
              <a:t>Renders a given template, with the context containing parameters </a:t>
            </a:r>
            <a:r>
              <a:rPr kumimoji="1" lang="en-US" altLang="zh-CN" dirty="0" smtClean="0"/>
              <a:t>captured </a:t>
            </a:r>
            <a:r>
              <a:rPr kumimoji="1" lang="en-US" altLang="zh-CN" dirty="0"/>
              <a:t>in the URL</a:t>
            </a:r>
            <a:r>
              <a:rPr kumimoji="1" lang="en-US" altLang="zh-CN" dirty="0" smtClean="0"/>
              <a:t>.</a:t>
            </a:r>
          </a:p>
          <a:p>
            <a:r>
              <a:rPr kumimoji="1" lang="en-US" altLang="zh-CN" dirty="0" smtClean="0"/>
              <a:t>Method</a:t>
            </a:r>
            <a:r>
              <a:rPr kumimoji="1" lang="zh-CN" altLang="en-US" dirty="0" smtClean="0"/>
              <a:t> </a:t>
            </a:r>
            <a:r>
              <a:rPr kumimoji="1" lang="en-US" altLang="zh-CN" dirty="0" smtClean="0"/>
              <a:t>flowchart</a:t>
            </a:r>
          </a:p>
          <a:p>
            <a:pPr lvl="1"/>
            <a:r>
              <a:rPr kumimoji="1" lang="en-US" altLang="zh-CN" dirty="0"/>
              <a:t>dispatch()</a:t>
            </a:r>
          </a:p>
          <a:p>
            <a:pPr lvl="1"/>
            <a:r>
              <a:rPr kumimoji="1" lang="en-US" altLang="zh-CN" dirty="0" err="1"/>
              <a:t>http_method_not_allowed</a:t>
            </a:r>
            <a:r>
              <a:rPr kumimoji="1" lang="en-US" altLang="zh-CN" dirty="0"/>
              <a:t>()</a:t>
            </a:r>
          </a:p>
          <a:p>
            <a:pPr lvl="1"/>
            <a:r>
              <a:rPr kumimoji="1" lang="en-US" altLang="zh-CN" dirty="0" err="1"/>
              <a:t>get_context_data</a:t>
            </a:r>
            <a:r>
              <a:rPr kumimoji="1" lang="en-US" altLang="zh-CN" dirty="0" smtClean="0"/>
              <a:t>()</a:t>
            </a:r>
            <a:endParaRPr kumimoji="1" lang="en-US" altLang="zh-CN" dirty="0"/>
          </a:p>
        </p:txBody>
      </p:sp>
    </p:spTree>
    <p:extLst>
      <p:ext uri="{BB962C8B-B14F-4D97-AF65-F5344CB8AC3E}">
        <p14:creationId xmlns:p14="http://schemas.microsoft.com/office/powerpoint/2010/main" val="110970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Library</a:t>
            </a:r>
            <a:r>
              <a:rPr kumimoji="1" lang="zh-CN" altLang="en-US" dirty="0" smtClean="0"/>
              <a:t> </a:t>
            </a:r>
            <a:r>
              <a:rPr kumimoji="1" lang="en-US" altLang="zh-CN" dirty="0" smtClean="0"/>
              <a:t>system</a:t>
            </a:r>
            <a:endParaRPr kumimoji="1" lang="zh-CN" altLang="en-US" dirty="0"/>
          </a:p>
        </p:txBody>
      </p:sp>
      <p:sp>
        <p:nvSpPr>
          <p:cNvPr id="3" name="内容占位符 2"/>
          <p:cNvSpPr>
            <a:spLocks noGrp="1"/>
          </p:cNvSpPr>
          <p:nvPr>
            <p:ph idx="1"/>
          </p:nvPr>
        </p:nvSpPr>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t>Library</a:t>
            </a:r>
            <a:r>
              <a:rPr kumimoji="1" lang="zh-CN" altLang="en-US" dirty="0" smtClean="0"/>
              <a:t> </a:t>
            </a:r>
            <a:r>
              <a:rPr kumimoji="1" lang="en-US" altLang="zh-CN" dirty="0" smtClean="0"/>
              <a:t>System</a:t>
            </a:r>
          </a:p>
          <a:p>
            <a:pPr lvl="1"/>
            <a:r>
              <a:rPr kumimoji="1" lang="en-US" altLang="zh-CN" dirty="0" smtClean="0"/>
              <a:t>Homepage</a:t>
            </a:r>
          </a:p>
          <a:p>
            <a:pPr lvl="1"/>
            <a:r>
              <a:rPr kumimoji="1" lang="en-US" altLang="zh-CN" dirty="0" smtClean="0"/>
              <a:t>Book</a:t>
            </a:r>
            <a:r>
              <a:rPr kumimoji="1" lang="zh-CN" altLang="en-US" dirty="0" smtClean="0"/>
              <a:t> </a:t>
            </a:r>
            <a:r>
              <a:rPr kumimoji="1" lang="en-US" altLang="zh-CN" dirty="0" smtClean="0"/>
              <a:t>list</a:t>
            </a:r>
            <a:r>
              <a:rPr kumimoji="1" lang="zh-CN" altLang="en-US" dirty="0" smtClean="0"/>
              <a:t> </a:t>
            </a:r>
            <a:r>
              <a:rPr kumimoji="1" lang="en-US" altLang="zh-CN" dirty="0" smtClean="0"/>
              <a:t>page</a:t>
            </a:r>
          </a:p>
          <a:p>
            <a:pPr lvl="1"/>
            <a:r>
              <a:rPr kumimoji="1" lang="en-US" altLang="zh-CN" dirty="0" smtClean="0"/>
              <a:t>Book</a:t>
            </a:r>
            <a:r>
              <a:rPr kumimoji="1" lang="zh-CN" altLang="en-US" dirty="0" smtClean="0"/>
              <a:t> </a:t>
            </a:r>
            <a:r>
              <a:rPr kumimoji="1" lang="en-US" altLang="zh-CN" dirty="0" smtClean="0"/>
              <a:t>detail</a:t>
            </a:r>
            <a:r>
              <a:rPr kumimoji="1" lang="zh-CN" altLang="en-US" dirty="0" smtClean="0"/>
              <a:t> </a:t>
            </a:r>
            <a:r>
              <a:rPr kumimoji="1" lang="en-US" altLang="zh-CN" dirty="0" smtClean="0"/>
              <a:t>page</a:t>
            </a:r>
          </a:p>
          <a:p>
            <a:r>
              <a:rPr kumimoji="1" lang="en-US" altLang="zh-CN" dirty="0" smtClean="0"/>
              <a:t>Part</a:t>
            </a:r>
            <a:r>
              <a:rPr kumimoji="1" lang="zh-CN" altLang="en-US" dirty="0" smtClean="0"/>
              <a:t> </a:t>
            </a:r>
            <a:r>
              <a:rPr kumimoji="1" lang="en-US" altLang="zh-CN" dirty="0" smtClean="0"/>
              <a:t>two:</a:t>
            </a:r>
            <a:r>
              <a:rPr kumimoji="1" lang="zh-CN" altLang="en-US" dirty="0" smtClean="0"/>
              <a:t> </a:t>
            </a:r>
            <a:r>
              <a:rPr kumimoji="1" lang="en-US" altLang="zh-CN" dirty="0" smtClean="0"/>
              <a:t>Library</a:t>
            </a:r>
            <a:r>
              <a:rPr kumimoji="1" lang="zh-CN" altLang="en-US" dirty="0" smtClean="0"/>
              <a:t> </a:t>
            </a:r>
            <a:r>
              <a:rPr kumimoji="1" lang="en-US" altLang="zh-CN" dirty="0" smtClean="0"/>
              <a:t>Management</a:t>
            </a:r>
            <a:r>
              <a:rPr kumimoji="1" lang="zh-CN" altLang="en-US" dirty="0" smtClean="0"/>
              <a:t> </a:t>
            </a:r>
            <a:r>
              <a:rPr kumimoji="1" lang="en-US" altLang="zh-CN" dirty="0" smtClean="0"/>
              <a:t>System</a:t>
            </a:r>
          </a:p>
          <a:p>
            <a:pPr lvl="1"/>
            <a:r>
              <a:rPr kumimoji="1" lang="en-US" altLang="zh-CN" dirty="0" smtClean="0"/>
              <a:t>Login</a:t>
            </a:r>
            <a:r>
              <a:rPr kumimoji="1" lang="zh-CN" altLang="en-US" dirty="0" smtClean="0"/>
              <a:t> </a:t>
            </a:r>
            <a:r>
              <a:rPr kumimoji="1" lang="en-US" altLang="zh-CN" dirty="0" smtClean="0"/>
              <a:t>page</a:t>
            </a:r>
          </a:p>
          <a:p>
            <a:pPr lvl="1"/>
            <a:r>
              <a:rPr kumimoji="1" lang="en-US" altLang="zh-CN" dirty="0" smtClean="0"/>
              <a:t>Create</a:t>
            </a:r>
            <a:r>
              <a:rPr kumimoji="1" lang="zh-CN" altLang="en-US" dirty="0" smtClean="0"/>
              <a:t> </a:t>
            </a:r>
            <a:r>
              <a:rPr kumimoji="1" lang="en-US" altLang="zh-CN" dirty="0" smtClean="0"/>
              <a:t>book,</a:t>
            </a:r>
            <a:r>
              <a:rPr kumimoji="1" lang="zh-CN" altLang="en-US" dirty="0" smtClean="0"/>
              <a:t> </a:t>
            </a:r>
            <a:r>
              <a:rPr kumimoji="1" lang="en-US" altLang="zh-CN" dirty="0" smtClean="0"/>
              <a:t>author,</a:t>
            </a:r>
            <a:r>
              <a:rPr kumimoji="1" lang="zh-CN" altLang="en-US" dirty="0" smtClean="0"/>
              <a:t> </a:t>
            </a:r>
            <a:r>
              <a:rPr kumimoji="1" lang="en-US" altLang="zh-CN" dirty="0" smtClean="0"/>
              <a:t>publisher,</a:t>
            </a:r>
            <a:r>
              <a:rPr kumimoji="1" lang="zh-CN" altLang="en-US" dirty="0" smtClean="0"/>
              <a:t> </a:t>
            </a:r>
            <a:r>
              <a:rPr kumimoji="1" lang="en-US" altLang="zh-CN" dirty="0" smtClean="0"/>
              <a:t>category</a:t>
            </a:r>
          </a:p>
          <a:p>
            <a:pPr lvl="1"/>
            <a:r>
              <a:rPr kumimoji="1" lang="en-US" altLang="zh-CN" dirty="0" smtClean="0"/>
              <a:t>Book</a:t>
            </a:r>
            <a:r>
              <a:rPr kumimoji="1" lang="zh-CN" altLang="en-US" dirty="0" smtClean="0"/>
              <a:t> </a:t>
            </a:r>
            <a:r>
              <a:rPr kumimoji="1" lang="en-US" altLang="zh-CN" dirty="0" smtClean="0"/>
              <a:t>list</a:t>
            </a:r>
          </a:p>
          <a:p>
            <a:pPr lvl="1"/>
            <a:r>
              <a:rPr kumimoji="1" lang="en-US" altLang="zh-CN" dirty="0" smtClean="0"/>
              <a:t>Update</a:t>
            </a:r>
            <a:r>
              <a:rPr kumimoji="1" lang="zh-CN" altLang="en-US" dirty="0" smtClean="0"/>
              <a:t> </a:t>
            </a:r>
            <a:r>
              <a:rPr kumimoji="1" lang="en-US" altLang="zh-CN" dirty="0" smtClean="0"/>
              <a:t>book</a:t>
            </a:r>
            <a:endParaRPr kumimoji="1" lang="zh-CN" altLang="en-US" dirty="0"/>
          </a:p>
        </p:txBody>
      </p:sp>
      <p:sp>
        <p:nvSpPr>
          <p:cNvPr id="4" name="椭圆 3"/>
          <p:cNvSpPr/>
          <p:nvPr/>
        </p:nvSpPr>
        <p:spPr>
          <a:xfrm>
            <a:off x="820272" y="2689412"/>
            <a:ext cx="2084294" cy="37651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594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Philosophy</a:t>
            </a:r>
            <a:endParaRPr kumimoji="1" lang="zh-CN" altLang="en-US" dirty="0"/>
          </a:p>
        </p:txBody>
      </p:sp>
      <p:sp>
        <p:nvSpPr>
          <p:cNvPr id="3" name="内容占位符 2"/>
          <p:cNvSpPr>
            <a:spLocks noGrp="1"/>
          </p:cNvSpPr>
          <p:nvPr>
            <p:ph idx="1"/>
          </p:nvPr>
        </p:nvSpPr>
        <p:spPr/>
        <p:txBody>
          <a:bodyPr/>
          <a:lstStyle/>
          <a:p>
            <a:r>
              <a:rPr kumimoji="1" lang="en-US" altLang="zh-CN" dirty="0"/>
              <a:t>The following three classes provide much of the functionality needed to create Django </a:t>
            </a:r>
            <a:r>
              <a:rPr kumimoji="1" lang="en-US" altLang="zh-CN" dirty="0" smtClean="0"/>
              <a:t>views.</a:t>
            </a:r>
          </a:p>
          <a:p>
            <a:pPr lvl="1"/>
            <a:r>
              <a:rPr kumimoji="1" lang="en-US" altLang="zh-CN" dirty="0"/>
              <a:t>View</a:t>
            </a:r>
          </a:p>
          <a:p>
            <a:pPr lvl="1"/>
            <a:r>
              <a:rPr kumimoji="1" lang="en-US" altLang="zh-CN" dirty="0" err="1"/>
              <a:t>TemplateView</a:t>
            </a:r>
            <a:endParaRPr kumimoji="1" lang="en-US" altLang="zh-CN" dirty="0"/>
          </a:p>
          <a:p>
            <a:pPr lvl="1"/>
            <a:r>
              <a:rPr kumimoji="1" lang="en-US" altLang="zh-CN" dirty="0" err="1" smtClean="0"/>
              <a:t>RedirectView</a:t>
            </a:r>
            <a:endParaRPr kumimoji="1" lang="en-US" altLang="zh-CN" dirty="0"/>
          </a:p>
        </p:txBody>
      </p:sp>
    </p:spTree>
    <p:extLst>
      <p:ext uri="{BB962C8B-B14F-4D97-AF65-F5344CB8AC3E}">
        <p14:creationId xmlns:p14="http://schemas.microsoft.com/office/powerpoint/2010/main" val="465961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templateview</a:t>
            </a:r>
            <a:endParaRPr kumimoji="1" lang="zh-CN" altLang="en-US" dirty="0"/>
          </a:p>
        </p:txBody>
      </p:sp>
      <p:sp>
        <p:nvSpPr>
          <p:cNvPr id="3" name="内容占位符 2"/>
          <p:cNvSpPr>
            <a:spLocks noGrp="1"/>
          </p:cNvSpPr>
          <p:nvPr>
            <p:ph idx="1"/>
          </p:nvPr>
        </p:nvSpPr>
        <p:spPr/>
        <p:txBody>
          <a:bodyPr/>
          <a:lstStyle/>
          <a:p>
            <a:r>
              <a:rPr kumimoji="1" lang="en-US" altLang="zh-CN" dirty="0" smtClean="0"/>
              <a:t>Let’s</a:t>
            </a:r>
            <a:r>
              <a:rPr kumimoji="1" lang="zh-CN" altLang="en-US" dirty="0" smtClean="0"/>
              <a:t> </a:t>
            </a:r>
            <a:r>
              <a:rPr kumimoji="1" lang="en-US" altLang="zh-CN" dirty="0" smtClean="0"/>
              <a:t>modify</a:t>
            </a:r>
            <a:r>
              <a:rPr kumimoji="1" lang="zh-CN" altLang="en-US" dirty="0" smtClean="0"/>
              <a:t> </a:t>
            </a:r>
            <a:r>
              <a:rPr kumimoji="1" lang="en-US" altLang="zh-CN" dirty="0" smtClean="0"/>
              <a:t>Homepage</a:t>
            </a:r>
            <a:r>
              <a:rPr kumimoji="1" lang="zh-CN" altLang="en-US" dirty="0" smtClean="0"/>
              <a:t> </a:t>
            </a:r>
            <a:r>
              <a:rPr kumimoji="1" lang="en-US" altLang="zh-CN" dirty="0" smtClean="0"/>
              <a:t>using</a:t>
            </a:r>
            <a:r>
              <a:rPr kumimoji="1" lang="zh-CN" altLang="en-US" dirty="0" smtClean="0"/>
              <a:t> </a:t>
            </a:r>
            <a:r>
              <a:rPr kumimoji="1" lang="en-US" altLang="zh-CN" dirty="0" err="1" smtClean="0"/>
              <a:t>TemplateView</a:t>
            </a:r>
            <a:endParaRPr kumimoji="1" lang="zh-CN" altLang="en-US" dirty="0"/>
          </a:p>
        </p:txBody>
      </p:sp>
      <p:sp>
        <p:nvSpPr>
          <p:cNvPr id="4" name="矩形 3"/>
          <p:cNvSpPr/>
          <p:nvPr/>
        </p:nvSpPr>
        <p:spPr>
          <a:xfrm>
            <a:off x="685800" y="2810051"/>
            <a:ext cx="7772400" cy="3170099"/>
          </a:xfrm>
          <a:prstGeom prst="rect">
            <a:avLst/>
          </a:prstGeom>
          <a:blipFill>
            <a:blip r:embed="rId2"/>
            <a:tile tx="0" ty="0" sx="100000" sy="100000" flip="none" algn="tl"/>
          </a:blipFill>
        </p:spPr>
        <p:txBody>
          <a:bodyPr wrap="square">
            <a:spAutoFit/>
          </a:bodyPr>
          <a:lstStyle/>
          <a:p>
            <a:r>
              <a:rPr lang="en-US" altLang="zh-CN" b="1" dirty="0">
                <a:solidFill>
                  <a:srgbClr val="000080"/>
                </a:solidFill>
                <a:latin typeface="Courier" charset="0"/>
                <a:ea typeface="Courier" charset="0"/>
                <a:cs typeface="Courier" charset="0"/>
              </a:rPr>
              <a:t>class </a:t>
            </a:r>
            <a:r>
              <a:rPr lang="en-US" altLang="zh-CN" b="1" dirty="0">
                <a:latin typeface="Courier" charset="0"/>
                <a:ea typeface="Courier" charset="0"/>
                <a:cs typeface="Courier" charset="0"/>
              </a:rPr>
              <a:t>Home(</a:t>
            </a:r>
            <a:r>
              <a:rPr lang="en-US" altLang="zh-CN" b="1" dirty="0" err="1">
                <a:latin typeface="Courier" charset="0"/>
                <a:ea typeface="Courier" charset="0"/>
                <a:cs typeface="Courier" charset="0"/>
              </a:rPr>
              <a:t>TemplateView</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template_name</a:t>
            </a:r>
            <a:r>
              <a:rPr lang="en-US" altLang="zh-CN" b="1" dirty="0">
                <a:latin typeface="Courier" charset="0"/>
                <a:ea typeface="Courier" charset="0"/>
                <a:cs typeface="Courier" charset="0"/>
              </a:rPr>
              <a:t> = </a:t>
            </a:r>
            <a:r>
              <a:rPr lang="en-US" altLang="zh-CN" b="1" dirty="0">
                <a:solidFill>
                  <a:srgbClr val="008080"/>
                </a:solidFill>
                <a:latin typeface="Courier" charset="0"/>
                <a:ea typeface="Courier" charset="0"/>
                <a:cs typeface="Courier" charset="0"/>
              </a:rPr>
              <a:t>'</a:t>
            </a:r>
            <a:r>
              <a:rPr lang="en-US" altLang="zh-CN" b="1" dirty="0" err="1">
                <a:solidFill>
                  <a:srgbClr val="008080"/>
                </a:solidFill>
                <a:latin typeface="Courier" charset="0"/>
                <a:ea typeface="Courier" charset="0"/>
                <a:cs typeface="Courier" charset="0"/>
              </a:rPr>
              <a:t>homepage.html</a:t>
            </a:r>
            <a:r>
              <a:rPr lang="en-US" altLang="zh-CN" b="1" dirty="0">
                <a:solidFill>
                  <a:srgbClr val="008080"/>
                </a:solidFill>
                <a:latin typeface="Courier" charset="0"/>
                <a:ea typeface="Courier" charset="0"/>
                <a:cs typeface="Courier" charset="0"/>
              </a:rPr>
              <a:t>'</a:t>
            </a:r>
            <a:br>
              <a:rPr lang="en-US" altLang="zh-CN" b="1" dirty="0">
                <a:solidFill>
                  <a:srgbClr val="008080"/>
                </a:solidFill>
                <a:latin typeface="Courier" charset="0"/>
                <a:ea typeface="Courier" charset="0"/>
                <a:cs typeface="Courier" charset="0"/>
              </a:rPr>
            </a:br>
            <a:r>
              <a:rPr lang="en-US" altLang="zh-CN" b="1" dirty="0">
                <a:solidFill>
                  <a:srgbClr val="008080"/>
                </a:solidFill>
                <a:latin typeface="Courier" charset="0"/>
                <a:ea typeface="Courier" charset="0"/>
                <a:cs typeface="Courier" charset="0"/>
              </a:rPr>
              <a:t/>
            </a:r>
            <a:br>
              <a:rPr lang="en-US" altLang="zh-CN" b="1" dirty="0">
                <a:solidFill>
                  <a:srgbClr val="008080"/>
                </a:solidFill>
                <a:latin typeface="Courier" charset="0"/>
                <a:ea typeface="Courier" charset="0"/>
                <a:cs typeface="Courier" charset="0"/>
              </a:rPr>
            </a:br>
            <a:r>
              <a:rPr lang="en-US" altLang="zh-CN" b="1" dirty="0">
                <a:solidFill>
                  <a:srgbClr val="008080"/>
                </a:solidFill>
                <a:latin typeface="Courier" charset="0"/>
                <a:ea typeface="Courier" charset="0"/>
                <a:cs typeface="Courier" charset="0"/>
              </a:rPr>
              <a:t>    </a:t>
            </a:r>
            <a:r>
              <a:rPr lang="en-US" altLang="zh-CN" b="1" dirty="0" err="1">
                <a:solidFill>
                  <a:srgbClr val="000080"/>
                </a:solidFill>
                <a:latin typeface="Courier" charset="0"/>
                <a:ea typeface="Courier" charset="0"/>
                <a:cs typeface="Courier" charset="0"/>
              </a:rPr>
              <a:t>def</a:t>
            </a:r>
            <a:r>
              <a:rPr lang="en-US" altLang="zh-CN" b="1" dirty="0">
                <a:solidFill>
                  <a:srgbClr val="000080"/>
                </a:solidFill>
                <a:latin typeface="Courier" charset="0"/>
                <a:ea typeface="Courier" charset="0"/>
                <a:cs typeface="Courier" charset="0"/>
              </a:rPr>
              <a:t> </a:t>
            </a:r>
            <a:r>
              <a:rPr lang="en-US" altLang="zh-CN" b="1" dirty="0" err="1">
                <a:latin typeface="Courier" charset="0"/>
                <a:ea typeface="Courier" charset="0"/>
                <a:cs typeface="Courier" charset="0"/>
              </a:rPr>
              <a:t>get_context_data</a:t>
            </a:r>
            <a:r>
              <a:rPr lang="en-US" altLang="zh-CN" b="1" dirty="0">
                <a:latin typeface="Courier" charset="0"/>
                <a:ea typeface="Courier" charset="0"/>
                <a:cs typeface="Courier" charset="0"/>
              </a:rPr>
              <a:t>(</a:t>
            </a:r>
            <a:r>
              <a:rPr lang="en-US" altLang="zh-CN" b="1" dirty="0">
                <a:solidFill>
                  <a:srgbClr val="94558D"/>
                </a:solidFill>
                <a:latin typeface="Courier" charset="0"/>
                <a:ea typeface="Courier" charset="0"/>
                <a:cs typeface="Courier" charset="0"/>
              </a:rPr>
              <a:t>self</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kwargs</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context = </a:t>
            </a:r>
            <a:r>
              <a:rPr lang="en-US" altLang="zh-CN" b="1" dirty="0">
                <a:solidFill>
                  <a:srgbClr val="000080"/>
                </a:solidFill>
                <a:latin typeface="Courier" charset="0"/>
                <a:ea typeface="Courier" charset="0"/>
                <a:cs typeface="Courier" charset="0"/>
              </a:rPr>
              <a:t>super</a:t>
            </a:r>
            <a:r>
              <a:rPr lang="en-US" altLang="zh-CN" b="1" dirty="0">
                <a:latin typeface="Courier" charset="0"/>
                <a:ea typeface="Courier" charset="0"/>
                <a:cs typeface="Courier" charset="0"/>
              </a:rPr>
              <a:t>(Home, </a:t>
            </a:r>
            <a:r>
              <a:rPr lang="en-US" altLang="zh-CN" b="1" dirty="0">
                <a:solidFill>
                  <a:srgbClr val="94558D"/>
                </a:solidFill>
                <a:latin typeface="Courier" charset="0"/>
                <a:ea typeface="Courier" charset="0"/>
                <a:cs typeface="Courier" charset="0"/>
              </a:rPr>
              <a:t>self</a:t>
            </a:r>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get_context_data</a:t>
            </a:r>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kwargs</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context[</a:t>
            </a:r>
            <a:r>
              <a:rPr lang="en-US" altLang="zh-CN" b="1" dirty="0">
                <a:solidFill>
                  <a:srgbClr val="008080"/>
                </a:solidFill>
                <a:latin typeface="Courier" charset="0"/>
                <a:ea typeface="Courier" charset="0"/>
                <a:cs typeface="Courier" charset="0"/>
              </a:rPr>
              <a:t>'</a:t>
            </a:r>
            <a:r>
              <a:rPr lang="en-US" altLang="zh-CN" b="1" dirty="0" err="1">
                <a:solidFill>
                  <a:srgbClr val="008080"/>
                </a:solidFill>
                <a:latin typeface="Courier" charset="0"/>
                <a:ea typeface="Courier" charset="0"/>
                <a:cs typeface="Courier" charset="0"/>
              </a:rPr>
              <a:t>lastest_books</a:t>
            </a:r>
            <a:r>
              <a:rPr lang="en-US" altLang="zh-CN" b="1" dirty="0">
                <a:solidFill>
                  <a:srgbClr val="008080"/>
                </a:solidFill>
                <a:latin typeface="Courier" charset="0"/>
                <a:ea typeface="Courier" charset="0"/>
                <a:cs typeface="Courier" charset="0"/>
              </a:rPr>
              <a:t>'</a:t>
            </a:r>
            <a:r>
              <a:rPr lang="en-US" altLang="zh-CN" b="1" dirty="0">
                <a:latin typeface="Courier" charset="0"/>
                <a:ea typeface="Courier" charset="0"/>
                <a:cs typeface="Courier" charset="0"/>
              </a:rPr>
              <a:t>] = </a:t>
            </a:r>
            <a:r>
              <a:rPr lang="en-US" altLang="zh-CN" b="1" dirty="0" err="1">
                <a:latin typeface="Courier" charset="0"/>
                <a:ea typeface="Courier" charset="0"/>
                <a:cs typeface="Courier" charset="0"/>
              </a:rPr>
              <a:t>Book.objects.all</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order_by</a:t>
            </a:r>
            <a:r>
              <a:rPr lang="en-US" altLang="zh-CN" b="1" dirty="0">
                <a:latin typeface="Courier" charset="0"/>
                <a:ea typeface="Courier" charset="0"/>
                <a:cs typeface="Courier" charset="0"/>
              </a:rPr>
              <a:t>(</a:t>
            </a:r>
            <a:r>
              <a:rPr lang="en-US" altLang="zh-CN" b="1" dirty="0">
                <a:solidFill>
                  <a:srgbClr val="008080"/>
                </a:solidFill>
                <a:latin typeface="Courier" charset="0"/>
                <a:ea typeface="Courier" charset="0"/>
                <a:cs typeface="Courier" charset="0"/>
              </a:rPr>
              <a:t>'-id'</a:t>
            </a:r>
            <a:r>
              <a:rPr lang="en-US" altLang="zh-CN" b="1" dirty="0">
                <a:latin typeface="Courier" charset="0"/>
                <a:ea typeface="Courier" charset="0"/>
                <a:cs typeface="Courier" charset="0"/>
              </a:rPr>
              <a:t>)[:</a:t>
            </a:r>
            <a:r>
              <a:rPr lang="en-US" altLang="zh-CN" b="1" dirty="0">
                <a:solidFill>
                  <a:srgbClr val="0000FF"/>
                </a:solidFill>
                <a:latin typeface="Courier" charset="0"/>
                <a:ea typeface="Courier" charset="0"/>
                <a:cs typeface="Courier" charset="0"/>
              </a:rPr>
              <a:t>5</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return </a:t>
            </a:r>
            <a:r>
              <a:rPr lang="en-US" altLang="zh-CN" b="1" dirty="0">
                <a:latin typeface="Courier" charset="0"/>
                <a:ea typeface="Courier" charset="0"/>
                <a:cs typeface="Courier" charset="0"/>
              </a:rPr>
              <a:t>context</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42929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Homepage.html</a:t>
            </a:r>
            <a:endParaRPr kumimoji="1" lang="zh-CN" altLang="en-US" dirty="0"/>
          </a:p>
        </p:txBody>
      </p:sp>
      <p:sp>
        <p:nvSpPr>
          <p:cNvPr id="4" name="矩形 3"/>
          <p:cNvSpPr/>
          <p:nvPr/>
        </p:nvSpPr>
        <p:spPr>
          <a:xfrm>
            <a:off x="685800" y="2093976"/>
            <a:ext cx="7772400" cy="4524315"/>
          </a:xfrm>
          <a:prstGeom prst="rect">
            <a:avLst/>
          </a:prstGeom>
          <a:blipFill>
            <a:blip r:embed="rId2"/>
            <a:tile tx="0" ty="0" sx="100000" sy="100000" flip="none" algn="tl"/>
          </a:blipFill>
        </p:spPr>
        <p:txBody>
          <a:bodyPr wrap="square">
            <a:spAutoFit/>
          </a:bodyPr>
          <a:lstStyle/>
          <a:p>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body </a:t>
            </a:r>
            <a:r>
              <a:rPr lang="en-US" altLang="zh-CN" b="1" dirty="0">
                <a:solidFill>
                  <a:srgbClr val="0000FF"/>
                </a:solidFill>
                <a:latin typeface="Courier" charset="0"/>
                <a:ea typeface="Courier" charset="0"/>
                <a:cs typeface="Courier" charset="0"/>
              </a:rPr>
              <a:t>style=</a:t>
            </a:r>
            <a:r>
              <a:rPr lang="en-US" altLang="zh-CN" b="1" dirty="0">
                <a:solidFill>
                  <a:srgbClr val="008000"/>
                </a:solidFill>
                <a:latin typeface="Courier" charset="0"/>
                <a:ea typeface="Courier" charset="0"/>
                <a:cs typeface="Courier" charset="0"/>
              </a:rPr>
              <a:t>"</a:t>
            </a:r>
            <a:r>
              <a:rPr lang="en-US" altLang="zh-CN" b="1" dirty="0">
                <a:solidFill>
                  <a:srgbClr val="0000FF"/>
                </a:solidFill>
                <a:latin typeface="Courier" charset="0"/>
                <a:ea typeface="Courier" charset="0"/>
                <a:cs typeface="Courier" charset="0"/>
              </a:rPr>
              <a:t>text-align</a:t>
            </a:r>
            <a:r>
              <a:rPr lang="en-US" altLang="zh-CN" b="1" dirty="0">
                <a:latin typeface="Courier" charset="0"/>
                <a:ea typeface="Courier" charset="0"/>
                <a:cs typeface="Courier" charset="0"/>
              </a:rPr>
              <a:t>: </a:t>
            </a:r>
            <a:r>
              <a:rPr lang="en-US" altLang="zh-CN" b="1" dirty="0">
                <a:solidFill>
                  <a:srgbClr val="008000"/>
                </a:solidFill>
                <a:latin typeface="Courier" charset="0"/>
                <a:ea typeface="Courier" charset="0"/>
                <a:cs typeface="Courier" charset="0"/>
              </a:rPr>
              <a:t>center"</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h1</a:t>
            </a:r>
            <a:r>
              <a:rPr lang="en-US" altLang="zh-CN" b="1" dirty="0">
                <a:latin typeface="Courier" charset="0"/>
                <a:ea typeface="Courier" charset="0"/>
                <a:cs typeface="Courier" charset="0"/>
              </a:rPr>
              <a:t>&gt;Library System&lt;/</a:t>
            </a:r>
            <a:r>
              <a:rPr lang="en-US" altLang="zh-CN" b="1" dirty="0">
                <a:solidFill>
                  <a:srgbClr val="000080"/>
                </a:solidFill>
                <a:latin typeface="Courier" charset="0"/>
                <a:ea typeface="Courier" charset="0"/>
                <a:cs typeface="Courier" charset="0"/>
              </a:rPr>
              <a:t>h1</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form </a:t>
            </a:r>
            <a:r>
              <a:rPr lang="en-US" altLang="zh-CN" b="1" dirty="0">
                <a:solidFill>
                  <a:srgbClr val="0000FF"/>
                </a:solidFill>
                <a:latin typeface="Courier" charset="0"/>
                <a:ea typeface="Courier" charset="0"/>
                <a:cs typeface="Courier" charset="0"/>
              </a:rPr>
              <a:t>method=</a:t>
            </a:r>
            <a:r>
              <a:rPr lang="en-US" altLang="zh-CN" b="1" dirty="0">
                <a:solidFill>
                  <a:srgbClr val="008000"/>
                </a:solidFill>
                <a:latin typeface="Courier" charset="0"/>
                <a:ea typeface="Courier" charset="0"/>
                <a:cs typeface="Courier" charset="0"/>
              </a:rPr>
              <a:t>"get" </a:t>
            </a:r>
            <a:r>
              <a:rPr lang="en-US" altLang="zh-CN" b="1" dirty="0">
                <a:solidFill>
                  <a:srgbClr val="0000FF"/>
                </a:solidFill>
                <a:latin typeface="Courier" charset="0"/>
                <a:ea typeface="Courier" charset="0"/>
                <a:cs typeface="Courier" charset="0"/>
              </a:rPr>
              <a:t>action=</a:t>
            </a:r>
            <a:r>
              <a:rPr lang="en-US" altLang="zh-CN" b="1" dirty="0">
                <a:solidFill>
                  <a:srgbClr val="008000"/>
                </a:solidFill>
                <a:latin typeface="Courier" charset="0"/>
                <a:ea typeface="Courier" charset="0"/>
                <a:cs typeface="Courier" charset="0"/>
              </a:rPr>
              <a:t>"</a:t>
            </a:r>
            <a:r>
              <a:rPr lang="en-US" altLang="zh-CN" b="1" dirty="0">
                <a:latin typeface="Courier" charset="0"/>
                <a:ea typeface="Courier" charset="0"/>
                <a:cs typeface="Courier" charset="0"/>
              </a:rPr>
              <a:t>{% </a:t>
            </a:r>
            <a:r>
              <a:rPr lang="en-US" altLang="zh-CN" b="1" dirty="0" err="1">
                <a:solidFill>
                  <a:srgbClr val="000080"/>
                </a:solidFill>
                <a:latin typeface="Courier" charset="0"/>
                <a:ea typeface="Courier" charset="0"/>
                <a:cs typeface="Courier" charset="0"/>
              </a:rPr>
              <a:t>url</a:t>
            </a:r>
            <a:r>
              <a:rPr lang="en-US" altLang="zh-CN" b="1" dirty="0">
                <a:solidFill>
                  <a:srgbClr val="000080"/>
                </a:solidFill>
                <a:latin typeface="Courier" charset="0"/>
                <a:ea typeface="Courier" charset="0"/>
                <a:cs typeface="Courier" charset="0"/>
              </a:rPr>
              <a:t> </a:t>
            </a:r>
            <a:r>
              <a:rPr lang="en-US" altLang="zh-CN" b="1" dirty="0">
                <a:solidFill>
                  <a:srgbClr val="008000"/>
                </a:solidFill>
                <a:latin typeface="Courier" charset="0"/>
                <a:ea typeface="Courier" charset="0"/>
                <a:cs typeface="Courier" charset="0"/>
              </a:rPr>
              <a:t>'</a:t>
            </a:r>
            <a:r>
              <a:rPr lang="en-US" altLang="zh-CN" b="1" dirty="0" err="1">
                <a:solidFill>
                  <a:srgbClr val="008000"/>
                </a:solidFill>
                <a:latin typeface="Courier" charset="0"/>
                <a:ea typeface="Courier" charset="0"/>
                <a:cs typeface="Courier" charset="0"/>
              </a:rPr>
              <a:t>book_list</a:t>
            </a:r>
            <a:r>
              <a:rPr lang="en-US" altLang="zh-CN" b="1" dirty="0">
                <a:solidFill>
                  <a:srgbClr val="008000"/>
                </a:solidFill>
                <a:latin typeface="Courier" charset="0"/>
                <a:ea typeface="Courier" charset="0"/>
                <a:cs typeface="Courier" charset="0"/>
              </a:rPr>
              <a:t>' </a:t>
            </a:r>
            <a:r>
              <a:rPr lang="en-US" altLang="zh-CN" b="1" dirty="0">
                <a:latin typeface="Courier" charset="0"/>
                <a:ea typeface="Courier" charset="0"/>
                <a:cs typeface="Courier" charset="0"/>
              </a:rPr>
              <a:t>%}</a:t>
            </a:r>
            <a:r>
              <a:rPr lang="en-US" altLang="zh-CN" b="1" dirty="0">
                <a:solidFill>
                  <a:srgbClr val="008000"/>
                </a:solidFill>
                <a:latin typeface="Courier" charset="0"/>
                <a:ea typeface="Courier" charset="0"/>
                <a:cs typeface="Courier" charset="0"/>
              </a:rPr>
              <a:t>"</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&lt;</a:t>
            </a:r>
            <a:r>
              <a:rPr lang="en-US" altLang="zh-CN" b="1" dirty="0">
                <a:solidFill>
                  <a:srgbClr val="000080"/>
                </a:solidFill>
                <a:latin typeface="Courier" charset="0"/>
                <a:ea typeface="Courier" charset="0"/>
                <a:cs typeface="Courier" charset="0"/>
              </a:rPr>
              <a:t>input </a:t>
            </a:r>
            <a:r>
              <a:rPr lang="en-US" altLang="zh-CN" b="1" dirty="0">
                <a:solidFill>
                  <a:srgbClr val="0000FF"/>
                </a:solidFill>
                <a:latin typeface="Courier" charset="0"/>
                <a:ea typeface="Courier" charset="0"/>
                <a:cs typeface="Courier" charset="0"/>
              </a:rPr>
              <a:t>type=</a:t>
            </a:r>
            <a:r>
              <a:rPr lang="en-US" altLang="zh-CN" b="1" dirty="0">
                <a:solidFill>
                  <a:srgbClr val="008000"/>
                </a:solidFill>
                <a:latin typeface="Courier" charset="0"/>
                <a:ea typeface="Courier" charset="0"/>
                <a:cs typeface="Courier" charset="0"/>
              </a:rPr>
              <a:t>"text" </a:t>
            </a:r>
            <a:r>
              <a:rPr lang="en-US" altLang="zh-CN" b="1" dirty="0">
                <a:solidFill>
                  <a:srgbClr val="0000FF"/>
                </a:solidFill>
                <a:latin typeface="Courier" charset="0"/>
                <a:ea typeface="Courier" charset="0"/>
                <a:cs typeface="Courier" charset="0"/>
              </a:rPr>
              <a:t>style=</a:t>
            </a:r>
            <a:r>
              <a:rPr lang="en-US" altLang="zh-CN" b="1" dirty="0">
                <a:solidFill>
                  <a:srgbClr val="008000"/>
                </a:solidFill>
                <a:latin typeface="Courier" charset="0"/>
                <a:ea typeface="Courier" charset="0"/>
                <a:cs typeface="Courier" charset="0"/>
              </a:rPr>
              <a:t>"</a:t>
            </a:r>
            <a:r>
              <a:rPr lang="en-US" altLang="zh-CN" b="1" dirty="0">
                <a:solidFill>
                  <a:srgbClr val="0000FF"/>
                </a:solidFill>
                <a:latin typeface="Courier" charset="0"/>
                <a:ea typeface="Courier" charset="0"/>
                <a:cs typeface="Courier" charset="0"/>
              </a:rPr>
              <a:t>width</a:t>
            </a:r>
            <a:r>
              <a:rPr lang="en-US" altLang="zh-CN" b="1" dirty="0">
                <a:latin typeface="Courier" charset="0"/>
                <a:ea typeface="Courier" charset="0"/>
                <a:cs typeface="Courier" charset="0"/>
              </a:rPr>
              <a:t>: </a:t>
            </a:r>
            <a:r>
              <a:rPr lang="en-US" altLang="zh-CN" b="1" dirty="0">
                <a:solidFill>
                  <a:srgbClr val="0000FF"/>
                </a:solidFill>
                <a:latin typeface="Courier" charset="0"/>
                <a:ea typeface="Courier" charset="0"/>
                <a:cs typeface="Courier" charset="0"/>
              </a:rPr>
              <a:t>60</a:t>
            </a:r>
            <a:r>
              <a:rPr lang="en-US" altLang="zh-CN" b="1" dirty="0">
                <a:latin typeface="Courier" charset="0"/>
                <a:ea typeface="Courier" charset="0"/>
                <a:cs typeface="Courier" charset="0"/>
              </a:rPr>
              <a:t>%;</a:t>
            </a:r>
            <a:r>
              <a:rPr lang="en-US" altLang="zh-CN" b="1" dirty="0">
                <a:solidFill>
                  <a:srgbClr val="0000FF"/>
                </a:solidFill>
                <a:latin typeface="Courier" charset="0"/>
                <a:ea typeface="Courier" charset="0"/>
                <a:cs typeface="Courier" charset="0"/>
              </a:rPr>
              <a:t>height</a:t>
            </a:r>
            <a:r>
              <a:rPr lang="en-US" altLang="zh-CN" b="1" dirty="0">
                <a:latin typeface="Courier" charset="0"/>
                <a:ea typeface="Courier" charset="0"/>
                <a:cs typeface="Courier" charset="0"/>
              </a:rPr>
              <a:t>: </a:t>
            </a:r>
            <a:r>
              <a:rPr lang="en-US" altLang="zh-CN" b="1" dirty="0">
                <a:solidFill>
                  <a:srgbClr val="0000FF"/>
                </a:solidFill>
                <a:latin typeface="Courier" charset="0"/>
                <a:ea typeface="Courier" charset="0"/>
                <a:cs typeface="Courier" charset="0"/>
              </a:rPr>
              <a:t>30</a:t>
            </a:r>
            <a:r>
              <a:rPr lang="en-US" altLang="zh-CN" b="1" dirty="0">
                <a:solidFill>
                  <a:srgbClr val="008000"/>
                </a:solidFill>
                <a:latin typeface="Courier" charset="0"/>
                <a:ea typeface="Courier" charset="0"/>
                <a:cs typeface="Courier" charset="0"/>
              </a:rPr>
              <a:t>px" </a:t>
            </a:r>
            <a:r>
              <a:rPr lang="en-US" altLang="zh-CN" b="1" dirty="0">
                <a:solidFill>
                  <a:srgbClr val="0000FF"/>
                </a:solidFill>
                <a:latin typeface="Courier" charset="0"/>
                <a:ea typeface="Courier" charset="0"/>
                <a:cs typeface="Courier" charset="0"/>
              </a:rPr>
              <a:t>placeholder=</a:t>
            </a:r>
            <a:r>
              <a:rPr lang="en-US" altLang="zh-CN" b="1" dirty="0">
                <a:solidFill>
                  <a:srgbClr val="008000"/>
                </a:solidFill>
                <a:latin typeface="Courier" charset="0"/>
                <a:ea typeface="Courier" charset="0"/>
                <a:cs typeface="Courier" charset="0"/>
              </a:rPr>
              <a:t>"searching" </a:t>
            </a:r>
            <a:r>
              <a:rPr lang="en-US" altLang="zh-CN" b="1" dirty="0">
                <a:solidFill>
                  <a:srgbClr val="0000FF"/>
                </a:solidFill>
                <a:latin typeface="Courier" charset="0"/>
                <a:ea typeface="Courier" charset="0"/>
                <a:cs typeface="Courier" charset="0"/>
              </a:rPr>
              <a:t>name=</a:t>
            </a:r>
            <a:r>
              <a:rPr lang="en-US" altLang="zh-CN" b="1" dirty="0">
                <a:solidFill>
                  <a:srgbClr val="008000"/>
                </a:solidFill>
                <a:latin typeface="Courier" charset="0"/>
                <a:ea typeface="Courier" charset="0"/>
                <a:cs typeface="Courier" charset="0"/>
              </a:rPr>
              <a:t>"name"</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&lt;</a:t>
            </a:r>
            <a:r>
              <a:rPr lang="en-US" altLang="zh-CN" b="1" dirty="0">
                <a:solidFill>
                  <a:srgbClr val="000080"/>
                </a:solidFill>
                <a:latin typeface="Courier" charset="0"/>
                <a:ea typeface="Courier" charset="0"/>
                <a:cs typeface="Courier" charset="0"/>
              </a:rPr>
              <a:t>input </a:t>
            </a:r>
            <a:r>
              <a:rPr lang="en-US" altLang="zh-CN" b="1" dirty="0">
                <a:solidFill>
                  <a:srgbClr val="0000FF"/>
                </a:solidFill>
                <a:latin typeface="Courier" charset="0"/>
                <a:ea typeface="Courier" charset="0"/>
                <a:cs typeface="Courier" charset="0"/>
              </a:rPr>
              <a:t>type=</a:t>
            </a:r>
            <a:r>
              <a:rPr lang="en-US" altLang="zh-CN" b="1" dirty="0">
                <a:solidFill>
                  <a:srgbClr val="008000"/>
                </a:solidFill>
                <a:latin typeface="Courier" charset="0"/>
                <a:ea typeface="Courier" charset="0"/>
                <a:cs typeface="Courier" charset="0"/>
              </a:rPr>
              <a:t>"submit" </a:t>
            </a:r>
            <a:r>
              <a:rPr lang="en-US" altLang="zh-CN" b="1" dirty="0">
                <a:solidFill>
                  <a:srgbClr val="0000FF"/>
                </a:solidFill>
                <a:latin typeface="Courier" charset="0"/>
                <a:ea typeface="Courier" charset="0"/>
                <a:cs typeface="Courier" charset="0"/>
              </a:rPr>
              <a:t>value=</a:t>
            </a:r>
            <a:r>
              <a:rPr lang="en-US" altLang="zh-CN" b="1" dirty="0">
                <a:solidFill>
                  <a:srgbClr val="008000"/>
                </a:solidFill>
                <a:latin typeface="Courier" charset="0"/>
                <a:ea typeface="Courier" charset="0"/>
                <a:cs typeface="Courier" charset="0"/>
              </a:rPr>
              <a:t>"Search"</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form</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div </a:t>
            </a:r>
            <a:r>
              <a:rPr lang="en-US" altLang="zh-CN" b="1" dirty="0">
                <a:solidFill>
                  <a:srgbClr val="0000FF"/>
                </a:solidFill>
                <a:latin typeface="Courier" charset="0"/>
                <a:ea typeface="Courier" charset="0"/>
                <a:cs typeface="Courier" charset="0"/>
              </a:rPr>
              <a:t>class=</a:t>
            </a:r>
            <a:r>
              <a:rPr lang="en-US" altLang="zh-CN" b="1" dirty="0">
                <a:solidFill>
                  <a:srgbClr val="008000"/>
                </a:solidFill>
                <a:latin typeface="Courier" charset="0"/>
                <a:ea typeface="Courier" charset="0"/>
                <a:cs typeface="Courier" charset="0"/>
              </a:rPr>
              <a:t>"new-books"</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&lt;</a:t>
            </a:r>
            <a:r>
              <a:rPr lang="en-US" altLang="zh-CN" b="1" dirty="0">
                <a:solidFill>
                  <a:srgbClr val="000080"/>
                </a:solidFill>
                <a:latin typeface="Courier" charset="0"/>
                <a:ea typeface="Courier" charset="0"/>
                <a:cs typeface="Courier" charset="0"/>
              </a:rPr>
              <a:t>h2</a:t>
            </a:r>
            <a:r>
              <a:rPr lang="en-US" altLang="zh-CN" b="1" dirty="0">
                <a:latin typeface="Courier" charset="0"/>
                <a:ea typeface="Courier" charset="0"/>
                <a:cs typeface="Courier" charset="0"/>
              </a:rPr>
              <a:t>&gt;New Books&lt;/</a:t>
            </a:r>
            <a:r>
              <a:rPr lang="en-US" altLang="zh-CN" b="1" dirty="0">
                <a:solidFill>
                  <a:srgbClr val="000080"/>
                </a:solidFill>
                <a:latin typeface="Courier" charset="0"/>
                <a:ea typeface="Courier" charset="0"/>
                <a:cs typeface="Courier" charset="0"/>
              </a:rPr>
              <a:t>h2</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 </a:t>
            </a:r>
            <a:r>
              <a:rPr lang="en-US" altLang="zh-CN" b="1" dirty="0">
                <a:solidFill>
                  <a:srgbClr val="000080"/>
                </a:solidFill>
                <a:latin typeface="Courier" charset="0"/>
                <a:ea typeface="Courier" charset="0"/>
                <a:cs typeface="Courier" charset="0"/>
              </a:rPr>
              <a:t>for </a:t>
            </a:r>
            <a:r>
              <a:rPr lang="en-US" altLang="zh-CN" b="1" dirty="0">
                <a:solidFill>
                  <a:srgbClr val="0000FF"/>
                </a:solidFill>
                <a:latin typeface="Courier" charset="0"/>
                <a:ea typeface="Courier" charset="0"/>
                <a:cs typeface="Courier" charset="0"/>
              </a:rPr>
              <a:t>book </a:t>
            </a:r>
            <a:r>
              <a:rPr lang="en-US" altLang="zh-CN" b="1" dirty="0">
                <a:solidFill>
                  <a:srgbClr val="000080"/>
                </a:solidFill>
                <a:latin typeface="Courier" charset="0"/>
                <a:ea typeface="Courier" charset="0"/>
                <a:cs typeface="Courier" charset="0"/>
              </a:rPr>
              <a:t>in </a:t>
            </a:r>
            <a:r>
              <a:rPr lang="en-US" altLang="zh-CN" b="1" dirty="0" err="1">
                <a:solidFill>
                  <a:srgbClr val="0000FF"/>
                </a:solidFill>
                <a:latin typeface="Courier" charset="0"/>
                <a:ea typeface="Courier" charset="0"/>
                <a:cs typeface="Courier" charset="0"/>
              </a:rPr>
              <a:t>lastest_books</a:t>
            </a:r>
            <a:r>
              <a:rPr lang="en-US" altLang="zh-CN" b="1" dirty="0">
                <a:solidFill>
                  <a:srgbClr val="0000FF"/>
                </a:solidFill>
                <a:latin typeface="Courier" charset="0"/>
                <a:ea typeface="Courier" charset="0"/>
                <a:cs typeface="Courier" charset="0"/>
              </a:rPr>
              <a:t> </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&lt;</a:t>
            </a:r>
            <a:r>
              <a:rPr lang="en-US" altLang="zh-CN" b="1" dirty="0">
                <a:solidFill>
                  <a:srgbClr val="000080"/>
                </a:solidFill>
                <a:latin typeface="Courier" charset="0"/>
                <a:ea typeface="Courier" charset="0"/>
                <a:cs typeface="Courier" charset="0"/>
              </a:rPr>
              <a:t>p</a:t>
            </a:r>
            <a:r>
              <a:rPr lang="en-US" altLang="zh-CN" b="1" dirty="0">
                <a:latin typeface="Courier" charset="0"/>
                <a:ea typeface="Courier" charset="0"/>
                <a:cs typeface="Courier" charset="0"/>
              </a:rPr>
              <a:t>&gt;&lt;</a:t>
            </a:r>
            <a:r>
              <a:rPr lang="en-US" altLang="zh-CN" b="1" dirty="0">
                <a:solidFill>
                  <a:srgbClr val="000080"/>
                </a:solidFill>
                <a:latin typeface="Courier" charset="0"/>
                <a:ea typeface="Courier" charset="0"/>
                <a:cs typeface="Courier" charset="0"/>
              </a:rPr>
              <a:t>a </a:t>
            </a:r>
            <a:r>
              <a:rPr lang="en-US" altLang="zh-CN" b="1" dirty="0" err="1">
                <a:solidFill>
                  <a:srgbClr val="0000FF"/>
                </a:solidFill>
                <a:latin typeface="Courier" charset="0"/>
                <a:ea typeface="Courier" charset="0"/>
                <a:cs typeface="Courier" charset="0"/>
              </a:rPr>
              <a:t>href</a:t>
            </a:r>
            <a:r>
              <a:rPr lang="en-US" altLang="zh-CN" b="1" dirty="0">
                <a:solidFill>
                  <a:srgbClr val="0000FF"/>
                </a:solidFill>
                <a:latin typeface="Courier" charset="0"/>
                <a:ea typeface="Courier" charset="0"/>
                <a:cs typeface="Courier" charset="0"/>
              </a:rPr>
              <a:t>=</a:t>
            </a:r>
            <a:r>
              <a:rPr lang="en-US" altLang="zh-CN" b="1" dirty="0">
                <a:solidFill>
                  <a:srgbClr val="008000"/>
                </a:solidFill>
                <a:latin typeface="Courier" charset="0"/>
                <a:ea typeface="Courier" charset="0"/>
                <a:cs typeface="Courier" charset="0"/>
              </a:rPr>
              <a:t>"</a:t>
            </a:r>
            <a:r>
              <a:rPr lang="en-US" altLang="zh-CN" b="1" dirty="0">
                <a:latin typeface="Courier" charset="0"/>
                <a:ea typeface="Courier" charset="0"/>
                <a:cs typeface="Courier" charset="0"/>
              </a:rPr>
              <a:t>{% </a:t>
            </a:r>
            <a:r>
              <a:rPr lang="en-US" altLang="zh-CN" b="1" dirty="0" err="1">
                <a:solidFill>
                  <a:srgbClr val="000080"/>
                </a:solidFill>
                <a:latin typeface="Courier" charset="0"/>
                <a:ea typeface="Courier" charset="0"/>
                <a:cs typeface="Courier" charset="0"/>
              </a:rPr>
              <a:t>url</a:t>
            </a:r>
            <a:r>
              <a:rPr lang="en-US" altLang="zh-CN" b="1" dirty="0">
                <a:solidFill>
                  <a:srgbClr val="000080"/>
                </a:solidFill>
                <a:latin typeface="Courier" charset="0"/>
                <a:ea typeface="Courier" charset="0"/>
                <a:cs typeface="Courier" charset="0"/>
              </a:rPr>
              <a:t> </a:t>
            </a:r>
            <a:r>
              <a:rPr lang="en-US" altLang="zh-CN" b="1" dirty="0">
                <a:solidFill>
                  <a:srgbClr val="008000"/>
                </a:solidFill>
                <a:latin typeface="Courier" charset="0"/>
                <a:ea typeface="Courier" charset="0"/>
                <a:cs typeface="Courier" charset="0"/>
              </a:rPr>
              <a:t>'</a:t>
            </a:r>
            <a:r>
              <a:rPr lang="en-US" altLang="zh-CN" b="1" dirty="0" err="1">
                <a:solidFill>
                  <a:srgbClr val="008000"/>
                </a:solidFill>
                <a:latin typeface="Courier" charset="0"/>
                <a:ea typeface="Courier" charset="0"/>
                <a:cs typeface="Courier" charset="0"/>
              </a:rPr>
              <a:t>book_detail</a:t>
            </a:r>
            <a:r>
              <a:rPr lang="en-US" altLang="zh-CN" b="1" dirty="0">
                <a:solidFill>
                  <a:srgbClr val="008000"/>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pk</a:t>
            </a:r>
            <a:r>
              <a:rPr lang="en-US" altLang="zh-CN" b="1" dirty="0">
                <a:latin typeface="Courier" charset="0"/>
                <a:ea typeface="Courier" charset="0"/>
                <a:cs typeface="Courier" charset="0"/>
              </a:rPr>
              <a:t>=</a:t>
            </a:r>
            <a:r>
              <a:rPr lang="en-US" altLang="zh-CN" b="1" dirty="0" err="1">
                <a:solidFill>
                  <a:srgbClr val="0000FF"/>
                </a:solidFill>
                <a:latin typeface="Courier" charset="0"/>
                <a:ea typeface="Courier" charset="0"/>
                <a:cs typeface="Courier" charset="0"/>
              </a:rPr>
              <a:t>book</a:t>
            </a:r>
            <a:r>
              <a:rPr lang="en-US" altLang="zh-CN" b="1" dirty="0" err="1">
                <a:latin typeface="Courier" charset="0"/>
                <a:ea typeface="Courier" charset="0"/>
                <a:cs typeface="Courier" charset="0"/>
              </a:rPr>
              <a:t>.</a:t>
            </a:r>
            <a:r>
              <a:rPr lang="en-US" altLang="zh-CN" b="1" dirty="0" err="1">
                <a:solidFill>
                  <a:srgbClr val="0000FF"/>
                </a:solidFill>
                <a:latin typeface="Courier" charset="0"/>
                <a:ea typeface="Courier" charset="0"/>
                <a:cs typeface="Courier" charset="0"/>
              </a:rPr>
              <a:t>id</a:t>
            </a:r>
            <a:r>
              <a:rPr lang="en-US" altLang="zh-CN" b="1" dirty="0">
                <a:solidFill>
                  <a:srgbClr val="0000FF"/>
                </a:solidFill>
                <a:latin typeface="Courier" charset="0"/>
                <a:ea typeface="Courier" charset="0"/>
                <a:cs typeface="Courier" charset="0"/>
              </a:rPr>
              <a:t> </a:t>
            </a:r>
            <a:r>
              <a:rPr lang="en-US" altLang="zh-CN" b="1" dirty="0">
                <a:latin typeface="Courier" charset="0"/>
                <a:ea typeface="Courier" charset="0"/>
                <a:cs typeface="Courier" charset="0"/>
              </a:rPr>
              <a:t>%}</a:t>
            </a:r>
            <a:r>
              <a:rPr lang="en-US" altLang="zh-CN" b="1" dirty="0">
                <a:solidFill>
                  <a:srgbClr val="008000"/>
                </a:solidFill>
                <a:latin typeface="Courier" charset="0"/>
                <a:ea typeface="Courier" charset="0"/>
                <a:cs typeface="Courier" charset="0"/>
              </a:rPr>
              <a:t>"</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&lt;</a:t>
            </a:r>
            <a:r>
              <a:rPr lang="en-US" altLang="zh-CN" b="1" dirty="0">
                <a:solidFill>
                  <a:srgbClr val="000080"/>
                </a:solidFill>
                <a:latin typeface="Courier" charset="0"/>
                <a:ea typeface="Courier" charset="0"/>
                <a:cs typeface="Courier" charset="0"/>
              </a:rPr>
              <a:t>span </a:t>
            </a:r>
            <a:r>
              <a:rPr lang="en-US" altLang="zh-CN" b="1" dirty="0">
                <a:solidFill>
                  <a:srgbClr val="0000FF"/>
                </a:solidFill>
                <a:latin typeface="Courier" charset="0"/>
                <a:ea typeface="Courier" charset="0"/>
                <a:cs typeface="Courier" charset="0"/>
              </a:rPr>
              <a:t>style=</a:t>
            </a:r>
            <a:r>
              <a:rPr lang="en-US" altLang="zh-CN" b="1" dirty="0">
                <a:solidFill>
                  <a:srgbClr val="008000"/>
                </a:solidFill>
                <a:latin typeface="Courier" charset="0"/>
                <a:ea typeface="Courier" charset="0"/>
                <a:cs typeface="Courier" charset="0"/>
              </a:rPr>
              <a:t>"</a:t>
            </a:r>
            <a:r>
              <a:rPr lang="en-US" altLang="zh-CN" b="1" dirty="0">
                <a:solidFill>
                  <a:srgbClr val="0000FF"/>
                </a:solidFill>
                <a:latin typeface="Courier" charset="0"/>
                <a:ea typeface="Courier" charset="0"/>
                <a:cs typeface="Courier" charset="0"/>
              </a:rPr>
              <a:t>font-size</a:t>
            </a:r>
            <a:r>
              <a:rPr lang="en-US" altLang="zh-CN" b="1" dirty="0">
                <a:latin typeface="Courier" charset="0"/>
                <a:ea typeface="Courier" charset="0"/>
                <a:cs typeface="Courier" charset="0"/>
              </a:rPr>
              <a:t>: </a:t>
            </a:r>
            <a:r>
              <a:rPr lang="en-US" altLang="zh-CN" b="1" dirty="0">
                <a:solidFill>
                  <a:srgbClr val="0000FF"/>
                </a:solidFill>
                <a:latin typeface="Courier" charset="0"/>
                <a:ea typeface="Courier" charset="0"/>
                <a:cs typeface="Courier" charset="0"/>
              </a:rPr>
              <a:t>20</a:t>
            </a:r>
            <a:r>
              <a:rPr lang="en-US" altLang="zh-CN" b="1" dirty="0">
                <a:solidFill>
                  <a:srgbClr val="008000"/>
                </a:solidFill>
                <a:latin typeface="Courier" charset="0"/>
                <a:ea typeface="Courier" charset="0"/>
                <a:cs typeface="Courier" charset="0"/>
              </a:rPr>
              <a:t>px</a:t>
            </a:r>
            <a:r>
              <a:rPr lang="en-US" altLang="zh-CN" b="1" dirty="0">
                <a:latin typeface="Courier" charset="0"/>
                <a:ea typeface="Courier" charset="0"/>
                <a:cs typeface="Courier" charset="0"/>
              </a:rPr>
              <a:t>;</a:t>
            </a:r>
            <a:r>
              <a:rPr lang="en-US" altLang="zh-CN" b="1" dirty="0">
                <a:solidFill>
                  <a:srgbClr val="0000FF"/>
                </a:solidFill>
                <a:latin typeface="Courier" charset="0"/>
                <a:ea typeface="Courier" charset="0"/>
                <a:cs typeface="Courier" charset="0"/>
              </a:rPr>
              <a:t>font-weight</a:t>
            </a:r>
            <a:r>
              <a:rPr lang="en-US" altLang="zh-CN" b="1" dirty="0">
                <a:latin typeface="Courier" charset="0"/>
                <a:ea typeface="Courier" charset="0"/>
                <a:cs typeface="Courier" charset="0"/>
              </a:rPr>
              <a:t>: </a:t>
            </a:r>
            <a:r>
              <a:rPr lang="en-US" altLang="zh-CN" b="1" dirty="0">
                <a:solidFill>
                  <a:srgbClr val="008000"/>
                </a:solidFill>
                <a:latin typeface="Courier" charset="0"/>
                <a:ea typeface="Courier" charset="0"/>
                <a:cs typeface="Courier" charset="0"/>
              </a:rPr>
              <a:t>bold"</a:t>
            </a:r>
            <a:r>
              <a:rPr lang="en-US" altLang="zh-CN" b="1" dirty="0">
                <a:latin typeface="Courier" charset="0"/>
                <a:ea typeface="Courier" charset="0"/>
                <a:cs typeface="Courier" charset="0"/>
              </a:rPr>
              <a:t>&gt;{{ </a:t>
            </a:r>
            <a:r>
              <a:rPr lang="en-US" altLang="zh-CN" b="1" dirty="0" err="1">
                <a:solidFill>
                  <a:srgbClr val="0000FF"/>
                </a:solidFill>
                <a:latin typeface="Courier" charset="0"/>
                <a:ea typeface="Courier" charset="0"/>
                <a:cs typeface="Courier" charset="0"/>
              </a:rPr>
              <a:t>book</a:t>
            </a:r>
            <a:r>
              <a:rPr lang="en-US" altLang="zh-CN" b="1" dirty="0" err="1">
                <a:latin typeface="Courier" charset="0"/>
                <a:ea typeface="Courier" charset="0"/>
                <a:cs typeface="Courier" charset="0"/>
              </a:rPr>
              <a:t>.</a:t>
            </a:r>
            <a:r>
              <a:rPr lang="en-US" altLang="zh-CN" b="1" dirty="0" err="1">
                <a:solidFill>
                  <a:srgbClr val="0000FF"/>
                </a:solidFill>
                <a:latin typeface="Courier" charset="0"/>
                <a:ea typeface="Courier" charset="0"/>
                <a:cs typeface="Courier" charset="0"/>
              </a:rPr>
              <a:t>name</a:t>
            </a:r>
            <a:r>
              <a:rPr lang="en-US" altLang="zh-CN" b="1" dirty="0">
                <a:solidFill>
                  <a:srgbClr val="0000FF"/>
                </a:solidFill>
                <a:latin typeface="Courier" charset="0"/>
                <a:ea typeface="Courier" charset="0"/>
                <a:cs typeface="Courier" charset="0"/>
              </a:rPr>
              <a:t> </a:t>
            </a:r>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span</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&lt;</a:t>
            </a:r>
            <a:r>
              <a:rPr lang="en-US" altLang="zh-CN" b="1" dirty="0">
                <a:solidFill>
                  <a:srgbClr val="000080"/>
                </a:solidFill>
                <a:latin typeface="Courier" charset="0"/>
                <a:ea typeface="Courier" charset="0"/>
                <a:cs typeface="Courier" charset="0"/>
              </a:rPr>
              <a:t>span</a:t>
            </a:r>
            <a:r>
              <a:rPr lang="en-US" altLang="zh-CN" b="1" dirty="0">
                <a:latin typeface="Courier" charset="0"/>
                <a:ea typeface="Courier" charset="0"/>
                <a:cs typeface="Courier" charset="0"/>
              </a:rPr>
              <a:t>&gt;--{{ </a:t>
            </a:r>
            <a:r>
              <a:rPr lang="en-US" altLang="zh-CN" b="1" dirty="0" err="1">
                <a:solidFill>
                  <a:srgbClr val="0000FF"/>
                </a:solidFill>
                <a:latin typeface="Courier" charset="0"/>
                <a:ea typeface="Courier" charset="0"/>
                <a:cs typeface="Courier" charset="0"/>
              </a:rPr>
              <a:t>book</a:t>
            </a:r>
            <a:r>
              <a:rPr lang="en-US" altLang="zh-CN" b="1" dirty="0" err="1">
                <a:latin typeface="Courier" charset="0"/>
                <a:ea typeface="Courier" charset="0"/>
                <a:cs typeface="Courier" charset="0"/>
              </a:rPr>
              <a:t>.</a:t>
            </a:r>
            <a:r>
              <a:rPr lang="en-US" altLang="zh-CN" b="1" dirty="0" err="1">
                <a:solidFill>
                  <a:srgbClr val="0000FF"/>
                </a:solidFill>
                <a:latin typeface="Courier" charset="0"/>
                <a:ea typeface="Courier" charset="0"/>
                <a:cs typeface="Courier" charset="0"/>
              </a:rPr>
              <a:t>author</a:t>
            </a:r>
            <a:r>
              <a:rPr lang="en-US" altLang="zh-CN" b="1" dirty="0" err="1">
                <a:latin typeface="Courier" charset="0"/>
                <a:ea typeface="Courier" charset="0"/>
                <a:cs typeface="Courier" charset="0"/>
              </a:rPr>
              <a:t>.</a:t>
            </a:r>
            <a:r>
              <a:rPr lang="en-US" altLang="zh-CN" b="1" dirty="0" err="1">
                <a:solidFill>
                  <a:srgbClr val="0000FF"/>
                </a:solidFill>
                <a:latin typeface="Courier" charset="0"/>
                <a:ea typeface="Courier" charset="0"/>
                <a:cs typeface="Courier" charset="0"/>
              </a:rPr>
              <a:t>name</a:t>
            </a:r>
            <a:r>
              <a:rPr lang="en-US" altLang="zh-CN" b="1" dirty="0">
                <a:solidFill>
                  <a:srgbClr val="0000FF"/>
                </a:solidFill>
                <a:latin typeface="Courier" charset="0"/>
                <a:ea typeface="Courier" charset="0"/>
                <a:cs typeface="Courier" charset="0"/>
              </a:rPr>
              <a:t> </a:t>
            </a:r>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span</a:t>
            </a:r>
            <a:r>
              <a:rPr lang="en-US" altLang="zh-CN" b="1" dirty="0">
                <a:latin typeface="Courier" charset="0"/>
                <a:ea typeface="Courier" charset="0"/>
                <a:cs typeface="Courier" charset="0"/>
              </a:rPr>
              <a:t>&gt;&lt;/</a:t>
            </a:r>
            <a:r>
              <a:rPr lang="en-US" altLang="zh-CN" b="1" dirty="0">
                <a:solidFill>
                  <a:srgbClr val="000080"/>
                </a:solidFill>
                <a:latin typeface="Courier" charset="0"/>
                <a:ea typeface="Courier" charset="0"/>
                <a:cs typeface="Courier" charset="0"/>
              </a:rPr>
              <a:t>a</a:t>
            </a:r>
            <a:r>
              <a:rPr lang="en-US" altLang="zh-CN" b="1" dirty="0">
                <a:latin typeface="Courier" charset="0"/>
                <a:ea typeface="Courier" charset="0"/>
                <a:cs typeface="Courier" charset="0"/>
              </a:rPr>
              <a:t>&gt;&lt;/</a:t>
            </a:r>
            <a:r>
              <a:rPr lang="en-US" altLang="zh-CN" b="1" dirty="0">
                <a:solidFill>
                  <a:srgbClr val="000080"/>
                </a:solidFill>
                <a:latin typeface="Courier" charset="0"/>
                <a:ea typeface="Courier" charset="0"/>
                <a:cs typeface="Courier" charset="0"/>
              </a:rPr>
              <a:t>p</a:t>
            </a:r>
            <a:r>
              <a:rPr lang="en-US" altLang="zh-CN" b="1" dirty="0">
                <a:latin typeface="Courier" charset="0"/>
                <a:ea typeface="Courier" charset="0"/>
                <a:cs typeface="Courier" charset="0"/>
              </a:rPr>
              <a:t>&gt;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 </a:t>
            </a:r>
            <a:r>
              <a:rPr lang="en-US" altLang="zh-CN" b="1" dirty="0" err="1">
                <a:solidFill>
                  <a:srgbClr val="000080"/>
                </a:solidFill>
                <a:latin typeface="Courier" charset="0"/>
                <a:ea typeface="Courier" charset="0"/>
                <a:cs typeface="Courier" charset="0"/>
              </a:rPr>
              <a:t>endfor</a:t>
            </a:r>
            <a:r>
              <a:rPr lang="en-US" altLang="zh-CN" b="1" dirty="0">
                <a:solidFill>
                  <a:srgbClr val="000080"/>
                </a:solidFill>
                <a:latin typeface="Courier" charset="0"/>
                <a:ea typeface="Courier" charset="0"/>
                <a:cs typeface="Courier" charset="0"/>
              </a:rPr>
              <a:t> </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&lt;/</a:t>
            </a:r>
            <a:r>
              <a:rPr lang="en-US" altLang="zh-CN" b="1" dirty="0">
                <a:solidFill>
                  <a:srgbClr val="000080"/>
                </a:solidFill>
                <a:latin typeface="Courier" charset="0"/>
                <a:ea typeface="Courier" charset="0"/>
                <a:cs typeface="Courier" charset="0"/>
              </a:rPr>
              <a:t>div</a:t>
            </a:r>
            <a:r>
              <a:rPr lang="en-US" altLang="zh-CN" b="1" dirty="0">
                <a:latin typeface="Courier" charset="0"/>
                <a:ea typeface="Courier" charset="0"/>
                <a:cs typeface="Courier" charset="0"/>
              </a:rPr>
              <a:t>&gt;</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5672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Homepage.html</a:t>
            </a:r>
            <a:endParaRPr kumimoji="1" lang="zh-CN" altLang="en-US" dirty="0"/>
          </a:p>
        </p:txBody>
      </p:sp>
      <p:sp>
        <p:nvSpPr>
          <p:cNvPr id="4" name="矩形 3"/>
          <p:cNvSpPr/>
          <p:nvPr/>
        </p:nvSpPr>
        <p:spPr>
          <a:xfrm>
            <a:off x="685800" y="2413338"/>
            <a:ext cx="7772400" cy="2246769"/>
          </a:xfrm>
          <a:prstGeom prst="rect">
            <a:avLst/>
          </a:prstGeom>
          <a:blipFill>
            <a:blip r:embed="rId2"/>
            <a:tile tx="0" ty="0" sx="100000" sy="100000" flip="none" algn="tl"/>
          </a:blipFill>
        </p:spPr>
        <p:txBody>
          <a:bodyPr wrap="square">
            <a:spAutoFit/>
          </a:bodyPr>
          <a:lstStyle/>
          <a:p>
            <a:r>
              <a:rPr lang="mr-IN" altLang="zh-CN" sz="2000" b="1" dirty="0">
                <a:latin typeface="Courier" charset="0"/>
                <a:ea typeface="Courier" charset="0"/>
                <a:cs typeface="Courier" charset="0"/>
              </a:rPr>
              <a:t>&lt;</a:t>
            </a:r>
            <a:r>
              <a:rPr lang="mr-IN" altLang="zh-CN" sz="2000" b="1" dirty="0" err="1">
                <a:solidFill>
                  <a:srgbClr val="000080"/>
                </a:solidFill>
                <a:latin typeface="Courier" charset="0"/>
                <a:ea typeface="Courier" charset="0"/>
                <a:cs typeface="Courier" charset="0"/>
              </a:rPr>
              <a:t>style</a:t>
            </a:r>
            <a:r>
              <a:rPr lang="mr-IN" altLang="zh-CN" sz="2000" b="1" dirty="0">
                <a:latin typeface="Courier" charset="0"/>
                <a:ea typeface="Courier" charset="0"/>
                <a:cs typeface="Courier" charset="0"/>
              </a:rPr>
              <a:t>&gt;</a:t>
            </a:r>
            <a:br>
              <a:rPr lang="mr-IN" altLang="zh-CN" sz="2000" b="1" dirty="0">
                <a:latin typeface="Courier" charset="0"/>
                <a:ea typeface="Courier" charset="0"/>
                <a:cs typeface="Courier" charset="0"/>
              </a:rPr>
            </a:br>
            <a:r>
              <a:rPr lang="mr-IN" altLang="zh-CN" sz="2000" b="1" dirty="0">
                <a:latin typeface="Courier" charset="0"/>
                <a:ea typeface="Courier" charset="0"/>
                <a:cs typeface="Courier" charset="0"/>
              </a:rPr>
              <a:t>    .</a:t>
            </a:r>
            <a:r>
              <a:rPr lang="mr-IN" altLang="zh-CN" sz="2000" b="1" dirty="0" err="1">
                <a:solidFill>
                  <a:srgbClr val="000080"/>
                </a:solidFill>
                <a:latin typeface="Courier" charset="0"/>
                <a:ea typeface="Courier" charset="0"/>
                <a:cs typeface="Courier" charset="0"/>
              </a:rPr>
              <a:t>new-books</a:t>
            </a:r>
            <a:r>
              <a:rPr lang="mr-IN" altLang="zh-CN" sz="2000" b="1" dirty="0">
                <a:latin typeface="Courier" charset="0"/>
                <a:ea typeface="Courier" charset="0"/>
                <a:cs typeface="Courier" charset="0"/>
              </a:rPr>
              <a:t>{</a:t>
            </a:r>
            <a:br>
              <a:rPr lang="mr-IN" altLang="zh-CN" sz="2000" b="1" dirty="0">
                <a:latin typeface="Courier" charset="0"/>
                <a:ea typeface="Courier" charset="0"/>
                <a:cs typeface="Courier" charset="0"/>
              </a:rPr>
            </a:br>
            <a:r>
              <a:rPr lang="mr-IN" altLang="zh-CN" sz="2000" b="1" dirty="0">
                <a:latin typeface="Courier" charset="0"/>
                <a:ea typeface="Courier" charset="0"/>
                <a:cs typeface="Courier" charset="0"/>
              </a:rPr>
              <a:t>        </a:t>
            </a:r>
            <a:r>
              <a:rPr lang="mr-IN" altLang="zh-CN" sz="2000" b="1" dirty="0" err="1">
                <a:solidFill>
                  <a:srgbClr val="0000FF"/>
                </a:solidFill>
                <a:latin typeface="Courier" charset="0"/>
                <a:ea typeface="Courier" charset="0"/>
                <a:cs typeface="Courier" charset="0"/>
              </a:rPr>
              <a:t>background-color</a:t>
            </a:r>
            <a:r>
              <a:rPr lang="mr-IN" altLang="zh-CN" sz="2000" b="1" dirty="0">
                <a:latin typeface="Courier" charset="0"/>
                <a:ea typeface="Courier" charset="0"/>
                <a:cs typeface="Courier" charset="0"/>
              </a:rPr>
              <a:t>: </a:t>
            </a:r>
            <a:r>
              <a:rPr lang="mr-IN" altLang="zh-CN" sz="2000" b="1" dirty="0">
                <a:solidFill>
                  <a:srgbClr val="000080"/>
                </a:solidFill>
                <a:latin typeface="Courier" charset="0"/>
                <a:ea typeface="Courier" charset="0"/>
                <a:cs typeface="Courier" charset="0"/>
              </a:rPr>
              <a:t>#</a:t>
            </a:r>
            <a:r>
              <a:rPr lang="mr-IN" altLang="zh-CN" sz="2000" b="1" dirty="0" err="1">
                <a:solidFill>
                  <a:srgbClr val="000080"/>
                </a:solidFill>
                <a:latin typeface="Courier" charset="0"/>
                <a:ea typeface="Courier" charset="0"/>
                <a:cs typeface="Courier" charset="0"/>
              </a:rPr>
              <a:t>cccccc</a:t>
            </a:r>
            <a:r>
              <a:rPr lang="mr-IN" altLang="zh-CN" sz="2000" b="1" dirty="0">
                <a:latin typeface="Courier" charset="0"/>
                <a:ea typeface="Courier" charset="0"/>
                <a:cs typeface="Courier" charset="0"/>
              </a:rPr>
              <a:t>;</a:t>
            </a:r>
            <a:br>
              <a:rPr lang="mr-IN" altLang="zh-CN" sz="2000" b="1" dirty="0">
                <a:latin typeface="Courier" charset="0"/>
                <a:ea typeface="Courier" charset="0"/>
                <a:cs typeface="Courier" charset="0"/>
              </a:rPr>
            </a:br>
            <a:r>
              <a:rPr lang="mr-IN" altLang="zh-CN" sz="2000" b="1" dirty="0">
                <a:latin typeface="Courier" charset="0"/>
                <a:ea typeface="Courier" charset="0"/>
                <a:cs typeface="Courier" charset="0"/>
              </a:rPr>
              <a:t>        </a:t>
            </a:r>
            <a:r>
              <a:rPr lang="mr-IN" altLang="zh-CN" sz="2000" b="1" dirty="0" err="1">
                <a:solidFill>
                  <a:srgbClr val="0000FF"/>
                </a:solidFill>
                <a:latin typeface="Courier" charset="0"/>
                <a:ea typeface="Courier" charset="0"/>
                <a:cs typeface="Courier" charset="0"/>
              </a:rPr>
              <a:t>padding</a:t>
            </a:r>
            <a:r>
              <a:rPr lang="mr-IN" altLang="zh-CN" sz="2000" b="1" dirty="0">
                <a:latin typeface="Courier" charset="0"/>
                <a:ea typeface="Courier" charset="0"/>
                <a:cs typeface="Courier" charset="0"/>
              </a:rPr>
              <a:t>: </a:t>
            </a:r>
            <a:r>
              <a:rPr lang="mr-IN" altLang="zh-CN" sz="2000" b="1" dirty="0">
                <a:solidFill>
                  <a:srgbClr val="0000FF"/>
                </a:solidFill>
                <a:latin typeface="Courier" charset="0"/>
                <a:ea typeface="Courier" charset="0"/>
                <a:cs typeface="Courier" charset="0"/>
              </a:rPr>
              <a:t>20</a:t>
            </a:r>
            <a:r>
              <a:rPr lang="mr-IN" altLang="zh-CN" sz="2000" b="1" dirty="0">
                <a:solidFill>
                  <a:srgbClr val="008000"/>
                </a:solidFill>
                <a:latin typeface="Courier" charset="0"/>
                <a:ea typeface="Courier" charset="0"/>
                <a:cs typeface="Courier" charset="0"/>
              </a:rPr>
              <a:t>px </a:t>
            </a:r>
            <a:r>
              <a:rPr lang="mr-IN" altLang="zh-CN" sz="2000" b="1" dirty="0">
                <a:solidFill>
                  <a:srgbClr val="0000FF"/>
                </a:solidFill>
                <a:latin typeface="Courier" charset="0"/>
                <a:ea typeface="Courier" charset="0"/>
                <a:cs typeface="Courier" charset="0"/>
              </a:rPr>
              <a:t>0</a:t>
            </a:r>
            <a:r>
              <a:rPr lang="mr-IN" altLang="zh-CN" sz="2000" b="1" dirty="0">
                <a:latin typeface="Courier" charset="0"/>
                <a:ea typeface="Courier" charset="0"/>
                <a:cs typeface="Courier" charset="0"/>
              </a:rPr>
              <a:t>;</a:t>
            </a:r>
            <a:br>
              <a:rPr lang="mr-IN" altLang="zh-CN" sz="2000" b="1" dirty="0">
                <a:latin typeface="Courier" charset="0"/>
                <a:ea typeface="Courier" charset="0"/>
                <a:cs typeface="Courier" charset="0"/>
              </a:rPr>
            </a:br>
            <a:r>
              <a:rPr lang="mr-IN" altLang="zh-CN" sz="2000" b="1" dirty="0">
                <a:latin typeface="Courier" charset="0"/>
                <a:ea typeface="Courier" charset="0"/>
                <a:cs typeface="Courier" charset="0"/>
              </a:rPr>
              <a:t>        </a:t>
            </a:r>
            <a:r>
              <a:rPr lang="mr-IN" altLang="zh-CN" sz="2000" b="1" dirty="0" err="1">
                <a:solidFill>
                  <a:srgbClr val="0000FF"/>
                </a:solidFill>
                <a:latin typeface="Courier" charset="0"/>
                <a:ea typeface="Courier" charset="0"/>
                <a:cs typeface="Courier" charset="0"/>
              </a:rPr>
              <a:t>margin-top</a:t>
            </a:r>
            <a:r>
              <a:rPr lang="mr-IN" altLang="zh-CN" sz="2000" b="1" dirty="0">
                <a:latin typeface="Courier" charset="0"/>
                <a:ea typeface="Courier" charset="0"/>
                <a:cs typeface="Courier" charset="0"/>
              </a:rPr>
              <a:t>: </a:t>
            </a:r>
            <a:r>
              <a:rPr lang="mr-IN" altLang="zh-CN" sz="2000" b="1" dirty="0">
                <a:solidFill>
                  <a:srgbClr val="0000FF"/>
                </a:solidFill>
                <a:latin typeface="Courier" charset="0"/>
                <a:ea typeface="Courier" charset="0"/>
                <a:cs typeface="Courier" charset="0"/>
              </a:rPr>
              <a:t>20</a:t>
            </a:r>
            <a:r>
              <a:rPr lang="mr-IN" altLang="zh-CN" sz="2000" b="1" dirty="0">
                <a:solidFill>
                  <a:srgbClr val="008000"/>
                </a:solidFill>
                <a:latin typeface="Courier" charset="0"/>
                <a:ea typeface="Courier" charset="0"/>
                <a:cs typeface="Courier" charset="0"/>
              </a:rPr>
              <a:t>px</a:t>
            </a:r>
            <a:r>
              <a:rPr lang="mr-IN" altLang="zh-CN" sz="2000" b="1" dirty="0">
                <a:latin typeface="Courier" charset="0"/>
                <a:ea typeface="Courier" charset="0"/>
                <a:cs typeface="Courier" charset="0"/>
              </a:rPr>
              <a:t>;</a:t>
            </a:r>
            <a:br>
              <a:rPr lang="mr-IN" altLang="zh-CN" sz="2000" b="1" dirty="0">
                <a:latin typeface="Courier" charset="0"/>
                <a:ea typeface="Courier" charset="0"/>
                <a:cs typeface="Courier" charset="0"/>
              </a:rPr>
            </a:br>
            <a:r>
              <a:rPr lang="mr-IN" altLang="zh-CN" sz="2000" b="1" dirty="0">
                <a:latin typeface="Courier" charset="0"/>
                <a:ea typeface="Courier" charset="0"/>
                <a:cs typeface="Courier" charset="0"/>
              </a:rPr>
              <a:t>    }</a:t>
            </a:r>
            <a:br>
              <a:rPr lang="mr-IN" altLang="zh-CN" sz="2000" b="1" dirty="0">
                <a:latin typeface="Courier" charset="0"/>
                <a:ea typeface="Courier" charset="0"/>
                <a:cs typeface="Courier" charset="0"/>
              </a:rPr>
            </a:br>
            <a:r>
              <a:rPr lang="mr-IN" altLang="zh-CN" sz="2000" b="1" dirty="0">
                <a:latin typeface="Courier" charset="0"/>
                <a:ea typeface="Courier" charset="0"/>
                <a:cs typeface="Courier" charset="0"/>
              </a:rPr>
              <a:t>&lt;/</a:t>
            </a:r>
            <a:r>
              <a:rPr lang="mr-IN" altLang="zh-CN" sz="2000" b="1" dirty="0" err="1">
                <a:solidFill>
                  <a:srgbClr val="000080"/>
                </a:solidFill>
                <a:latin typeface="Courier" charset="0"/>
                <a:ea typeface="Courier" charset="0"/>
                <a:cs typeface="Courier" charset="0"/>
              </a:rPr>
              <a:t>style</a:t>
            </a:r>
            <a:r>
              <a:rPr lang="mr-IN" altLang="zh-CN" sz="2000" b="1" dirty="0">
                <a:latin typeface="Courier" charset="0"/>
                <a:ea typeface="Courier" charset="0"/>
                <a:cs typeface="Courier" charset="0"/>
              </a:rPr>
              <a:t>&gt;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684400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url.py</a:t>
            </a:r>
            <a:endParaRPr kumimoji="1" lang="zh-CN" altLang="en-US" dirty="0"/>
          </a:p>
        </p:txBody>
      </p:sp>
      <p:sp>
        <p:nvSpPr>
          <p:cNvPr id="4" name="矩形 3"/>
          <p:cNvSpPr/>
          <p:nvPr/>
        </p:nvSpPr>
        <p:spPr>
          <a:xfrm>
            <a:off x="685800" y="2508880"/>
            <a:ext cx="7772400" cy="1938992"/>
          </a:xfrm>
          <a:prstGeom prst="rect">
            <a:avLst/>
          </a:prstGeom>
          <a:blipFill>
            <a:blip r:embed="rId2"/>
            <a:tile tx="0" ty="0" sx="100000" sy="100000" flip="none" algn="tl"/>
          </a:blipFill>
        </p:spPr>
        <p:txBody>
          <a:bodyPr wrap="square">
            <a:spAutoFit/>
          </a:bodyPr>
          <a:lstStyle/>
          <a:p>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books.views</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smtClean="0">
                <a:latin typeface="Courier" charset="0"/>
                <a:ea typeface="Courier" charset="0"/>
                <a:cs typeface="Courier" charset="0"/>
              </a:rPr>
              <a:t>Home</a:t>
            </a:r>
          </a:p>
          <a:p>
            <a:endParaRPr lang="en-US" altLang="zh-CN" sz="2000" b="1" dirty="0" smtClean="0">
              <a:latin typeface="Courier" charset="0"/>
              <a:ea typeface="Courier" charset="0"/>
              <a:cs typeface="Courier" charset="0"/>
            </a:endParaRPr>
          </a:p>
          <a:p>
            <a:r>
              <a:rPr lang="en-US" altLang="zh-CN" sz="2000" b="1" dirty="0" err="1" smtClean="0">
                <a:latin typeface="Courier" charset="0"/>
                <a:ea typeface="Courier" charset="0"/>
                <a:cs typeface="Courier" charset="0"/>
              </a:rPr>
              <a:t>urlpatterns</a:t>
            </a:r>
            <a:r>
              <a:rPr lang="en-US" altLang="zh-CN" sz="2000" b="1" dirty="0" smtClean="0">
                <a:latin typeface="Courier" charset="0"/>
                <a:ea typeface="Courier" charset="0"/>
                <a:cs typeface="Courier" charset="0"/>
              </a:rPr>
              <a:t> </a:t>
            </a:r>
            <a:r>
              <a:rPr lang="en-US" altLang="zh-CN" sz="2000" b="1" dirty="0">
                <a:latin typeface="Courier" charset="0"/>
                <a:ea typeface="Courier" charset="0"/>
                <a:cs typeface="Courier" charset="0"/>
              </a:rPr>
              <a:t>=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r'^admin</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 include(</a:t>
            </a:r>
            <a:r>
              <a:rPr lang="en-US" altLang="zh-CN" sz="2000" b="1" dirty="0" err="1">
                <a:latin typeface="Courier" charset="0"/>
                <a:ea typeface="Courier" charset="0"/>
                <a:cs typeface="Courier" charset="0"/>
              </a:rPr>
              <a:t>admin.site.urls</a:t>
            </a:r>
            <a:r>
              <a:rPr lang="en-US" altLang="zh-CN" sz="2000" b="1" dirty="0" smtClean="0">
                <a:latin typeface="Courier" charset="0"/>
                <a:ea typeface="Courier" charset="0"/>
                <a:cs typeface="Courier" charset="0"/>
              </a:rPr>
              <a:t>)),</a:t>
            </a:r>
            <a:r>
              <a:rPr lang="en-US" altLang="zh-CN" sz="2000" b="1" dirty="0">
                <a:solidFill>
                  <a:srgbClr val="808080"/>
                </a:solidFill>
                <a:latin typeface="Courier" charset="0"/>
                <a:ea typeface="Courier" charset="0"/>
                <a:cs typeface="Courier" charset="0"/>
              </a:rPr>
              <a:t/>
            </a:r>
            <a:br>
              <a:rPr lang="en-US" altLang="zh-CN" sz="2000" b="1" dirty="0">
                <a:solidFill>
                  <a:srgbClr val="808080"/>
                </a:solidFill>
                <a:latin typeface="Courier" charset="0"/>
                <a:ea typeface="Courier" charset="0"/>
                <a:cs typeface="Courier" charset="0"/>
              </a:rPr>
            </a:br>
            <a:r>
              <a:rPr lang="en-US" altLang="zh-CN" sz="2000" b="1" dirty="0">
                <a:solidFill>
                  <a:srgbClr val="808080"/>
                </a:solidFill>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r'^$'</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Home.as_view</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'home</a:t>
            </a:r>
            <a:r>
              <a:rPr lang="en-US" altLang="zh-CN" sz="2000" b="1" dirty="0" smtClean="0">
                <a:solidFill>
                  <a:srgbClr val="008080"/>
                </a:solidFill>
                <a:latin typeface="Courier" charset="0"/>
                <a:ea typeface="Courier" charset="0"/>
                <a:cs typeface="Courier" charset="0"/>
              </a:rPr>
              <a:t>'</a:t>
            </a:r>
            <a:r>
              <a:rPr lang="en-US" altLang="zh-CN" sz="2000" b="1" dirty="0" smtClean="0">
                <a:latin typeface="Courier" charset="0"/>
                <a:ea typeface="Courier" charset="0"/>
                <a:cs typeface="Courier" charset="0"/>
              </a:rPr>
              <a:t>),</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350908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templateview</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816939"/>
            <a:ext cx="7772400" cy="5041061"/>
          </a:xfrm>
        </p:spPr>
      </p:pic>
    </p:spTree>
    <p:extLst>
      <p:ext uri="{BB962C8B-B14F-4D97-AF65-F5344CB8AC3E}">
        <p14:creationId xmlns:p14="http://schemas.microsoft.com/office/powerpoint/2010/main" val="737939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templateview</a:t>
            </a:r>
            <a:endParaRPr kumimoji="1" lang="zh-CN" altLang="en-US"/>
          </a:p>
        </p:txBody>
      </p:sp>
      <p:sp>
        <p:nvSpPr>
          <p:cNvPr id="3" name="内容占位符 2"/>
          <p:cNvSpPr>
            <a:spLocks noGrp="1"/>
          </p:cNvSpPr>
          <p:nvPr>
            <p:ph idx="1"/>
          </p:nvPr>
        </p:nvSpPr>
        <p:spPr/>
        <p:txBody>
          <a:bodyPr/>
          <a:lstStyle/>
          <a:p>
            <a:r>
              <a:rPr kumimoji="1" lang="en-US" altLang="zh-CN" dirty="0" smtClean="0"/>
              <a:t>Something</a:t>
            </a:r>
            <a:r>
              <a:rPr kumimoji="1" lang="zh-CN" altLang="en-US" dirty="0" smtClean="0"/>
              <a:t> </a:t>
            </a:r>
            <a:r>
              <a:rPr kumimoji="1" lang="en-US" altLang="zh-CN" dirty="0" smtClean="0"/>
              <a:t>we</a:t>
            </a:r>
            <a:r>
              <a:rPr kumimoji="1" lang="zh-CN" altLang="en-US" dirty="0" smtClean="0"/>
              <a:t> </a:t>
            </a:r>
            <a:r>
              <a:rPr kumimoji="1" lang="en-US" altLang="zh-CN" dirty="0" smtClean="0"/>
              <a:t>don</a:t>
            </a:r>
            <a:r>
              <a:rPr kumimoji="1" lang="mr-IN" altLang="zh-CN" dirty="0" smtClean="0"/>
              <a:t>’</a:t>
            </a:r>
            <a:r>
              <a:rPr kumimoji="1" lang="en-US" altLang="zh-CN" dirty="0" smtClean="0"/>
              <a:t>t</a:t>
            </a:r>
            <a:r>
              <a:rPr kumimoji="1" lang="zh-CN" altLang="en-US" dirty="0" smtClean="0"/>
              <a:t> </a:t>
            </a:r>
            <a:r>
              <a:rPr kumimoji="1" lang="en-US" altLang="zh-CN" dirty="0" smtClean="0"/>
              <a:t>pass</a:t>
            </a:r>
            <a:r>
              <a:rPr kumimoji="1" lang="zh-CN" altLang="en-US" dirty="0" smtClean="0"/>
              <a:t> </a:t>
            </a:r>
            <a:r>
              <a:rPr kumimoji="1" lang="en-US" altLang="zh-CN" dirty="0" smtClean="0"/>
              <a:t>context</a:t>
            </a:r>
            <a:r>
              <a:rPr kumimoji="1" lang="zh-CN" altLang="en-US" dirty="0" smtClean="0"/>
              <a:t> </a:t>
            </a:r>
            <a:r>
              <a:rPr kumimoji="1" lang="en-US" altLang="zh-CN" dirty="0" smtClean="0"/>
              <a:t>to</a:t>
            </a:r>
            <a:r>
              <a:rPr kumimoji="1" lang="zh-CN" altLang="en-US" dirty="0" smtClean="0"/>
              <a:t> </a:t>
            </a:r>
            <a:r>
              <a:rPr kumimoji="1" lang="en-US" altLang="zh-CN" dirty="0" smtClean="0"/>
              <a:t>template,</a:t>
            </a:r>
            <a:r>
              <a:rPr kumimoji="1" lang="zh-CN" altLang="en-US" dirty="0" smtClean="0"/>
              <a:t> </a:t>
            </a:r>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write</a:t>
            </a:r>
            <a:r>
              <a:rPr kumimoji="1" lang="zh-CN" altLang="en-US" dirty="0" smtClean="0"/>
              <a:t> </a:t>
            </a:r>
            <a:r>
              <a:rPr kumimoji="1" lang="en-US" altLang="zh-CN" dirty="0" smtClean="0"/>
              <a:t>the</a:t>
            </a:r>
            <a:r>
              <a:rPr kumimoji="1" lang="zh-CN" altLang="en-US" dirty="0" smtClean="0"/>
              <a:t> </a:t>
            </a:r>
            <a:r>
              <a:rPr kumimoji="1" lang="en-US" altLang="zh-CN" dirty="0" err="1" smtClean="0"/>
              <a:t>TemplateView</a:t>
            </a:r>
            <a:r>
              <a:rPr kumimoji="1" lang="zh-CN" altLang="en-US" dirty="0" smtClean="0"/>
              <a:t> </a:t>
            </a:r>
            <a:r>
              <a:rPr kumimoji="1" lang="en-US" altLang="zh-CN" dirty="0" smtClean="0"/>
              <a:t>to</a:t>
            </a:r>
            <a:r>
              <a:rPr kumimoji="1" lang="zh-CN" altLang="en-US" dirty="0" smtClean="0"/>
              <a:t> </a:t>
            </a:r>
            <a:r>
              <a:rPr kumimoji="1" lang="en-US" altLang="zh-CN" dirty="0" err="1" smtClean="0"/>
              <a:t>url.py</a:t>
            </a:r>
            <a:r>
              <a:rPr kumimoji="1" lang="zh-CN" altLang="en-US" dirty="0" smtClean="0"/>
              <a:t> </a:t>
            </a:r>
            <a:r>
              <a:rPr kumimoji="1" lang="en-US" altLang="zh-CN" dirty="0" smtClean="0"/>
              <a:t>directly</a:t>
            </a:r>
            <a:endParaRPr kumimoji="1" lang="zh-CN" altLang="en-US" dirty="0"/>
          </a:p>
        </p:txBody>
      </p:sp>
      <p:sp>
        <p:nvSpPr>
          <p:cNvPr id="4" name="矩形 3"/>
          <p:cNvSpPr/>
          <p:nvPr/>
        </p:nvSpPr>
        <p:spPr>
          <a:xfrm>
            <a:off x="685800" y="3310272"/>
            <a:ext cx="7772400" cy="3323987"/>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django.views.generic</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err="1">
                <a:latin typeface="Courier" charset="0"/>
                <a:ea typeface="Courier" charset="0"/>
                <a:cs typeface="Courier" charset="0"/>
              </a:rPr>
              <a:t>TemplateView</a:t>
            </a:r>
            <a:endParaRPr lang="en-US" altLang="zh-CN" sz="2000" b="1" dirty="0">
              <a:latin typeface="Courier" charset="0"/>
              <a:ea typeface="Courier" charset="0"/>
              <a:cs typeface="Courier" charset="0"/>
            </a:endParaRPr>
          </a:p>
          <a:p>
            <a:pPr>
              <a:lnSpc>
                <a:spcPct val="150000"/>
              </a:lnSpc>
            </a:pPr>
            <a:endParaRPr lang="en-US" altLang="zh-CN" sz="2000" b="1" dirty="0" smtClean="0">
              <a:latin typeface="Courier" charset="0"/>
              <a:ea typeface="Courier" charset="0"/>
              <a:cs typeface="Courier" charset="0"/>
            </a:endParaRPr>
          </a:p>
          <a:p>
            <a:pPr>
              <a:lnSpc>
                <a:spcPct val="150000"/>
              </a:lnSpc>
            </a:pPr>
            <a:r>
              <a:rPr lang="en-US" altLang="zh-CN" sz="2000" b="1" dirty="0" err="1" smtClean="0">
                <a:latin typeface="Courier" charset="0"/>
                <a:ea typeface="Courier" charset="0"/>
                <a:cs typeface="Courier" charset="0"/>
              </a:rPr>
              <a:t>urlpatterns</a:t>
            </a:r>
            <a:r>
              <a:rPr lang="en-US" altLang="zh-CN" sz="2000" b="1" dirty="0" smtClean="0">
                <a:latin typeface="Courier" charset="0"/>
                <a:ea typeface="Courier" charset="0"/>
                <a:cs typeface="Courier" charset="0"/>
              </a:rPr>
              <a:t> </a:t>
            </a:r>
            <a:r>
              <a:rPr lang="en-US" altLang="zh-CN" sz="2000" b="1" dirty="0">
                <a:latin typeface="Courier" charset="0"/>
                <a:ea typeface="Courier" charset="0"/>
                <a:cs typeface="Courier" charset="0"/>
              </a:rPr>
              <a:t>= </a:t>
            </a:r>
            <a:r>
              <a:rPr lang="en-US" altLang="zh-CN" sz="2000" b="1" dirty="0" smtClean="0">
                <a:latin typeface="Courier" charset="0"/>
                <a:ea typeface="Courier" charset="0"/>
                <a:cs typeface="Courier" charset="0"/>
              </a:rPr>
              <a:t>[</a:t>
            </a:r>
            <a:r>
              <a:rPr lang="en-US" altLang="zh-CN" sz="2000" b="1" dirty="0">
                <a:solidFill>
                  <a:srgbClr val="808080"/>
                </a:solidFill>
                <a:latin typeface="Courier" charset="0"/>
                <a:ea typeface="Courier" charset="0"/>
                <a:cs typeface="Courier" charset="0"/>
              </a:rPr>
              <a:t/>
            </a:r>
            <a:br>
              <a:rPr lang="en-US" altLang="zh-CN" sz="2000" b="1" dirty="0">
                <a:solidFill>
                  <a:srgbClr val="808080"/>
                </a:solidFill>
                <a:latin typeface="Courier" charset="0"/>
                <a:ea typeface="Courier" charset="0"/>
                <a:cs typeface="Courier" charset="0"/>
              </a:rPr>
            </a:br>
            <a:r>
              <a:rPr lang="en-US" altLang="zh-CN" sz="2000" b="1" dirty="0">
                <a:solidFill>
                  <a:srgbClr val="808080"/>
                </a:solidFill>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r'^$'</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TemplateView.as_view</a:t>
            </a:r>
            <a:r>
              <a:rPr lang="en-US" altLang="zh-CN" sz="2000" b="1" dirty="0">
                <a:latin typeface="Courier" charset="0"/>
                <a:ea typeface="Courier" charset="0"/>
                <a:cs typeface="Courier" charset="0"/>
              </a:rPr>
              <a:t>(</a:t>
            </a:r>
            <a:r>
              <a:rPr lang="en-US" altLang="zh-CN" sz="2000" b="1" dirty="0" err="1">
                <a:solidFill>
                  <a:srgbClr val="660099"/>
                </a:solidFill>
                <a:latin typeface="Courier" charset="0"/>
                <a:ea typeface="Courier" charset="0"/>
                <a:cs typeface="Courier" charset="0"/>
              </a:rPr>
              <a:t>template_name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homepage.html</a:t>
            </a:r>
            <a:r>
              <a:rPr lang="en-US" altLang="zh-CN" sz="2000" b="1" dirty="0" smtClean="0">
                <a:solidFill>
                  <a:srgbClr val="008080"/>
                </a:solidFill>
                <a:latin typeface="Courier" charset="0"/>
                <a:ea typeface="Courier" charset="0"/>
                <a:cs typeface="Courier" charset="0"/>
              </a:rPr>
              <a:t>'</a:t>
            </a:r>
            <a:r>
              <a:rPr lang="en-US" altLang="zh-CN" sz="2000" b="1" dirty="0" smtClean="0">
                <a:latin typeface="Courier" charset="0"/>
                <a:ea typeface="Courier" charset="0"/>
                <a:cs typeface="Courier" charset="0"/>
              </a:rPr>
              <a:t>), </a:t>
            </a:r>
            <a:r>
              <a:rPr lang="en-US" altLang="zh-CN" sz="2000" b="1" dirty="0" smtClean="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'home</a:t>
            </a:r>
            <a:r>
              <a:rPr lang="en-US" altLang="zh-CN" sz="2000" b="1" dirty="0" smtClean="0">
                <a:solidFill>
                  <a:srgbClr val="008080"/>
                </a:solidFill>
                <a:latin typeface="Courier" charset="0"/>
                <a:ea typeface="Courier" charset="0"/>
                <a:cs typeface="Courier" charset="0"/>
              </a:rPr>
              <a:t>'</a:t>
            </a:r>
            <a:r>
              <a:rPr lang="en-US" altLang="zh-CN" sz="2000" b="1" dirty="0" smtClean="0">
                <a:latin typeface="Courier" charset="0"/>
                <a:ea typeface="Courier" charset="0"/>
                <a:cs typeface="Courier" charset="0"/>
              </a:rPr>
              <a:t>),</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265302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err="1" smtClean="0">
                <a:ea typeface="Times New Roman" charset="0"/>
                <a:cs typeface="Times New Roman" charset="0"/>
              </a:rPr>
              <a:t>redirectview</a:t>
            </a:r>
            <a:endParaRPr kumimoji="1" lang="zh-CN" altLang="en-US" b="1" dirty="0"/>
          </a:p>
        </p:txBody>
      </p:sp>
    </p:spTree>
    <p:extLst>
      <p:ext uri="{BB962C8B-B14F-4D97-AF65-F5344CB8AC3E}">
        <p14:creationId xmlns:p14="http://schemas.microsoft.com/office/powerpoint/2010/main" val="494811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redirectview</a:t>
            </a:r>
            <a:endParaRPr kumimoji="1" lang="zh-CN" altLang="en-US" dirty="0"/>
          </a:p>
        </p:txBody>
      </p:sp>
      <p:sp>
        <p:nvSpPr>
          <p:cNvPr id="3" name="内容占位符 2"/>
          <p:cNvSpPr>
            <a:spLocks noGrp="1"/>
          </p:cNvSpPr>
          <p:nvPr>
            <p:ph idx="1"/>
          </p:nvPr>
        </p:nvSpPr>
        <p:spPr/>
        <p:txBody>
          <a:bodyPr/>
          <a:lstStyle/>
          <a:p>
            <a:r>
              <a:rPr kumimoji="1" lang="en-US" altLang="zh-CN" dirty="0"/>
              <a:t>Redirects to a given </a:t>
            </a:r>
            <a:r>
              <a:rPr kumimoji="1" lang="en-US" altLang="zh-CN" dirty="0" err="1" smtClean="0"/>
              <a:t>URL.If</a:t>
            </a:r>
            <a:r>
              <a:rPr kumimoji="1" lang="en-US" altLang="zh-CN" dirty="0" smtClean="0"/>
              <a:t> </a:t>
            </a:r>
            <a:r>
              <a:rPr kumimoji="1" lang="en-US" altLang="zh-CN" dirty="0"/>
              <a:t>the given URL is None, Django will return an </a:t>
            </a:r>
            <a:r>
              <a:rPr kumimoji="1" lang="en-US" altLang="zh-CN" dirty="0" err="1"/>
              <a:t>HttpResponseGone</a:t>
            </a:r>
            <a:r>
              <a:rPr kumimoji="1" lang="en-US" altLang="zh-CN" dirty="0"/>
              <a:t> (410</a:t>
            </a:r>
            <a:r>
              <a:rPr kumimoji="1" lang="en-US" altLang="zh-CN" dirty="0" smtClean="0"/>
              <a:t>).</a:t>
            </a:r>
          </a:p>
          <a:p>
            <a:r>
              <a:rPr kumimoji="1" lang="en-US" altLang="zh-CN" dirty="0" smtClean="0"/>
              <a:t>Method Flowchart:</a:t>
            </a:r>
          </a:p>
          <a:p>
            <a:pPr lvl="1"/>
            <a:r>
              <a:rPr kumimoji="1" lang="en-US" altLang="zh-CN" dirty="0"/>
              <a:t>dispatch()</a:t>
            </a:r>
          </a:p>
          <a:p>
            <a:pPr lvl="1"/>
            <a:r>
              <a:rPr kumimoji="1" lang="en-US" altLang="zh-CN" dirty="0" err="1"/>
              <a:t>http_method_not_allowed</a:t>
            </a:r>
            <a:r>
              <a:rPr kumimoji="1" lang="en-US" altLang="zh-CN" dirty="0"/>
              <a:t>()</a:t>
            </a:r>
          </a:p>
          <a:p>
            <a:pPr lvl="1"/>
            <a:r>
              <a:rPr kumimoji="1" lang="en-US" altLang="zh-CN" dirty="0" err="1"/>
              <a:t>get_redirect_url</a:t>
            </a:r>
            <a:r>
              <a:rPr kumimoji="1" lang="en-US" altLang="zh-CN" dirty="0" smtClean="0"/>
              <a:t>()</a:t>
            </a:r>
            <a:endParaRPr kumimoji="1" lang="en-US" altLang="zh-CN" dirty="0"/>
          </a:p>
        </p:txBody>
      </p:sp>
    </p:spTree>
    <p:extLst>
      <p:ext uri="{BB962C8B-B14F-4D97-AF65-F5344CB8AC3E}">
        <p14:creationId xmlns:p14="http://schemas.microsoft.com/office/powerpoint/2010/main" val="65895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redirectview</a:t>
            </a:r>
            <a:endParaRPr kumimoji="1" lang="zh-CN" altLang="en-US" dirty="0"/>
          </a:p>
        </p:txBody>
      </p:sp>
      <p:sp>
        <p:nvSpPr>
          <p:cNvPr id="3" name="内容占位符 2"/>
          <p:cNvSpPr>
            <a:spLocks noGrp="1"/>
          </p:cNvSpPr>
          <p:nvPr>
            <p:ph idx="1"/>
          </p:nvPr>
        </p:nvSpPr>
        <p:spPr>
          <a:xfrm>
            <a:off x="685800" y="2121408"/>
            <a:ext cx="7772400" cy="630774"/>
          </a:xfrm>
        </p:spPr>
        <p:txBody>
          <a:bodyPr>
            <a:normAutofit lnSpcReduction="10000"/>
          </a:bodyPr>
          <a:lstStyle/>
          <a:p>
            <a:r>
              <a:rPr kumimoji="1" lang="en-US" altLang="zh-CN" dirty="0" err="1" smtClean="0"/>
              <a:t>Accume</a:t>
            </a:r>
            <a:r>
              <a:rPr kumimoji="1" lang="en-US" altLang="zh-CN" dirty="0" smtClean="0"/>
              <a:t> we change the </a:t>
            </a:r>
            <a:r>
              <a:rPr kumimoji="1" lang="en-US" altLang="zh-CN" dirty="0" err="1" smtClean="0"/>
              <a:t>url</a:t>
            </a:r>
            <a:r>
              <a:rPr kumimoji="1" lang="en-US" altLang="zh-CN" dirty="0" smtClean="0"/>
              <a:t> from </a:t>
            </a:r>
            <a:endParaRPr kumimoji="1" lang="zh-CN" altLang="en-US" dirty="0"/>
          </a:p>
        </p:txBody>
      </p:sp>
      <p:sp>
        <p:nvSpPr>
          <p:cNvPr id="4" name="矩形 3"/>
          <p:cNvSpPr/>
          <p:nvPr/>
        </p:nvSpPr>
        <p:spPr>
          <a:xfrm>
            <a:off x="685800" y="2752182"/>
            <a:ext cx="7772400" cy="707886"/>
          </a:xfrm>
          <a:prstGeom prst="rect">
            <a:avLst/>
          </a:prstGeom>
          <a:blipFill>
            <a:blip r:embed="rId2"/>
            <a:tile tx="0" ty="0" sx="100000" sy="100000" flip="none" algn="tl"/>
          </a:blipFill>
        </p:spPr>
        <p:txBody>
          <a:bodyPr wrap="square">
            <a:spAutoFit/>
          </a:bodyPr>
          <a:lstStyle/>
          <a:p>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r'^book</a:t>
            </a:r>
            <a:r>
              <a:rPr lang="en-US" altLang="zh-CN" sz="2000" b="1" dirty="0">
                <a:solidFill>
                  <a:srgbClr val="008080"/>
                </a:solidFill>
                <a:latin typeface="Courier" charset="0"/>
                <a:ea typeface="Courier" charset="0"/>
                <a:cs typeface="Courier" charset="0"/>
              </a:rPr>
              <a:t>/(?P&lt;</a:t>
            </a:r>
            <a:r>
              <a:rPr lang="en-US" altLang="zh-CN" sz="2000" b="1" dirty="0" err="1">
                <a:solidFill>
                  <a:srgbClr val="008080"/>
                </a:solidFill>
                <a:latin typeface="Courier" charset="0"/>
                <a:ea typeface="Courier" charset="0"/>
                <a:cs typeface="Courier" charset="0"/>
              </a:rPr>
              <a:t>pk</a:t>
            </a:r>
            <a:r>
              <a:rPr lang="en-US" altLang="zh-CN" sz="2000" b="1" dirty="0">
                <a:solidFill>
                  <a:srgbClr val="008080"/>
                </a:solidFill>
                <a:latin typeface="Courier" charset="0"/>
                <a:ea typeface="Courier" charset="0"/>
                <a:cs typeface="Courier" charset="0"/>
              </a:rPr>
              <a:t>&gt;\d+)/'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BookDetail.as_view</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
        <p:nvSpPr>
          <p:cNvPr id="5" name="内容占位符 2"/>
          <p:cNvSpPr txBox="1">
            <a:spLocks/>
          </p:cNvSpPr>
          <p:nvPr/>
        </p:nvSpPr>
        <p:spPr>
          <a:xfrm>
            <a:off x="685800" y="3460068"/>
            <a:ext cx="7772400" cy="63077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50000"/>
              </a:lnSpc>
              <a:spcBef>
                <a:spcPts val="1200"/>
              </a:spcBef>
              <a:buClr>
                <a:schemeClr val="accent1">
                  <a:lumMod val="75000"/>
                </a:schemeClr>
              </a:buClr>
              <a:buSzPct val="85000"/>
              <a:buFont typeface="Wingdings" pitchFamily="2" charset="2"/>
              <a:buChar char="§"/>
              <a:defRPr sz="2400" b="1"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000" b="1"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b="1"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kumimoji="1" lang="en-US" altLang="zh-CN" dirty="0" smtClean="0"/>
              <a:t>to</a:t>
            </a:r>
            <a:endParaRPr kumimoji="1" lang="zh-CN" altLang="en-US" dirty="0"/>
          </a:p>
        </p:txBody>
      </p:sp>
      <p:sp>
        <p:nvSpPr>
          <p:cNvPr id="6" name="矩形 5"/>
          <p:cNvSpPr/>
          <p:nvPr/>
        </p:nvSpPr>
        <p:spPr>
          <a:xfrm>
            <a:off x="685800" y="3989312"/>
            <a:ext cx="7772400" cy="707886"/>
          </a:xfrm>
          <a:prstGeom prst="rect">
            <a:avLst/>
          </a:prstGeom>
          <a:blipFill>
            <a:blip r:embed="rId3"/>
            <a:tile tx="0" ty="0" sx="100000" sy="100000" flip="none" algn="tl"/>
          </a:blipFill>
        </p:spPr>
        <p:txBody>
          <a:bodyPr wrap="square">
            <a:spAutoFit/>
          </a:bodyPr>
          <a:lstStyle/>
          <a:p>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r'^detail</a:t>
            </a:r>
            <a:r>
              <a:rPr lang="en-US" altLang="zh-CN" sz="2000" b="1" dirty="0">
                <a:solidFill>
                  <a:srgbClr val="008080"/>
                </a:solidFill>
                <a:latin typeface="Courier" charset="0"/>
                <a:ea typeface="Courier" charset="0"/>
                <a:cs typeface="Courier" charset="0"/>
              </a:rPr>
              <a:t>/(?P&lt;</a:t>
            </a:r>
            <a:r>
              <a:rPr lang="en-US" altLang="zh-CN" sz="2000" b="1" dirty="0" err="1">
                <a:solidFill>
                  <a:srgbClr val="008080"/>
                </a:solidFill>
                <a:latin typeface="Courier" charset="0"/>
                <a:ea typeface="Courier" charset="0"/>
                <a:cs typeface="Courier" charset="0"/>
              </a:rPr>
              <a:t>pk</a:t>
            </a:r>
            <a:r>
              <a:rPr lang="en-US" altLang="zh-CN" sz="2000" b="1" dirty="0">
                <a:solidFill>
                  <a:srgbClr val="008080"/>
                </a:solidFill>
                <a:latin typeface="Courier" charset="0"/>
                <a:ea typeface="Courier" charset="0"/>
                <a:cs typeface="Courier" charset="0"/>
              </a:rPr>
              <a:t>&gt;\d+)/'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BookDetail.as_view</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
        <p:nvSpPr>
          <p:cNvPr id="7" name="内容占位符 2"/>
          <p:cNvSpPr txBox="1">
            <a:spLocks/>
          </p:cNvSpPr>
          <p:nvPr/>
        </p:nvSpPr>
        <p:spPr>
          <a:xfrm>
            <a:off x="685800" y="4697198"/>
            <a:ext cx="7772400" cy="179773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50000"/>
              </a:lnSpc>
              <a:spcBef>
                <a:spcPts val="1200"/>
              </a:spcBef>
              <a:buClr>
                <a:schemeClr val="accent1">
                  <a:lumMod val="75000"/>
                </a:schemeClr>
              </a:buClr>
              <a:buSzPct val="85000"/>
              <a:buFont typeface="Wingdings" pitchFamily="2" charset="2"/>
              <a:buChar char="§"/>
              <a:defRPr sz="2400" b="1"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000" b="1"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b="1"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kumimoji="1" lang="en-US" altLang="zh-CN" dirty="0" smtClean="0"/>
              <a:t>The old </a:t>
            </a:r>
            <a:r>
              <a:rPr kumimoji="1" lang="en-US" altLang="zh-CN" dirty="0" err="1" smtClean="0"/>
              <a:t>url</a:t>
            </a:r>
            <a:r>
              <a:rPr kumimoji="1" lang="en-US" altLang="zh-CN" dirty="0" smtClean="0"/>
              <a:t> will never usable, but some people don</a:t>
            </a:r>
            <a:r>
              <a:rPr kumimoji="1" lang="mr-IN" altLang="zh-CN" dirty="0" smtClean="0"/>
              <a:t>’</a:t>
            </a:r>
            <a:r>
              <a:rPr kumimoji="1" lang="en-US" altLang="zh-CN" dirty="0" smtClean="0"/>
              <a:t>t know the change and may use it again.</a:t>
            </a:r>
          </a:p>
          <a:p>
            <a:pPr marL="0" indent="0">
              <a:buNone/>
            </a:pPr>
            <a:r>
              <a:rPr kumimoji="1" lang="en-US" altLang="zh-CN" dirty="0" smtClean="0"/>
              <a:t>Now we need redirect the old </a:t>
            </a:r>
            <a:r>
              <a:rPr kumimoji="1" lang="en-US" altLang="zh-CN" dirty="0" err="1" smtClean="0"/>
              <a:t>url</a:t>
            </a:r>
            <a:r>
              <a:rPr kumimoji="1" lang="en-US" altLang="zh-CN" dirty="0" smtClean="0"/>
              <a:t> to the new one.</a:t>
            </a:r>
            <a:endParaRPr kumimoji="1" lang="zh-CN" altLang="en-US" dirty="0"/>
          </a:p>
        </p:txBody>
      </p:sp>
    </p:spTree>
    <p:extLst>
      <p:ext uri="{BB962C8B-B14F-4D97-AF65-F5344CB8AC3E}">
        <p14:creationId xmlns:p14="http://schemas.microsoft.com/office/powerpoint/2010/main" val="26414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View.py</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矩形 3"/>
          <p:cNvSpPr/>
          <p:nvPr/>
        </p:nvSpPr>
        <p:spPr>
          <a:xfrm>
            <a:off x="685800" y="2136339"/>
            <a:ext cx="7772400" cy="4247317"/>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django.views.generic</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err="1" smtClean="0">
                <a:latin typeface="Courier" charset="0"/>
                <a:ea typeface="Courier" charset="0"/>
                <a:cs typeface="Courier" charset="0"/>
              </a:rPr>
              <a:t>RedirectView</a:t>
            </a:r>
            <a:endParaRPr lang="en-US" altLang="zh-CN" sz="2000" b="1" dirty="0">
              <a:solidFill>
                <a:srgbClr val="000080"/>
              </a:solidFill>
              <a:latin typeface="Courier" charset="0"/>
              <a:ea typeface="Courier" charset="0"/>
              <a:cs typeface="Courier" charset="0"/>
            </a:endParaRPr>
          </a:p>
          <a:p>
            <a:pPr>
              <a:lnSpc>
                <a:spcPct val="150000"/>
              </a:lnSpc>
            </a:pPr>
            <a:r>
              <a:rPr lang="en-US" altLang="zh-CN" sz="2000" b="1" dirty="0" smtClean="0">
                <a:solidFill>
                  <a:srgbClr val="000080"/>
                </a:solidFill>
                <a:latin typeface="Courier" charset="0"/>
                <a:ea typeface="Courier" charset="0"/>
                <a:cs typeface="Courier" charset="0"/>
              </a:rPr>
              <a:t>class </a:t>
            </a:r>
            <a:r>
              <a:rPr lang="en-US" altLang="zh-CN" sz="2000" b="1" dirty="0" err="1">
                <a:latin typeface="Courier" charset="0"/>
                <a:ea typeface="Courier" charset="0"/>
                <a:cs typeface="Courier" charset="0"/>
              </a:rPr>
              <a:t>BookDetailRedirect</a:t>
            </a:r>
            <a:r>
              <a:rPr lang="en-US" altLang="zh-CN" sz="2000" b="1" dirty="0">
                <a:latin typeface="Courier" charset="0"/>
                <a:ea typeface="Courier" charset="0"/>
                <a:cs typeface="Courier" charset="0"/>
              </a:rPr>
              <a:t>(</a:t>
            </a:r>
            <a:r>
              <a:rPr lang="en-US" altLang="zh-CN" sz="2000" b="1" dirty="0" err="1">
                <a:latin typeface="Courier" charset="0"/>
                <a:ea typeface="Courier" charset="0"/>
                <a:cs typeface="Courier" charset="0"/>
              </a:rPr>
              <a:t>RedirectView</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permanent = </a:t>
            </a:r>
            <a:r>
              <a:rPr lang="en-US" altLang="zh-CN" sz="2000" b="1" dirty="0">
                <a:solidFill>
                  <a:srgbClr val="000080"/>
                </a:solidFill>
                <a:latin typeface="Courier" charset="0"/>
                <a:ea typeface="Courier" charset="0"/>
                <a:cs typeface="Courier" charset="0"/>
              </a:rPr>
              <a:t>False</a:t>
            </a:r>
            <a:br>
              <a:rPr lang="en-US" altLang="zh-CN" sz="2000" b="1" dirty="0">
                <a:solidFill>
                  <a:srgbClr val="000080"/>
                </a:solidFill>
                <a:latin typeface="Courier" charset="0"/>
                <a:ea typeface="Courier" charset="0"/>
                <a:cs typeface="Courier" charset="0"/>
              </a:rPr>
            </a:br>
            <a:r>
              <a:rPr lang="en-US" altLang="zh-CN" sz="2000" b="1" dirty="0">
                <a:solidFill>
                  <a:srgbClr val="000080"/>
                </a:solidFill>
                <a:latin typeface="Courier" charset="0"/>
                <a:ea typeface="Courier" charset="0"/>
                <a:cs typeface="Courier" charset="0"/>
              </a:rPr>
              <a:t>    </a:t>
            </a:r>
            <a:r>
              <a:rPr lang="en-US" altLang="zh-CN" sz="2000" b="1" dirty="0" err="1">
                <a:latin typeface="Courier" charset="0"/>
                <a:ea typeface="Courier" charset="0"/>
                <a:cs typeface="Courier" charset="0"/>
              </a:rPr>
              <a:t>query_string</a:t>
            </a:r>
            <a:r>
              <a:rPr lang="en-US" altLang="zh-CN" sz="2000" b="1" dirty="0">
                <a:latin typeface="Courier" charset="0"/>
                <a:ea typeface="Courier" charset="0"/>
                <a:cs typeface="Courier" charset="0"/>
              </a:rPr>
              <a:t> = </a:t>
            </a:r>
            <a:r>
              <a:rPr lang="en-US" altLang="zh-CN" sz="2000" b="1" dirty="0">
                <a:solidFill>
                  <a:srgbClr val="000080"/>
                </a:solidFill>
                <a:latin typeface="Courier" charset="0"/>
                <a:ea typeface="Courier" charset="0"/>
                <a:cs typeface="Courier" charset="0"/>
              </a:rPr>
              <a:t>True</a:t>
            </a:r>
            <a:br>
              <a:rPr lang="en-US" altLang="zh-CN" sz="2000" b="1" dirty="0">
                <a:solidFill>
                  <a:srgbClr val="000080"/>
                </a:solidFill>
                <a:latin typeface="Courier" charset="0"/>
                <a:ea typeface="Courier" charset="0"/>
                <a:cs typeface="Courier" charset="0"/>
              </a:rPr>
            </a:br>
            <a:r>
              <a:rPr lang="en-US" altLang="zh-CN" sz="2000" b="1" dirty="0">
                <a:solidFill>
                  <a:srgbClr val="000080"/>
                </a:solidFill>
                <a:latin typeface="Courier" charset="0"/>
                <a:ea typeface="Courier" charset="0"/>
                <a:cs typeface="Courier" charset="0"/>
              </a:rPr>
              <a:t>    </a:t>
            </a:r>
            <a:r>
              <a:rPr lang="en-US" altLang="zh-CN" sz="2000" b="1" dirty="0" err="1">
                <a:latin typeface="Courier" charset="0"/>
                <a:ea typeface="Courier" charset="0"/>
                <a:cs typeface="Courier" charset="0"/>
              </a:rPr>
              <a:t>pattern_name</a:t>
            </a:r>
            <a:r>
              <a:rPr lang="en-US" altLang="zh-CN" sz="2000" b="1" dirty="0">
                <a:latin typeface="Courier" charset="0"/>
                <a:ea typeface="Courier" charset="0"/>
                <a:cs typeface="Courier" charset="0"/>
              </a:rPr>
              <a:t> = </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a:solidFill>
                  <a:srgbClr val="008080"/>
                </a:solidFill>
                <a:latin typeface="Courier" charset="0"/>
                <a:ea typeface="Courier" charset="0"/>
                <a:cs typeface="Courier" charset="0"/>
              </a:rPr>
              <a:t>'</a:t>
            </a:r>
            <a:br>
              <a:rPr lang="en-US" altLang="zh-CN" sz="2000" b="1" dirty="0">
                <a:solidFill>
                  <a:srgbClr val="008080"/>
                </a:solidFill>
                <a:latin typeface="Courier" charset="0"/>
                <a:ea typeface="Courier" charset="0"/>
                <a:cs typeface="Courier" charset="0"/>
              </a:rPr>
            </a:br>
            <a:r>
              <a:rPr lang="en-US" altLang="zh-CN" sz="2000" b="1" dirty="0">
                <a:solidFill>
                  <a:srgbClr val="008080"/>
                </a:solidFill>
                <a:latin typeface="Courier" charset="0"/>
                <a:ea typeface="Courier" charset="0"/>
                <a:cs typeface="Courier" charset="0"/>
              </a:rPr>
              <a:t/>
            </a:r>
            <a:br>
              <a:rPr lang="en-US" altLang="zh-CN" sz="2000" b="1" dirty="0">
                <a:solidFill>
                  <a:srgbClr val="008080"/>
                </a:solidFill>
                <a:latin typeface="Courier" charset="0"/>
                <a:ea typeface="Courier" charset="0"/>
                <a:cs typeface="Courier" charset="0"/>
              </a:rPr>
            </a:br>
            <a:r>
              <a:rPr lang="en-US" altLang="zh-CN" sz="2000" b="1" dirty="0">
                <a:solidFill>
                  <a:srgbClr val="008080"/>
                </a:solidFill>
                <a:latin typeface="Courier" charset="0"/>
                <a:ea typeface="Courier" charset="0"/>
                <a:cs typeface="Courier" charset="0"/>
              </a:rPr>
              <a:t>    </a:t>
            </a:r>
            <a:r>
              <a:rPr lang="en-US" altLang="zh-CN" sz="2000" b="1" dirty="0" err="1">
                <a:solidFill>
                  <a:srgbClr val="000080"/>
                </a:solidFill>
                <a:latin typeface="Courier" charset="0"/>
                <a:ea typeface="Courier" charset="0"/>
                <a:cs typeface="Courier" charset="0"/>
              </a:rPr>
              <a:t>def</a:t>
            </a:r>
            <a:r>
              <a:rPr lang="en-US" altLang="zh-CN" sz="2000" b="1" dirty="0">
                <a:solidFill>
                  <a:srgbClr val="000080"/>
                </a:solidFill>
                <a:latin typeface="Courier" charset="0"/>
                <a:ea typeface="Courier" charset="0"/>
                <a:cs typeface="Courier" charset="0"/>
              </a:rPr>
              <a:t> </a:t>
            </a:r>
            <a:r>
              <a:rPr lang="en-US" altLang="zh-CN" sz="2000" b="1" dirty="0" err="1">
                <a:latin typeface="Courier" charset="0"/>
                <a:ea typeface="Courier" charset="0"/>
                <a:cs typeface="Courier" charset="0"/>
              </a:rPr>
              <a:t>get_redirect_url</a:t>
            </a:r>
            <a:r>
              <a:rPr lang="en-US" altLang="zh-CN" sz="2000" b="1" dirty="0">
                <a:latin typeface="Courier" charset="0"/>
                <a:ea typeface="Courier" charset="0"/>
                <a:cs typeface="Courier" charset="0"/>
              </a:rPr>
              <a:t>(</a:t>
            </a:r>
            <a:r>
              <a:rPr lang="en-US" altLang="zh-CN" sz="2000" b="1" dirty="0">
                <a:solidFill>
                  <a:srgbClr val="94558D"/>
                </a:solidFill>
                <a:latin typeface="Courier" charset="0"/>
                <a:ea typeface="Courier" charset="0"/>
                <a:cs typeface="Courier" charset="0"/>
              </a:rPr>
              <a:t>self</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args</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kwargs</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return super</a:t>
            </a:r>
            <a:r>
              <a:rPr lang="en-US" altLang="zh-CN" sz="2000" b="1" dirty="0">
                <a:latin typeface="Courier" charset="0"/>
                <a:ea typeface="Courier" charset="0"/>
                <a:cs typeface="Courier" charset="0"/>
              </a:rPr>
              <a:t>(</a:t>
            </a:r>
            <a:r>
              <a:rPr lang="en-US" altLang="zh-CN" sz="2000" b="1" dirty="0" err="1">
                <a:latin typeface="Courier" charset="0"/>
                <a:ea typeface="Courier" charset="0"/>
                <a:cs typeface="Courier" charset="0"/>
              </a:rPr>
              <a:t>BookDetailRedirect</a:t>
            </a:r>
            <a:r>
              <a:rPr lang="en-US" altLang="zh-CN" sz="2000" b="1" dirty="0">
                <a:latin typeface="Courier" charset="0"/>
                <a:ea typeface="Courier" charset="0"/>
                <a:cs typeface="Courier" charset="0"/>
              </a:rPr>
              <a:t>, </a:t>
            </a:r>
            <a:r>
              <a:rPr lang="en-US" altLang="zh-CN" sz="2000" b="1" dirty="0">
                <a:solidFill>
                  <a:srgbClr val="94558D"/>
                </a:solidFill>
                <a:latin typeface="Courier" charset="0"/>
                <a:ea typeface="Courier" charset="0"/>
                <a:cs typeface="Courier" charset="0"/>
              </a:rPr>
              <a:t>self</a:t>
            </a:r>
            <a:r>
              <a:rPr lang="en-US" altLang="zh-CN" sz="2000" b="1" dirty="0">
                <a:latin typeface="Courier" charset="0"/>
                <a:ea typeface="Courier" charset="0"/>
                <a:cs typeface="Courier" charset="0"/>
              </a:rPr>
              <a:t>).</a:t>
            </a:r>
            <a:r>
              <a:rPr lang="en-US" altLang="zh-CN" sz="2000" b="1" dirty="0" err="1">
                <a:latin typeface="Courier" charset="0"/>
                <a:ea typeface="Courier" charset="0"/>
                <a:cs typeface="Courier" charset="0"/>
              </a:rPr>
              <a:t>get_redirect_url</a:t>
            </a:r>
            <a:r>
              <a:rPr lang="en-US" altLang="zh-CN" sz="2000" b="1" dirty="0">
                <a:latin typeface="Courier" charset="0"/>
                <a:ea typeface="Courier" charset="0"/>
                <a:cs typeface="Courier" charset="0"/>
              </a:rPr>
              <a:t>(*</a:t>
            </a:r>
            <a:r>
              <a:rPr lang="en-US" altLang="zh-CN" sz="2000" b="1" dirty="0" err="1">
                <a:latin typeface="Courier" charset="0"/>
                <a:ea typeface="Courier" charset="0"/>
                <a:cs typeface="Courier" charset="0"/>
              </a:rPr>
              <a:t>args</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kwargs</a:t>
            </a: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67510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ea typeface="Times New Roman" charset="0"/>
                <a:cs typeface="Times New Roman" charset="0"/>
              </a:rPr>
              <a:t>view</a:t>
            </a:r>
            <a:endParaRPr kumimoji="1" lang="zh-CN" altLang="en-US" b="1" dirty="0"/>
          </a:p>
        </p:txBody>
      </p:sp>
    </p:spTree>
    <p:extLst>
      <p:ext uri="{BB962C8B-B14F-4D97-AF65-F5344CB8AC3E}">
        <p14:creationId xmlns:p14="http://schemas.microsoft.com/office/powerpoint/2010/main" val="1393395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url.py</a:t>
            </a:r>
            <a:endParaRPr kumimoji="1" lang="zh-CN" altLang="en-US" dirty="0"/>
          </a:p>
        </p:txBody>
      </p:sp>
      <p:sp>
        <p:nvSpPr>
          <p:cNvPr id="4" name="矩形 3"/>
          <p:cNvSpPr/>
          <p:nvPr/>
        </p:nvSpPr>
        <p:spPr>
          <a:xfrm>
            <a:off x="67235" y="2807208"/>
            <a:ext cx="9009529" cy="1938992"/>
          </a:xfrm>
          <a:prstGeom prst="rect">
            <a:avLst/>
          </a:prstGeom>
          <a:blipFill>
            <a:blip r:embed="rId2"/>
            <a:tile tx="0" ty="0" sx="100000" sy="100000" flip="none" algn="tl"/>
          </a:blipFill>
        </p:spPr>
        <p:txBody>
          <a:bodyPr wrap="square">
            <a:spAutoFit/>
          </a:bodyPr>
          <a:lstStyle/>
          <a:p>
            <a:r>
              <a:rPr lang="en-US" altLang="zh-CN" sz="2000" b="1" dirty="0" err="1">
                <a:latin typeface="Courier" charset="0"/>
                <a:ea typeface="Courier" charset="0"/>
                <a:cs typeface="Courier" charset="0"/>
              </a:rPr>
              <a:t>urlpatterns</a:t>
            </a:r>
            <a:r>
              <a:rPr lang="en-US" altLang="zh-CN" sz="2000" b="1" dirty="0">
                <a:latin typeface="Courier" charset="0"/>
                <a:ea typeface="Courier" charset="0"/>
                <a:cs typeface="Courier" charset="0"/>
              </a:rPr>
              <a:t> = </a:t>
            </a:r>
            <a:r>
              <a:rPr lang="en-US" altLang="zh-CN" sz="2000" b="1" dirty="0" smtClean="0">
                <a:latin typeface="Courier" charset="0"/>
                <a:ea typeface="Courier" charset="0"/>
                <a:cs typeface="Courier" charset="0"/>
              </a:rPr>
              <a:t>[</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r'^detail</a:t>
            </a:r>
            <a:r>
              <a:rPr lang="en-US" altLang="zh-CN" sz="2000" b="1" dirty="0">
                <a:solidFill>
                  <a:srgbClr val="008080"/>
                </a:solidFill>
                <a:latin typeface="Courier" charset="0"/>
                <a:ea typeface="Courier" charset="0"/>
                <a:cs typeface="Courier" charset="0"/>
              </a:rPr>
              <a:t>/(?P&lt;</a:t>
            </a:r>
            <a:r>
              <a:rPr lang="en-US" altLang="zh-CN" sz="2000" b="1" dirty="0" err="1">
                <a:solidFill>
                  <a:srgbClr val="008080"/>
                </a:solidFill>
                <a:latin typeface="Courier" charset="0"/>
                <a:ea typeface="Courier" charset="0"/>
                <a:cs typeface="Courier" charset="0"/>
              </a:rPr>
              <a:t>pk</a:t>
            </a:r>
            <a:r>
              <a:rPr lang="en-US" altLang="zh-CN" sz="2000" b="1" dirty="0">
                <a:solidFill>
                  <a:srgbClr val="008080"/>
                </a:solidFill>
                <a:latin typeface="Courier" charset="0"/>
                <a:ea typeface="Courier" charset="0"/>
                <a:cs typeface="Courier" charset="0"/>
              </a:rPr>
              <a:t>&gt;\d+)/'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BookDetail.as_view</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r'^book</a:t>
            </a:r>
            <a:r>
              <a:rPr lang="en-US" altLang="zh-CN" sz="2000" b="1" dirty="0">
                <a:solidFill>
                  <a:srgbClr val="008080"/>
                </a:solidFill>
                <a:latin typeface="Courier" charset="0"/>
                <a:ea typeface="Courier" charset="0"/>
                <a:cs typeface="Courier" charset="0"/>
              </a:rPr>
              <a:t>/(?P&lt;</a:t>
            </a:r>
            <a:r>
              <a:rPr lang="en-US" altLang="zh-CN" sz="2000" b="1" dirty="0" err="1">
                <a:solidFill>
                  <a:srgbClr val="008080"/>
                </a:solidFill>
                <a:latin typeface="Courier" charset="0"/>
                <a:ea typeface="Courier" charset="0"/>
                <a:cs typeface="Courier" charset="0"/>
              </a:rPr>
              <a:t>pk</a:t>
            </a:r>
            <a:r>
              <a:rPr lang="en-US" altLang="zh-CN" sz="2000" b="1" dirty="0">
                <a:solidFill>
                  <a:srgbClr val="008080"/>
                </a:solidFill>
                <a:latin typeface="Courier" charset="0"/>
                <a:ea typeface="Courier" charset="0"/>
                <a:cs typeface="Courier" charset="0"/>
              </a:rPr>
              <a:t>&gt;\d+)/'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BookDetailRedirect.as_view</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892436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redirectview</a:t>
            </a:r>
            <a:endParaRPr kumimoji="1" lang="zh-CN" altLang="en-US" dirty="0"/>
          </a:p>
        </p:txBody>
      </p:sp>
      <p:sp>
        <p:nvSpPr>
          <p:cNvPr id="3" name="内容占位符 2"/>
          <p:cNvSpPr>
            <a:spLocks noGrp="1"/>
          </p:cNvSpPr>
          <p:nvPr>
            <p:ph idx="1"/>
          </p:nvPr>
        </p:nvSpPr>
        <p:spPr/>
        <p:txBody>
          <a:bodyPr/>
          <a:lstStyle/>
          <a:p>
            <a:r>
              <a:rPr kumimoji="1" lang="en-US" altLang="zh-CN" dirty="0" smtClean="0"/>
              <a:t>Now if you open the page </a:t>
            </a:r>
            <a:r>
              <a:rPr kumimoji="1" lang="en-US" altLang="zh-CN" dirty="0" smtClean="0">
                <a:hlinkClick r:id="rId2"/>
              </a:rPr>
              <a:t>http://127.0.0.1:8000/book/1</a:t>
            </a:r>
            <a:r>
              <a:rPr kumimoji="1" lang="en-US" altLang="zh-CN" dirty="0" smtClean="0"/>
              <a:t>, it will automatic redirect to </a:t>
            </a:r>
            <a:r>
              <a:rPr kumimoji="1" lang="en-US" altLang="zh-CN" dirty="0" smtClean="0">
                <a:hlinkClick r:id="rId3"/>
              </a:rPr>
              <a:t>http://127.0.0.1:8000/detail/1</a:t>
            </a:r>
            <a:r>
              <a:rPr kumimoji="1" lang="en-US" altLang="zh-CN" dirty="0" smtClean="0"/>
              <a:t>. </a:t>
            </a:r>
            <a:endParaRPr kumimoji="1" lang="zh-CN" altLang="en-US" dirty="0"/>
          </a:p>
        </p:txBody>
      </p:sp>
    </p:spTree>
    <p:extLst>
      <p:ext uri="{BB962C8B-B14F-4D97-AF65-F5344CB8AC3E}">
        <p14:creationId xmlns:p14="http://schemas.microsoft.com/office/powerpoint/2010/main" val="18310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Redirectview</a:t>
            </a:r>
            <a:r>
              <a:rPr kumimoji="1" lang="zh-CN" altLang="en-US" dirty="0" smtClean="0"/>
              <a:t> </a:t>
            </a:r>
            <a:r>
              <a:rPr kumimoji="1" lang="en-US" altLang="zh-CN" dirty="0" smtClean="0"/>
              <a:t>--</a:t>
            </a:r>
            <a:r>
              <a:rPr kumimoji="1" lang="zh-CN" altLang="en-US" dirty="0" smtClean="0"/>
              <a:t> </a:t>
            </a:r>
            <a:r>
              <a:rPr kumimoji="1" lang="en-US" altLang="zh-CN" dirty="0" smtClean="0"/>
              <a:t>attributes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err="1" smtClean="0"/>
              <a:t>url</a:t>
            </a:r>
            <a:endParaRPr kumimoji="1" lang="en-US" altLang="zh-CN" dirty="0"/>
          </a:p>
          <a:p>
            <a:pPr lvl="1"/>
            <a:r>
              <a:rPr kumimoji="1" lang="en-US" altLang="zh-CN" dirty="0"/>
              <a:t>The URL to redirect to, as a string. Or None to raise a 410 (Gone) HTTP error</a:t>
            </a:r>
            <a:r>
              <a:rPr kumimoji="1" lang="en-US" altLang="zh-CN" dirty="0" smtClean="0"/>
              <a:t>.</a:t>
            </a:r>
          </a:p>
          <a:p>
            <a:r>
              <a:rPr kumimoji="1" lang="en-US" altLang="zh-CN" dirty="0" err="1"/>
              <a:t>p</a:t>
            </a:r>
            <a:r>
              <a:rPr kumimoji="1" lang="en-US" altLang="zh-CN" dirty="0" err="1" smtClean="0"/>
              <a:t>attern_name</a:t>
            </a:r>
            <a:endParaRPr kumimoji="1" lang="en-US" altLang="zh-CN" dirty="0" smtClean="0"/>
          </a:p>
          <a:p>
            <a:pPr lvl="1"/>
            <a:r>
              <a:rPr kumimoji="1" lang="en-US" altLang="zh-CN" dirty="0"/>
              <a:t>The name of the URL pattern to redirect to. </a:t>
            </a:r>
            <a:endParaRPr kumimoji="1" lang="en-US" altLang="zh-CN" dirty="0" smtClean="0"/>
          </a:p>
        </p:txBody>
      </p:sp>
    </p:spTree>
    <p:extLst>
      <p:ext uri="{BB962C8B-B14F-4D97-AF65-F5344CB8AC3E}">
        <p14:creationId xmlns:p14="http://schemas.microsoft.com/office/powerpoint/2010/main" val="13355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Redirectview</a:t>
            </a:r>
            <a:r>
              <a:rPr kumimoji="1" lang="zh-CN" altLang="en-US" dirty="0"/>
              <a:t> </a:t>
            </a:r>
            <a:r>
              <a:rPr kumimoji="1" lang="en-US" altLang="zh-CN" dirty="0"/>
              <a:t>--</a:t>
            </a:r>
            <a:r>
              <a:rPr kumimoji="1" lang="zh-CN" altLang="en-US" dirty="0"/>
              <a:t> </a:t>
            </a:r>
            <a:r>
              <a:rPr kumimoji="1" lang="en-US" altLang="zh-CN" dirty="0"/>
              <a:t>attributes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permanent</a:t>
            </a:r>
            <a:endParaRPr kumimoji="1" lang="en-US" altLang="zh-CN" dirty="0"/>
          </a:p>
          <a:p>
            <a:pPr lvl="1"/>
            <a:r>
              <a:rPr kumimoji="1" lang="en-US" altLang="zh-CN" dirty="0"/>
              <a:t>Whether the redirect should be permanent. The only difference here is the HTTP status code returned. If True, then the redirect will use status code 301. If False, then the redirect will use status code 302. By default, permanent is False</a:t>
            </a:r>
            <a:r>
              <a:rPr kumimoji="1" lang="en-US" altLang="zh-CN" dirty="0" smtClean="0"/>
              <a:t>.</a:t>
            </a:r>
          </a:p>
          <a:p>
            <a:r>
              <a:rPr kumimoji="1" lang="en-US" altLang="zh-CN" dirty="0" err="1" smtClean="0"/>
              <a:t>query_string</a:t>
            </a:r>
            <a:endParaRPr kumimoji="1" lang="en-US" altLang="zh-CN" dirty="0" smtClean="0"/>
          </a:p>
          <a:p>
            <a:pPr lvl="1"/>
            <a:r>
              <a:rPr kumimoji="1" lang="en-US" altLang="zh-CN" dirty="0"/>
              <a:t>Whether to pass along the GET query string to the new location. If True, then the query string is appended to the URL. If False, then the query string is discarded. By default, </a:t>
            </a:r>
            <a:r>
              <a:rPr kumimoji="1" lang="en-US" altLang="zh-CN" dirty="0" err="1"/>
              <a:t>query_string</a:t>
            </a:r>
            <a:r>
              <a:rPr kumimoji="1" lang="en-US" altLang="zh-CN" dirty="0"/>
              <a:t> is False.</a:t>
            </a:r>
            <a:endParaRPr kumimoji="1" lang="zh-CN" altLang="en-US" dirty="0"/>
          </a:p>
        </p:txBody>
      </p:sp>
    </p:spTree>
    <p:extLst>
      <p:ext uri="{BB962C8B-B14F-4D97-AF65-F5344CB8AC3E}">
        <p14:creationId xmlns:p14="http://schemas.microsoft.com/office/powerpoint/2010/main" val="1414670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redirectview</a:t>
            </a:r>
            <a:endParaRPr kumimoji="1" lang="zh-CN" altLang="en-US" dirty="0"/>
          </a:p>
        </p:txBody>
      </p:sp>
      <p:sp>
        <p:nvSpPr>
          <p:cNvPr id="3" name="内容占位符 2"/>
          <p:cNvSpPr>
            <a:spLocks noGrp="1"/>
          </p:cNvSpPr>
          <p:nvPr>
            <p:ph idx="1"/>
          </p:nvPr>
        </p:nvSpPr>
        <p:spPr/>
        <p:txBody>
          <a:bodyPr/>
          <a:lstStyle/>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write</a:t>
            </a:r>
            <a:r>
              <a:rPr kumimoji="1" lang="zh-CN" altLang="en-US" dirty="0" smtClean="0"/>
              <a:t> </a:t>
            </a:r>
            <a:r>
              <a:rPr kumimoji="1" lang="en-US" altLang="zh-CN" dirty="0" smtClean="0"/>
              <a:t>the</a:t>
            </a:r>
            <a:r>
              <a:rPr kumimoji="1" lang="zh-CN" altLang="en-US" dirty="0" smtClean="0"/>
              <a:t> </a:t>
            </a:r>
            <a:r>
              <a:rPr kumimoji="1" lang="en-US" altLang="zh-CN" dirty="0" err="1" smtClean="0"/>
              <a:t>RediectView</a:t>
            </a:r>
            <a:r>
              <a:rPr kumimoji="1" lang="zh-CN" altLang="en-US" dirty="0" smtClean="0"/>
              <a:t> </a:t>
            </a:r>
            <a:r>
              <a:rPr kumimoji="1" lang="en-US" altLang="zh-CN" dirty="0" smtClean="0"/>
              <a:t>into</a:t>
            </a:r>
            <a:r>
              <a:rPr kumimoji="1" lang="zh-CN" altLang="en-US" dirty="0" smtClean="0"/>
              <a:t> </a:t>
            </a:r>
            <a:r>
              <a:rPr kumimoji="1" lang="en-US" altLang="zh-CN" dirty="0" err="1" smtClean="0"/>
              <a:t>url.py</a:t>
            </a:r>
            <a:r>
              <a:rPr kumimoji="1" lang="zh-CN" altLang="en-US" dirty="0" smtClean="0"/>
              <a:t> </a:t>
            </a:r>
            <a:r>
              <a:rPr kumimoji="1" lang="en-US" altLang="zh-CN" dirty="0" smtClean="0"/>
              <a:t>as</a:t>
            </a:r>
            <a:r>
              <a:rPr kumimoji="1" lang="zh-CN" altLang="en-US" dirty="0" smtClean="0"/>
              <a:t> </a:t>
            </a:r>
            <a:r>
              <a:rPr kumimoji="1" lang="en-US" altLang="zh-CN" dirty="0" smtClean="0"/>
              <a:t>well.</a:t>
            </a:r>
            <a:endParaRPr kumimoji="1" lang="zh-CN" altLang="en-US" dirty="0"/>
          </a:p>
        </p:txBody>
      </p:sp>
      <p:sp>
        <p:nvSpPr>
          <p:cNvPr id="4" name="矩形 3"/>
          <p:cNvSpPr/>
          <p:nvPr/>
        </p:nvSpPr>
        <p:spPr>
          <a:xfrm>
            <a:off x="309281" y="2741562"/>
            <a:ext cx="8538883" cy="3738844"/>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django.views.generic</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err="1" smtClean="0">
                <a:latin typeface="Courier" charset="0"/>
                <a:ea typeface="Courier" charset="0"/>
                <a:cs typeface="Courier" charset="0"/>
              </a:rPr>
              <a:t>RedirectView</a:t>
            </a:r>
            <a:endParaRPr lang="en-US" altLang="zh-CN" sz="2000" b="1" dirty="0">
              <a:latin typeface="Courier" charset="0"/>
              <a:ea typeface="Courier" charset="0"/>
              <a:cs typeface="Courier" charset="0"/>
            </a:endParaRPr>
          </a:p>
          <a:p>
            <a:pPr>
              <a:lnSpc>
                <a:spcPct val="150000"/>
              </a:lnSpc>
            </a:pPr>
            <a:endParaRPr lang="en-US" altLang="zh-CN" sz="2000" b="1" dirty="0" smtClean="0">
              <a:latin typeface="Courier" charset="0"/>
              <a:ea typeface="Courier" charset="0"/>
              <a:cs typeface="Courier" charset="0"/>
            </a:endParaRPr>
          </a:p>
          <a:p>
            <a:pPr>
              <a:lnSpc>
                <a:spcPct val="150000"/>
              </a:lnSpc>
            </a:pPr>
            <a:r>
              <a:rPr lang="en-US" altLang="zh-CN" sz="2000" b="1" dirty="0" err="1" smtClean="0">
                <a:latin typeface="Courier" charset="0"/>
                <a:ea typeface="Courier" charset="0"/>
                <a:cs typeface="Courier" charset="0"/>
              </a:rPr>
              <a:t>urlpatterns</a:t>
            </a:r>
            <a:r>
              <a:rPr lang="en-US" altLang="zh-CN" sz="2000" b="1" dirty="0" smtClean="0">
                <a:latin typeface="Courier" charset="0"/>
                <a:ea typeface="Courier" charset="0"/>
                <a:cs typeface="Courier" charset="0"/>
              </a:rPr>
              <a:t> </a:t>
            </a:r>
            <a:r>
              <a:rPr lang="en-US" altLang="zh-CN" sz="2000" b="1" dirty="0">
                <a:latin typeface="Courier" charset="0"/>
                <a:ea typeface="Courier" charset="0"/>
                <a:cs typeface="Courier" charset="0"/>
              </a:rPr>
              <a:t>= </a:t>
            </a:r>
            <a:r>
              <a:rPr lang="en-US" altLang="zh-CN" sz="2000" b="1" dirty="0" smtClean="0">
                <a:latin typeface="Courier" charset="0"/>
                <a:ea typeface="Courier" charset="0"/>
                <a:cs typeface="Courier" charset="0"/>
              </a:rPr>
              <a:t>[</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r'^detail</a:t>
            </a:r>
            <a:r>
              <a:rPr lang="en-US" altLang="zh-CN" sz="2000" b="1" dirty="0">
                <a:solidFill>
                  <a:srgbClr val="008080"/>
                </a:solidFill>
                <a:latin typeface="Courier" charset="0"/>
                <a:ea typeface="Courier" charset="0"/>
                <a:cs typeface="Courier" charset="0"/>
              </a:rPr>
              <a:t>/(?P&lt;</a:t>
            </a:r>
            <a:r>
              <a:rPr lang="en-US" altLang="zh-CN" sz="2000" b="1" dirty="0" err="1">
                <a:solidFill>
                  <a:srgbClr val="008080"/>
                </a:solidFill>
                <a:latin typeface="Courier" charset="0"/>
                <a:ea typeface="Courier" charset="0"/>
                <a:cs typeface="Courier" charset="0"/>
              </a:rPr>
              <a:t>pk</a:t>
            </a:r>
            <a:r>
              <a:rPr lang="en-US" altLang="zh-CN" sz="2000" b="1" dirty="0">
                <a:solidFill>
                  <a:srgbClr val="008080"/>
                </a:solidFill>
                <a:latin typeface="Courier" charset="0"/>
                <a:ea typeface="Courier" charset="0"/>
                <a:cs typeface="Courier" charset="0"/>
              </a:rPr>
              <a:t>&gt;\d+)/'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BookDetail.as_view</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smtClean="0">
                <a:solidFill>
                  <a:srgbClr val="008080"/>
                </a:solidFill>
                <a:latin typeface="Courier" charset="0"/>
                <a:ea typeface="Courier" charset="0"/>
                <a:cs typeface="Courier" charset="0"/>
              </a:rPr>
              <a:t>'</a:t>
            </a:r>
            <a:r>
              <a:rPr lang="en-US" altLang="zh-CN" sz="2000" b="1" dirty="0" smtClean="0">
                <a:latin typeface="Courier" charset="0"/>
                <a:ea typeface="Courier" charset="0"/>
                <a:cs typeface="Courier" charset="0"/>
              </a:rPr>
              <a:t>),</a:t>
            </a:r>
            <a:r>
              <a:rPr lang="en-US" altLang="zh-CN" sz="2000" b="1" dirty="0">
                <a:solidFill>
                  <a:srgbClr val="808080"/>
                </a:solidFill>
                <a:latin typeface="Courier" charset="0"/>
                <a:ea typeface="Courier" charset="0"/>
                <a:cs typeface="Courier" charset="0"/>
              </a:rPr>
              <a:t/>
            </a:r>
            <a:br>
              <a:rPr lang="en-US" altLang="zh-CN" sz="2000" b="1" dirty="0">
                <a:solidFill>
                  <a:srgbClr val="808080"/>
                </a:solidFill>
                <a:latin typeface="Courier" charset="0"/>
                <a:ea typeface="Courier" charset="0"/>
                <a:cs typeface="Courier" charset="0"/>
              </a:rPr>
            </a:br>
            <a:r>
              <a:rPr lang="en-US" altLang="zh-CN" sz="2000" b="1" dirty="0">
                <a:solidFill>
                  <a:srgbClr val="808080"/>
                </a:solidFill>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r'^book</a:t>
            </a:r>
            <a:r>
              <a:rPr lang="en-US" altLang="zh-CN" sz="2000" b="1" dirty="0">
                <a:solidFill>
                  <a:srgbClr val="008080"/>
                </a:solidFill>
                <a:latin typeface="Courier" charset="0"/>
                <a:ea typeface="Courier" charset="0"/>
                <a:cs typeface="Courier" charset="0"/>
              </a:rPr>
              <a:t>/(?P&lt;</a:t>
            </a:r>
            <a:r>
              <a:rPr lang="en-US" altLang="zh-CN" sz="2000" b="1" dirty="0" err="1">
                <a:solidFill>
                  <a:srgbClr val="008080"/>
                </a:solidFill>
                <a:latin typeface="Courier" charset="0"/>
                <a:ea typeface="Courier" charset="0"/>
                <a:cs typeface="Courier" charset="0"/>
              </a:rPr>
              <a:t>pk</a:t>
            </a:r>
            <a:r>
              <a:rPr lang="en-US" altLang="zh-CN" sz="2000" b="1" dirty="0">
                <a:solidFill>
                  <a:srgbClr val="008080"/>
                </a:solidFill>
                <a:latin typeface="Courier" charset="0"/>
                <a:ea typeface="Courier" charset="0"/>
                <a:cs typeface="Courier" charset="0"/>
              </a:rPr>
              <a:t>&gt;\d+)/'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RedirectView.as_view</a:t>
            </a:r>
            <a:r>
              <a:rPr lang="en-US" altLang="zh-CN" sz="2000" b="1" dirty="0">
                <a:latin typeface="Courier" charset="0"/>
                <a:ea typeface="Courier" charset="0"/>
                <a:cs typeface="Courier" charset="0"/>
              </a:rPr>
              <a:t>(</a:t>
            </a:r>
            <a:r>
              <a:rPr lang="en-US" altLang="zh-CN" sz="2000" b="1" dirty="0" err="1">
                <a:solidFill>
                  <a:srgbClr val="660099"/>
                </a:solidFill>
                <a:latin typeface="Courier" charset="0"/>
                <a:ea typeface="Courier" charset="0"/>
                <a:cs typeface="Courier" charset="0"/>
              </a:rPr>
              <a:t>pattern_name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smtClean="0">
                <a:solidFill>
                  <a:srgbClr val="008080"/>
                </a:solidFill>
                <a:latin typeface="Courier" charset="0"/>
                <a:ea typeface="Courier" charset="0"/>
                <a:cs typeface="Courier" charset="0"/>
              </a:rPr>
              <a:t>'</a:t>
            </a:r>
            <a:r>
              <a:rPr lang="en-US" altLang="zh-CN" sz="2000" b="1" dirty="0" smtClean="0">
                <a:latin typeface="Courier" charset="0"/>
                <a:ea typeface="Courier" charset="0"/>
                <a:cs typeface="Courier" charset="0"/>
              </a:rPr>
              <a:t>)),</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97853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317727" y="2411518"/>
            <a:ext cx="4535216" cy="1077218"/>
          </a:xfrm>
          <a:prstGeom prst="rect">
            <a:avLst/>
          </a:prstGeom>
          <a:noFill/>
        </p:spPr>
        <p:txBody>
          <a:bodyPr wrap="none" lIns="91440" tIns="45720" rIns="91440" bIns="45720">
            <a:spAutoFit/>
          </a:bodyPr>
          <a:lstStyle/>
          <a:p>
            <a:pPr algn="ctr"/>
            <a:r>
              <a:rPr lang="en-US" altLang="zh-CN" sz="8000" b="1" cap="none" spc="0" dirty="0" smtClean="0">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Questions?</a:t>
            </a:r>
            <a:endParaRPr lang="zh-CN" altLang="en-US" sz="8000" b="1" cap="none" spc="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19137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view</a:t>
            </a:r>
            <a:endParaRPr kumimoji="1" lang="zh-CN" altLang="en-US" dirty="0"/>
          </a:p>
        </p:txBody>
      </p:sp>
      <p:sp>
        <p:nvSpPr>
          <p:cNvPr id="3" name="内容占位符 2"/>
          <p:cNvSpPr>
            <a:spLocks noGrp="1"/>
          </p:cNvSpPr>
          <p:nvPr>
            <p:ph idx="1"/>
          </p:nvPr>
        </p:nvSpPr>
        <p:spPr/>
        <p:txBody>
          <a:bodyPr/>
          <a:lstStyle/>
          <a:p>
            <a:r>
              <a:rPr kumimoji="1" lang="en-US" altLang="zh-CN" i="1" dirty="0"/>
              <a:t>class</a:t>
            </a:r>
            <a:r>
              <a:rPr kumimoji="1" lang="en-US" altLang="zh-CN" dirty="0"/>
              <a:t> </a:t>
            </a:r>
            <a:r>
              <a:rPr kumimoji="1" lang="en-US" altLang="zh-CN" dirty="0" err="1">
                <a:solidFill>
                  <a:srgbClr val="00B0F0"/>
                </a:solidFill>
              </a:rPr>
              <a:t>django.views.generic.base.View</a:t>
            </a:r>
            <a:endParaRPr kumimoji="1" lang="en-US" altLang="zh-CN" dirty="0">
              <a:solidFill>
                <a:srgbClr val="00B0F0"/>
              </a:solidFill>
            </a:endParaRPr>
          </a:p>
          <a:p>
            <a:r>
              <a:rPr kumimoji="1" lang="en-US" altLang="zh-CN" dirty="0" smtClean="0"/>
              <a:t>The </a:t>
            </a:r>
            <a:r>
              <a:rPr kumimoji="1" lang="en-US" altLang="zh-CN" dirty="0"/>
              <a:t>master class-based base view. </a:t>
            </a:r>
            <a:endParaRPr kumimoji="1" lang="en-US" altLang="zh-CN" dirty="0" smtClean="0"/>
          </a:p>
          <a:p>
            <a:r>
              <a:rPr kumimoji="1" lang="en-US" altLang="zh-CN" dirty="0" smtClean="0"/>
              <a:t>All </a:t>
            </a:r>
            <a:r>
              <a:rPr kumimoji="1" lang="en-US" altLang="zh-CN" dirty="0"/>
              <a:t>other class-based views inherit from this base class. It isn’t strictly a generic view and thus can also be imported from </a:t>
            </a:r>
            <a:r>
              <a:rPr kumimoji="1" lang="en-US" altLang="zh-CN" dirty="0" err="1"/>
              <a:t>django.views</a:t>
            </a:r>
            <a:r>
              <a:rPr kumimoji="1" lang="en-US" altLang="zh-CN" dirty="0" smtClean="0"/>
              <a:t>.</a:t>
            </a:r>
          </a:p>
        </p:txBody>
      </p:sp>
    </p:spTree>
    <p:extLst>
      <p:ext uri="{BB962C8B-B14F-4D97-AF65-F5344CB8AC3E}">
        <p14:creationId xmlns:p14="http://schemas.microsoft.com/office/powerpoint/2010/main" val="149312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Library</a:t>
            </a:r>
            <a:r>
              <a:rPr kumimoji="1" lang="zh-CN" altLang="en-US" dirty="0" smtClean="0"/>
              <a:t> </a:t>
            </a:r>
            <a:r>
              <a:rPr kumimoji="1" lang="en-US" altLang="zh-CN" dirty="0" smtClean="0"/>
              <a:t>system</a:t>
            </a:r>
            <a:endParaRPr kumimoji="1" lang="zh-CN" altLang="en-US" dirty="0"/>
          </a:p>
        </p:txBody>
      </p:sp>
      <p:sp>
        <p:nvSpPr>
          <p:cNvPr id="3" name="内容占位符 2"/>
          <p:cNvSpPr>
            <a:spLocks noGrp="1"/>
          </p:cNvSpPr>
          <p:nvPr>
            <p:ph idx="1"/>
          </p:nvPr>
        </p:nvSpPr>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a:t>
            </a:r>
            <a:r>
              <a:rPr kumimoji="1" lang="en-US" altLang="zh-CN" dirty="0" smtClean="0"/>
              <a:t>Library</a:t>
            </a:r>
            <a:r>
              <a:rPr kumimoji="1" lang="zh-CN" altLang="en-US" dirty="0" smtClean="0"/>
              <a:t> </a:t>
            </a:r>
            <a:r>
              <a:rPr kumimoji="1" lang="en-US" altLang="zh-CN" dirty="0" smtClean="0"/>
              <a:t>System</a:t>
            </a:r>
          </a:p>
          <a:p>
            <a:pPr lvl="1"/>
            <a:r>
              <a:rPr kumimoji="1" lang="en-US" altLang="zh-CN" dirty="0" smtClean="0"/>
              <a:t>Homepage</a:t>
            </a:r>
          </a:p>
          <a:p>
            <a:pPr lvl="1"/>
            <a:r>
              <a:rPr kumimoji="1" lang="en-US" altLang="zh-CN" dirty="0" smtClean="0"/>
              <a:t>Book</a:t>
            </a:r>
            <a:r>
              <a:rPr kumimoji="1" lang="zh-CN" altLang="en-US" dirty="0" smtClean="0"/>
              <a:t> </a:t>
            </a:r>
            <a:r>
              <a:rPr kumimoji="1" lang="en-US" altLang="zh-CN" dirty="0" smtClean="0"/>
              <a:t>list</a:t>
            </a:r>
            <a:r>
              <a:rPr kumimoji="1" lang="zh-CN" altLang="en-US" dirty="0" smtClean="0"/>
              <a:t> </a:t>
            </a:r>
            <a:r>
              <a:rPr kumimoji="1" lang="en-US" altLang="zh-CN" dirty="0" smtClean="0"/>
              <a:t>page</a:t>
            </a:r>
          </a:p>
          <a:p>
            <a:pPr lvl="1"/>
            <a:r>
              <a:rPr kumimoji="1" lang="en-US" altLang="zh-CN" dirty="0" smtClean="0"/>
              <a:t>Book</a:t>
            </a:r>
            <a:r>
              <a:rPr kumimoji="1" lang="zh-CN" altLang="en-US" dirty="0" smtClean="0"/>
              <a:t> </a:t>
            </a:r>
            <a:r>
              <a:rPr kumimoji="1" lang="en-US" altLang="zh-CN" dirty="0" smtClean="0"/>
              <a:t>detail</a:t>
            </a:r>
            <a:r>
              <a:rPr kumimoji="1" lang="zh-CN" altLang="en-US" dirty="0" smtClean="0"/>
              <a:t> </a:t>
            </a:r>
            <a:r>
              <a:rPr kumimoji="1" lang="en-US" altLang="zh-CN" dirty="0" smtClean="0"/>
              <a:t>page</a:t>
            </a:r>
          </a:p>
          <a:p>
            <a:r>
              <a:rPr kumimoji="1" lang="en-US" altLang="zh-CN" dirty="0" smtClean="0"/>
              <a:t>Part</a:t>
            </a:r>
            <a:r>
              <a:rPr kumimoji="1" lang="zh-CN" altLang="en-US" dirty="0" smtClean="0"/>
              <a:t> </a:t>
            </a:r>
            <a:r>
              <a:rPr kumimoji="1" lang="en-US" altLang="zh-CN" dirty="0" smtClean="0"/>
              <a:t>two:</a:t>
            </a:r>
            <a:r>
              <a:rPr kumimoji="1" lang="zh-CN" altLang="en-US" dirty="0" smtClean="0"/>
              <a:t> </a:t>
            </a:r>
            <a:r>
              <a:rPr kumimoji="1" lang="en-US" altLang="zh-CN" dirty="0" smtClean="0"/>
              <a:t>Library</a:t>
            </a:r>
            <a:r>
              <a:rPr kumimoji="1" lang="zh-CN" altLang="en-US" dirty="0" smtClean="0"/>
              <a:t> </a:t>
            </a:r>
            <a:r>
              <a:rPr kumimoji="1" lang="en-US" altLang="zh-CN" dirty="0" smtClean="0"/>
              <a:t>Management</a:t>
            </a:r>
            <a:r>
              <a:rPr kumimoji="1" lang="zh-CN" altLang="en-US" dirty="0" smtClean="0"/>
              <a:t> </a:t>
            </a:r>
            <a:r>
              <a:rPr kumimoji="1" lang="en-US" altLang="zh-CN" dirty="0" smtClean="0"/>
              <a:t>System</a:t>
            </a:r>
          </a:p>
          <a:p>
            <a:pPr lvl="1"/>
            <a:r>
              <a:rPr kumimoji="1" lang="en-US" altLang="zh-CN" dirty="0" smtClean="0"/>
              <a:t>Login</a:t>
            </a:r>
            <a:r>
              <a:rPr kumimoji="1" lang="zh-CN" altLang="en-US" dirty="0" smtClean="0"/>
              <a:t> </a:t>
            </a:r>
            <a:r>
              <a:rPr kumimoji="1" lang="en-US" altLang="zh-CN" dirty="0" smtClean="0"/>
              <a:t>page</a:t>
            </a:r>
          </a:p>
          <a:p>
            <a:pPr lvl="1"/>
            <a:r>
              <a:rPr kumimoji="1" lang="en-US" altLang="zh-CN" dirty="0" smtClean="0"/>
              <a:t>Create</a:t>
            </a:r>
            <a:r>
              <a:rPr kumimoji="1" lang="zh-CN" altLang="en-US" dirty="0" smtClean="0"/>
              <a:t> </a:t>
            </a:r>
            <a:r>
              <a:rPr kumimoji="1" lang="en-US" altLang="zh-CN" dirty="0" smtClean="0"/>
              <a:t>book,</a:t>
            </a:r>
            <a:r>
              <a:rPr kumimoji="1" lang="zh-CN" altLang="en-US" dirty="0" smtClean="0"/>
              <a:t> </a:t>
            </a:r>
            <a:r>
              <a:rPr kumimoji="1" lang="en-US" altLang="zh-CN" dirty="0" smtClean="0"/>
              <a:t>author,</a:t>
            </a:r>
            <a:r>
              <a:rPr kumimoji="1" lang="zh-CN" altLang="en-US" dirty="0" smtClean="0"/>
              <a:t> </a:t>
            </a:r>
            <a:r>
              <a:rPr kumimoji="1" lang="en-US" altLang="zh-CN" dirty="0" smtClean="0"/>
              <a:t>publisher,</a:t>
            </a:r>
            <a:r>
              <a:rPr kumimoji="1" lang="zh-CN" altLang="en-US" dirty="0" smtClean="0"/>
              <a:t> </a:t>
            </a:r>
            <a:r>
              <a:rPr kumimoji="1" lang="en-US" altLang="zh-CN" dirty="0" smtClean="0"/>
              <a:t>category</a:t>
            </a:r>
          </a:p>
          <a:p>
            <a:pPr lvl="1"/>
            <a:r>
              <a:rPr kumimoji="1" lang="en-US" altLang="zh-CN" dirty="0" smtClean="0"/>
              <a:t>Book</a:t>
            </a:r>
            <a:r>
              <a:rPr kumimoji="1" lang="zh-CN" altLang="en-US" dirty="0" smtClean="0"/>
              <a:t> </a:t>
            </a:r>
            <a:r>
              <a:rPr kumimoji="1" lang="en-US" altLang="zh-CN" dirty="0" smtClean="0"/>
              <a:t>list</a:t>
            </a:r>
          </a:p>
          <a:p>
            <a:pPr lvl="1"/>
            <a:r>
              <a:rPr kumimoji="1" lang="en-US" altLang="zh-CN" dirty="0" smtClean="0"/>
              <a:t>Update</a:t>
            </a:r>
            <a:r>
              <a:rPr kumimoji="1" lang="zh-CN" altLang="en-US" dirty="0" smtClean="0"/>
              <a:t> </a:t>
            </a:r>
            <a:r>
              <a:rPr kumimoji="1" lang="en-US" altLang="zh-CN" dirty="0" smtClean="0"/>
              <a:t>book</a:t>
            </a:r>
            <a:endParaRPr kumimoji="1" lang="zh-CN" altLang="en-US" dirty="0"/>
          </a:p>
        </p:txBody>
      </p:sp>
      <p:sp>
        <p:nvSpPr>
          <p:cNvPr id="4" name="椭圆 3"/>
          <p:cNvSpPr/>
          <p:nvPr/>
        </p:nvSpPr>
        <p:spPr>
          <a:xfrm>
            <a:off x="833719" y="4464424"/>
            <a:ext cx="2084294" cy="37651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036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41057"/>
          </a:xfrm>
        </p:spPr>
        <p:txBody>
          <a:bodyPr/>
          <a:lstStyle/>
          <a:p>
            <a:r>
              <a:rPr kumimoji="1" lang="en-US" altLang="zh-CN" dirty="0" smtClean="0"/>
              <a:t>Login</a:t>
            </a:r>
            <a:r>
              <a:rPr kumimoji="1" lang="zh-CN" altLang="en-US" dirty="0" smtClean="0"/>
              <a:t> </a:t>
            </a:r>
            <a:r>
              <a:rPr kumimoji="1" lang="en-US" altLang="zh-CN" dirty="0" smtClean="0"/>
              <a:t>page</a:t>
            </a:r>
            <a:r>
              <a:rPr kumimoji="1" lang="zh-CN" altLang="en-US" dirty="0" smtClean="0"/>
              <a:t> </a:t>
            </a:r>
            <a:r>
              <a:rPr kumimoji="1" lang="en-US" altLang="zh-CN" dirty="0" smtClean="0"/>
              <a:t>with</a:t>
            </a:r>
            <a:r>
              <a:rPr kumimoji="1" lang="zh-CN" altLang="en-US" dirty="0" smtClean="0"/>
              <a:t> </a:t>
            </a:r>
            <a:r>
              <a:rPr kumimoji="1" lang="en-US" altLang="zh-CN" dirty="0" smtClean="0"/>
              <a:t>view</a:t>
            </a:r>
            <a:endParaRPr kumimoji="1" lang="zh-CN" altLang="en-US" dirty="0"/>
          </a:p>
        </p:txBody>
      </p:sp>
      <p:sp>
        <p:nvSpPr>
          <p:cNvPr id="4" name="矩形 3"/>
          <p:cNvSpPr/>
          <p:nvPr/>
        </p:nvSpPr>
        <p:spPr>
          <a:xfrm>
            <a:off x="0" y="1225689"/>
            <a:ext cx="9144000" cy="5632311"/>
          </a:xfrm>
          <a:prstGeom prst="rect">
            <a:avLst/>
          </a:prstGeom>
          <a:blipFill>
            <a:blip r:embed="rId2"/>
            <a:tile tx="0" ty="0" sx="100000" sy="100000" flip="none" algn="tl"/>
          </a:blipFill>
        </p:spPr>
        <p:txBody>
          <a:bodyPr wrap="square">
            <a:spAutoFit/>
          </a:bodyPr>
          <a:lstStyle/>
          <a:p>
            <a:r>
              <a:rPr lang="en-US" altLang="zh-CN" b="1" dirty="0">
                <a:solidFill>
                  <a:srgbClr val="000080"/>
                </a:solidFill>
                <a:latin typeface="Courier" charset="0"/>
                <a:ea typeface="Courier" charset="0"/>
                <a:cs typeface="Courier" charset="0"/>
              </a:rPr>
              <a:t>from </a:t>
            </a:r>
            <a:r>
              <a:rPr lang="en-US" altLang="zh-CN" b="1" dirty="0" err="1">
                <a:latin typeface="Courier" charset="0"/>
                <a:ea typeface="Courier" charset="0"/>
                <a:cs typeface="Courier" charset="0"/>
              </a:rPr>
              <a:t>django.contrib.auth</a:t>
            </a: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import </a:t>
            </a:r>
            <a:r>
              <a:rPr lang="en-US" altLang="zh-CN" b="1" dirty="0">
                <a:latin typeface="Courier" charset="0"/>
                <a:ea typeface="Courier" charset="0"/>
                <a:cs typeface="Courier" charset="0"/>
              </a:rPr>
              <a:t>authenticate, </a:t>
            </a:r>
            <a:r>
              <a:rPr lang="en-US" altLang="zh-CN" b="1" dirty="0" smtClean="0">
                <a:latin typeface="Courier" charset="0"/>
                <a:ea typeface="Courier" charset="0"/>
                <a:cs typeface="Courier" charset="0"/>
              </a:rPr>
              <a:t>login</a:t>
            </a:r>
            <a:r>
              <a:rPr lang="en-US" altLang="zh-CN" b="1" dirty="0">
                <a:latin typeface="Courier" charset="0"/>
                <a:ea typeface="Courier" charset="0"/>
                <a:cs typeface="Courier" charset="0"/>
              </a:rPr>
              <a:t/>
            </a:r>
            <a:br>
              <a:rPr lang="en-US" altLang="zh-CN" b="1" dirty="0">
                <a:latin typeface="Courier" charset="0"/>
                <a:ea typeface="Courier" charset="0"/>
                <a:cs typeface="Courier" charset="0"/>
              </a:rPr>
            </a:br>
            <a:r>
              <a:rPr lang="en-US" altLang="zh-CN" b="1" dirty="0">
                <a:solidFill>
                  <a:srgbClr val="000080"/>
                </a:solidFill>
                <a:latin typeface="Courier" charset="0"/>
                <a:ea typeface="Courier" charset="0"/>
                <a:cs typeface="Courier" charset="0"/>
              </a:rPr>
              <a:t>from </a:t>
            </a:r>
            <a:r>
              <a:rPr lang="en-US" altLang="zh-CN" b="1" dirty="0" err="1">
                <a:latin typeface="Courier" charset="0"/>
                <a:ea typeface="Courier" charset="0"/>
                <a:cs typeface="Courier" charset="0"/>
              </a:rPr>
              <a:t>django.contrib</a:t>
            </a: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import </a:t>
            </a:r>
            <a:r>
              <a:rPr lang="en-US" altLang="zh-CN" b="1" dirty="0">
                <a:latin typeface="Courier" charset="0"/>
                <a:ea typeface="Courier" charset="0"/>
                <a:cs typeface="Courier" charset="0"/>
              </a:rPr>
              <a:t>messages</a:t>
            </a:r>
            <a:br>
              <a:rPr lang="en-US" altLang="zh-CN" b="1" dirty="0">
                <a:latin typeface="Courier" charset="0"/>
                <a:ea typeface="Courier" charset="0"/>
                <a:cs typeface="Courier" charset="0"/>
              </a:rPr>
            </a:br>
            <a:r>
              <a:rPr lang="en-US" altLang="zh-CN" b="1" dirty="0">
                <a:solidFill>
                  <a:srgbClr val="000080"/>
                </a:solidFill>
                <a:latin typeface="Courier" charset="0"/>
                <a:ea typeface="Courier" charset="0"/>
                <a:cs typeface="Courier" charset="0"/>
              </a:rPr>
              <a:t>from </a:t>
            </a:r>
            <a:r>
              <a:rPr lang="en-US" altLang="zh-CN" b="1" dirty="0" err="1">
                <a:latin typeface="Courier" charset="0"/>
                <a:ea typeface="Courier" charset="0"/>
                <a:cs typeface="Courier" charset="0"/>
              </a:rPr>
              <a:t>django.core.urlresolvers</a:t>
            </a: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import </a:t>
            </a:r>
            <a:r>
              <a:rPr lang="en-US" altLang="zh-CN" b="1" dirty="0">
                <a:latin typeface="Courier" charset="0"/>
                <a:ea typeface="Courier" charset="0"/>
                <a:cs typeface="Courier" charset="0"/>
              </a:rPr>
              <a:t>reverse</a:t>
            </a:r>
            <a:br>
              <a:rPr lang="en-US" altLang="zh-CN" b="1" dirty="0">
                <a:latin typeface="Courier" charset="0"/>
                <a:ea typeface="Courier" charset="0"/>
                <a:cs typeface="Courier" charset="0"/>
              </a:rPr>
            </a:br>
            <a:r>
              <a:rPr lang="en-US" altLang="zh-CN" b="1" dirty="0">
                <a:solidFill>
                  <a:srgbClr val="000080"/>
                </a:solidFill>
                <a:latin typeface="Courier" charset="0"/>
                <a:ea typeface="Courier" charset="0"/>
                <a:cs typeface="Courier" charset="0"/>
              </a:rPr>
              <a:t>from </a:t>
            </a:r>
            <a:r>
              <a:rPr lang="en-US" altLang="zh-CN" b="1" dirty="0" err="1">
                <a:latin typeface="Courier" charset="0"/>
                <a:ea typeface="Courier" charset="0"/>
                <a:cs typeface="Courier" charset="0"/>
              </a:rPr>
              <a:t>django.shortcuts</a:t>
            </a: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import </a:t>
            </a:r>
            <a:r>
              <a:rPr lang="en-US" altLang="zh-CN" b="1" dirty="0" smtClean="0">
                <a:latin typeface="Courier" charset="0"/>
                <a:ea typeface="Courier" charset="0"/>
                <a:cs typeface="Courier" charset="0"/>
              </a:rPr>
              <a:t>render, </a:t>
            </a:r>
            <a:r>
              <a:rPr lang="en-US" altLang="zh-CN" b="1" dirty="0">
                <a:latin typeface="Courier" charset="0"/>
                <a:ea typeface="Courier" charset="0"/>
                <a:cs typeface="Courier" charset="0"/>
              </a:rPr>
              <a:t>redirect</a:t>
            </a:r>
            <a:br>
              <a:rPr lang="en-US" altLang="zh-CN" b="1" dirty="0">
                <a:latin typeface="Courier" charset="0"/>
                <a:ea typeface="Courier" charset="0"/>
                <a:cs typeface="Courier" charset="0"/>
              </a:rPr>
            </a:br>
            <a:r>
              <a:rPr lang="en-US" altLang="zh-CN" b="1" dirty="0">
                <a:solidFill>
                  <a:srgbClr val="000080"/>
                </a:solidFill>
                <a:latin typeface="Courier" charset="0"/>
                <a:ea typeface="Courier" charset="0"/>
                <a:cs typeface="Courier" charset="0"/>
              </a:rPr>
              <a:t>from </a:t>
            </a:r>
            <a:r>
              <a:rPr lang="en-US" altLang="zh-CN" b="1" dirty="0" err="1">
                <a:latin typeface="Courier" charset="0"/>
                <a:ea typeface="Courier" charset="0"/>
                <a:cs typeface="Courier" charset="0"/>
              </a:rPr>
              <a:t>django.views.generic</a:t>
            </a: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import </a:t>
            </a:r>
            <a:r>
              <a:rPr lang="en-US" altLang="zh-CN" b="1" dirty="0" smtClean="0">
                <a:latin typeface="Courier" charset="0"/>
                <a:ea typeface="Courier" charset="0"/>
                <a:cs typeface="Courier" charset="0"/>
              </a:rPr>
              <a:t>View</a:t>
            </a:r>
            <a:endParaRPr lang="en-US" altLang="zh-CN" b="1" dirty="0" smtClean="0">
              <a:solidFill>
                <a:srgbClr val="000080"/>
              </a:solidFill>
              <a:latin typeface="Courier" charset="0"/>
              <a:ea typeface="Courier" charset="0"/>
              <a:cs typeface="Courier" charset="0"/>
            </a:endParaRPr>
          </a:p>
          <a:p>
            <a:r>
              <a:rPr lang="en-US" altLang="zh-CN" b="1" dirty="0" smtClean="0">
                <a:solidFill>
                  <a:srgbClr val="000080"/>
                </a:solidFill>
                <a:latin typeface="Courier" charset="0"/>
                <a:ea typeface="Courier" charset="0"/>
                <a:cs typeface="Courier" charset="0"/>
              </a:rPr>
              <a:t>class </a:t>
            </a:r>
            <a:r>
              <a:rPr lang="en-US" altLang="zh-CN" b="1" dirty="0">
                <a:latin typeface="Courier" charset="0"/>
                <a:ea typeface="Courier" charset="0"/>
                <a:cs typeface="Courier" charset="0"/>
              </a:rPr>
              <a:t>Index(View):</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err="1">
                <a:solidFill>
                  <a:srgbClr val="000080"/>
                </a:solidFill>
                <a:latin typeface="Courier" charset="0"/>
                <a:ea typeface="Courier" charset="0"/>
                <a:cs typeface="Courier" charset="0"/>
              </a:rPr>
              <a:t>def</a:t>
            </a:r>
            <a:r>
              <a:rPr lang="en-US" altLang="zh-CN" b="1" dirty="0">
                <a:solidFill>
                  <a:srgbClr val="000080"/>
                </a:solidFill>
                <a:latin typeface="Courier" charset="0"/>
                <a:ea typeface="Courier" charset="0"/>
                <a:cs typeface="Courier" charset="0"/>
              </a:rPr>
              <a:t> </a:t>
            </a:r>
            <a:r>
              <a:rPr lang="en-US" altLang="zh-CN" b="1" dirty="0">
                <a:latin typeface="Courier" charset="0"/>
                <a:ea typeface="Courier" charset="0"/>
                <a:cs typeface="Courier" charset="0"/>
              </a:rPr>
              <a:t>get(</a:t>
            </a:r>
            <a:r>
              <a:rPr lang="en-US" altLang="zh-CN" b="1" dirty="0">
                <a:solidFill>
                  <a:srgbClr val="94558D"/>
                </a:solidFill>
                <a:latin typeface="Courier" charset="0"/>
                <a:ea typeface="Courier" charset="0"/>
                <a:cs typeface="Courier" charset="0"/>
              </a:rPr>
              <a:t>self</a:t>
            </a:r>
            <a:r>
              <a:rPr lang="en-US" altLang="zh-CN" b="1" dirty="0">
                <a:latin typeface="Courier" charset="0"/>
                <a:ea typeface="Courier" charset="0"/>
                <a:cs typeface="Courier" charset="0"/>
              </a:rPr>
              <a:t>, request):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return </a:t>
            </a:r>
            <a:r>
              <a:rPr lang="en-US" altLang="zh-CN" b="1" dirty="0">
                <a:latin typeface="Courier" charset="0"/>
                <a:ea typeface="Courier" charset="0"/>
                <a:cs typeface="Courier" charset="0"/>
              </a:rPr>
              <a:t>render(request, </a:t>
            </a:r>
            <a:r>
              <a:rPr lang="en-US" altLang="zh-CN" b="1" dirty="0">
                <a:solidFill>
                  <a:srgbClr val="008080"/>
                </a:solidFill>
                <a:latin typeface="Courier" charset="0"/>
                <a:ea typeface="Courier" charset="0"/>
                <a:cs typeface="Courier" charset="0"/>
              </a:rPr>
              <a:t>'backstage/</a:t>
            </a:r>
            <a:r>
              <a:rPr lang="en-US" altLang="zh-CN" b="1" dirty="0" err="1">
                <a:solidFill>
                  <a:srgbClr val="008080"/>
                </a:solidFill>
                <a:latin typeface="Courier" charset="0"/>
                <a:ea typeface="Courier" charset="0"/>
                <a:cs typeface="Courier" charset="0"/>
              </a:rPr>
              <a:t>index.html</a:t>
            </a:r>
            <a:r>
              <a:rPr lang="en-US" altLang="zh-CN" b="1" dirty="0">
                <a:solidFill>
                  <a:srgbClr val="008080"/>
                </a:solidFill>
                <a:latin typeface="Courier" charset="0"/>
                <a:ea typeface="Courier" charset="0"/>
                <a:cs typeface="Courier" charset="0"/>
              </a:rPr>
              <a:t>'</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err="1">
                <a:solidFill>
                  <a:srgbClr val="000080"/>
                </a:solidFill>
                <a:latin typeface="Courier" charset="0"/>
                <a:ea typeface="Courier" charset="0"/>
                <a:cs typeface="Courier" charset="0"/>
              </a:rPr>
              <a:t>def</a:t>
            </a:r>
            <a:r>
              <a:rPr lang="en-US" altLang="zh-CN" b="1" dirty="0">
                <a:solidFill>
                  <a:srgbClr val="000080"/>
                </a:solidFill>
                <a:latin typeface="Courier" charset="0"/>
                <a:ea typeface="Courier" charset="0"/>
                <a:cs typeface="Courier" charset="0"/>
              </a:rPr>
              <a:t> </a:t>
            </a:r>
            <a:r>
              <a:rPr lang="en-US" altLang="zh-CN" b="1" dirty="0">
                <a:latin typeface="Courier" charset="0"/>
                <a:ea typeface="Courier" charset="0"/>
                <a:cs typeface="Courier" charset="0"/>
              </a:rPr>
              <a:t>post(</a:t>
            </a:r>
            <a:r>
              <a:rPr lang="en-US" altLang="zh-CN" b="1" dirty="0">
                <a:solidFill>
                  <a:srgbClr val="94558D"/>
                </a:solidFill>
                <a:latin typeface="Courier" charset="0"/>
                <a:ea typeface="Courier" charset="0"/>
                <a:cs typeface="Courier" charset="0"/>
              </a:rPr>
              <a:t>self</a:t>
            </a:r>
            <a:r>
              <a:rPr lang="en-US" altLang="zh-CN" b="1" dirty="0">
                <a:latin typeface="Courier" charset="0"/>
                <a:ea typeface="Courier" charset="0"/>
                <a:cs typeface="Courier" charset="0"/>
              </a:rPr>
              <a:t>, request):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username = </a:t>
            </a:r>
            <a:r>
              <a:rPr lang="en-US" altLang="zh-CN" b="1" dirty="0" err="1">
                <a:latin typeface="Courier" charset="0"/>
                <a:ea typeface="Courier" charset="0"/>
                <a:cs typeface="Courier" charset="0"/>
              </a:rPr>
              <a:t>request.POST.get</a:t>
            </a:r>
            <a:r>
              <a:rPr lang="en-US" altLang="zh-CN" b="1" dirty="0">
                <a:latin typeface="Courier" charset="0"/>
                <a:ea typeface="Courier" charset="0"/>
                <a:cs typeface="Courier" charset="0"/>
              </a:rPr>
              <a:t>(</a:t>
            </a:r>
            <a:r>
              <a:rPr lang="en-US" altLang="zh-CN" b="1" dirty="0">
                <a:solidFill>
                  <a:srgbClr val="008080"/>
                </a:solidFill>
                <a:latin typeface="Courier" charset="0"/>
                <a:ea typeface="Courier" charset="0"/>
                <a:cs typeface="Courier" charset="0"/>
              </a:rPr>
              <a:t>'username'</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password = </a:t>
            </a:r>
            <a:r>
              <a:rPr lang="en-US" altLang="zh-CN" b="1" dirty="0" err="1">
                <a:latin typeface="Courier" charset="0"/>
                <a:ea typeface="Courier" charset="0"/>
                <a:cs typeface="Courier" charset="0"/>
              </a:rPr>
              <a:t>request.POST.get</a:t>
            </a:r>
            <a:r>
              <a:rPr lang="en-US" altLang="zh-CN" b="1" dirty="0">
                <a:latin typeface="Courier" charset="0"/>
                <a:ea typeface="Courier" charset="0"/>
                <a:cs typeface="Courier" charset="0"/>
              </a:rPr>
              <a:t>(</a:t>
            </a:r>
            <a:r>
              <a:rPr lang="en-US" altLang="zh-CN" b="1" dirty="0">
                <a:solidFill>
                  <a:srgbClr val="008080"/>
                </a:solidFill>
                <a:latin typeface="Courier" charset="0"/>
                <a:ea typeface="Courier" charset="0"/>
                <a:cs typeface="Courier" charset="0"/>
              </a:rPr>
              <a:t>'password'</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user = authenticate(</a:t>
            </a:r>
            <a:r>
              <a:rPr lang="en-US" altLang="zh-CN" b="1" dirty="0">
                <a:solidFill>
                  <a:srgbClr val="660099"/>
                </a:solidFill>
                <a:latin typeface="Courier" charset="0"/>
                <a:ea typeface="Courier" charset="0"/>
                <a:cs typeface="Courier" charset="0"/>
              </a:rPr>
              <a:t>username</a:t>
            </a:r>
            <a:r>
              <a:rPr lang="en-US" altLang="zh-CN" b="1" dirty="0">
                <a:latin typeface="Courier" charset="0"/>
                <a:ea typeface="Courier" charset="0"/>
                <a:cs typeface="Courier" charset="0"/>
              </a:rPr>
              <a:t>=username, </a:t>
            </a:r>
            <a:r>
              <a:rPr lang="en-US" altLang="zh-CN" b="1" dirty="0">
                <a:solidFill>
                  <a:srgbClr val="660099"/>
                </a:solidFill>
                <a:latin typeface="Courier" charset="0"/>
                <a:ea typeface="Courier" charset="0"/>
                <a:cs typeface="Courier" charset="0"/>
              </a:rPr>
              <a:t>password</a:t>
            </a:r>
            <a:r>
              <a:rPr lang="en-US" altLang="zh-CN" b="1" dirty="0">
                <a:latin typeface="Courier" charset="0"/>
                <a:ea typeface="Courier" charset="0"/>
                <a:cs typeface="Courier" charset="0"/>
              </a:rPr>
              <a:t>=password)</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if </a:t>
            </a:r>
            <a:r>
              <a:rPr lang="en-US" altLang="zh-CN" b="1" dirty="0">
                <a:latin typeface="Courier" charset="0"/>
                <a:ea typeface="Courier" charset="0"/>
                <a:cs typeface="Courier" charset="0"/>
              </a:rPr>
              <a:t>user </a:t>
            </a:r>
            <a:r>
              <a:rPr lang="en-US" altLang="zh-CN" b="1" dirty="0">
                <a:solidFill>
                  <a:srgbClr val="000080"/>
                </a:solidFill>
                <a:latin typeface="Courier" charset="0"/>
                <a:ea typeface="Courier" charset="0"/>
                <a:cs typeface="Courier" charset="0"/>
              </a:rPr>
              <a:t>and </a:t>
            </a:r>
            <a:r>
              <a:rPr lang="en-US" altLang="zh-CN" b="1" dirty="0" err="1">
                <a:latin typeface="Courier" charset="0"/>
                <a:ea typeface="Courier" charset="0"/>
                <a:cs typeface="Courier" charset="0"/>
              </a:rPr>
              <a:t>user.is_superuser</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login(request, user)</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return </a:t>
            </a:r>
            <a:r>
              <a:rPr lang="en-US" altLang="zh-CN" b="1" dirty="0">
                <a:latin typeface="Courier" charset="0"/>
                <a:ea typeface="Courier" charset="0"/>
                <a:cs typeface="Courier" charset="0"/>
              </a:rPr>
              <a:t>redirect(reverse(</a:t>
            </a:r>
            <a:r>
              <a:rPr lang="en-US" altLang="zh-CN" b="1" dirty="0">
                <a:solidFill>
                  <a:srgbClr val="008080"/>
                </a:solidFill>
                <a:latin typeface="Courier" charset="0"/>
                <a:ea typeface="Courier" charset="0"/>
                <a:cs typeface="Courier" charset="0"/>
              </a:rPr>
              <a:t>'</a:t>
            </a:r>
            <a:r>
              <a:rPr lang="en-US" altLang="zh-CN" b="1" dirty="0" err="1">
                <a:solidFill>
                  <a:srgbClr val="008080"/>
                </a:solidFill>
                <a:latin typeface="Courier" charset="0"/>
                <a:ea typeface="Courier" charset="0"/>
                <a:cs typeface="Courier" charset="0"/>
              </a:rPr>
              <a:t>bs_list</a:t>
            </a:r>
            <a:r>
              <a:rPr lang="en-US" altLang="zh-CN" b="1" dirty="0">
                <a:solidFill>
                  <a:srgbClr val="008080"/>
                </a:solidFill>
                <a:latin typeface="Courier" charset="0"/>
                <a:ea typeface="Courier" charset="0"/>
                <a:cs typeface="Courier" charset="0"/>
              </a:rPr>
              <a:t>'</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messages.error</a:t>
            </a:r>
            <a:r>
              <a:rPr lang="en-US" altLang="zh-CN" b="1" dirty="0">
                <a:latin typeface="Courier" charset="0"/>
                <a:ea typeface="Courier" charset="0"/>
                <a:cs typeface="Courier" charset="0"/>
              </a:rPr>
              <a:t>(request, </a:t>
            </a:r>
            <a:r>
              <a:rPr lang="en-US" altLang="zh-CN" b="1" dirty="0">
                <a:solidFill>
                  <a:srgbClr val="008080"/>
                </a:solidFill>
                <a:latin typeface="Courier" charset="0"/>
                <a:ea typeface="Courier" charset="0"/>
                <a:cs typeface="Courier" charset="0"/>
              </a:rPr>
              <a:t>'username or password is incorrect</a:t>
            </a:r>
            <a:r>
              <a:rPr lang="zh-CN" altLang="en-US" b="1" dirty="0">
                <a:solidFill>
                  <a:srgbClr val="008080"/>
                </a:solidFill>
                <a:latin typeface="Courier" charset="0"/>
                <a:ea typeface="Courier" charset="0"/>
                <a:cs typeface="Courier" charset="0"/>
              </a:rPr>
              <a:t>！</a:t>
            </a:r>
            <a:r>
              <a:rPr lang="en-US" altLang="zh-CN" b="1" dirty="0">
                <a:solidFill>
                  <a:srgbClr val="008080"/>
                </a:solidFill>
                <a:latin typeface="Courier" charset="0"/>
                <a:ea typeface="Courier" charset="0"/>
                <a:cs typeface="Courier" charset="0"/>
              </a:rPr>
              <a:t>'</a:t>
            </a:r>
            <a:r>
              <a:rPr lang="en-US" altLang="zh-CN" b="1" dirty="0">
                <a:latin typeface="Courier" charset="0"/>
                <a:ea typeface="Courier" charset="0"/>
                <a:cs typeface="Courier" charset="0"/>
              </a:rPr>
              <a:t>)</a:t>
            </a:r>
            <a:br>
              <a:rPr lang="en-US" altLang="zh-CN" b="1" dirty="0">
                <a:latin typeface="Courier" charset="0"/>
                <a:ea typeface="Courier" charset="0"/>
                <a:cs typeface="Courier" charset="0"/>
              </a:rPr>
            </a:br>
            <a:r>
              <a:rPr lang="en-US" altLang="zh-CN" b="1" dirty="0">
                <a:latin typeface="Courier" charset="0"/>
                <a:ea typeface="Courier" charset="0"/>
                <a:cs typeface="Courier" charset="0"/>
              </a:rPr>
              <a:t>        </a:t>
            </a:r>
            <a:r>
              <a:rPr lang="en-US" altLang="zh-CN" b="1" dirty="0">
                <a:solidFill>
                  <a:srgbClr val="000080"/>
                </a:solidFill>
                <a:latin typeface="Courier" charset="0"/>
                <a:ea typeface="Courier" charset="0"/>
                <a:cs typeface="Courier" charset="0"/>
              </a:rPr>
              <a:t>return </a:t>
            </a:r>
            <a:r>
              <a:rPr lang="en-US" altLang="zh-CN" b="1" dirty="0">
                <a:latin typeface="Courier" charset="0"/>
                <a:ea typeface="Courier" charset="0"/>
                <a:cs typeface="Courier" charset="0"/>
              </a:rPr>
              <a:t>redirect(reverse(</a:t>
            </a:r>
            <a:r>
              <a:rPr lang="en-US" altLang="zh-CN" b="1" dirty="0">
                <a:solidFill>
                  <a:srgbClr val="008080"/>
                </a:solidFill>
                <a:latin typeface="Courier" charset="0"/>
                <a:ea typeface="Courier" charset="0"/>
                <a:cs typeface="Courier" charset="0"/>
              </a:rPr>
              <a:t>'index'</a:t>
            </a:r>
            <a:r>
              <a:rPr lang="en-US" altLang="zh-CN" b="1" dirty="0">
                <a:latin typeface="Courier" charset="0"/>
                <a:ea typeface="Courier" charset="0"/>
                <a:cs typeface="Courier" charset="0"/>
              </a:rPr>
              <a:t>))</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163545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Login</a:t>
            </a:r>
            <a:r>
              <a:rPr kumimoji="1" lang="zh-CN" altLang="en-US" dirty="0"/>
              <a:t> </a:t>
            </a:r>
            <a:r>
              <a:rPr kumimoji="1" lang="en-US" altLang="zh-CN" dirty="0"/>
              <a:t>page</a:t>
            </a:r>
            <a:r>
              <a:rPr kumimoji="1" lang="zh-CN" altLang="en-US" dirty="0"/>
              <a:t> </a:t>
            </a:r>
            <a:r>
              <a:rPr kumimoji="1" lang="en-US" altLang="zh-CN" dirty="0"/>
              <a:t>with</a:t>
            </a:r>
            <a:r>
              <a:rPr kumimoji="1" lang="zh-CN" altLang="en-US" dirty="0"/>
              <a:t> </a:t>
            </a:r>
            <a:r>
              <a:rPr kumimoji="1" lang="en-US" altLang="zh-CN" dirty="0"/>
              <a:t>view</a:t>
            </a:r>
            <a:endParaRPr kumimoji="1" lang="zh-CN" altLang="en-US" dirty="0"/>
          </a:p>
        </p:txBody>
      </p:sp>
      <p:sp>
        <p:nvSpPr>
          <p:cNvPr id="3" name="内容占位符 2"/>
          <p:cNvSpPr>
            <a:spLocks noGrp="1"/>
          </p:cNvSpPr>
          <p:nvPr>
            <p:ph idx="1"/>
          </p:nvPr>
        </p:nvSpPr>
        <p:spPr/>
        <p:txBody>
          <a:bodyPr/>
          <a:lstStyle/>
          <a:p>
            <a:r>
              <a:rPr kumimoji="1" lang="en-US" altLang="zh-CN" dirty="0" smtClean="0"/>
              <a:t>Add</a:t>
            </a:r>
            <a:r>
              <a:rPr kumimoji="1" lang="zh-CN" altLang="en-US" dirty="0" smtClean="0"/>
              <a:t> </a:t>
            </a:r>
            <a:r>
              <a:rPr kumimoji="1" lang="en-US" altLang="zh-CN" dirty="0" err="1" smtClean="0"/>
              <a:t>url</a:t>
            </a:r>
            <a:endParaRPr kumimoji="1" lang="en-US" altLang="zh-CN" dirty="0" smtClean="0"/>
          </a:p>
          <a:p>
            <a:endParaRPr kumimoji="1" lang="zh-CN" altLang="en-US" dirty="0"/>
          </a:p>
        </p:txBody>
      </p:sp>
      <p:sp>
        <p:nvSpPr>
          <p:cNvPr id="4" name="矩形 3"/>
          <p:cNvSpPr/>
          <p:nvPr/>
        </p:nvSpPr>
        <p:spPr>
          <a:xfrm>
            <a:off x="685800" y="3105835"/>
            <a:ext cx="7772400" cy="707886"/>
          </a:xfrm>
          <a:prstGeom prst="rect">
            <a:avLst/>
          </a:prstGeom>
          <a:blipFill>
            <a:blip r:embed="rId2"/>
            <a:tile tx="0" ty="0" sx="100000" sy="100000" flip="none" algn="tl"/>
          </a:blipFill>
        </p:spPr>
        <p:txBody>
          <a:bodyPr wrap="square">
            <a:spAutoFit/>
          </a:bodyPr>
          <a:lstStyle/>
          <a:p>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r'^backstage</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Index.as_view</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'index'</a:t>
            </a: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2951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8223" y="457201"/>
            <a:ext cx="7893424" cy="6186309"/>
          </a:xfrm>
          <a:prstGeom prst="rect">
            <a:avLst/>
          </a:prstGeom>
          <a:blipFill>
            <a:blip r:embed="rId2"/>
            <a:tile tx="0" ty="0" sx="100000" sy="100000" flip="none" algn="tl"/>
          </a:blipFill>
        </p:spPr>
        <p:txBody>
          <a:bodyPr wrap="square">
            <a:spAutoFit/>
          </a:bodyPr>
          <a:lstStyle/>
          <a:p>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body</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div</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class</a:t>
            </a:r>
            <a:r>
              <a:rPr lang="mr-IN" altLang="zh-CN" b="1" dirty="0" smtClean="0">
                <a:solidFill>
                  <a:srgbClr val="0000FF"/>
                </a:solidFill>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err="1" smtClean="0">
                <a:solidFill>
                  <a:srgbClr val="008000"/>
                </a:solidFill>
                <a:latin typeface="Courier" charset="0"/>
                <a:ea typeface="Courier" charset="0"/>
                <a:cs typeface="Courier" charset="0"/>
              </a:rPr>
              <a:t>title</a:t>
            </a:r>
            <a:r>
              <a:rPr lang="mr-IN" altLang="zh-CN" b="1" dirty="0" smtClean="0">
                <a:solidFill>
                  <a:srgbClr val="008000"/>
                </a:solidFill>
                <a:latin typeface="Courier" charset="0"/>
                <a:ea typeface="Courier" charset="0"/>
                <a:cs typeface="Courier" charset="0"/>
              </a:rPr>
              <a:t>”</a:t>
            </a:r>
            <a:r>
              <a:rPr lang="mr-IN" altLang="zh-CN" b="1" dirty="0" smtClean="0">
                <a:latin typeface="Courier" charset="0"/>
                <a:ea typeface="Courier" charset="0"/>
                <a:cs typeface="Courier" charset="0"/>
              </a:rPr>
              <a:t>&gt;</a:t>
            </a:r>
            <a:r>
              <a:rPr lang="mr-IN" altLang="zh-CN" b="1" dirty="0" err="1">
                <a:latin typeface="Courier" charset="0"/>
                <a:ea typeface="Courier" charset="0"/>
                <a:cs typeface="Courier" charset="0"/>
              </a:rPr>
              <a:t>Management</a:t>
            </a:r>
            <a:r>
              <a:rPr lang="mr-IN" altLang="zh-CN" b="1" dirty="0">
                <a:latin typeface="Courier" charset="0"/>
                <a:ea typeface="Courier" charset="0"/>
                <a:cs typeface="Courier" charset="0"/>
              </a:rPr>
              <a:t> </a:t>
            </a:r>
            <a:r>
              <a:rPr lang="mr-IN" altLang="zh-CN" b="1" dirty="0" err="1">
                <a:latin typeface="Courier" charset="0"/>
                <a:ea typeface="Courier" charset="0"/>
                <a:cs typeface="Courier" charset="0"/>
              </a:rPr>
              <a:t>Login</a:t>
            </a:r>
            <a:r>
              <a:rPr lang="mr-IN" altLang="zh-CN" b="1" dirty="0">
                <a:latin typeface="Courier" charset="0"/>
                <a:ea typeface="Courier" charset="0"/>
                <a:cs typeface="Courier" charset="0"/>
              </a:rPr>
              <a:t> System&lt;/</a:t>
            </a:r>
            <a:r>
              <a:rPr lang="mr-IN" altLang="zh-CN" b="1" dirty="0" err="1">
                <a:solidFill>
                  <a:srgbClr val="000080"/>
                </a:solidFill>
                <a:latin typeface="Courier" charset="0"/>
                <a:ea typeface="Courier" charset="0"/>
                <a:cs typeface="Courier" charset="0"/>
              </a:rPr>
              <a:t>div</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div</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class</a:t>
            </a:r>
            <a:r>
              <a:rPr lang="mr-IN" altLang="zh-CN" b="1" dirty="0" smtClean="0">
                <a:solidFill>
                  <a:srgbClr val="0000FF"/>
                </a:solidFill>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err="1" smtClean="0">
                <a:solidFill>
                  <a:srgbClr val="008000"/>
                </a:solidFill>
                <a:latin typeface="Courier" charset="0"/>
                <a:ea typeface="Courier" charset="0"/>
                <a:cs typeface="Courier" charset="0"/>
              </a:rPr>
              <a:t>login</a:t>
            </a:r>
            <a:r>
              <a:rPr lang="mr-IN" altLang="zh-CN" b="1" dirty="0" smtClean="0">
                <a:solidFill>
                  <a:srgbClr val="008000"/>
                </a:solidFill>
                <a:latin typeface="Courier" charset="0"/>
                <a:ea typeface="Courier" charset="0"/>
                <a:cs typeface="Courier" charset="0"/>
              </a:rPr>
              <a:t>”</a:t>
            </a:r>
            <a:r>
              <a:rPr lang="mr-IN" altLang="zh-CN" b="1" dirty="0" smtClean="0">
                <a:latin typeface="Courier" charset="0"/>
                <a:ea typeface="Courier" charset="0"/>
                <a:cs typeface="Courier" charset="0"/>
              </a:rPr>
              <a:t>&gt;</a:t>
            </a:r>
            <a:r>
              <a:rPr lang="mr-IN" altLang="zh-CN" b="1" dirty="0">
                <a:latin typeface="Courier" charset="0"/>
                <a:ea typeface="Courier" charset="0"/>
                <a:cs typeface="Courier" charset="0"/>
              </a:rPr>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form</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method</a:t>
            </a:r>
            <a:r>
              <a:rPr lang="mr-IN" altLang="zh-CN" b="1" dirty="0" smtClean="0">
                <a:solidFill>
                  <a:srgbClr val="0000FF"/>
                </a:solidFill>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err="1" smtClean="0">
                <a:solidFill>
                  <a:srgbClr val="008000"/>
                </a:solidFill>
                <a:latin typeface="Courier" charset="0"/>
                <a:ea typeface="Courier" charset="0"/>
                <a:cs typeface="Courier" charset="0"/>
              </a:rPr>
              <a:t>post</a:t>
            </a:r>
            <a:r>
              <a:rPr lang="mr-IN" altLang="zh-CN" b="1" dirty="0" smtClean="0">
                <a:solidFill>
                  <a:srgbClr val="008000"/>
                </a:solidFill>
                <a:latin typeface="Courier" charset="0"/>
                <a:ea typeface="Courier" charset="0"/>
                <a:cs typeface="Courier" charset="0"/>
              </a:rPr>
              <a:t>”</a:t>
            </a:r>
            <a:r>
              <a:rPr lang="mr-IN" altLang="zh-CN" b="1" dirty="0" smtClean="0">
                <a:latin typeface="Courier" charset="0"/>
                <a:ea typeface="Courier" charset="0"/>
                <a:cs typeface="Courier" charset="0"/>
              </a:rPr>
              <a:t>&gt;</a:t>
            </a:r>
            <a:r>
              <a:rPr lang="mr-IN" altLang="zh-CN" b="1" dirty="0">
                <a:latin typeface="Courier" charset="0"/>
                <a:ea typeface="Courier" charset="0"/>
                <a:cs typeface="Courier" charset="0"/>
              </a:rPr>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csrf_token</a:t>
            </a:r>
            <a:r>
              <a:rPr lang="mr-IN" altLang="zh-CN" b="1" dirty="0">
                <a:solidFill>
                  <a:srgbClr val="000080"/>
                </a:solidFill>
                <a:latin typeface="Courier" charset="0"/>
                <a:ea typeface="Courier" charset="0"/>
                <a:cs typeface="Courier" charset="0"/>
              </a:rPr>
              <a:t> </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p</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style</a:t>
            </a:r>
            <a:r>
              <a:rPr lang="mr-IN" altLang="zh-CN" b="1" dirty="0" smtClean="0">
                <a:solidFill>
                  <a:srgbClr val="0000FF"/>
                </a:solidFill>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err="1" smtClean="0">
                <a:solidFill>
                  <a:srgbClr val="0000FF"/>
                </a:solidFill>
                <a:latin typeface="Courier" charset="0"/>
                <a:ea typeface="Courier" charset="0"/>
                <a:cs typeface="Courier" charset="0"/>
              </a:rPr>
              <a:t>height</a:t>
            </a:r>
            <a:r>
              <a:rPr lang="mr-IN" altLang="zh-CN" b="1" dirty="0">
                <a:latin typeface="Courier" charset="0"/>
                <a:ea typeface="Courier" charset="0"/>
                <a:cs typeface="Courier" charset="0"/>
              </a:rPr>
              <a:t>: </a:t>
            </a:r>
            <a:r>
              <a:rPr lang="mr-IN" altLang="zh-CN" b="1" dirty="0" smtClean="0">
                <a:solidFill>
                  <a:srgbClr val="0000FF"/>
                </a:solidFill>
                <a:latin typeface="Courier" charset="0"/>
                <a:ea typeface="Courier" charset="0"/>
                <a:cs typeface="Courier" charset="0"/>
              </a:rPr>
              <a:t>15</a:t>
            </a:r>
            <a:r>
              <a:rPr lang="mr-IN" altLang="zh-CN" b="1" dirty="0" smtClean="0">
                <a:solidFill>
                  <a:srgbClr val="008000"/>
                </a:solidFill>
                <a:latin typeface="Courier" charset="0"/>
                <a:ea typeface="Courier" charset="0"/>
                <a:cs typeface="Courier" charset="0"/>
              </a:rPr>
              <a:t>px”</a:t>
            </a:r>
            <a:r>
              <a:rPr lang="mr-IN" altLang="zh-CN" b="1" dirty="0" smtClean="0">
                <a:latin typeface="Courier" charset="0"/>
                <a:ea typeface="Courier" charset="0"/>
                <a:cs typeface="Courier" charset="0"/>
              </a:rPr>
              <a:t>&gt;</a:t>
            </a:r>
            <a:r>
              <a:rPr lang="mr-IN" altLang="zh-CN" b="1" dirty="0">
                <a:latin typeface="Courier" charset="0"/>
                <a:ea typeface="Courier" charset="0"/>
                <a:cs typeface="Courier" charset="0"/>
              </a:rPr>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zh-CN" altLang="en-US" b="1" dirty="0" smtClean="0">
                <a:latin typeface="Courier" charset="0"/>
                <a:ea typeface="Courier" charset="0"/>
                <a:cs typeface="Courier" charset="0"/>
              </a:rPr>
              <a:t>  </a:t>
            </a:r>
            <a:r>
              <a:rPr lang="mr-IN" altLang="zh-CN" b="1" dirty="0" smtClean="0">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for</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msg</a:t>
            </a:r>
            <a:r>
              <a:rPr lang="mr-IN" altLang="zh-CN" b="1" dirty="0">
                <a:solidFill>
                  <a:srgbClr val="0000FF"/>
                </a:solidFill>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in</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messages</a:t>
            </a:r>
            <a:r>
              <a:rPr lang="mr-IN" altLang="zh-CN" b="1" dirty="0">
                <a:solidFill>
                  <a:srgbClr val="0000FF"/>
                </a:solidFill>
                <a:latin typeface="Courier" charset="0"/>
                <a:ea typeface="Courier" charset="0"/>
                <a:cs typeface="Courier" charset="0"/>
              </a:rPr>
              <a:t> </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zh-CN" altLang="en-US" b="1" dirty="0" smtClean="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span</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class</a:t>
            </a:r>
            <a:r>
              <a:rPr lang="mr-IN" altLang="zh-CN" b="1" dirty="0" smtClean="0">
                <a:solidFill>
                  <a:srgbClr val="0000FF"/>
                </a:solidFill>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smtClean="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msg</a:t>
            </a:r>
            <a:r>
              <a:rPr lang="mr-IN" altLang="zh-CN" b="1" dirty="0" err="1">
                <a:latin typeface="Courier" charset="0"/>
                <a:ea typeface="Courier" charset="0"/>
                <a:cs typeface="Courier" charset="0"/>
              </a:rPr>
              <a:t>.</a:t>
            </a:r>
            <a:r>
              <a:rPr lang="mr-IN" altLang="zh-CN" b="1" dirty="0" err="1">
                <a:solidFill>
                  <a:srgbClr val="0000FF"/>
                </a:solidFill>
                <a:latin typeface="Courier" charset="0"/>
                <a:ea typeface="Courier" charset="0"/>
                <a:cs typeface="Courier" charset="0"/>
              </a:rPr>
              <a:t>tags</a:t>
            </a:r>
            <a:r>
              <a:rPr lang="mr-IN" altLang="zh-CN" b="1" dirty="0">
                <a:solidFill>
                  <a:srgbClr val="0000FF"/>
                </a:solidFill>
                <a:latin typeface="Courier" charset="0"/>
                <a:ea typeface="Courier" charset="0"/>
                <a:cs typeface="Courier" charset="0"/>
              </a:rPr>
              <a:t> </a:t>
            </a:r>
            <a:r>
              <a:rPr lang="mr-IN" altLang="zh-CN" b="1" dirty="0" smtClean="0">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smtClean="0">
                <a:latin typeface="Courier" charset="0"/>
                <a:ea typeface="Courier" charset="0"/>
                <a:cs typeface="Courier" charset="0"/>
              </a:rPr>
              <a:t>&gt;{{ </a:t>
            </a:r>
            <a:r>
              <a:rPr lang="mr-IN" altLang="zh-CN" b="1" dirty="0" err="1">
                <a:solidFill>
                  <a:srgbClr val="0000FF"/>
                </a:solidFill>
                <a:latin typeface="Courier" charset="0"/>
                <a:ea typeface="Courier" charset="0"/>
                <a:cs typeface="Courier" charset="0"/>
              </a:rPr>
              <a:t>msg</a:t>
            </a:r>
            <a:r>
              <a:rPr lang="mr-IN" altLang="zh-CN" b="1" dirty="0">
                <a:solidFill>
                  <a:srgbClr val="0000FF"/>
                </a:solidFill>
                <a:latin typeface="Courier" charset="0"/>
                <a:ea typeface="Courier" charset="0"/>
                <a:cs typeface="Courier" charset="0"/>
              </a:rPr>
              <a:t> </a:t>
            </a: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span</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zh-CN" altLang="en-US" b="1" dirty="0" smtClean="0">
                <a:latin typeface="Courier" charset="0"/>
                <a:ea typeface="Courier" charset="0"/>
                <a:cs typeface="Courier" charset="0"/>
              </a:rPr>
              <a:t>  </a:t>
            </a:r>
            <a:r>
              <a:rPr lang="mr-IN" altLang="zh-CN" b="1" dirty="0" smtClean="0">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endfor</a:t>
            </a:r>
            <a:r>
              <a:rPr lang="mr-IN" altLang="zh-CN" b="1" dirty="0">
                <a:solidFill>
                  <a:srgbClr val="000080"/>
                </a:solidFill>
                <a:latin typeface="Courier" charset="0"/>
                <a:ea typeface="Courier" charset="0"/>
                <a:cs typeface="Courier" charset="0"/>
              </a:rPr>
              <a:t> </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zh-CN" altLang="en-US" b="1" dirty="0" smtClean="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p</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p</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    &lt;</a:t>
            </a:r>
            <a:r>
              <a:rPr lang="mr-IN" altLang="zh-CN" b="1" dirty="0" err="1">
                <a:solidFill>
                  <a:srgbClr val="000080"/>
                </a:solidFill>
                <a:latin typeface="Courier" charset="0"/>
                <a:ea typeface="Courier" charset="0"/>
                <a:cs typeface="Courier" charset="0"/>
              </a:rPr>
              <a:t>label</a:t>
            </a:r>
            <a:r>
              <a:rPr lang="mr-IN" altLang="zh-CN" b="1" dirty="0">
                <a:latin typeface="Courier" charset="0"/>
                <a:ea typeface="Courier" charset="0"/>
                <a:cs typeface="Courier" charset="0"/>
              </a:rPr>
              <a:t>&gt;</a:t>
            </a:r>
            <a:r>
              <a:rPr lang="mr-IN" altLang="zh-CN" b="1" dirty="0" err="1">
                <a:latin typeface="Courier" charset="0"/>
                <a:ea typeface="Courier" charset="0"/>
                <a:cs typeface="Courier" charset="0"/>
              </a:rPr>
              <a:t>Username</a:t>
            </a: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label</a:t>
            </a:r>
            <a:r>
              <a:rPr lang="mr-IN" altLang="zh-CN" b="1" dirty="0" smtClean="0">
                <a:latin typeface="Courier" charset="0"/>
                <a:ea typeface="Courier" charset="0"/>
                <a:cs typeface="Courier" charset="0"/>
              </a:rPr>
              <a:t>&gt;</a:t>
            </a:r>
            <a:br>
              <a:rPr lang="mr-IN" altLang="zh-CN" b="1" dirty="0" smtClean="0">
                <a:latin typeface="Courier" charset="0"/>
                <a:ea typeface="Courier" charset="0"/>
                <a:cs typeface="Courier" charset="0"/>
              </a:rPr>
            </a:br>
            <a:r>
              <a:rPr lang="mr-IN" altLang="zh-CN" b="1" dirty="0" smtClean="0">
                <a:latin typeface="Courier" charset="0"/>
                <a:ea typeface="Courier" charset="0"/>
                <a:cs typeface="Courier" charset="0"/>
              </a:rPr>
              <a:t>      &lt;</a:t>
            </a:r>
            <a:r>
              <a:rPr lang="mr-IN" altLang="zh-CN" b="1" dirty="0" err="1">
                <a:solidFill>
                  <a:srgbClr val="000080"/>
                </a:solidFill>
                <a:latin typeface="Courier" charset="0"/>
                <a:ea typeface="Courier" charset="0"/>
                <a:cs typeface="Courier" charset="0"/>
              </a:rPr>
              <a:t>input</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type</a:t>
            </a:r>
            <a:r>
              <a:rPr lang="mr-IN" altLang="zh-CN" b="1" dirty="0" smtClean="0">
                <a:solidFill>
                  <a:srgbClr val="0000FF"/>
                </a:solidFill>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err="1" smtClean="0">
                <a:solidFill>
                  <a:srgbClr val="008000"/>
                </a:solidFill>
                <a:latin typeface="Courier" charset="0"/>
                <a:ea typeface="Courier" charset="0"/>
                <a:cs typeface="Courier" charset="0"/>
              </a:rPr>
              <a:t>text</a:t>
            </a:r>
            <a:r>
              <a:rPr lang="mr-IN" altLang="zh-CN" b="1" dirty="0" smtClean="0">
                <a:solidFill>
                  <a:srgbClr val="008000"/>
                </a:solidFill>
                <a:latin typeface="Courier" charset="0"/>
                <a:ea typeface="Courier" charset="0"/>
                <a:cs typeface="Courier" charset="0"/>
              </a:rPr>
              <a:t>” </a:t>
            </a:r>
            <a:r>
              <a:rPr lang="mr-IN" altLang="zh-CN" b="1" dirty="0" err="1" smtClean="0">
                <a:solidFill>
                  <a:srgbClr val="0000FF"/>
                </a:solidFill>
                <a:latin typeface="Courier" charset="0"/>
                <a:ea typeface="Courier" charset="0"/>
                <a:cs typeface="Courier" charset="0"/>
              </a:rPr>
              <a:t>name</a:t>
            </a:r>
            <a:r>
              <a:rPr lang="mr-IN" altLang="zh-CN" b="1" dirty="0" smtClean="0">
                <a:solidFill>
                  <a:srgbClr val="0000FF"/>
                </a:solidFill>
                <a:latin typeface="Courier" charset="0"/>
                <a:ea typeface="Courier" charset="0"/>
                <a:cs typeface="Courier" charset="0"/>
              </a:rPr>
              <a:t>=</a:t>
            </a:r>
            <a:r>
              <a:rPr lang="mr-IN" altLang="zh-CN" b="1" dirty="0" smtClean="0">
                <a:solidFill>
                  <a:srgbClr val="008000"/>
                </a:solidFill>
                <a:latin typeface="Courier" charset="0"/>
                <a:ea typeface="Courier" charset="0"/>
                <a:cs typeface="Courier" charset="0"/>
              </a:rPr>
              <a:t>"</a:t>
            </a:r>
            <a:r>
              <a:rPr lang="mr-IN" altLang="zh-CN" b="1" dirty="0" err="1" smtClean="0">
                <a:solidFill>
                  <a:srgbClr val="008000"/>
                </a:solidFill>
                <a:latin typeface="Courier" charset="0"/>
                <a:ea typeface="Courier" charset="0"/>
                <a:cs typeface="Courier" charset="0"/>
              </a:rPr>
              <a:t>username</a:t>
            </a:r>
            <a:r>
              <a:rPr lang="mr-IN" altLang="zh-CN" b="1" dirty="0" smtClean="0">
                <a:solidFill>
                  <a:srgbClr val="008000"/>
                </a:solidFill>
                <a:latin typeface="Courier" charset="0"/>
                <a:ea typeface="Courier" charset="0"/>
                <a:cs typeface="Courier" charset="0"/>
              </a:rPr>
              <a:t>"</a:t>
            </a:r>
            <a:r>
              <a:rPr lang="mr-IN" altLang="zh-CN" b="1" dirty="0" smtClean="0">
                <a:latin typeface="Courier" charset="0"/>
                <a:ea typeface="Courier" charset="0"/>
                <a:cs typeface="Courier" charset="0"/>
              </a:rPr>
              <a:t>&gt;</a:t>
            </a:r>
            <a:r>
              <a:rPr lang="mr-IN" altLang="zh-CN" b="1" dirty="0">
                <a:latin typeface="Courier" charset="0"/>
                <a:ea typeface="Courier" charset="0"/>
                <a:cs typeface="Courier" charset="0"/>
              </a:rPr>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p</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p</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label</a:t>
            </a:r>
            <a:r>
              <a:rPr lang="mr-IN" altLang="zh-CN" b="1" dirty="0">
                <a:latin typeface="Courier" charset="0"/>
                <a:ea typeface="Courier" charset="0"/>
                <a:cs typeface="Courier" charset="0"/>
              </a:rPr>
              <a:t>&gt;</a:t>
            </a:r>
            <a:r>
              <a:rPr lang="mr-IN" altLang="zh-CN" b="1" dirty="0" err="1">
                <a:latin typeface="Courier" charset="0"/>
                <a:ea typeface="Courier" charset="0"/>
                <a:cs typeface="Courier" charset="0"/>
              </a:rPr>
              <a:t>Password</a:t>
            </a: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label</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input</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type</a:t>
            </a:r>
            <a:r>
              <a:rPr lang="mr-IN" altLang="zh-CN" b="1" dirty="0">
                <a:solidFill>
                  <a:srgbClr val="0000FF"/>
                </a:solidFill>
                <a:latin typeface="Courier" charset="0"/>
                <a:ea typeface="Courier" charset="0"/>
                <a:cs typeface="Courier" charset="0"/>
              </a:rPr>
              <a:t>=</a:t>
            </a:r>
            <a:r>
              <a:rPr lang="mr-IN" altLang="zh-CN" b="1" dirty="0">
                <a:solidFill>
                  <a:srgbClr val="008000"/>
                </a:solidFill>
                <a:latin typeface="Courier" charset="0"/>
                <a:ea typeface="Courier" charset="0"/>
                <a:cs typeface="Courier" charset="0"/>
              </a:rPr>
              <a:t>"</a:t>
            </a:r>
            <a:r>
              <a:rPr lang="mr-IN" altLang="zh-CN" b="1" dirty="0" err="1">
                <a:solidFill>
                  <a:srgbClr val="008000"/>
                </a:solidFill>
                <a:latin typeface="Courier" charset="0"/>
                <a:ea typeface="Courier" charset="0"/>
                <a:cs typeface="Courier" charset="0"/>
              </a:rPr>
              <a:t>password</a:t>
            </a:r>
            <a:r>
              <a:rPr lang="mr-IN" altLang="zh-CN" b="1" dirty="0">
                <a:solidFill>
                  <a:srgbClr val="008000"/>
                </a:solidFill>
                <a:latin typeface="Courier" charset="0"/>
                <a:ea typeface="Courier" charset="0"/>
                <a:cs typeface="Courier" charset="0"/>
              </a:rPr>
              <a:t>" </a:t>
            </a:r>
            <a:r>
              <a:rPr lang="mr-IN" altLang="zh-CN" b="1" dirty="0" err="1" smtClean="0">
                <a:solidFill>
                  <a:srgbClr val="0000FF"/>
                </a:solidFill>
                <a:latin typeface="Courier" charset="0"/>
                <a:ea typeface="Courier" charset="0"/>
                <a:cs typeface="Courier" charset="0"/>
              </a:rPr>
              <a:t>name</a:t>
            </a:r>
            <a:r>
              <a:rPr lang="mr-IN" altLang="zh-CN" b="1" dirty="0">
                <a:solidFill>
                  <a:srgbClr val="0000FF"/>
                </a:solidFill>
                <a:latin typeface="Courier" charset="0"/>
                <a:ea typeface="Courier" charset="0"/>
                <a:cs typeface="Courier" charset="0"/>
              </a:rPr>
              <a:t>=</a:t>
            </a:r>
            <a:r>
              <a:rPr lang="mr-IN" altLang="zh-CN" b="1" dirty="0">
                <a:solidFill>
                  <a:srgbClr val="008000"/>
                </a:solidFill>
                <a:latin typeface="Courier" charset="0"/>
                <a:ea typeface="Courier" charset="0"/>
                <a:cs typeface="Courier" charset="0"/>
              </a:rPr>
              <a:t>"</a:t>
            </a:r>
            <a:r>
              <a:rPr lang="mr-IN" altLang="zh-CN" b="1" dirty="0" err="1">
                <a:solidFill>
                  <a:srgbClr val="008000"/>
                </a:solidFill>
                <a:latin typeface="Courier" charset="0"/>
                <a:ea typeface="Courier" charset="0"/>
                <a:cs typeface="Courier" charset="0"/>
              </a:rPr>
              <a:t>password</a:t>
            </a:r>
            <a:r>
              <a:rPr lang="mr-IN" altLang="zh-CN" b="1" dirty="0">
                <a:solidFill>
                  <a:srgbClr val="008000"/>
                </a:solidFill>
                <a:latin typeface="Courier" charset="0"/>
                <a:ea typeface="Courier" charset="0"/>
                <a:cs typeface="Courier" charset="0"/>
              </a:rPr>
              <a:t>"</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p</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input</a:t>
            </a:r>
            <a:r>
              <a:rPr lang="mr-IN" altLang="zh-CN" b="1" dirty="0">
                <a:solidFill>
                  <a:srgbClr val="00008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type</a:t>
            </a:r>
            <a:r>
              <a:rPr lang="mr-IN" altLang="zh-CN" b="1" dirty="0">
                <a:solidFill>
                  <a:srgbClr val="0000FF"/>
                </a:solidFill>
                <a:latin typeface="Courier" charset="0"/>
                <a:ea typeface="Courier" charset="0"/>
                <a:cs typeface="Courier" charset="0"/>
              </a:rPr>
              <a:t>=</a:t>
            </a:r>
            <a:r>
              <a:rPr lang="mr-IN" altLang="zh-CN" b="1" dirty="0">
                <a:solidFill>
                  <a:srgbClr val="008000"/>
                </a:solidFill>
                <a:latin typeface="Courier" charset="0"/>
                <a:ea typeface="Courier" charset="0"/>
                <a:cs typeface="Courier" charset="0"/>
              </a:rPr>
              <a:t>"</a:t>
            </a:r>
            <a:r>
              <a:rPr lang="mr-IN" altLang="zh-CN" b="1" dirty="0" err="1">
                <a:solidFill>
                  <a:srgbClr val="008000"/>
                </a:solidFill>
                <a:latin typeface="Courier" charset="0"/>
                <a:ea typeface="Courier" charset="0"/>
                <a:cs typeface="Courier" charset="0"/>
              </a:rPr>
              <a:t>submit</a:t>
            </a:r>
            <a:r>
              <a:rPr lang="mr-IN" altLang="zh-CN" b="1" dirty="0">
                <a:solidFill>
                  <a:srgbClr val="008000"/>
                </a:solidFill>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value</a:t>
            </a:r>
            <a:r>
              <a:rPr lang="mr-IN" altLang="zh-CN" b="1" dirty="0">
                <a:solidFill>
                  <a:srgbClr val="0000FF"/>
                </a:solidFill>
                <a:latin typeface="Courier" charset="0"/>
                <a:ea typeface="Courier" charset="0"/>
                <a:cs typeface="Courier" charset="0"/>
              </a:rPr>
              <a:t>=</a:t>
            </a:r>
            <a:r>
              <a:rPr lang="mr-IN" altLang="zh-CN" b="1" dirty="0">
                <a:solidFill>
                  <a:srgbClr val="008000"/>
                </a:solidFill>
                <a:latin typeface="Courier" charset="0"/>
                <a:ea typeface="Courier" charset="0"/>
                <a:cs typeface="Courier" charset="0"/>
              </a:rPr>
              <a:t>"</a:t>
            </a:r>
            <a:r>
              <a:rPr lang="mr-IN" altLang="zh-CN" b="1" dirty="0" err="1">
                <a:solidFill>
                  <a:srgbClr val="008000"/>
                </a:solidFill>
                <a:latin typeface="Courier" charset="0"/>
                <a:ea typeface="Courier" charset="0"/>
                <a:cs typeface="Courier" charset="0"/>
              </a:rPr>
              <a:t>Submit</a:t>
            </a:r>
            <a:r>
              <a:rPr lang="mr-IN" altLang="zh-CN" b="1" dirty="0">
                <a:solidFill>
                  <a:srgbClr val="008000"/>
                </a:solidFill>
                <a:latin typeface="Courier" charset="0"/>
                <a:ea typeface="Courier" charset="0"/>
                <a:cs typeface="Courier" charset="0"/>
              </a:rPr>
              <a:t>"</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smtClean="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form</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div</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body</a:t>
            </a:r>
            <a:r>
              <a:rPr lang="mr-IN" altLang="zh-CN" b="1" dirty="0">
                <a:latin typeface="Courier" charset="0"/>
                <a:ea typeface="Courier" charset="0"/>
                <a:cs typeface="Courier" charset="0"/>
              </a:rPr>
              <a:t>&gt;</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43017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9281" y="117693"/>
            <a:ext cx="8592671" cy="6740307"/>
          </a:xfrm>
          <a:prstGeom prst="rect">
            <a:avLst/>
          </a:prstGeom>
          <a:blipFill>
            <a:blip r:embed="rId2"/>
            <a:tile tx="0" ty="0" sx="100000" sy="100000" flip="none" algn="tl"/>
          </a:blipFill>
        </p:spPr>
        <p:txBody>
          <a:bodyPr wrap="square">
            <a:spAutoFit/>
          </a:bodyPr>
          <a:lstStyle/>
          <a:p>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style</a:t>
            </a:r>
            <a:r>
              <a:rPr lang="mr-IN" altLang="zh-CN" b="1" dirty="0">
                <a:latin typeface="Courier" charset="0"/>
                <a:ea typeface="Courier" charset="0"/>
                <a:cs typeface="Courier" charset="0"/>
              </a:rPr>
              <a:t>&gt;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body</a:t>
            </a:r>
            <a:r>
              <a:rPr lang="mr-IN" altLang="zh-CN" b="1" dirty="0">
                <a:solidFill>
                  <a:srgbClr val="000080"/>
                </a:solidFill>
                <a:latin typeface="Courier" charset="0"/>
                <a:ea typeface="Courier" charset="0"/>
                <a:cs typeface="Courier" charset="0"/>
              </a:rPr>
              <a:t> </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background-color</a:t>
            </a:r>
            <a:r>
              <a:rPr lang="mr-IN" altLang="zh-CN" b="1" dirty="0">
                <a:latin typeface="Courier" charset="0"/>
                <a:ea typeface="Courier" charset="0"/>
                <a:cs typeface="Courier" charset="0"/>
              </a:rPr>
              <a:t>: </a:t>
            </a:r>
            <a:r>
              <a:rPr lang="mr-IN" altLang="zh-CN" b="1" dirty="0">
                <a:solidFill>
                  <a:srgbClr val="000080"/>
                </a:solidFill>
                <a:latin typeface="Courier" charset="0"/>
                <a:ea typeface="Courier" charset="0"/>
                <a:cs typeface="Courier" charset="0"/>
              </a:rPr>
              <a:t>#609ab6</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text-align</a:t>
            </a:r>
            <a:r>
              <a:rPr lang="mr-IN" altLang="zh-CN" b="1" dirty="0">
                <a:latin typeface="Courier" charset="0"/>
                <a:ea typeface="Courier" charset="0"/>
                <a:cs typeface="Courier" charset="0"/>
              </a:rPr>
              <a:t>: </a:t>
            </a:r>
            <a:r>
              <a:rPr lang="mr-IN" altLang="zh-CN" b="1" dirty="0" err="1">
                <a:solidFill>
                  <a:srgbClr val="008000"/>
                </a:solidFill>
                <a:latin typeface="Courier" charset="0"/>
                <a:ea typeface="Courier" charset="0"/>
                <a:cs typeface="Courier" charset="0"/>
              </a:rPr>
              <a:t>center</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title</a:t>
            </a:r>
            <a:r>
              <a:rPr lang="mr-IN" altLang="zh-CN" b="1" dirty="0">
                <a:solidFill>
                  <a:srgbClr val="000080"/>
                </a:solidFill>
                <a:latin typeface="Courier" charset="0"/>
                <a:ea typeface="Courier" charset="0"/>
                <a:cs typeface="Courier" charset="0"/>
              </a:rPr>
              <a:t> </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margin-top</a:t>
            </a:r>
            <a:r>
              <a:rPr lang="mr-IN" altLang="zh-CN" b="1" dirty="0">
                <a:latin typeface="Courier" charset="0"/>
                <a:ea typeface="Courier" charset="0"/>
                <a:cs typeface="Courier" charset="0"/>
              </a:rPr>
              <a:t>: </a:t>
            </a:r>
            <a:r>
              <a:rPr lang="mr-IN" altLang="zh-CN" b="1" dirty="0">
                <a:solidFill>
                  <a:srgbClr val="0000FF"/>
                </a:solidFill>
                <a:latin typeface="Courier" charset="0"/>
                <a:ea typeface="Courier" charset="0"/>
                <a:cs typeface="Courier" charset="0"/>
              </a:rPr>
              <a:t>60</a:t>
            </a:r>
            <a:r>
              <a:rPr lang="mr-IN" altLang="zh-CN" b="1" dirty="0">
                <a:solidFill>
                  <a:srgbClr val="008000"/>
                </a:solidFill>
                <a:latin typeface="Courier" charset="0"/>
                <a:ea typeface="Courier" charset="0"/>
                <a:cs typeface="Courier" charset="0"/>
              </a:rPr>
              <a:t>px</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color</a:t>
            </a:r>
            <a:r>
              <a:rPr lang="mr-IN" altLang="zh-CN" b="1" dirty="0">
                <a:latin typeface="Courier" charset="0"/>
                <a:ea typeface="Courier" charset="0"/>
                <a:cs typeface="Courier" charset="0"/>
              </a:rPr>
              <a:t>: </a:t>
            </a:r>
            <a:r>
              <a:rPr lang="mr-IN" altLang="zh-CN" b="1" dirty="0">
                <a:solidFill>
                  <a:srgbClr val="000080"/>
                </a:solidFill>
                <a:latin typeface="Courier" charset="0"/>
                <a:ea typeface="Courier" charset="0"/>
                <a:cs typeface="Courier" charset="0"/>
              </a:rPr>
              <a:t>#</a:t>
            </a:r>
            <a:r>
              <a:rPr lang="mr-IN" altLang="zh-CN" b="1" dirty="0" err="1">
                <a:solidFill>
                  <a:srgbClr val="000080"/>
                </a:solidFill>
                <a:latin typeface="Courier" charset="0"/>
                <a:ea typeface="Courier" charset="0"/>
                <a:cs typeface="Courier" charset="0"/>
              </a:rPr>
              <a:t>fff</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font-size</a:t>
            </a:r>
            <a:r>
              <a:rPr lang="mr-IN" altLang="zh-CN" b="1" dirty="0">
                <a:latin typeface="Courier" charset="0"/>
                <a:ea typeface="Courier" charset="0"/>
                <a:cs typeface="Courier" charset="0"/>
              </a:rPr>
              <a:t>: </a:t>
            </a:r>
            <a:r>
              <a:rPr lang="mr-IN" altLang="zh-CN" b="1" dirty="0">
                <a:solidFill>
                  <a:srgbClr val="0000FF"/>
                </a:solidFill>
                <a:latin typeface="Courier" charset="0"/>
                <a:ea typeface="Courier" charset="0"/>
                <a:cs typeface="Courier" charset="0"/>
              </a:rPr>
              <a:t>54</a:t>
            </a:r>
            <a:r>
              <a:rPr lang="mr-IN" altLang="zh-CN" b="1" dirty="0">
                <a:solidFill>
                  <a:srgbClr val="008000"/>
                </a:solidFill>
                <a:latin typeface="Courier" charset="0"/>
                <a:ea typeface="Courier" charset="0"/>
                <a:cs typeface="Courier" charset="0"/>
              </a:rPr>
              <a:t>px</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font-weight</a:t>
            </a:r>
            <a:r>
              <a:rPr lang="mr-IN" altLang="zh-CN" b="1" dirty="0">
                <a:latin typeface="Courier" charset="0"/>
                <a:ea typeface="Courier" charset="0"/>
                <a:cs typeface="Courier" charset="0"/>
              </a:rPr>
              <a:t>: </a:t>
            </a:r>
            <a:r>
              <a:rPr lang="mr-IN" altLang="zh-CN" b="1" dirty="0" err="1">
                <a:solidFill>
                  <a:srgbClr val="008000"/>
                </a:solidFill>
                <a:latin typeface="Courier" charset="0"/>
                <a:ea typeface="Courier" charset="0"/>
                <a:cs typeface="Courier" charset="0"/>
              </a:rPr>
              <a:t>bold</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login</a:t>
            </a:r>
            <a:r>
              <a:rPr lang="mr-IN" altLang="zh-CN" b="1" dirty="0">
                <a:solidFill>
                  <a:srgbClr val="000080"/>
                </a:solidFill>
                <a:latin typeface="Courier" charset="0"/>
                <a:ea typeface="Courier" charset="0"/>
                <a:cs typeface="Courier" charset="0"/>
              </a:rPr>
              <a:t> </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text-align</a:t>
            </a:r>
            <a:r>
              <a:rPr lang="mr-IN" altLang="zh-CN" b="1" dirty="0">
                <a:latin typeface="Courier" charset="0"/>
                <a:ea typeface="Courier" charset="0"/>
                <a:cs typeface="Courier" charset="0"/>
              </a:rPr>
              <a:t>: </a:t>
            </a:r>
            <a:r>
              <a:rPr lang="mr-IN" altLang="zh-CN" b="1" dirty="0" err="1">
                <a:solidFill>
                  <a:srgbClr val="008000"/>
                </a:solidFill>
                <a:latin typeface="Courier" charset="0"/>
                <a:ea typeface="Courier" charset="0"/>
                <a:cs typeface="Courier" charset="0"/>
              </a:rPr>
              <a:t>center</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margin</a:t>
            </a:r>
            <a:r>
              <a:rPr lang="mr-IN" altLang="zh-CN" b="1" dirty="0">
                <a:latin typeface="Courier" charset="0"/>
                <a:ea typeface="Courier" charset="0"/>
                <a:cs typeface="Courier" charset="0"/>
              </a:rPr>
              <a:t>: </a:t>
            </a:r>
            <a:r>
              <a:rPr lang="mr-IN" altLang="zh-CN" b="1" dirty="0">
                <a:solidFill>
                  <a:srgbClr val="0000FF"/>
                </a:solidFill>
                <a:latin typeface="Courier" charset="0"/>
                <a:ea typeface="Courier" charset="0"/>
                <a:cs typeface="Courier" charset="0"/>
              </a:rPr>
              <a:t>15</a:t>
            </a:r>
            <a:r>
              <a:rPr lang="mr-IN" altLang="zh-CN" b="1" dirty="0">
                <a:latin typeface="Courier" charset="0"/>
                <a:ea typeface="Courier" charset="0"/>
                <a:cs typeface="Courier" charset="0"/>
              </a:rPr>
              <a:t>% </a:t>
            </a:r>
            <a:r>
              <a:rPr lang="mr-IN" altLang="zh-CN" b="1" dirty="0" err="1">
                <a:solidFill>
                  <a:srgbClr val="008000"/>
                </a:solidFill>
                <a:latin typeface="Courier" charset="0"/>
                <a:ea typeface="Courier" charset="0"/>
                <a:cs typeface="Courier" charset="0"/>
              </a:rPr>
              <a:t>auto</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background-color</a:t>
            </a:r>
            <a:r>
              <a:rPr lang="mr-IN" altLang="zh-CN" b="1" dirty="0">
                <a:latin typeface="Courier" charset="0"/>
                <a:ea typeface="Courier" charset="0"/>
                <a:cs typeface="Courier" charset="0"/>
              </a:rPr>
              <a:t>: </a:t>
            </a:r>
            <a:r>
              <a:rPr lang="mr-IN" altLang="zh-CN" b="1" dirty="0">
                <a:solidFill>
                  <a:srgbClr val="000080"/>
                </a:solidFill>
                <a:latin typeface="Courier" charset="0"/>
                <a:ea typeface="Courier" charset="0"/>
                <a:cs typeface="Courier" charset="0"/>
              </a:rPr>
              <a:t>#</a:t>
            </a:r>
            <a:r>
              <a:rPr lang="mr-IN" altLang="zh-CN" b="1" dirty="0" err="1">
                <a:solidFill>
                  <a:srgbClr val="000080"/>
                </a:solidFill>
                <a:latin typeface="Courier" charset="0"/>
                <a:ea typeface="Courier" charset="0"/>
                <a:cs typeface="Courier" charset="0"/>
              </a:rPr>
              <a:t>fff</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border-radius</a:t>
            </a:r>
            <a:r>
              <a:rPr lang="mr-IN" altLang="zh-CN" b="1" dirty="0">
                <a:latin typeface="Courier" charset="0"/>
                <a:ea typeface="Courier" charset="0"/>
                <a:cs typeface="Courier" charset="0"/>
              </a:rPr>
              <a:t>: </a:t>
            </a:r>
            <a:r>
              <a:rPr lang="mr-IN" altLang="zh-CN" b="1" dirty="0">
                <a:solidFill>
                  <a:srgbClr val="0000FF"/>
                </a:solidFill>
                <a:latin typeface="Courier" charset="0"/>
                <a:ea typeface="Courier" charset="0"/>
                <a:cs typeface="Courier" charset="0"/>
              </a:rPr>
              <a:t>5</a:t>
            </a:r>
            <a:r>
              <a:rPr lang="mr-IN" altLang="zh-CN" b="1" dirty="0">
                <a:solidFill>
                  <a:srgbClr val="008000"/>
                </a:solidFill>
                <a:latin typeface="Courier" charset="0"/>
                <a:ea typeface="Courier" charset="0"/>
                <a:cs typeface="Courier" charset="0"/>
              </a:rPr>
              <a:t>px</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width</a:t>
            </a:r>
            <a:r>
              <a:rPr lang="mr-IN" altLang="zh-CN" b="1" dirty="0">
                <a:latin typeface="Courier" charset="0"/>
                <a:ea typeface="Courier" charset="0"/>
                <a:cs typeface="Courier" charset="0"/>
              </a:rPr>
              <a:t>: </a:t>
            </a:r>
            <a:r>
              <a:rPr lang="mr-IN" altLang="zh-CN" b="1" dirty="0">
                <a:solidFill>
                  <a:srgbClr val="0000FF"/>
                </a:solidFill>
                <a:latin typeface="Courier" charset="0"/>
                <a:ea typeface="Courier" charset="0"/>
                <a:cs typeface="Courier" charset="0"/>
              </a:rPr>
              <a:t>300</a:t>
            </a:r>
            <a:r>
              <a:rPr lang="mr-IN" altLang="zh-CN" b="1" dirty="0">
                <a:solidFill>
                  <a:srgbClr val="008000"/>
                </a:solidFill>
                <a:latin typeface="Courier" charset="0"/>
                <a:ea typeface="Courier" charset="0"/>
                <a:cs typeface="Courier" charset="0"/>
              </a:rPr>
              <a:t>px</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height</a:t>
            </a:r>
            <a:r>
              <a:rPr lang="mr-IN" altLang="zh-CN" b="1" dirty="0">
                <a:latin typeface="Courier" charset="0"/>
                <a:ea typeface="Courier" charset="0"/>
                <a:cs typeface="Courier" charset="0"/>
              </a:rPr>
              <a:t>: </a:t>
            </a:r>
            <a:r>
              <a:rPr lang="mr-IN" altLang="zh-CN" b="1" dirty="0">
                <a:solidFill>
                  <a:srgbClr val="0000FF"/>
                </a:solidFill>
                <a:latin typeface="Courier" charset="0"/>
                <a:ea typeface="Courier" charset="0"/>
                <a:cs typeface="Courier" charset="0"/>
              </a:rPr>
              <a:t>150</a:t>
            </a:r>
            <a:r>
              <a:rPr lang="mr-IN" altLang="zh-CN" b="1" dirty="0">
                <a:solidFill>
                  <a:srgbClr val="008000"/>
                </a:solidFill>
                <a:latin typeface="Courier" charset="0"/>
                <a:ea typeface="Courier" charset="0"/>
                <a:cs typeface="Courier" charset="0"/>
              </a:rPr>
              <a:t>px</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padding</a:t>
            </a:r>
            <a:r>
              <a:rPr lang="mr-IN" altLang="zh-CN" b="1" dirty="0">
                <a:latin typeface="Courier" charset="0"/>
                <a:ea typeface="Courier" charset="0"/>
                <a:cs typeface="Courier" charset="0"/>
              </a:rPr>
              <a:t>: </a:t>
            </a:r>
            <a:r>
              <a:rPr lang="mr-IN" altLang="zh-CN" b="1" dirty="0">
                <a:solidFill>
                  <a:srgbClr val="0000FF"/>
                </a:solidFill>
                <a:latin typeface="Courier" charset="0"/>
                <a:ea typeface="Courier" charset="0"/>
                <a:cs typeface="Courier" charset="0"/>
              </a:rPr>
              <a:t>10</a:t>
            </a:r>
            <a:r>
              <a:rPr lang="mr-IN" altLang="zh-CN" b="1" dirty="0">
                <a:solidFill>
                  <a:srgbClr val="008000"/>
                </a:solidFill>
                <a:latin typeface="Courier" charset="0"/>
                <a:ea typeface="Courier" charset="0"/>
                <a:cs typeface="Courier" charset="0"/>
              </a:rPr>
              <a:t>px</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80"/>
                </a:solidFill>
                <a:latin typeface="Courier" charset="0"/>
                <a:ea typeface="Courier" charset="0"/>
                <a:cs typeface="Courier" charset="0"/>
              </a:rPr>
              <a:t>error</a:t>
            </a:r>
            <a:r>
              <a:rPr lang="mr-IN" altLang="zh-CN" b="1" dirty="0">
                <a:solidFill>
                  <a:srgbClr val="000080"/>
                </a:solidFill>
                <a:latin typeface="Courier" charset="0"/>
                <a:ea typeface="Courier" charset="0"/>
                <a:cs typeface="Courier" charset="0"/>
              </a:rPr>
              <a:t> </a:t>
            </a:r>
            <a:r>
              <a:rPr lang="mr-IN" altLang="zh-CN" b="1" dirty="0">
                <a:latin typeface="Courier" charset="0"/>
                <a:ea typeface="Courier" charset="0"/>
                <a:cs typeface="Courier" charset="0"/>
              </a:rPr>
              <a:t>{</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r>
              <a:rPr lang="mr-IN" altLang="zh-CN" b="1" dirty="0" err="1">
                <a:solidFill>
                  <a:srgbClr val="0000FF"/>
                </a:solidFill>
                <a:latin typeface="Courier" charset="0"/>
                <a:ea typeface="Courier" charset="0"/>
                <a:cs typeface="Courier" charset="0"/>
              </a:rPr>
              <a:t>color</a:t>
            </a:r>
            <a:r>
              <a:rPr lang="mr-IN" altLang="zh-CN" b="1" dirty="0">
                <a:latin typeface="Courier" charset="0"/>
                <a:ea typeface="Courier" charset="0"/>
                <a:cs typeface="Courier" charset="0"/>
              </a:rPr>
              <a:t>: </a:t>
            </a:r>
            <a:r>
              <a:rPr lang="mr-IN" altLang="zh-CN" b="1" dirty="0">
                <a:solidFill>
                  <a:srgbClr val="000080"/>
                </a:solidFill>
                <a:latin typeface="Courier" charset="0"/>
                <a:ea typeface="Courier" charset="0"/>
                <a:cs typeface="Courier" charset="0"/>
              </a:rPr>
              <a:t>#ff0000</a:t>
            </a:r>
            <a:r>
              <a:rPr lang="mr-IN" altLang="zh-CN" b="1" dirty="0" smtClean="0">
                <a:latin typeface="Courier" charset="0"/>
                <a:ea typeface="Courier" charset="0"/>
                <a:cs typeface="Courier" charset="0"/>
              </a:rPr>
              <a:t>;</a:t>
            </a:r>
            <a:r>
              <a:rPr lang="mr-IN" altLang="zh-CN" b="1" dirty="0">
                <a:latin typeface="Courier" charset="0"/>
                <a:ea typeface="Courier" charset="0"/>
                <a:cs typeface="Courier" charset="0"/>
              </a:rPr>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    }</a:t>
            </a:r>
            <a:br>
              <a:rPr lang="mr-IN" altLang="zh-CN" b="1" dirty="0">
                <a:latin typeface="Courier" charset="0"/>
                <a:ea typeface="Courier" charset="0"/>
                <a:cs typeface="Courier" charset="0"/>
              </a:rPr>
            </a:br>
            <a:r>
              <a:rPr lang="mr-IN" altLang="zh-CN" b="1" dirty="0">
                <a:latin typeface="Courier" charset="0"/>
                <a:ea typeface="Courier" charset="0"/>
                <a:cs typeface="Courier" charset="0"/>
              </a:rPr>
              <a:t>&lt;/</a:t>
            </a:r>
            <a:r>
              <a:rPr lang="mr-IN" altLang="zh-CN" b="1" dirty="0" err="1">
                <a:solidFill>
                  <a:srgbClr val="000080"/>
                </a:solidFill>
                <a:latin typeface="Courier" charset="0"/>
                <a:ea typeface="Courier" charset="0"/>
                <a:cs typeface="Courier" charset="0"/>
              </a:rPr>
              <a:t>style</a:t>
            </a:r>
            <a:r>
              <a:rPr lang="mr-IN" altLang="zh-CN" b="1" dirty="0">
                <a:latin typeface="Courier" charset="0"/>
                <a:ea typeface="Courier" charset="0"/>
                <a:cs typeface="Courier" charset="0"/>
              </a:rPr>
              <a:t>&gt;</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1559793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7607</TotalTime>
  <Words>514</Words>
  <Application>Microsoft Macintosh PowerPoint</Application>
  <PresentationFormat>全屏显示(4:3)</PresentationFormat>
  <Paragraphs>134</Paragraphs>
  <Slides>35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Calibri</vt:lpstr>
      <vt:lpstr>Courier</vt:lpstr>
      <vt:lpstr>DengXian</vt:lpstr>
      <vt:lpstr>Fira Mono</vt:lpstr>
      <vt:lpstr>Mangal</vt:lpstr>
      <vt:lpstr>Rockwell</vt:lpstr>
      <vt:lpstr>Rockwell Condensed</vt:lpstr>
      <vt:lpstr>Rockwell Extra Bold</vt:lpstr>
      <vt:lpstr>Times New Roman</vt:lpstr>
      <vt:lpstr>Wingdings</vt:lpstr>
      <vt:lpstr>方正姚体</vt:lpstr>
      <vt:lpstr>木活字</vt:lpstr>
      <vt:lpstr>DJANGO basic view</vt:lpstr>
      <vt:lpstr>Philosophy</vt:lpstr>
      <vt:lpstr>view</vt:lpstr>
      <vt:lpstr>view</vt:lpstr>
      <vt:lpstr>Library system</vt:lpstr>
      <vt:lpstr>Login page with view</vt:lpstr>
      <vt:lpstr>Login page with view</vt:lpstr>
      <vt:lpstr>PowerPoint 演示文稿</vt:lpstr>
      <vt:lpstr>PowerPoint 演示文稿</vt:lpstr>
      <vt:lpstr>Login page with view</vt:lpstr>
      <vt:lpstr>Login page with view</vt:lpstr>
      <vt:lpstr>Login page with view</vt:lpstr>
      <vt:lpstr>Login page with view</vt:lpstr>
      <vt:lpstr>Login page with view</vt:lpstr>
      <vt:lpstr>Login page with view</vt:lpstr>
      <vt:lpstr>{{ csrf_token }}</vt:lpstr>
      <vt:lpstr>templateview</vt:lpstr>
      <vt:lpstr>templateview</vt:lpstr>
      <vt:lpstr>Library system</vt:lpstr>
      <vt:lpstr>templateview</vt:lpstr>
      <vt:lpstr>Homepage.html</vt:lpstr>
      <vt:lpstr>Homepage.html</vt:lpstr>
      <vt:lpstr>url.py</vt:lpstr>
      <vt:lpstr>templateview</vt:lpstr>
      <vt:lpstr>templateview</vt:lpstr>
      <vt:lpstr>redirectview</vt:lpstr>
      <vt:lpstr>redirectview</vt:lpstr>
      <vt:lpstr>redirectview</vt:lpstr>
      <vt:lpstr>View.py</vt:lpstr>
      <vt:lpstr>url.py</vt:lpstr>
      <vt:lpstr>redirectview</vt:lpstr>
      <vt:lpstr>Redirectview -- attributes</vt:lpstr>
      <vt:lpstr>Redirectview -- attributes</vt:lpstr>
      <vt:lpstr>redirectview</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introduction</dc:title>
  <dc:creator>Jacqueline Jiang</dc:creator>
  <cp:lastModifiedBy>Jacqueline Jiang</cp:lastModifiedBy>
  <cp:revision>762</cp:revision>
  <dcterms:created xsi:type="dcterms:W3CDTF">2017-05-27T08:15:31Z</dcterms:created>
  <dcterms:modified xsi:type="dcterms:W3CDTF">2017-09-05T07:31:46Z</dcterms:modified>
</cp:coreProperties>
</file>