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44" r:id="rId1"/>
  </p:sldMasterIdLst>
  <p:notesMasterIdLst>
    <p:notesMasterId r:id="rId43"/>
  </p:notesMasterIdLst>
  <p:sldIdLst>
    <p:sldId id="256" r:id="rId2"/>
    <p:sldId id="372" r:id="rId3"/>
    <p:sldId id="363" r:id="rId4"/>
    <p:sldId id="365" r:id="rId5"/>
    <p:sldId id="364" r:id="rId6"/>
    <p:sldId id="366" r:id="rId7"/>
    <p:sldId id="367" r:id="rId8"/>
    <p:sldId id="369" r:id="rId9"/>
    <p:sldId id="371" r:id="rId10"/>
    <p:sldId id="373" r:id="rId11"/>
    <p:sldId id="353" r:id="rId12"/>
    <p:sldId id="355" r:id="rId13"/>
    <p:sldId id="356" r:id="rId14"/>
    <p:sldId id="357" r:id="rId15"/>
    <p:sldId id="358" r:id="rId16"/>
    <p:sldId id="374" r:id="rId17"/>
    <p:sldId id="375" r:id="rId18"/>
    <p:sldId id="359" r:id="rId19"/>
    <p:sldId id="360" r:id="rId20"/>
    <p:sldId id="376" r:id="rId21"/>
    <p:sldId id="378" r:id="rId22"/>
    <p:sldId id="377" r:id="rId23"/>
    <p:sldId id="379" r:id="rId24"/>
    <p:sldId id="380" r:id="rId25"/>
    <p:sldId id="381" r:id="rId26"/>
    <p:sldId id="382" r:id="rId27"/>
    <p:sldId id="383" r:id="rId28"/>
    <p:sldId id="384" r:id="rId29"/>
    <p:sldId id="386" r:id="rId30"/>
    <p:sldId id="387" r:id="rId31"/>
    <p:sldId id="388" r:id="rId32"/>
    <p:sldId id="390" r:id="rId33"/>
    <p:sldId id="391" r:id="rId34"/>
    <p:sldId id="389" r:id="rId35"/>
    <p:sldId id="392" r:id="rId36"/>
    <p:sldId id="393" r:id="rId37"/>
    <p:sldId id="394" r:id="rId38"/>
    <p:sldId id="395" r:id="rId39"/>
    <p:sldId id="396" r:id="rId40"/>
    <p:sldId id="397" r:id="rId41"/>
    <p:sldId id="345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37"/>
    <p:restoredTop sz="94749"/>
  </p:normalViewPr>
  <p:slideViewPr>
    <p:cSldViewPr snapToGrid="0" snapToObjects="1">
      <p:cViewPr>
        <p:scale>
          <a:sx n="95" d="100"/>
          <a:sy n="95" d="100"/>
        </p:scale>
        <p:origin x="1400" y="376"/>
      </p:cViewPr>
      <p:guideLst/>
    </p:cSldViewPr>
  </p:slideViewPr>
  <p:outlineViewPr>
    <p:cViewPr>
      <p:scale>
        <a:sx n="33" d="100"/>
        <a:sy n="33" d="100"/>
      </p:scale>
      <p:origin x="0" y="-56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4E011-1D7B-714A-B585-035A47AE4279}" type="datetimeFigureOut">
              <a:rPr kumimoji="1" lang="zh-CN" altLang="en-US" smtClean="0"/>
              <a:t>2017/12/11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12DCF-7980-3D47-983E-1721A640EFB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91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B12DCF-7980-3D47-983E-1721A640EFB5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88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 b="1">
                <a:latin typeface="+mn-lt"/>
              </a:defRPr>
            </a:lvl1pPr>
            <a:lvl2pPr>
              <a:defRPr sz="2000" b="1"/>
            </a:lvl2pPr>
            <a:lvl3pPr>
              <a:defRPr sz="1800" b="1"/>
            </a:lvl3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二级</a:t>
            </a:r>
          </a:p>
          <a:p>
            <a:pPr lvl="2"/>
            <a:r>
              <a:rPr lang="zh-CN" altLang="en-US" dirty="0" smtClean="0"/>
              <a:t>三级</a:t>
            </a:r>
          </a:p>
          <a:p>
            <a:pPr lvl="3"/>
            <a:r>
              <a:rPr lang="zh-CN" altLang="en-US" dirty="0" smtClean="0"/>
              <a:t>四级</a:t>
            </a:r>
          </a:p>
          <a:p>
            <a:pPr lvl="4"/>
            <a:r>
              <a:rPr lang="zh-CN" altLang="en-US" dirty="0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12/11/17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12/11/17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76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DJANGO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generic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Editing view</a:t>
            </a:r>
            <a:endParaRPr kumimoji="1" lang="zh-CN" altLang="en-US" b="1" dirty="0">
              <a:ea typeface="Times New Roman" charset="0"/>
              <a:cs typeface="Times New Roman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8382000" y="6462178"/>
            <a:ext cx="738315" cy="395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b="1" smtClean="0">
                <a:latin typeface="Times New Roman" charset="0"/>
                <a:ea typeface="Times New Roman" charset="0"/>
                <a:cs typeface="Times New Roman" charset="0"/>
              </a:rPr>
              <a:t>江琳</a:t>
            </a:r>
            <a:endParaRPr kumimoji="1" lang="zh-CN" altLang="en-US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8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14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2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ea typeface="Times New Roman" charset="0"/>
                <a:cs typeface="Times New Roman" charset="0"/>
              </a:rPr>
              <a:t>Createview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93395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createview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view that displays a form for creating an object, redisplaying the form with validation errors (if there are any) and saving the object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err="1">
                <a:solidFill>
                  <a:srgbClr val="00B0F0"/>
                </a:solidFill>
              </a:rPr>
              <a:t>django.views.generic.edit.CreateView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Homepage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685799" y="4827494"/>
            <a:ext cx="6158753" cy="376518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398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createview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write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CreateView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05068" y="3323720"/>
            <a:ext cx="8733864" cy="332398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CreateAuthor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Author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create_author.html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fields = 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'intro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messages.success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.request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‘Create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!’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zh-CN" altLang="en-US" sz="2000" b="1" dirty="0" smtClean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resolve_url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create_author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685647"/>
            <a:ext cx="7772400" cy="707886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'^create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/author/'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CreateAuthor.as_view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create_author</a:t>
            </a:r>
            <a:r>
              <a:rPr lang="en-US" altLang="zh-CN" sz="2000" b="1" dirty="0" smtClean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204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Create_author.html</a:t>
            </a:r>
            <a:endParaRPr kumimoji="1"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85800" y="2056686"/>
            <a:ext cx="7772400" cy="347787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messages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tags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as_p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54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/>
              <a:t>Create_author.html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85800" y="2093976"/>
            <a:ext cx="7772400" cy="47089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Create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#c4dce8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.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#79aec8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ffffff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80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createview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27" y="2093976"/>
            <a:ext cx="7875145" cy="4226142"/>
          </a:xfrm>
        </p:spPr>
      </p:pic>
    </p:spTree>
    <p:extLst>
      <p:ext uri="{BB962C8B-B14F-4D97-AF65-F5344CB8AC3E}">
        <p14:creationId xmlns:p14="http://schemas.microsoft.com/office/powerpoint/2010/main" val="20855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{{ </a:t>
            </a:r>
            <a:r>
              <a:rPr kumimoji="1" lang="en-US" altLang="zh-CN" dirty="0" err="1" smtClean="0"/>
              <a:t>from.as_p</a:t>
            </a:r>
            <a:r>
              <a:rPr kumimoji="1" lang="en-US" altLang="zh-CN" dirty="0" smtClean="0"/>
              <a:t> }}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>
                <a:solidFill>
                  <a:srgbClr val="00B0F0"/>
                </a:solidFill>
              </a:rPr>
              <a:t>{{</a:t>
            </a:r>
            <a:r>
              <a:rPr kumimoji="1" lang="zh-CN" altLang="en-US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dirty="0" smtClean="0">
                <a:solidFill>
                  <a:srgbClr val="00B0F0"/>
                </a:solidFill>
              </a:rPr>
              <a:t>form</a:t>
            </a:r>
            <a:r>
              <a:rPr kumimoji="1" lang="zh-CN" altLang="en-US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dirty="0" smtClean="0">
                <a:solidFill>
                  <a:srgbClr val="00B0F0"/>
                </a:solidFill>
              </a:rPr>
              <a:t>}}</a:t>
            </a:r>
            <a:r>
              <a:rPr kumimoji="1" lang="zh-CN" altLang="en-US" dirty="0" smtClean="0">
                <a:solidFill>
                  <a:srgbClr val="00B0F0"/>
                </a:solidFill>
              </a:rPr>
              <a:t> </a:t>
            </a:r>
            <a:r>
              <a:rPr kumimoji="1" lang="en-US" altLang="zh-CN" dirty="0"/>
              <a:t> will </a:t>
            </a:r>
            <a:r>
              <a:rPr kumimoji="1" lang="en-US" altLang="zh-CN" dirty="0" smtClean="0"/>
              <a:t>render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&lt;label</a:t>
            </a:r>
            <a:r>
              <a:rPr kumimoji="1" lang="en-US" altLang="zh-CN" dirty="0"/>
              <a:t>&gt; and &lt;input&gt; elements appropriately</a:t>
            </a:r>
            <a:r>
              <a:rPr kumimoji="1" lang="en-US" altLang="zh-CN" dirty="0" smtClean="0"/>
              <a:t>.</a:t>
            </a:r>
            <a:endParaRPr kumimoji="1" lang="en-US" altLang="zh-CN" dirty="0"/>
          </a:p>
          <a:p>
            <a:r>
              <a:rPr kumimoji="1" lang="en-US" altLang="zh-CN" dirty="0">
                <a:solidFill>
                  <a:srgbClr val="00B0F0"/>
                </a:solidFill>
              </a:rPr>
              <a:t>{{ </a:t>
            </a:r>
            <a:r>
              <a:rPr kumimoji="1" lang="en-US" altLang="zh-CN" dirty="0" err="1">
                <a:solidFill>
                  <a:srgbClr val="00B0F0"/>
                </a:solidFill>
              </a:rPr>
              <a:t>form.as_p</a:t>
            </a:r>
            <a:r>
              <a:rPr kumimoji="1" lang="en-US" altLang="zh-CN" dirty="0">
                <a:solidFill>
                  <a:srgbClr val="00B0F0"/>
                </a:solidFill>
              </a:rPr>
              <a:t> }}</a:t>
            </a:r>
            <a:r>
              <a:rPr kumimoji="1" lang="en-US" altLang="zh-CN" dirty="0"/>
              <a:t> will render them wrapped in &lt;p&gt; tags</a:t>
            </a:r>
          </a:p>
          <a:p>
            <a:r>
              <a:rPr kumimoji="1" lang="en-US" altLang="zh-CN" dirty="0">
                <a:solidFill>
                  <a:srgbClr val="00B0F0"/>
                </a:solidFill>
              </a:rPr>
              <a:t>{{ </a:t>
            </a:r>
            <a:r>
              <a:rPr kumimoji="1" lang="en-US" altLang="zh-CN" dirty="0" err="1">
                <a:solidFill>
                  <a:srgbClr val="00B0F0"/>
                </a:solidFill>
              </a:rPr>
              <a:t>form.as_ul</a:t>
            </a:r>
            <a:r>
              <a:rPr kumimoji="1" lang="en-US" altLang="zh-CN" dirty="0">
                <a:solidFill>
                  <a:srgbClr val="00B0F0"/>
                </a:solidFill>
              </a:rPr>
              <a:t> }}</a:t>
            </a:r>
            <a:r>
              <a:rPr kumimoji="1" lang="en-US" altLang="zh-CN" dirty="0"/>
              <a:t> will render them wrapped in &lt;li&gt; </a:t>
            </a:r>
            <a:r>
              <a:rPr kumimoji="1" lang="en-US" altLang="zh-CN" dirty="0" smtClean="0"/>
              <a:t>tags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679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Philosophy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</a:t>
            </a:r>
            <a:r>
              <a:rPr kumimoji="1" lang="en-US" altLang="zh-CN" dirty="0" err="1" smtClean="0"/>
              <a:t>edting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views </a:t>
            </a:r>
            <a:r>
              <a:rPr kumimoji="1" lang="en-US" altLang="zh-CN" dirty="0"/>
              <a:t>are </a:t>
            </a:r>
            <a:r>
              <a:rPr kumimoji="1" lang="en-US" altLang="zh-CN" dirty="0" smtClean="0"/>
              <a:t>used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 </a:t>
            </a:r>
            <a:r>
              <a:rPr kumimoji="1" lang="en-US" altLang="zh-CN" dirty="0"/>
              <a:t>a foundation for editing </a:t>
            </a:r>
            <a:r>
              <a:rPr kumimoji="1" lang="en-US" altLang="zh-CN" dirty="0" smtClean="0"/>
              <a:t>content.</a:t>
            </a:r>
          </a:p>
          <a:p>
            <a:pPr lvl="1"/>
            <a:r>
              <a:rPr kumimoji="1" lang="en-US" altLang="zh-CN" dirty="0" err="1"/>
              <a:t>django.views.generic.edit.CreateView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django.views.generic.edit.UpdateView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django.views.generic.edit.DeleteView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69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updateview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164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updateview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view that displays a form for editing an existing object, redisplaying the form with validation errors (if there are any) and saving changes to the object. This uses a form automatically generated from the object’s model </a:t>
            </a:r>
            <a:r>
              <a:rPr kumimoji="1" lang="en-US" altLang="zh-CN" dirty="0" smtClean="0"/>
              <a:t>class.</a:t>
            </a:r>
          </a:p>
          <a:p>
            <a:r>
              <a:rPr lang="en-US" altLang="zh-CN" i="1" dirty="0"/>
              <a:t>class </a:t>
            </a:r>
            <a:r>
              <a:rPr lang="en-US" altLang="zh-CN" dirty="0" err="1">
                <a:solidFill>
                  <a:srgbClr val="0070C0"/>
                </a:solidFill>
              </a:rPr>
              <a:t>django.views.generic.edit.UpdateView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20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Homepage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87507" y="5526742"/>
            <a:ext cx="2084294" cy="3765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4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updateview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21023" y="2093976"/>
            <a:ext cx="8834717" cy="409342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UpdateView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UpdateBook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create_book.html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fields = 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'name'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'cover'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serial_num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'available'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'author'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'publisher'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'category'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'intro'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messages.success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.request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'Create Success!'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return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resolve_url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update_book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err="1">
                <a:solidFill>
                  <a:srgbClr val="94558D"/>
                </a:solidFill>
                <a:latin typeface="Courier" charset="0"/>
                <a:ea typeface="Courier" charset="0"/>
                <a:cs typeface="Courier" charset="0"/>
              </a:rPr>
              <a:t>self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.kwargs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4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669476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books.views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UpdateBook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r'^update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/book/(?P&lt;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&gt;\d+)/'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UpdateBook.as_view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update_book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]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Create_book.html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237218"/>
            <a:ext cx="7772400" cy="378565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messages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tags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msg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"post"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enctype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"multipart/form-data"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as_p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2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/>
              <a:t>Create_book.html</a:t>
            </a:r>
            <a:endParaRPr kumimoji="1" lang="zh-CN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685800" y="2093976"/>
            <a:ext cx="7772400" cy="4708981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sz="2000" b="1" dirty="0" err="1"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#c4dce8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.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success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#79aec8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ffffff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    }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36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/>
              <a:t>Edit </a:t>
            </a:r>
            <a:r>
              <a:rPr kumimoji="1" lang="en-US" altLang="zh-CN" b="1" dirty="0" err="1" smtClean="0"/>
              <a:t>bs_list.html</a:t>
            </a:r>
            <a:endParaRPr kumimoji="1" lang="zh-CN" altLang="en-US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12" y="1577067"/>
            <a:ext cx="7651376" cy="518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1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100"/>
            <a:ext cx="9144000" cy="651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/>
              <a:t>Media</a:t>
            </a:r>
            <a:r>
              <a:rPr kumimoji="1" lang="zh-CN" altLang="en-US" b="1" dirty="0" smtClean="0"/>
              <a:t> </a:t>
            </a:r>
            <a:r>
              <a:rPr kumimoji="1" lang="en-US" altLang="zh-CN" b="1" dirty="0" smtClean="0"/>
              <a:t>file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3948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Review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smtClean="0">
                <a:ea typeface="Times New Roman" charset="0"/>
                <a:cs typeface="Times New Roman" charset="0"/>
              </a:rPr>
              <a:t>--</a:t>
            </a:r>
            <a:r>
              <a:rPr kumimoji="1" lang="zh-CN" altLang="en-US" b="1" dirty="0" smtClean="0">
                <a:ea typeface="Times New Roman" charset="0"/>
                <a:cs typeface="Times New Roman" charset="0"/>
              </a:rPr>
              <a:t> </a:t>
            </a:r>
            <a:r>
              <a:rPr kumimoji="1" lang="en-US" altLang="zh-CN" b="1" dirty="0" err="1" smtClean="0">
                <a:ea typeface="Times New Roman" charset="0"/>
                <a:cs typeface="Times New Roman" charset="0"/>
              </a:rPr>
              <a:t>Listview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422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Media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which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uploaded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such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FileField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ImageField</a:t>
            </a:r>
            <a:r>
              <a:rPr kumimoji="1" lang="en-US" altLang="zh-CN" dirty="0" smtClean="0"/>
              <a:t>.</a:t>
            </a:r>
          </a:p>
          <a:p>
            <a:r>
              <a:rPr kumimoji="1" lang="en-US" altLang="zh-CN" dirty="0" smtClean="0"/>
              <a:t>Before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should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up.</a:t>
            </a:r>
          </a:p>
          <a:p>
            <a:r>
              <a:rPr kumimoji="1" lang="en-US" altLang="zh-CN" dirty="0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>
                <a:solidFill>
                  <a:srgbClr val="0070C0"/>
                </a:solidFill>
              </a:rPr>
              <a:t>settings.py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and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configure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it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526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Settings.py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3092824"/>
            <a:ext cx="7772400" cy="3079375"/>
          </a:xfrm>
        </p:spPr>
        <p:txBody>
          <a:bodyPr/>
          <a:lstStyle/>
          <a:p>
            <a:r>
              <a:rPr kumimoji="1" lang="en-US" altLang="zh-CN" dirty="0" smtClean="0"/>
              <a:t>This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means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uploaded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file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will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automaticlly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named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190476"/>
            <a:ext cx="7772400" cy="7078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MEDIA_URL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'/media/'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MEDIA_ROOT 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os.path.join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(BASE_DIR,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'media'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Settings.py</a:t>
            </a:r>
            <a:endParaRPr kumimoji="1"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93976"/>
            <a:ext cx="7772400" cy="4051300"/>
          </a:xfrm>
        </p:spPr>
      </p:pic>
      <p:sp>
        <p:nvSpPr>
          <p:cNvPr id="5" name="椭圆 4"/>
          <p:cNvSpPr/>
          <p:nvPr/>
        </p:nvSpPr>
        <p:spPr>
          <a:xfrm>
            <a:off x="1358154" y="3146613"/>
            <a:ext cx="3590364" cy="3765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947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Settings.py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store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folder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correctly.</a:t>
            </a:r>
          </a:p>
          <a:p>
            <a:r>
              <a:rPr kumimoji="1" lang="en-US" altLang="zh-CN" dirty="0" smtClean="0"/>
              <a:t>But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still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image.</a:t>
            </a:r>
          </a:p>
          <a:p>
            <a:r>
              <a:rPr kumimoji="1" lang="en-US" altLang="zh-CN" dirty="0" smtClean="0"/>
              <a:t>So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need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media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up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well.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65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130552"/>
            <a:ext cx="7772400" cy="317009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settings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django.conf.urls.static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static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books.views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zh-CN" altLang="en-US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UpdateBook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r'^update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/book/(?P&lt;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&gt;\d+)/'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UpdateBook.as_view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update_book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 + static(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settings.MEDIA_URL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document_root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settings.MEDIA_ROOT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03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done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15921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 smtClean="0"/>
              <a:t>Now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we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open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link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see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cover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of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book.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3" y="2864760"/>
            <a:ext cx="5605128" cy="399323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77" y="2837329"/>
            <a:ext cx="4921564" cy="3940734"/>
          </a:xfrm>
          <a:prstGeom prst="rect">
            <a:avLst/>
          </a:prstGeom>
        </p:spPr>
      </p:pic>
      <p:cxnSp>
        <p:nvCxnSpPr>
          <p:cNvPr id="7" name="直线箭头连接符 6"/>
          <p:cNvCxnSpPr/>
          <p:nvPr/>
        </p:nvCxnSpPr>
        <p:spPr>
          <a:xfrm>
            <a:off x="3065929" y="4114800"/>
            <a:ext cx="2272553" cy="443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16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b="1" dirty="0" err="1" smtClean="0"/>
              <a:t>deleteview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92811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deleteview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A view that displays a confirmation page and deletes an existing object. The given object will only be deleted if the request method is POST. If this view is fetched via GET, it will display a confirmation page that should contain a form that POSTs to the same URL</a:t>
            </a:r>
            <a:r>
              <a:rPr kumimoji="1" lang="en-US" altLang="zh-CN" dirty="0" smtClean="0"/>
              <a:t>.</a:t>
            </a:r>
          </a:p>
          <a:p>
            <a:r>
              <a:rPr lang="en-US" altLang="zh-CN" i="1" dirty="0"/>
              <a:t>class </a:t>
            </a:r>
            <a:r>
              <a:rPr lang="en-US" altLang="zh-CN" dirty="0" err="1">
                <a:solidFill>
                  <a:srgbClr val="0070C0"/>
                </a:solidFill>
              </a:rPr>
              <a:t>django.views.generic.edit.DeleteView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9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deleteview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676889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DeleteView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django.urls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reverse_lazy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zh-CN" sz="2000" b="1" dirty="0" smtClean="0">
              <a:solidFill>
                <a:srgbClr val="00008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zh-CN" sz="2000" b="1" dirty="0" smtClean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DeleteBook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model = Book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delete_book.html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success_url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reverse_lazy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bs_list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8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url.py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2525100"/>
            <a:ext cx="9144000" cy="373884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books.views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import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UpdateBook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DeleteBook</a:t>
            </a:r>
            <a:endParaRPr lang="en-US" altLang="zh-CN" sz="2000" b="1" dirty="0" smtClean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 err="1" smtClean="0">
                <a:latin typeface="Courier" charset="0"/>
                <a:ea typeface="Courier" charset="0"/>
                <a:cs typeface="Courier" charset="0"/>
              </a:rPr>
              <a:t>urlpatterns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 </a:t>
            </a:r>
            <a:r>
              <a:rPr lang="en-US" altLang="zh-CN" sz="2000" b="1" dirty="0" smtClean="0">
                <a:latin typeface="Courier" charset="0"/>
                <a:ea typeface="Courier" charset="0"/>
                <a:cs typeface="Courier" charset="0"/>
              </a:rPr>
              <a:t>[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r'^update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/book/(?P&lt;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&gt;\d+)/'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UpdateBook.as_view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update_book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r'^delete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/book/(?P&lt;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&gt;\d+)/'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DeleteBook.as_view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delete_book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] + static(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settings.MEDIA_URL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document_root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settings.MEDIA_ROOT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9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one: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Homepage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detail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r>
              <a:rPr kumimoji="1" lang="en-US" altLang="zh-CN" dirty="0" smtClean="0"/>
              <a:t>Part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two: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Library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Management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System</a:t>
            </a:r>
          </a:p>
          <a:p>
            <a:pPr lvl="1"/>
            <a:r>
              <a:rPr kumimoji="1" lang="en-US" altLang="zh-CN" dirty="0" smtClean="0"/>
              <a:t>Login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</a:p>
          <a:p>
            <a:pPr lvl="1"/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author,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publisher,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category</a:t>
            </a:r>
          </a:p>
          <a:p>
            <a:pPr lvl="1"/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</a:p>
          <a:p>
            <a:pPr lvl="1"/>
            <a:r>
              <a:rPr kumimoji="1" lang="en-US" altLang="zh-CN" dirty="0" smtClean="0"/>
              <a:t>Update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33719" y="5163671"/>
            <a:ext cx="2084294" cy="376517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24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Delete_book.html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2136339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action=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method=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"post"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&gt;{% </a:t>
            </a:r>
            <a:r>
              <a:rPr lang="en-US" altLang="zh-CN" sz="2000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csrf_token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&gt;Are you sure you want to delete "{{ 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en-US" altLang="zh-CN" sz="2000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}}"?&lt;/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input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type=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"submit" </a:t>
            </a:r>
            <a:r>
              <a:rPr lang="en-US" altLang="zh-CN" sz="2000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value=</a:t>
            </a:r>
            <a:r>
              <a:rPr lang="en-US" altLang="zh-CN" sz="2000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"Confirm"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/&gt;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18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2317727" y="2411518"/>
            <a:ext cx="4535216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C00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Questions?</a:t>
            </a:r>
            <a:endParaRPr lang="zh-CN" altLang="en-US" sz="8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C000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137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--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listview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mtClean="0"/>
              <a:t>Let’s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using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ListView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create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the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page.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023419"/>
            <a:ext cx="7772400" cy="22467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class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BsList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):</a:t>
            </a:r>
            <a:b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'''</a:t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backstage book list page</a:t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'''</a:t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8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'backstage/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bs_list.html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b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</a:b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model = Book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1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url.py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21408"/>
            <a:ext cx="7772400" cy="702474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err="1" smtClean="0"/>
              <a:t>url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for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book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list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page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85800" y="3105835"/>
            <a:ext cx="7772400" cy="707886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r'^backstage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/books/$'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altLang="zh-CN" sz="2000" b="1" dirty="0" err="1">
                <a:latin typeface="Courier" charset="0"/>
                <a:ea typeface="Courier" charset="0"/>
                <a:cs typeface="Courier" charset="0"/>
              </a:rPr>
              <a:t>BsList.as_view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(), </a:t>
            </a:r>
            <a:r>
              <a:rPr lang="en-US" altLang="zh-CN" sz="2000" b="1" dirty="0">
                <a:solidFill>
                  <a:srgbClr val="660099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 err="1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bs_list</a:t>
            </a:r>
            <a:r>
              <a:rPr lang="en-US" altLang="zh-CN" sz="2000" b="1" dirty="0">
                <a:solidFill>
                  <a:srgbClr val="008080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altLang="zh-CN" sz="2000" b="1" dirty="0">
                <a:latin typeface="Courier" charset="0"/>
                <a:ea typeface="Courier" charset="0"/>
                <a:cs typeface="Courier" charset="0"/>
              </a:rPr>
              <a:t>),</a:t>
            </a:r>
            <a:endParaRPr lang="zh-CN" altLang="en-US" sz="2000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Bs_list.html</a:t>
            </a:r>
            <a:endParaRPr kumimoji="1"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64776" y="2134855"/>
            <a:ext cx="7893424" cy="286232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Library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Management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System&lt;/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""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New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37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58906" y="229350"/>
            <a:ext cx="7772400" cy="646330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width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100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%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#c4dce8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Release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Serial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NO.&lt;/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th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object_list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author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publisher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pub_year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serial_num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&gt;{{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category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}}&lt;/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    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{% 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%}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table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div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body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1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5459" y="331817"/>
            <a:ext cx="7758952" cy="618630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meta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charset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"UTF-8"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Library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Management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System&lt;/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&lt;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.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ffffff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font-size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20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font-weight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bold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text-align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center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#79aec8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.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background-color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cadetblue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color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ffffff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padding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5</a:t>
            </a:r>
            <a:r>
              <a:rPr lang="mr-IN" altLang="zh-CN" b="1" dirty="0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px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.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btn</a:t>
            </a:r>
            <a:r>
              <a:rPr lang="mr-IN" altLang="zh-CN" b="1" dirty="0" err="1">
                <a:latin typeface="Courier" charset="0"/>
                <a:ea typeface="Courier" charset="0"/>
                <a:cs typeface="Courier" charset="0"/>
              </a:rPr>
              <a:t>: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link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{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altLang="zh-CN" b="1" dirty="0" err="1">
                <a:solidFill>
                  <a:srgbClr val="0000FF"/>
                </a:solidFill>
                <a:latin typeface="Courier" charset="0"/>
                <a:ea typeface="Courier" charset="0"/>
                <a:cs typeface="Courier" charset="0"/>
              </a:rPr>
              <a:t>text-decoration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mr-IN" altLang="zh-CN" b="1" dirty="0" err="1">
                <a:solidFill>
                  <a:srgbClr val="008000"/>
                </a:solidFill>
                <a:latin typeface="Courier" charset="0"/>
                <a:ea typeface="Courier" charset="0"/>
                <a:cs typeface="Courier" charset="0"/>
              </a:rPr>
              <a:t>none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    }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style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br>
              <a:rPr lang="mr-IN" altLang="zh-CN" b="1" dirty="0">
                <a:latin typeface="Courier" charset="0"/>
                <a:ea typeface="Courier" charset="0"/>
                <a:cs typeface="Courier" charset="0"/>
              </a:rPr>
            </a:b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altLang="zh-CN" b="1" dirty="0" err="1">
                <a:solidFill>
                  <a:srgbClr val="000080"/>
                </a:solidFill>
                <a:latin typeface="Courier" charset="0"/>
                <a:ea typeface="Courier" charset="0"/>
                <a:cs typeface="Courier" charset="0"/>
              </a:rPr>
              <a:t>head</a:t>
            </a:r>
            <a:r>
              <a:rPr lang="mr-IN" altLang="zh-CN" b="1" dirty="0">
                <a:latin typeface="Courier" charset="0"/>
                <a:ea typeface="Courier" charset="0"/>
                <a:cs typeface="Courier" charset="0"/>
              </a:rPr>
              <a:t>&gt;</a:t>
            </a:r>
            <a:endParaRPr lang="zh-CN" alt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4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5452</TotalTime>
  <Words>486</Words>
  <Application>Microsoft Macintosh PowerPoint</Application>
  <PresentationFormat>全屏显示(4:3)</PresentationFormat>
  <Paragraphs>117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1" baseType="lpstr">
      <vt:lpstr>Calibri</vt:lpstr>
      <vt:lpstr>Courier</vt:lpstr>
      <vt:lpstr>DengXian</vt:lpstr>
      <vt:lpstr>Rockwell</vt:lpstr>
      <vt:lpstr>Rockwell Condensed</vt:lpstr>
      <vt:lpstr>Rockwell Extra Bold</vt:lpstr>
      <vt:lpstr>Times New Roman</vt:lpstr>
      <vt:lpstr>Wingdings</vt:lpstr>
      <vt:lpstr>方正姚体</vt:lpstr>
      <vt:lpstr>木活字</vt:lpstr>
      <vt:lpstr>DJANGO generic Editing view</vt:lpstr>
      <vt:lpstr>Philosophy</vt:lpstr>
      <vt:lpstr>Review -- Listview</vt:lpstr>
      <vt:lpstr>Library system</vt:lpstr>
      <vt:lpstr>Review -- listview</vt:lpstr>
      <vt:lpstr>url.py</vt:lpstr>
      <vt:lpstr>Bs_list.html</vt:lpstr>
      <vt:lpstr>PowerPoint 演示文稿</vt:lpstr>
      <vt:lpstr>PowerPoint 演示文稿</vt:lpstr>
      <vt:lpstr>PowerPoint 演示文稿</vt:lpstr>
      <vt:lpstr>Createview</vt:lpstr>
      <vt:lpstr>createview</vt:lpstr>
      <vt:lpstr>Library system</vt:lpstr>
      <vt:lpstr>createview</vt:lpstr>
      <vt:lpstr>url.py</vt:lpstr>
      <vt:lpstr>Create_author.html</vt:lpstr>
      <vt:lpstr>Create_author.html</vt:lpstr>
      <vt:lpstr>createview</vt:lpstr>
      <vt:lpstr>{{ from.as_p }}</vt:lpstr>
      <vt:lpstr>updateview</vt:lpstr>
      <vt:lpstr>updateview</vt:lpstr>
      <vt:lpstr>Library system</vt:lpstr>
      <vt:lpstr>updateview</vt:lpstr>
      <vt:lpstr>url.py</vt:lpstr>
      <vt:lpstr>Create_book.html</vt:lpstr>
      <vt:lpstr>Create_book.html</vt:lpstr>
      <vt:lpstr>Edit bs_list.html</vt:lpstr>
      <vt:lpstr>PowerPoint 演示文稿</vt:lpstr>
      <vt:lpstr>Media file</vt:lpstr>
      <vt:lpstr>Media file</vt:lpstr>
      <vt:lpstr>Settings.py</vt:lpstr>
      <vt:lpstr>Settings.py</vt:lpstr>
      <vt:lpstr>Settings.py</vt:lpstr>
      <vt:lpstr>url.py</vt:lpstr>
      <vt:lpstr>done</vt:lpstr>
      <vt:lpstr>deleteview</vt:lpstr>
      <vt:lpstr>deleteview</vt:lpstr>
      <vt:lpstr>deleteview</vt:lpstr>
      <vt:lpstr>url.py</vt:lpstr>
      <vt:lpstr>Delete_book.html</vt:lpstr>
      <vt:lpstr>Questions?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introduction</dc:title>
  <dc:creator>Jacqueline Jiang</dc:creator>
  <cp:lastModifiedBy>Jacqueline Jiang</cp:lastModifiedBy>
  <cp:revision>780</cp:revision>
  <dcterms:created xsi:type="dcterms:W3CDTF">2017-05-27T08:15:31Z</dcterms:created>
  <dcterms:modified xsi:type="dcterms:W3CDTF">2017-12-11T09:53:40Z</dcterms:modified>
</cp:coreProperties>
</file>